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1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26"/>
    <p:restoredTop sz="95909"/>
  </p:normalViewPr>
  <p:slideViewPr>
    <p:cSldViewPr snapToGrid="0" snapToObjects="1">
      <p:cViewPr varScale="1">
        <p:scale>
          <a:sx n="109" d="100"/>
          <a:sy n="109" d="100"/>
        </p:scale>
        <p:origin x="3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C57D3-A8B6-52D3-6C3B-2B362DD166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03A45C3-E6D3-23F6-4BD0-1B0FD6A66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7AB62F-38E7-69A7-0647-FD9E27A1B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F5F9-E418-AD4F-9BE3-4B08F05BC643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5A7E61-193F-D6EC-8295-F8300FF0E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B426CF-9B4B-95AE-FA46-139AE2573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075A-BCAE-1C44-B8CC-DE8748A39C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741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E40DCD-DDBC-2C11-68BD-E736B62B3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E94220C-1AF3-A837-8013-C740E29CAD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6F8FF6-5FE7-AD6D-D97D-1441F6FB5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F5F9-E418-AD4F-9BE3-4B08F05BC643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8EE37C-6D2F-884D-7062-A98EC72A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D87CC5-E50F-24D5-A091-BD9067533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075A-BCAE-1C44-B8CC-DE8748A39C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481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C4A6A9E-FA10-71C2-9BB9-A80C9F9E03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A35FC7F-B488-B92D-751E-7A151EC8DB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D987BA-2EAB-079F-0ED6-7C2244191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F5F9-E418-AD4F-9BE3-4B08F05BC643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9704DC-CA12-13B2-D569-E176ED6C9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D14A351-B9A4-5EE7-BF4B-DE982CC85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075A-BCAE-1C44-B8CC-DE8748A39C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84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171F63-AB14-DBED-05DB-855CBE64E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B98936-1F09-8029-64D8-EA2E5FA97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E7F676-B784-261D-BDC4-E34B75DB7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F5F9-E418-AD4F-9BE3-4B08F05BC643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0F6D60E-3A78-4D0A-3BEA-8D219BF5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A33FB4-D2E4-0621-EA33-2AAC3F192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075A-BCAE-1C44-B8CC-DE8748A39C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692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62D895-D628-5795-733E-D857DC153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520044-03FA-7EF9-F119-6BCA41021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2B7CD6-AF2E-DBC6-63B3-3B0E2118B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F5F9-E418-AD4F-9BE3-4B08F05BC643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2764A5-CDE8-FDA6-4374-1F31058C7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20CC77-CCA5-0DF3-F888-12692D3F2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075A-BCAE-1C44-B8CC-DE8748A39C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98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5125B5-3B93-B6E1-F56E-EED8AA6FF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B146768-FC15-D836-F949-4442CE4782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E48B112-C2F6-89AE-009A-9D77480121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3D31A2E-2905-E58C-686F-E878D24E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F5F9-E418-AD4F-9BE3-4B08F05BC643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0C15E5-78B3-7F7E-EA41-F5E10F0E7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BAD6285-AD04-7F25-565C-B8E182065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075A-BCAE-1C44-B8CC-DE8748A39C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16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543C5B-71AF-DAB8-E866-315C2D696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CBD47E-7C68-84EB-EAD0-96767469A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1D4432D-FF95-ABF3-9B6E-C4A077ACE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6A5DEF0-8CBC-A251-D38E-DD5535433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FC86AD1-0DBE-4BB9-CC5A-0663F5148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7DFF04E-25B2-EE9C-9F66-B644BA6A7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F5F9-E418-AD4F-9BE3-4B08F05BC643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5B5261E-35E2-64F1-909B-2B0968407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6581CF0-78C7-1E2B-DAC9-351E408C0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075A-BCAE-1C44-B8CC-DE8748A39C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71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EDC35F-B281-6DC7-5D81-AF7FD156D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C86C844-F71C-4BD9-24CB-4E9857F86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F5F9-E418-AD4F-9BE3-4B08F05BC643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F1FB38B-30E0-3F2C-8E34-0C3C6A8DF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37484EB-CA76-0942-6BDB-D975D8F43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075A-BCAE-1C44-B8CC-DE8748A39C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500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82A6FFB-0ACD-906C-F611-82279FC57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F5F9-E418-AD4F-9BE3-4B08F05BC643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C7364FC-899E-9CFD-EAD3-16574533D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4A5FF0F-7FC5-F37D-EF42-8C5A8EC31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075A-BCAE-1C44-B8CC-DE8748A39C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160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13AFDC-B13E-221B-5584-8F3C3978C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D6334A-66C7-0BEE-4389-78DDADE07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9DB9AA8-8BD2-76FC-7188-AE10AEBEDA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5472BFB-C96E-EA0A-775B-2CF9874D7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F5F9-E418-AD4F-9BE3-4B08F05BC643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46AD49-A626-AC72-0431-8B6A1EF9B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E04D74-6586-2E57-1E4D-1089521FF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075A-BCAE-1C44-B8CC-DE8748A39C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641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1EDC5E-BADA-1038-EFE0-3960DB424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2B77F2E-0292-3606-8AB8-BCF258F1EB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348F8F7-05F3-48E8-9B3A-C3A23FDCF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9DB96F6-6A8F-AD31-3471-2913F4D6C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F5F9-E418-AD4F-9BE3-4B08F05BC643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ADFD6EE-2FA2-4657-F587-6497DE098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8E80683-5414-174D-F6FD-838C6C516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5075A-BCAE-1C44-B8CC-DE8748A39C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825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6E17095-33ED-3E31-53DC-A574E6A13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BDDD74E-7EEF-A0E9-3CCF-8E0041DF0B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76C60D-9E20-B6D6-CE70-86EA66E1FD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6F5F9-E418-AD4F-9BE3-4B08F05BC643}" type="datetimeFigureOut">
              <a:rPr lang="fr-FR" smtClean="0"/>
              <a:t>01/08/2022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1CE407-4BD0-1960-B91E-2BA59DA73F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1E91BE-C36C-F0E4-785C-415CCE11BE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5075A-BCAE-1C44-B8CC-DE8748A39C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8056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6653713" y="2732150"/>
            <a:ext cx="50217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prstClr val="black"/>
                </a:solidFill>
              </a:rPr>
              <a:t>Sup Movie M1. Evolution of </a:t>
            </a:r>
            <a:r>
              <a:rPr lang="es-ES" b="1" i="1"/>
              <a:t>E. </a:t>
            </a:r>
            <a:r>
              <a:rPr lang="es-ES" b="1" i="1" err="1"/>
              <a:t>coli</a:t>
            </a:r>
            <a:r>
              <a:rPr lang="es-ES" b="1" i="1"/>
              <a:t> </a:t>
            </a:r>
            <a:r>
              <a:rPr lang="es-ES" b="1" err="1"/>
              <a:t>lipid</a:t>
            </a:r>
            <a:r>
              <a:rPr lang="es-ES" b="1"/>
              <a:t> </a:t>
            </a:r>
            <a:r>
              <a:rPr lang="es-ES" b="1" err="1"/>
              <a:t>bilayer</a:t>
            </a:r>
            <a:r>
              <a:rPr lang="es-ES" b="1"/>
              <a:t> 90 minutes after </a:t>
            </a:r>
            <a:r>
              <a:rPr lang="es-ES" b="1" err="1"/>
              <a:t>removing</a:t>
            </a:r>
            <a:r>
              <a:rPr lang="es-ES" b="1"/>
              <a:t> CTR </a:t>
            </a:r>
            <a:r>
              <a:rPr lang="es-ES" b="1" err="1"/>
              <a:t>filaments</a:t>
            </a:r>
            <a:r>
              <a:rPr lang="es-ES" b="1"/>
              <a:t> </a:t>
            </a:r>
            <a:r>
              <a:rPr lang="es-ES" b="1" err="1"/>
              <a:t>solution</a:t>
            </a:r>
            <a:r>
              <a:rPr lang="es-ES" b="1"/>
              <a:t>. </a:t>
            </a:r>
            <a:r>
              <a:rPr lang="es-ES" err="1"/>
              <a:t>The</a:t>
            </a:r>
            <a:r>
              <a:rPr lang="es-ES"/>
              <a:t> </a:t>
            </a:r>
            <a:r>
              <a:rPr lang="es-ES" err="1"/>
              <a:t>images</a:t>
            </a:r>
            <a:r>
              <a:rPr lang="es-ES"/>
              <a:t> are </a:t>
            </a:r>
            <a:r>
              <a:rPr lang="es-ES" err="1"/>
              <a:t>aproximately</a:t>
            </a:r>
            <a:r>
              <a:rPr lang="es-ES"/>
              <a:t> 20 minutes </a:t>
            </a:r>
            <a:r>
              <a:rPr lang="es-ES" err="1"/>
              <a:t>apart</a:t>
            </a:r>
            <a:r>
              <a:rPr lang="es-ES"/>
              <a:t>. CTR </a:t>
            </a:r>
            <a:r>
              <a:rPr lang="es-ES" err="1"/>
              <a:t>filaments</a:t>
            </a:r>
            <a:r>
              <a:rPr lang="es-ES"/>
              <a:t> </a:t>
            </a:r>
            <a:r>
              <a:rPr lang="es-ES" err="1"/>
              <a:t>dissolve</a:t>
            </a:r>
            <a:r>
              <a:rPr lang="es-ES"/>
              <a:t> and </a:t>
            </a:r>
            <a:r>
              <a:rPr lang="es-ES" err="1"/>
              <a:t>simulateously</a:t>
            </a:r>
            <a:r>
              <a:rPr lang="es-ES"/>
              <a:t> </a:t>
            </a:r>
            <a:r>
              <a:rPr lang="es-ES" err="1"/>
              <a:t>holes</a:t>
            </a:r>
            <a:r>
              <a:rPr lang="es-ES"/>
              <a:t> </a:t>
            </a:r>
            <a:r>
              <a:rPr lang="es-ES" err="1"/>
              <a:t>appear</a:t>
            </a:r>
            <a:r>
              <a:rPr lang="es-ES"/>
              <a:t> in </a:t>
            </a:r>
            <a:r>
              <a:rPr lang="es-ES" err="1"/>
              <a:t>the</a:t>
            </a:r>
            <a:r>
              <a:rPr lang="es-ES"/>
              <a:t> </a:t>
            </a:r>
            <a:r>
              <a:rPr lang="es-ES" err="1"/>
              <a:t>supported</a:t>
            </a:r>
            <a:r>
              <a:rPr lang="es-ES"/>
              <a:t> </a:t>
            </a:r>
            <a:r>
              <a:rPr lang="es-ES" err="1"/>
              <a:t>membrane</a:t>
            </a:r>
            <a:endParaRPr lang="es-ES"/>
          </a:p>
        </p:txBody>
      </p:sp>
      <p:pic>
        <p:nvPicPr>
          <p:cNvPr id="10" name="Movie1imj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89731" y="1006792"/>
            <a:ext cx="4549366" cy="454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83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6653713" y="2732150"/>
            <a:ext cx="50217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prstClr val="black"/>
                </a:solidFill>
              </a:rPr>
              <a:t>Sup Movie M2. Evolution of holes in </a:t>
            </a:r>
            <a:r>
              <a:rPr lang="es-ES" b="1" i="1"/>
              <a:t>E. </a:t>
            </a:r>
            <a:r>
              <a:rPr lang="es-ES" b="1" i="1" err="1"/>
              <a:t>coli</a:t>
            </a:r>
            <a:r>
              <a:rPr lang="es-ES" b="1" i="1"/>
              <a:t> </a:t>
            </a:r>
            <a:r>
              <a:rPr lang="es-ES" b="1" err="1"/>
              <a:t>lipid</a:t>
            </a:r>
            <a:r>
              <a:rPr lang="es-ES" b="1"/>
              <a:t> </a:t>
            </a:r>
            <a:r>
              <a:rPr lang="es-ES" b="1" err="1"/>
              <a:t>bilayer</a:t>
            </a:r>
            <a:r>
              <a:rPr lang="es-ES" b="1"/>
              <a:t>. </a:t>
            </a:r>
            <a:r>
              <a:rPr lang="es-ES" err="1"/>
              <a:t>The</a:t>
            </a:r>
            <a:r>
              <a:rPr lang="es-ES"/>
              <a:t> </a:t>
            </a:r>
            <a:r>
              <a:rPr lang="es-ES" err="1"/>
              <a:t>images</a:t>
            </a:r>
            <a:r>
              <a:rPr lang="es-ES"/>
              <a:t> are </a:t>
            </a:r>
            <a:r>
              <a:rPr lang="es-ES" err="1"/>
              <a:t>aproximately</a:t>
            </a:r>
            <a:r>
              <a:rPr lang="es-ES"/>
              <a:t> 20 minutes </a:t>
            </a:r>
            <a:r>
              <a:rPr lang="es-ES" err="1"/>
              <a:t>apart</a:t>
            </a:r>
            <a:r>
              <a:rPr lang="es-ES"/>
              <a:t>. </a:t>
            </a:r>
            <a:r>
              <a:rPr lang="es-ES" err="1"/>
              <a:t>The</a:t>
            </a:r>
            <a:r>
              <a:rPr lang="es-ES"/>
              <a:t> </a:t>
            </a:r>
            <a:r>
              <a:rPr lang="es-ES" err="1"/>
              <a:t>holes</a:t>
            </a:r>
            <a:r>
              <a:rPr lang="es-ES"/>
              <a:t> in </a:t>
            </a:r>
            <a:r>
              <a:rPr lang="es-ES" err="1"/>
              <a:t>the</a:t>
            </a:r>
            <a:r>
              <a:rPr lang="es-ES"/>
              <a:t> </a:t>
            </a:r>
            <a:r>
              <a:rPr lang="es-ES" err="1"/>
              <a:t>membrane</a:t>
            </a:r>
            <a:r>
              <a:rPr lang="es-ES"/>
              <a:t> </a:t>
            </a:r>
            <a:r>
              <a:rPr lang="es-ES" err="1"/>
              <a:t>increase</a:t>
            </a:r>
            <a:r>
              <a:rPr lang="es-ES"/>
              <a:t> in </a:t>
            </a:r>
            <a:r>
              <a:rPr lang="es-ES" err="1"/>
              <a:t>size</a:t>
            </a:r>
            <a:r>
              <a:rPr lang="es-ES"/>
              <a:t> as </a:t>
            </a:r>
            <a:r>
              <a:rPr lang="es-ES" err="1"/>
              <a:t>the</a:t>
            </a:r>
            <a:r>
              <a:rPr lang="es-ES"/>
              <a:t> </a:t>
            </a:r>
            <a:r>
              <a:rPr lang="es-ES" err="1"/>
              <a:t>filaments</a:t>
            </a:r>
            <a:r>
              <a:rPr lang="es-ES"/>
              <a:t> </a:t>
            </a:r>
            <a:r>
              <a:rPr lang="es-ES" err="1"/>
              <a:t>disappear</a:t>
            </a:r>
            <a:r>
              <a:rPr lang="es-ES"/>
              <a:t>. </a:t>
            </a:r>
          </a:p>
          <a:p>
            <a:endParaRPr lang="es-ES"/>
          </a:p>
        </p:txBody>
      </p:sp>
      <p:pic>
        <p:nvPicPr>
          <p:cNvPr id="4" name="MOVIE_5imj">
            <a:hlinkClick r:id="" action="ppaction://media"/>
            <a:extLst>
              <a:ext uri="{FF2B5EF4-FFF2-40B4-BE49-F238E27FC236}">
                <a16:creationId xmlns:a16="http://schemas.microsoft.com/office/drawing/2014/main" id="{53CDE3FF-175E-CEFC-888A-937689E2D4F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63605" y="1008017"/>
            <a:ext cx="4614681" cy="461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46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73</Words>
  <Application>Microsoft Macintosh PowerPoint</Application>
  <PresentationFormat>Grand écran</PresentationFormat>
  <Paragraphs>2</Paragraphs>
  <Slides>2</Slides>
  <Notes>0</Notes>
  <HiddenSlides>0</HiddenSlides>
  <MMClips>2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9</cp:revision>
  <dcterms:created xsi:type="dcterms:W3CDTF">2022-06-21T10:18:44Z</dcterms:created>
  <dcterms:modified xsi:type="dcterms:W3CDTF">2022-08-01T07:55:40Z</dcterms:modified>
</cp:coreProperties>
</file>