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df" ContentType="application/pd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56" r:id="rId3"/>
    <p:sldId id="258" r:id="rId4"/>
    <p:sldId id="259" r:id="rId5"/>
    <p:sldId id="262" r:id="rId6"/>
    <p:sldId id="265" r:id="rId7"/>
    <p:sldId id="261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16CD46-30A6-587B-2218-2B40383FFCE2}" name="Kato Tamotsu" initials="KT" userId="8d73b6b8eb4ce0c7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2"/>
    <p:restoredTop sz="95918"/>
  </p:normalViewPr>
  <p:slideViewPr>
    <p:cSldViewPr snapToGrid="0" snapToObjects="1">
      <p:cViewPr varScale="1">
        <p:scale>
          <a:sx n="123" d="100"/>
          <a:sy n="123" d="100"/>
        </p:scale>
        <p:origin x="9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tamotsukato\Desktop\&#35542;&#25991;&#20316;&#25104;\00_JAXA\180501jaxa_human_volunteer\2017&#22320;&#19978;&#20104;&#20633;&#35430;&#39443;&#35542;&#25991;\volunteer_R_data\feces_genus_figure&#20316;&#25104;&#29992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tamotsukato\Documents\iCollections\Project%20Group\40_JAXA_data\2015&#22320;&#19978;&#20104;&#20633;&#35430;&#39443;&#12486;&#12441;&#12540;&#12479;&#35299;&#26512;\10_microbiome\human_vol_pco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tamotsukato\Documents\iCollections\Project%20Group\40_JAXA_data\2015&#22320;&#19978;&#20104;&#20633;&#35430;&#39443;&#12486;&#12441;&#12540;&#12479;&#35299;&#26512;\10_microbiome\human_vol_pco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tamotsukato\Desktop\&#35542;&#25991;&#20316;&#25104;\00_JAXA\180501jaxa_human_volunteer\2017&#22320;&#19978;&#20104;&#20633;&#35430;&#39443;&#35542;&#25991;\volunteer_R_data\feces_genus_figure&#20316;&#25104;&#29992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694444444444446E-2"/>
          <c:y val="7.7611111111111117E-2"/>
          <c:w val="1.4027777777777778E-2"/>
          <c:h val="6.161111111111111E-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Sheet4!$D$68</c:f>
              <c:strCache>
                <c:ptCount val="1"/>
                <c:pt idx="0">
                  <c:v>Bifidobacterium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Sheet4!$D$69:$D$144</c:f>
              <c:numCache>
                <c:formatCode>General</c:formatCode>
                <c:ptCount val="76"/>
                <c:pt idx="0">
                  <c:v>4.0666666666666663E-2</c:v>
                </c:pt>
                <c:pt idx="1">
                  <c:v>7.9000000000000001E-2</c:v>
                </c:pt>
                <c:pt idx="2">
                  <c:v>0.17399999999999999</c:v>
                </c:pt>
                <c:pt idx="3">
                  <c:v>0.20300000000000001</c:v>
                </c:pt>
                <c:pt idx="4">
                  <c:v>7.7666666666666662E-2</c:v>
                </c:pt>
                <c:pt idx="5">
                  <c:v>9.6666666666666672E-3</c:v>
                </c:pt>
                <c:pt idx="7">
                  <c:v>0.36799999999999999</c:v>
                </c:pt>
                <c:pt idx="8">
                  <c:v>0.14599999999999999</c:v>
                </c:pt>
                <c:pt idx="9">
                  <c:v>0.41266666666666668</c:v>
                </c:pt>
                <c:pt idx="10">
                  <c:v>0.32666666666666666</c:v>
                </c:pt>
                <c:pt idx="11">
                  <c:v>0.23233333333333334</c:v>
                </c:pt>
                <c:pt idx="12">
                  <c:v>0.16700000000000001</c:v>
                </c:pt>
                <c:pt idx="14">
                  <c:v>2.9666666666666668E-2</c:v>
                </c:pt>
                <c:pt idx="15">
                  <c:v>2.7666666666666666E-2</c:v>
                </c:pt>
                <c:pt idx="16">
                  <c:v>5.8666666666666666E-2</c:v>
                </c:pt>
                <c:pt idx="17">
                  <c:v>0.10833333333333334</c:v>
                </c:pt>
                <c:pt idx="18">
                  <c:v>3.4666666666666665E-2</c:v>
                </c:pt>
                <c:pt idx="19">
                  <c:v>9.7666666666666666E-2</c:v>
                </c:pt>
                <c:pt idx="21">
                  <c:v>0.02</c:v>
                </c:pt>
                <c:pt idx="22">
                  <c:v>0.13200000000000001</c:v>
                </c:pt>
                <c:pt idx="23">
                  <c:v>2.3666666666666666E-2</c:v>
                </c:pt>
                <c:pt idx="24">
                  <c:v>0.17699999999999999</c:v>
                </c:pt>
                <c:pt idx="25">
                  <c:v>7.0333333333333331E-2</c:v>
                </c:pt>
                <c:pt idx="26">
                  <c:v>9.2999999999999999E-2</c:v>
                </c:pt>
                <c:pt idx="28">
                  <c:v>0.10100000000000001</c:v>
                </c:pt>
                <c:pt idx="29">
                  <c:v>0.29033333333333333</c:v>
                </c:pt>
                <c:pt idx="30">
                  <c:v>0.152</c:v>
                </c:pt>
                <c:pt idx="31">
                  <c:v>0.41166666666666668</c:v>
                </c:pt>
                <c:pt idx="32">
                  <c:v>7.0000000000000007E-2</c:v>
                </c:pt>
                <c:pt idx="33">
                  <c:v>0.11033333333333334</c:v>
                </c:pt>
                <c:pt idx="35">
                  <c:v>0.29766666666666669</c:v>
                </c:pt>
                <c:pt idx="36">
                  <c:v>0.125</c:v>
                </c:pt>
                <c:pt idx="37">
                  <c:v>0.49399999999999999</c:v>
                </c:pt>
                <c:pt idx="38">
                  <c:v>0.43033333333333335</c:v>
                </c:pt>
                <c:pt idx="39">
                  <c:v>0.24266666666666667</c:v>
                </c:pt>
                <c:pt idx="40">
                  <c:v>0.28233333333333333</c:v>
                </c:pt>
                <c:pt idx="42">
                  <c:v>0.18133333333333335</c:v>
                </c:pt>
                <c:pt idx="43">
                  <c:v>9.8666666666666666E-2</c:v>
                </c:pt>
                <c:pt idx="44">
                  <c:v>0.32433333333333331</c:v>
                </c:pt>
                <c:pt idx="45">
                  <c:v>0.45866666666666667</c:v>
                </c:pt>
                <c:pt idx="46">
                  <c:v>0.34100000000000003</c:v>
                </c:pt>
                <c:pt idx="47">
                  <c:v>0.49133333333333334</c:v>
                </c:pt>
                <c:pt idx="49">
                  <c:v>9.2666666666666661E-2</c:v>
                </c:pt>
                <c:pt idx="50">
                  <c:v>0.25233333333333335</c:v>
                </c:pt>
                <c:pt idx="51">
                  <c:v>0.34566666666666668</c:v>
                </c:pt>
                <c:pt idx="52">
                  <c:v>0.46400000000000002</c:v>
                </c:pt>
                <c:pt idx="53">
                  <c:v>0.11066666666666666</c:v>
                </c:pt>
                <c:pt idx="54">
                  <c:v>0.14533333333333334</c:v>
                </c:pt>
                <c:pt idx="56">
                  <c:v>0</c:v>
                </c:pt>
                <c:pt idx="57">
                  <c:v>6.6666666666666664E-4</c:v>
                </c:pt>
                <c:pt idx="58">
                  <c:v>6.6666666666666664E-4</c:v>
                </c:pt>
                <c:pt idx="59">
                  <c:v>2.3333333333333335E-3</c:v>
                </c:pt>
                <c:pt idx="60">
                  <c:v>2.3333333333333335E-3</c:v>
                </c:pt>
                <c:pt idx="61">
                  <c:v>0</c:v>
                </c:pt>
                <c:pt idx="63">
                  <c:v>4.5666666666666668E-2</c:v>
                </c:pt>
                <c:pt idx="64">
                  <c:v>2.3666666666666666E-2</c:v>
                </c:pt>
                <c:pt idx="65">
                  <c:v>0.56533333333333335</c:v>
                </c:pt>
                <c:pt idx="66">
                  <c:v>0.40366666666666667</c:v>
                </c:pt>
                <c:pt idx="67">
                  <c:v>0.124</c:v>
                </c:pt>
                <c:pt idx="68">
                  <c:v>5.9666666666666666E-2</c:v>
                </c:pt>
                <c:pt idx="70">
                  <c:v>0.121</c:v>
                </c:pt>
                <c:pt idx="71">
                  <c:v>0.221</c:v>
                </c:pt>
                <c:pt idx="72">
                  <c:v>0.48466666666666669</c:v>
                </c:pt>
                <c:pt idx="73">
                  <c:v>0.192</c:v>
                </c:pt>
                <c:pt idx="74">
                  <c:v>0.25166666666666665</c:v>
                </c:pt>
                <c:pt idx="75">
                  <c:v>9.4333333333333338E-2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7D-1744-8357-A30F75AFC81B}"/>
            </c:ext>
          </c:extLst>
        </c:ser>
        <c:ser>
          <c:idx val="1"/>
          <c:order val="1"/>
          <c:tx>
            <c:strRef>
              <c:f>Sheet4!$E$68</c:f>
              <c:strCache>
                <c:ptCount val="1"/>
                <c:pt idx="0">
                  <c:v>Ruminococcus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Sheet4!$E$69:$E$144</c:f>
              <c:numCache>
                <c:formatCode>General</c:formatCode>
                <c:ptCount val="76"/>
                <c:pt idx="0">
                  <c:v>0.16966666666666666</c:v>
                </c:pt>
                <c:pt idx="1">
                  <c:v>0.14799999999999999</c:v>
                </c:pt>
                <c:pt idx="2">
                  <c:v>0.32800000000000001</c:v>
                </c:pt>
                <c:pt idx="3">
                  <c:v>0.32366666666666666</c:v>
                </c:pt>
                <c:pt idx="4">
                  <c:v>0.33166666666666667</c:v>
                </c:pt>
                <c:pt idx="5">
                  <c:v>0.16366666666666665</c:v>
                </c:pt>
                <c:pt idx="7">
                  <c:v>1.5666666666666666E-2</c:v>
                </c:pt>
                <c:pt idx="8">
                  <c:v>0.25333333333333335</c:v>
                </c:pt>
                <c:pt idx="9">
                  <c:v>0.1</c:v>
                </c:pt>
                <c:pt idx="10">
                  <c:v>0.112</c:v>
                </c:pt>
                <c:pt idx="11">
                  <c:v>3.6666666666666667E-2</c:v>
                </c:pt>
                <c:pt idx="12">
                  <c:v>4.7333333333333331E-2</c:v>
                </c:pt>
                <c:pt idx="14">
                  <c:v>4.4999999999999998E-2</c:v>
                </c:pt>
                <c:pt idx="15">
                  <c:v>4.7333333333333331E-2</c:v>
                </c:pt>
                <c:pt idx="16">
                  <c:v>5.6000000000000001E-2</c:v>
                </c:pt>
                <c:pt idx="17">
                  <c:v>2.3333333333333334E-2</c:v>
                </c:pt>
                <c:pt idx="18">
                  <c:v>4.0666666666666663E-2</c:v>
                </c:pt>
                <c:pt idx="19">
                  <c:v>4.5999999999999999E-2</c:v>
                </c:pt>
                <c:pt idx="21">
                  <c:v>0.106</c:v>
                </c:pt>
                <c:pt idx="22">
                  <c:v>5.2333333333333336E-2</c:v>
                </c:pt>
                <c:pt idx="23">
                  <c:v>9.633333333333334E-2</c:v>
                </c:pt>
                <c:pt idx="24">
                  <c:v>5.7666666666666665E-2</c:v>
                </c:pt>
                <c:pt idx="25">
                  <c:v>0.13833333333333334</c:v>
                </c:pt>
                <c:pt idx="26">
                  <c:v>5.8666666666666666E-2</c:v>
                </c:pt>
                <c:pt idx="28">
                  <c:v>0.18866666666666668</c:v>
                </c:pt>
                <c:pt idx="29">
                  <c:v>0.11666666666666667</c:v>
                </c:pt>
                <c:pt idx="30">
                  <c:v>0.14866666666666667</c:v>
                </c:pt>
                <c:pt idx="31">
                  <c:v>6.6333333333333327E-2</c:v>
                </c:pt>
                <c:pt idx="32">
                  <c:v>0.19233333333333333</c:v>
                </c:pt>
                <c:pt idx="33">
                  <c:v>0.13333333333333333</c:v>
                </c:pt>
                <c:pt idx="35">
                  <c:v>8.033333333333334E-2</c:v>
                </c:pt>
                <c:pt idx="36">
                  <c:v>8.6999999999999994E-2</c:v>
                </c:pt>
                <c:pt idx="37">
                  <c:v>3.0666666666666665E-2</c:v>
                </c:pt>
                <c:pt idx="38">
                  <c:v>4.9333333333333333E-2</c:v>
                </c:pt>
                <c:pt idx="39">
                  <c:v>5.5E-2</c:v>
                </c:pt>
                <c:pt idx="40">
                  <c:v>0.10633333333333334</c:v>
                </c:pt>
                <c:pt idx="42">
                  <c:v>0.12866666666666668</c:v>
                </c:pt>
                <c:pt idx="43">
                  <c:v>0.13833333333333334</c:v>
                </c:pt>
                <c:pt idx="44">
                  <c:v>7.2999999999999995E-2</c:v>
                </c:pt>
                <c:pt idx="45">
                  <c:v>7.6333333333333336E-2</c:v>
                </c:pt>
                <c:pt idx="46">
                  <c:v>0.16266666666666665</c:v>
                </c:pt>
                <c:pt idx="47">
                  <c:v>9.8000000000000004E-2</c:v>
                </c:pt>
                <c:pt idx="49">
                  <c:v>2.6333333333333334E-2</c:v>
                </c:pt>
                <c:pt idx="50">
                  <c:v>5.1999999999999998E-2</c:v>
                </c:pt>
                <c:pt idx="51">
                  <c:v>2.2666666666666668E-2</c:v>
                </c:pt>
                <c:pt idx="52">
                  <c:v>3.4333333333333334E-2</c:v>
                </c:pt>
                <c:pt idx="53">
                  <c:v>6.3333333333333339E-2</c:v>
                </c:pt>
                <c:pt idx="54">
                  <c:v>7.166666666666667E-2</c:v>
                </c:pt>
                <c:pt idx="56">
                  <c:v>4.5666666666666668E-2</c:v>
                </c:pt>
                <c:pt idx="57">
                  <c:v>9.2333333333333337E-2</c:v>
                </c:pt>
                <c:pt idx="58">
                  <c:v>2.9333333333333333E-2</c:v>
                </c:pt>
                <c:pt idx="59">
                  <c:v>1.4666666666666666E-2</c:v>
                </c:pt>
                <c:pt idx="60">
                  <c:v>7.6999999999999999E-2</c:v>
                </c:pt>
                <c:pt idx="61">
                  <c:v>9.7000000000000003E-2</c:v>
                </c:pt>
                <c:pt idx="63">
                  <c:v>3.5666666666666666E-2</c:v>
                </c:pt>
                <c:pt idx="64">
                  <c:v>0.11466666666666667</c:v>
                </c:pt>
                <c:pt idx="65">
                  <c:v>2.5000000000000001E-2</c:v>
                </c:pt>
                <c:pt idx="66">
                  <c:v>3.5333333333333335E-2</c:v>
                </c:pt>
                <c:pt idx="67">
                  <c:v>8.9333333333333334E-2</c:v>
                </c:pt>
                <c:pt idx="68">
                  <c:v>9.1333333333333336E-2</c:v>
                </c:pt>
                <c:pt idx="70">
                  <c:v>0.112</c:v>
                </c:pt>
                <c:pt idx="71">
                  <c:v>0.11233333333333333</c:v>
                </c:pt>
                <c:pt idx="72">
                  <c:v>4.3999999999999997E-2</c:v>
                </c:pt>
                <c:pt idx="73">
                  <c:v>7.5333333333333335E-2</c:v>
                </c:pt>
                <c:pt idx="74">
                  <c:v>0.12233333333333334</c:v>
                </c:pt>
                <c:pt idx="75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7D-1744-8357-A30F75AFC81B}"/>
            </c:ext>
          </c:extLst>
        </c:ser>
        <c:ser>
          <c:idx val="2"/>
          <c:order val="2"/>
          <c:tx>
            <c:strRef>
              <c:f>Sheet4!$F$68</c:f>
              <c:strCache>
                <c:ptCount val="1"/>
                <c:pt idx="0">
                  <c:v>Faecalibacterium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Sheet4!$F$69:$F$144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3.3333333333333332E-4</c:v>
                </c:pt>
                <c:pt idx="4">
                  <c:v>0</c:v>
                </c:pt>
                <c:pt idx="5">
                  <c:v>0</c:v>
                </c:pt>
                <c:pt idx="7">
                  <c:v>3.2000000000000001E-2</c:v>
                </c:pt>
                <c:pt idx="8">
                  <c:v>0.20233333333333334</c:v>
                </c:pt>
                <c:pt idx="9">
                  <c:v>0.14299999999999999</c:v>
                </c:pt>
                <c:pt idx="10">
                  <c:v>0.16766666666666666</c:v>
                </c:pt>
                <c:pt idx="11">
                  <c:v>0.13633333333333333</c:v>
                </c:pt>
                <c:pt idx="12">
                  <c:v>0.153</c:v>
                </c:pt>
                <c:pt idx="14">
                  <c:v>0.13766666666666666</c:v>
                </c:pt>
                <c:pt idx="15">
                  <c:v>0.13033333333333333</c:v>
                </c:pt>
                <c:pt idx="16">
                  <c:v>8.8666666666666671E-2</c:v>
                </c:pt>
                <c:pt idx="17">
                  <c:v>0.12433333333333334</c:v>
                </c:pt>
                <c:pt idx="18">
                  <c:v>9.4333333333333338E-2</c:v>
                </c:pt>
                <c:pt idx="19">
                  <c:v>0.10433333333333333</c:v>
                </c:pt>
                <c:pt idx="21">
                  <c:v>7.566666666666666E-2</c:v>
                </c:pt>
                <c:pt idx="22">
                  <c:v>9.8000000000000004E-2</c:v>
                </c:pt>
                <c:pt idx="23">
                  <c:v>9.3666666666666662E-2</c:v>
                </c:pt>
                <c:pt idx="24">
                  <c:v>6.3E-2</c:v>
                </c:pt>
                <c:pt idx="25">
                  <c:v>0.16866666666666666</c:v>
                </c:pt>
                <c:pt idx="26">
                  <c:v>0.15733333333333333</c:v>
                </c:pt>
                <c:pt idx="28">
                  <c:v>4.2000000000000003E-2</c:v>
                </c:pt>
                <c:pt idx="29">
                  <c:v>0.16966666666666666</c:v>
                </c:pt>
                <c:pt idx="30">
                  <c:v>8.4666666666666668E-2</c:v>
                </c:pt>
                <c:pt idx="31">
                  <c:v>0.11799999999999999</c:v>
                </c:pt>
                <c:pt idx="32">
                  <c:v>0.11533333333333333</c:v>
                </c:pt>
                <c:pt idx="33">
                  <c:v>0.17166666666666666</c:v>
                </c:pt>
                <c:pt idx="35">
                  <c:v>4.2000000000000003E-2</c:v>
                </c:pt>
                <c:pt idx="36">
                  <c:v>0.14233333333333334</c:v>
                </c:pt>
                <c:pt idx="37">
                  <c:v>7.4333333333333335E-2</c:v>
                </c:pt>
                <c:pt idx="38">
                  <c:v>7.3333333333333334E-2</c:v>
                </c:pt>
                <c:pt idx="39">
                  <c:v>0.12666666666666668</c:v>
                </c:pt>
                <c:pt idx="40">
                  <c:v>4.0666666666666663E-2</c:v>
                </c:pt>
                <c:pt idx="42">
                  <c:v>0.105</c:v>
                </c:pt>
                <c:pt idx="43">
                  <c:v>0.11266666666666666</c:v>
                </c:pt>
                <c:pt idx="44">
                  <c:v>6.7666666666666667E-2</c:v>
                </c:pt>
                <c:pt idx="45">
                  <c:v>2.8333333333333332E-2</c:v>
                </c:pt>
                <c:pt idx="46">
                  <c:v>6.933333333333333E-2</c:v>
                </c:pt>
                <c:pt idx="47">
                  <c:v>0.11233333333333333</c:v>
                </c:pt>
                <c:pt idx="49">
                  <c:v>6.1666666666666668E-2</c:v>
                </c:pt>
                <c:pt idx="50">
                  <c:v>0.14499999999999999</c:v>
                </c:pt>
                <c:pt idx="51">
                  <c:v>7.3333333333333334E-2</c:v>
                </c:pt>
                <c:pt idx="52">
                  <c:v>0.13700000000000001</c:v>
                </c:pt>
                <c:pt idx="53">
                  <c:v>0.19066666666666668</c:v>
                </c:pt>
                <c:pt idx="54">
                  <c:v>0.20666666666666667</c:v>
                </c:pt>
                <c:pt idx="56">
                  <c:v>3.1333333333333331E-2</c:v>
                </c:pt>
                <c:pt idx="57">
                  <c:v>7.7333333333333337E-2</c:v>
                </c:pt>
                <c:pt idx="58">
                  <c:v>8.3333333333333332E-3</c:v>
                </c:pt>
                <c:pt idx="59">
                  <c:v>2.3333333333333335E-3</c:v>
                </c:pt>
                <c:pt idx="60">
                  <c:v>7.1999999999999995E-2</c:v>
                </c:pt>
                <c:pt idx="61">
                  <c:v>2.9000000000000001E-2</c:v>
                </c:pt>
                <c:pt idx="63">
                  <c:v>0.17233333333333334</c:v>
                </c:pt>
                <c:pt idx="64">
                  <c:v>9.6666666666666665E-2</c:v>
                </c:pt>
                <c:pt idx="65">
                  <c:v>8.5666666666666669E-2</c:v>
                </c:pt>
                <c:pt idx="66">
                  <c:v>0.13133333333333333</c:v>
                </c:pt>
                <c:pt idx="67">
                  <c:v>0.15066666666666667</c:v>
                </c:pt>
                <c:pt idx="68">
                  <c:v>0.15233333333333332</c:v>
                </c:pt>
                <c:pt idx="70">
                  <c:v>1.3333333333333333E-3</c:v>
                </c:pt>
                <c:pt idx="71">
                  <c:v>2.6666666666666666E-3</c:v>
                </c:pt>
                <c:pt idx="72">
                  <c:v>1.3333333333333334E-2</c:v>
                </c:pt>
                <c:pt idx="73">
                  <c:v>3.7333333333333336E-2</c:v>
                </c:pt>
                <c:pt idx="74">
                  <c:v>5.0000000000000001E-3</c:v>
                </c:pt>
                <c:pt idx="75">
                  <c:v>3.5666666666666666E-2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E7D-1744-8357-A30F75AFC81B}"/>
            </c:ext>
          </c:extLst>
        </c:ser>
        <c:ser>
          <c:idx val="3"/>
          <c:order val="3"/>
          <c:tx>
            <c:strRef>
              <c:f>Sheet4!$G$68</c:f>
              <c:strCache>
                <c:ptCount val="1"/>
                <c:pt idx="0">
                  <c:v>Eubacterium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Sheet4!$G$69:$G$144</c:f>
              <c:numCache>
                <c:formatCode>General</c:formatCode>
                <c:ptCount val="76"/>
                <c:pt idx="0">
                  <c:v>0</c:v>
                </c:pt>
                <c:pt idx="1">
                  <c:v>3.3333333333333332E-4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3.3333333333333332E-4</c:v>
                </c:pt>
                <c:pt idx="7">
                  <c:v>8.5000000000000006E-2</c:v>
                </c:pt>
                <c:pt idx="8">
                  <c:v>1.4E-2</c:v>
                </c:pt>
                <c:pt idx="9">
                  <c:v>4.3333333333333335E-2</c:v>
                </c:pt>
                <c:pt idx="10">
                  <c:v>1.2999999999999999E-2</c:v>
                </c:pt>
                <c:pt idx="11">
                  <c:v>4.7E-2</c:v>
                </c:pt>
                <c:pt idx="12">
                  <c:v>1.9333333333333334E-2</c:v>
                </c:pt>
                <c:pt idx="14">
                  <c:v>7.1333333333333332E-2</c:v>
                </c:pt>
                <c:pt idx="15">
                  <c:v>0.10566666666666667</c:v>
                </c:pt>
                <c:pt idx="16">
                  <c:v>9.5666666666666664E-2</c:v>
                </c:pt>
                <c:pt idx="17">
                  <c:v>0.10199999999999999</c:v>
                </c:pt>
                <c:pt idx="18">
                  <c:v>0.10366666666666667</c:v>
                </c:pt>
                <c:pt idx="19">
                  <c:v>0.11266666666666666</c:v>
                </c:pt>
                <c:pt idx="21">
                  <c:v>0.13266666666666665</c:v>
                </c:pt>
                <c:pt idx="22">
                  <c:v>0.13200000000000001</c:v>
                </c:pt>
                <c:pt idx="23">
                  <c:v>0.185</c:v>
                </c:pt>
                <c:pt idx="24">
                  <c:v>0.17100000000000001</c:v>
                </c:pt>
                <c:pt idx="25">
                  <c:v>0.17466666666666666</c:v>
                </c:pt>
                <c:pt idx="26">
                  <c:v>0.20966666666666667</c:v>
                </c:pt>
                <c:pt idx="28">
                  <c:v>0.18866666666666668</c:v>
                </c:pt>
                <c:pt idx="29">
                  <c:v>7.9666666666666663E-2</c:v>
                </c:pt>
                <c:pt idx="30">
                  <c:v>0.16633333333333333</c:v>
                </c:pt>
                <c:pt idx="31">
                  <c:v>0.11366666666666667</c:v>
                </c:pt>
                <c:pt idx="32">
                  <c:v>0.18433333333333332</c:v>
                </c:pt>
                <c:pt idx="33">
                  <c:v>0.22266666666666668</c:v>
                </c:pt>
                <c:pt idx="35">
                  <c:v>4.1333333333333333E-2</c:v>
                </c:pt>
                <c:pt idx="36">
                  <c:v>8.2000000000000003E-2</c:v>
                </c:pt>
                <c:pt idx="37">
                  <c:v>7.7666666666666662E-2</c:v>
                </c:pt>
                <c:pt idx="38">
                  <c:v>6.5333333333333327E-2</c:v>
                </c:pt>
                <c:pt idx="39">
                  <c:v>8.433333333333333E-2</c:v>
                </c:pt>
                <c:pt idx="40">
                  <c:v>6.6333333333333327E-2</c:v>
                </c:pt>
                <c:pt idx="42">
                  <c:v>6.6666666666666671E-3</c:v>
                </c:pt>
                <c:pt idx="43">
                  <c:v>9.6666666666666672E-3</c:v>
                </c:pt>
                <c:pt idx="44">
                  <c:v>6.6666666666666671E-3</c:v>
                </c:pt>
                <c:pt idx="45">
                  <c:v>6.6666666666666671E-3</c:v>
                </c:pt>
                <c:pt idx="46">
                  <c:v>1.4666666666666666E-2</c:v>
                </c:pt>
                <c:pt idx="47">
                  <c:v>4.4333333333333336E-2</c:v>
                </c:pt>
                <c:pt idx="49">
                  <c:v>5.5333333333333332E-2</c:v>
                </c:pt>
                <c:pt idx="50">
                  <c:v>7.3666666666666672E-2</c:v>
                </c:pt>
                <c:pt idx="51">
                  <c:v>1.6666666666666666E-2</c:v>
                </c:pt>
                <c:pt idx="52">
                  <c:v>1.7666666666666667E-2</c:v>
                </c:pt>
                <c:pt idx="53">
                  <c:v>2.8000000000000001E-2</c:v>
                </c:pt>
                <c:pt idx="54">
                  <c:v>4.9000000000000002E-2</c:v>
                </c:pt>
                <c:pt idx="56">
                  <c:v>6.4666666666666664E-2</c:v>
                </c:pt>
                <c:pt idx="57">
                  <c:v>0.26866666666666666</c:v>
                </c:pt>
                <c:pt idx="58">
                  <c:v>1.5666666666666666E-2</c:v>
                </c:pt>
                <c:pt idx="59">
                  <c:v>8.9999999999999993E-3</c:v>
                </c:pt>
                <c:pt idx="60">
                  <c:v>8.5000000000000006E-2</c:v>
                </c:pt>
                <c:pt idx="61">
                  <c:v>0.16</c:v>
                </c:pt>
                <c:pt idx="63">
                  <c:v>4.6333333333333331E-2</c:v>
                </c:pt>
                <c:pt idx="64">
                  <c:v>0.112</c:v>
                </c:pt>
                <c:pt idx="65">
                  <c:v>1.1666666666666667E-2</c:v>
                </c:pt>
                <c:pt idx="66">
                  <c:v>1.4999999999999999E-2</c:v>
                </c:pt>
                <c:pt idx="67">
                  <c:v>7.6333333333333336E-2</c:v>
                </c:pt>
                <c:pt idx="68">
                  <c:v>8.8666666666666671E-2</c:v>
                </c:pt>
                <c:pt idx="70">
                  <c:v>0.27133333333333332</c:v>
                </c:pt>
                <c:pt idx="71">
                  <c:v>8.3000000000000004E-2</c:v>
                </c:pt>
                <c:pt idx="72">
                  <c:v>0.10166666666666667</c:v>
                </c:pt>
                <c:pt idx="73">
                  <c:v>0.14599999999999999</c:v>
                </c:pt>
                <c:pt idx="74">
                  <c:v>0.13533333333333333</c:v>
                </c:pt>
                <c:pt idx="75">
                  <c:v>0.34133333333333332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E7D-1744-8357-A30F75AFC81B}"/>
            </c:ext>
          </c:extLst>
        </c:ser>
        <c:ser>
          <c:idx val="4"/>
          <c:order val="4"/>
          <c:tx>
            <c:strRef>
              <c:f>Sheet4!$H$68</c:f>
              <c:strCache>
                <c:ptCount val="1"/>
                <c:pt idx="0">
                  <c:v>Clostridium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Sheet4!$H$69:$H$144</c:f>
              <c:numCache>
                <c:formatCode>General</c:formatCode>
                <c:ptCount val="76"/>
                <c:pt idx="0">
                  <c:v>4.8333333333333332E-2</c:v>
                </c:pt>
                <c:pt idx="1">
                  <c:v>4.9000000000000002E-2</c:v>
                </c:pt>
                <c:pt idx="2">
                  <c:v>6.6666666666666671E-3</c:v>
                </c:pt>
                <c:pt idx="3">
                  <c:v>2.8000000000000001E-2</c:v>
                </c:pt>
                <c:pt idx="4">
                  <c:v>3.5000000000000003E-2</c:v>
                </c:pt>
                <c:pt idx="5">
                  <c:v>3.2000000000000001E-2</c:v>
                </c:pt>
                <c:pt idx="7">
                  <c:v>9.5666666666666664E-2</c:v>
                </c:pt>
                <c:pt idx="8">
                  <c:v>7.6333333333333336E-2</c:v>
                </c:pt>
                <c:pt idx="9">
                  <c:v>5.1333333333333335E-2</c:v>
                </c:pt>
                <c:pt idx="10">
                  <c:v>7.6333333333333336E-2</c:v>
                </c:pt>
                <c:pt idx="11">
                  <c:v>0.127</c:v>
                </c:pt>
                <c:pt idx="12">
                  <c:v>0.16733333333333333</c:v>
                </c:pt>
                <c:pt idx="14">
                  <c:v>6.933333333333333E-2</c:v>
                </c:pt>
                <c:pt idx="15">
                  <c:v>5.1999999999999998E-2</c:v>
                </c:pt>
                <c:pt idx="16">
                  <c:v>0.04</c:v>
                </c:pt>
                <c:pt idx="17">
                  <c:v>2.9000000000000001E-2</c:v>
                </c:pt>
                <c:pt idx="18">
                  <c:v>5.5333333333333332E-2</c:v>
                </c:pt>
                <c:pt idx="19">
                  <c:v>4.1333333333333333E-2</c:v>
                </c:pt>
                <c:pt idx="21">
                  <c:v>2.1666666666666667E-2</c:v>
                </c:pt>
                <c:pt idx="22">
                  <c:v>2.1666666666666667E-2</c:v>
                </c:pt>
                <c:pt idx="23">
                  <c:v>4.0333333333333332E-2</c:v>
                </c:pt>
                <c:pt idx="24">
                  <c:v>1.3666666666666667E-2</c:v>
                </c:pt>
                <c:pt idx="25">
                  <c:v>3.3666666666666664E-2</c:v>
                </c:pt>
                <c:pt idx="26">
                  <c:v>3.1333333333333331E-2</c:v>
                </c:pt>
                <c:pt idx="28">
                  <c:v>0.111</c:v>
                </c:pt>
                <c:pt idx="29">
                  <c:v>9.5333333333333339E-2</c:v>
                </c:pt>
                <c:pt idx="30">
                  <c:v>0.15666666666666668</c:v>
                </c:pt>
                <c:pt idx="31">
                  <c:v>9.1999999999999998E-2</c:v>
                </c:pt>
                <c:pt idx="32">
                  <c:v>0.10733333333333334</c:v>
                </c:pt>
                <c:pt idx="33">
                  <c:v>0.122</c:v>
                </c:pt>
                <c:pt idx="35">
                  <c:v>5.3666666666666668E-2</c:v>
                </c:pt>
                <c:pt idx="36">
                  <c:v>0.11266666666666666</c:v>
                </c:pt>
                <c:pt idx="37">
                  <c:v>4.8666666666666664E-2</c:v>
                </c:pt>
                <c:pt idx="38">
                  <c:v>8.2333333333333328E-2</c:v>
                </c:pt>
                <c:pt idx="39">
                  <c:v>8.433333333333333E-2</c:v>
                </c:pt>
                <c:pt idx="40">
                  <c:v>8.7999999999999995E-2</c:v>
                </c:pt>
                <c:pt idx="42">
                  <c:v>0.161</c:v>
                </c:pt>
                <c:pt idx="43">
                  <c:v>0.33100000000000002</c:v>
                </c:pt>
                <c:pt idx="44">
                  <c:v>0.21566666666666667</c:v>
                </c:pt>
                <c:pt idx="45">
                  <c:v>0.114</c:v>
                </c:pt>
                <c:pt idx="46">
                  <c:v>0.23866666666666667</c:v>
                </c:pt>
                <c:pt idx="47">
                  <c:v>5.4666666666666669E-2</c:v>
                </c:pt>
                <c:pt idx="49">
                  <c:v>5.4666666666666669E-2</c:v>
                </c:pt>
                <c:pt idx="50">
                  <c:v>0.13400000000000001</c:v>
                </c:pt>
                <c:pt idx="51">
                  <c:v>7.2666666666666671E-2</c:v>
                </c:pt>
                <c:pt idx="52">
                  <c:v>8.433333333333333E-2</c:v>
                </c:pt>
                <c:pt idx="53">
                  <c:v>0.11799999999999999</c:v>
                </c:pt>
                <c:pt idx="54">
                  <c:v>0.11466666666666667</c:v>
                </c:pt>
                <c:pt idx="56">
                  <c:v>4.1666666666666664E-2</c:v>
                </c:pt>
                <c:pt idx="57">
                  <c:v>2.0666666666666667E-2</c:v>
                </c:pt>
                <c:pt idx="58">
                  <c:v>9.6666666666666672E-3</c:v>
                </c:pt>
                <c:pt idx="59">
                  <c:v>2.2333333333333334E-2</c:v>
                </c:pt>
                <c:pt idx="60">
                  <c:v>3.6999999999999998E-2</c:v>
                </c:pt>
                <c:pt idx="61">
                  <c:v>3.966666666666667E-2</c:v>
                </c:pt>
                <c:pt idx="63">
                  <c:v>0.17166666666666666</c:v>
                </c:pt>
                <c:pt idx="64">
                  <c:v>0.16700000000000001</c:v>
                </c:pt>
                <c:pt idx="65">
                  <c:v>4.4999999999999998E-2</c:v>
                </c:pt>
                <c:pt idx="66">
                  <c:v>0.123</c:v>
                </c:pt>
                <c:pt idx="67">
                  <c:v>0.15433333333333332</c:v>
                </c:pt>
                <c:pt idx="68">
                  <c:v>0.20699999999999999</c:v>
                </c:pt>
                <c:pt idx="70">
                  <c:v>7.5333333333333335E-2</c:v>
                </c:pt>
                <c:pt idx="71">
                  <c:v>3.9333333333333331E-2</c:v>
                </c:pt>
                <c:pt idx="72">
                  <c:v>2.8000000000000001E-2</c:v>
                </c:pt>
                <c:pt idx="73">
                  <c:v>4.7333333333333331E-2</c:v>
                </c:pt>
                <c:pt idx="74">
                  <c:v>2.9000000000000001E-2</c:v>
                </c:pt>
                <c:pt idx="75">
                  <c:v>6.5666666666666665E-2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E7D-1744-8357-A30F75AFC81B}"/>
            </c:ext>
          </c:extLst>
        </c:ser>
        <c:ser>
          <c:idx val="5"/>
          <c:order val="5"/>
          <c:tx>
            <c:strRef>
              <c:f>Sheet4!$I$68</c:f>
              <c:strCache>
                <c:ptCount val="1"/>
                <c:pt idx="0">
                  <c:v>Collinsella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Sheet4!$I$69:$I$144</c:f>
              <c:numCache>
                <c:formatCode>General</c:formatCode>
                <c:ptCount val="76"/>
                <c:pt idx="0">
                  <c:v>6.7333333333333328E-2</c:v>
                </c:pt>
                <c:pt idx="1">
                  <c:v>0.32666666666666666</c:v>
                </c:pt>
                <c:pt idx="2">
                  <c:v>5.0333333333333334E-2</c:v>
                </c:pt>
                <c:pt idx="3">
                  <c:v>0.15366666666666667</c:v>
                </c:pt>
                <c:pt idx="4">
                  <c:v>0.12133333333333333</c:v>
                </c:pt>
                <c:pt idx="5">
                  <c:v>5.566666666666667E-2</c:v>
                </c:pt>
                <c:pt idx="7">
                  <c:v>3.3333333333333332E-4</c:v>
                </c:pt>
                <c:pt idx="8">
                  <c:v>2E-3</c:v>
                </c:pt>
                <c:pt idx="9">
                  <c:v>6.6666666666666671E-3</c:v>
                </c:pt>
                <c:pt idx="10">
                  <c:v>3.0000000000000001E-3</c:v>
                </c:pt>
                <c:pt idx="11">
                  <c:v>1.6666666666666668E-3</c:v>
                </c:pt>
                <c:pt idx="12">
                  <c:v>1E-3</c:v>
                </c:pt>
                <c:pt idx="14">
                  <c:v>7.9000000000000001E-2</c:v>
                </c:pt>
                <c:pt idx="15">
                  <c:v>2.9000000000000001E-2</c:v>
                </c:pt>
                <c:pt idx="16">
                  <c:v>4.6666666666666669E-2</c:v>
                </c:pt>
                <c:pt idx="17">
                  <c:v>4.5666666666666668E-2</c:v>
                </c:pt>
                <c:pt idx="18">
                  <c:v>8.5000000000000006E-2</c:v>
                </c:pt>
                <c:pt idx="19">
                  <c:v>4.8000000000000001E-2</c:v>
                </c:pt>
                <c:pt idx="21">
                  <c:v>2.7333333333333334E-2</c:v>
                </c:pt>
                <c:pt idx="22">
                  <c:v>1.0666666666666666E-2</c:v>
                </c:pt>
                <c:pt idx="23">
                  <c:v>2.1666666666666667E-2</c:v>
                </c:pt>
                <c:pt idx="24">
                  <c:v>2.7666666666666666E-2</c:v>
                </c:pt>
                <c:pt idx="25">
                  <c:v>2.4E-2</c:v>
                </c:pt>
                <c:pt idx="26">
                  <c:v>1.7999999999999999E-2</c:v>
                </c:pt>
                <c:pt idx="28">
                  <c:v>9.3666666666666662E-2</c:v>
                </c:pt>
                <c:pt idx="29">
                  <c:v>6.6000000000000003E-2</c:v>
                </c:pt>
                <c:pt idx="30">
                  <c:v>5.8999999999999997E-2</c:v>
                </c:pt>
                <c:pt idx="31">
                  <c:v>6.9000000000000006E-2</c:v>
                </c:pt>
                <c:pt idx="32">
                  <c:v>6.2333333333333331E-2</c:v>
                </c:pt>
                <c:pt idx="33">
                  <c:v>6.7333333333333328E-2</c:v>
                </c:pt>
                <c:pt idx="35">
                  <c:v>0.20733333333333334</c:v>
                </c:pt>
                <c:pt idx="36">
                  <c:v>0.11233333333333333</c:v>
                </c:pt>
                <c:pt idx="37">
                  <c:v>5.1333333333333335E-2</c:v>
                </c:pt>
                <c:pt idx="38">
                  <c:v>6.9666666666666668E-2</c:v>
                </c:pt>
                <c:pt idx="39">
                  <c:v>0.10466666666666667</c:v>
                </c:pt>
                <c:pt idx="40">
                  <c:v>0.16633333333333333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0.09</c:v>
                </c:pt>
                <c:pt idx="57">
                  <c:v>0.10766666666666666</c:v>
                </c:pt>
                <c:pt idx="58">
                  <c:v>0.12066666666666667</c:v>
                </c:pt>
                <c:pt idx="59">
                  <c:v>0.17366666666666666</c:v>
                </c:pt>
                <c:pt idx="60">
                  <c:v>0.18666666666666668</c:v>
                </c:pt>
                <c:pt idx="61">
                  <c:v>0.28899999999999998</c:v>
                </c:pt>
                <c:pt idx="63">
                  <c:v>4.0333333333333332E-2</c:v>
                </c:pt>
                <c:pt idx="64">
                  <c:v>9.7333333333333327E-2</c:v>
                </c:pt>
                <c:pt idx="65">
                  <c:v>0.151</c:v>
                </c:pt>
                <c:pt idx="66">
                  <c:v>0.10266666666666667</c:v>
                </c:pt>
                <c:pt idx="67">
                  <c:v>9.3666666666666662E-2</c:v>
                </c:pt>
                <c:pt idx="68">
                  <c:v>7.9333333333333339E-2</c:v>
                </c:pt>
                <c:pt idx="70">
                  <c:v>8.2333333333333328E-2</c:v>
                </c:pt>
                <c:pt idx="71">
                  <c:v>7.0999999999999994E-2</c:v>
                </c:pt>
                <c:pt idx="72">
                  <c:v>8.1333333333333327E-2</c:v>
                </c:pt>
                <c:pt idx="73">
                  <c:v>9.8000000000000004E-2</c:v>
                </c:pt>
                <c:pt idx="74">
                  <c:v>8.2000000000000003E-2</c:v>
                </c:pt>
                <c:pt idx="75">
                  <c:v>9.4666666666666663E-2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E7D-1744-8357-A30F75AFC81B}"/>
            </c:ext>
          </c:extLst>
        </c:ser>
        <c:ser>
          <c:idx val="6"/>
          <c:order val="6"/>
          <c:tx>
            <c:strRef>
              <c:f>Sheet4!$J$68</c:f>
              <c:strCache>
                <c:ptCount val="1"/>
                <c:pt idx="0">
                  <c:v>Prevotella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Sheet4!$J$69:$J$144</c:f>
              <c:numCache>
                <c:formatCode>General</c:formatCode>
                <c:ptCount val="76"/>
                <c:pt idx="0">
                  <c:v>0</c:v>
                </c:pt>
                <c:pt idx="1">
                  <c:v>6.6666666666666664E-4</c:v>
                </c:pt>
                <c:pt idx="2">
                  <c:v>6.6666666666666664E-4</c:v>
                </c:pt>
                <c:pt idx="3">
                  <c:v>3.3333333333333332E-4</c:v>
                </c:pt>
                <c:pt idx="4">
                  <c:v>3.3333333333333332E-4</c:v>
                </c:pt>
                <c:pt idx="5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3.3333333333333332E-4</c:v>
                </c:pt>
                <c:pt idx="10">
                  <c:v>3.3333333333333332E-4</c:v>
                </c:pt>
                <c:pt idx="11">
                  <c:v>6.6666666666666664E-4</c:v>
                </c:pt>
                <c:pt idx="12">
                  <c:v>0</c:v>
                </c:pt>
                <c:pt idx="14">
                  <c:v>4.1333333333333333E-2</c:v>
                </c:pt>
                <c:pt idx="15">
                  <c:v>6.3333333333333339E-2</c:v>
                </c:pt>
                <c:pt idx="16">
                  <c:v>8.9333333333333334E-2</c:v>
                </c:pt>
                <c:pt idx="17">
                  <c:v>0.14166666666666666</c:v>
                </c:pt>
                <c:pt idx="18">
                  <c:v>8.9999999999999993E-3</c:v>
                </c:pt>
                <c:pt idx="19">
                  <c:v>9.3333333333333341E-3</c:v>
                </c:pt>
                <c:pt idx="21">
                  <c:v>0.33200000000000002</c:v>
                </c:pt>
                <c:pt idx="22">
                  <c:v>0.35666666666666669</c:v>
                </c:pt>
                <c:pt idx="23">
                  <c:v>0.14000000000000001</c:v>
                </c:pt>
                <c:pt idx="24">
                  <c:v>0.26933333333333331</c:v>
                </c:pt>
                <c:pt idx="25">
                  <c:v>2.4666666666666667E-2</c:v>
                </c:pt>
                <c:pt idx="26">
                  <c:v>9.2333333333333337E-2</c:v>
                </c:pt>
                <c:pt idx="28">
                  <c:v>2.6666666666666666E-3</c:v>
                </c:pt>
                <c:pt idx="29">
                  <c:v>0</c:v>
                </c:pt>
                <c:pt idx="30">
                  <c:v>0</c:v>
                </c:pt>
                <c:pt idx="31">
                  <c:v>3.3333333333333332E-4</c:v>
                </c:pt>
                <c:pt idx="32">
                  <c:v>6.6666666666666664E-4</c:v>
                </c:pt>
                <c:pt idx="33">
                  <c:v>0</c:v>
                </c:pt>
                <c:pt idx="35">
                  <c:v>5.0000000000000001E-3</c:v>
                </c:pt>
                <c:pt idx="36">
                  <c:v>1E-3</c:v>
                </c:pt>
                <c:pt idx="37">
                  <c:v>7.2999999999999995E-2</c:v>
                </c:pt>
                <c:pt idx="38">
                  <c:v>8.9999999999999993E-3</c:v>
                </c:pt>
                <c:pt idx="39">
                  <c:v>1.4333333333333333E-2</c:v>
                </c:pt>
                <c:pt idx="40">
                  <c:v>3.3333333333333332E-4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0.37633333333333335</c:v>
                </c:pt>
                <c:pt idx="50">
                  <c:v>1.0333333333333333E-2</c:v>
                </c:pt>
                <c:pt idx="51">
                  <c:v>5.8333333333333334E-2</c:v>
                </c:pt>
                <c:pt idx="52">
                  <c:v>8.9999999999999993E-3</c:v>
                </c:pt>
                <c:pt idx="53">
                  <c:v>0.02</c:v>
                </c:pt>
                <c:pt idx="54">
                  <c:v>1.4E-2</c:v>
                </c:pt>
                <c:pt idx="56">
                  <c:v>0.46700000000000003</c:v>
                </c:pt>
                <c:pt idx="57">
                  <c:v>0.15933333333333333</c:v>
                </c:pt>
                <c:pt idx="58">
                  <c:v>0.48899999999999999</c:v>
                </c:pt>
                <c:pt idx="59">
                  <c:v>0.48533333333333334</c:v>
                </c:pt>
                <c:pt idx="60">
                  <c:v>0.17366666666666666</c:v>
                </c:pt>
                <c:pt idx="61">
                  <c:v>8.9999999999999993E-3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6.6666666666666664E-4</c:v>
                </c:pt>
                <c:pt idx="71">
                  <c:v>3.0333333333333334E-2</c:v>
                </c:pt>
                <c:pt idx="72">
                  <c:v>1.1333333333333334E-2</c:v>
                </c:pt>
                <c:pt idx="73">
                  <c:v>9.2999999999999999E-2</c:v>
                </c:pt>
                <c:pt idx="74">
                  <c:v>3.3333333333333332E-4</c:v>
                </c:pt>
                <c:pt idx="75">
                  <c:v>1.6666666666666668E-3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E7D-1744-8357-A30F75AFC81B}"/>
            </c:ext>
          </c:extLst>
        </c:ser>
        <c:ser>
          <c:idx val="7"/>
          <c:order val="7"/>
          <c:tx>
            <c:strRef>
              <c:f>Sheet4!$K$68</c:f>
              <c:strCache>
                <c:ptCount val="1"/>
                <c:pt idx="0">
                  <c:v>Bacteroides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Sheet4!$K$69:$K$144</c:f>
              <c:numCache>
                <c:formatCode>General</c:formatCode>
                <c:ptCount val="76"/>
                <c:pt idx="0">
                  <c:v>0.432</c:v>
                </c:pt>
                <c:pt idx="1">
                  <c:v>2.3333333333333335E-3</c:v>
                </c:pt>
                <c:pt idx="2">
                  <c:v>0.26300000000000001</c:v>
                </c:pt>
                <c:pt idx="3">
                  <c:v>3.5333333333333335E-2</c:v>
                </c:pt>
                <c:pt idx="4">
                  <c:v>0.13500000000000001</c:v>
                </c:pt>
                <c:pt idx="5">
                  <c:v>0.438</c:v>
                </c:pt>
                <c:pt idx="7">
                  <c:v>2.3333333333333335E-3</c:v>
                </c:pt>
                <c:pt idx="8">
                  <c:v>6.3333333333333332E-3</c:v>
                </c:pt>
                <c:pt idx="9">
                  <c:v>1.9333333333333334E-2</c:v>
                </c:pt>
                <c:pt idx="10">
                  <c:v>2.2333333333333334E-2</c:v>
                </c:pt>
                <c:pt idx="11">
                  <c:v>4.3333333333333331E-3</c:v>
                </c:pt>
                <c:pt idx="12">
                  <c:v>1.9E-2</c:v>
                </c:pt>
                <c:pt idx="14">
                  <c:v>6.0666666666666667E-2</c:v>
                </c:pt>
                <c:pt idx="15">
                  <c:v>1.5333333333333332E-2</c:v>
                </c:pt>
                <c:pt idx="16">
                  <c:v>6.2666666666666662E-2</c:v>
                </c:pt>
                <c:pt idx="17">
                  <c:v>2.1333333333333333E-2</c:v>
                </c:pt>
                <c:pt idx="18">
                  <c:v>2.5666666666666667E-2</c:v>
                </c:pt>
                <c:pt idx="19">
                  <c:v>1.8333333333333333E-2</c:v>
                </c:pt>
                <c:pt idx="21">
                  <c:v>3.0333333333333334E-2</c:v>
                </c:pt>
                <c:pt idx="22">
                  <c:v>4.0000000000000001E-3</c:v>
                </c:pt>
                <c:pt idx="23">
                  <c:v>2.5999999999999999E-2</c:v>
                </c:pt>
                <c:pt idx="24">
                  <c:v>2.1999999999999999E-2</c:v>
                </c:pt>
                <c:pt idx="25">
                  <c:v>0.01</c:v>
                </c:pt>
                <c:pt idx="26">
                  <c:v>1.4999999999999999E-2</c:v>
                </c:pt>
                <c:pt idx="28">
                  <c:v>7.0999999999999994E-2</c:v>
                </c:pt>
                <c:pt idx="29">
                  <c:v>5.8000000000000003E-2</c:v>
                </c:pt>
                <c:pt idx="30">
                  <c:v>2.4E-2</c:v>
                </c:pt>
                <c:pt idx="31">
                  <c:v>1.2666666666666666E-2</c:v>
                </c:pt>
                <c:pt idx="32">
                  <c:v>9.3333333333333341E-3</c:v>
                </c:pt>
                <c:pt idx="33">
                  <c:v>2.5333333333333333E-2</c:v>
                </c:pt>
                <c:pt idx="35">
                  <c:v>1.4E-2</c:v>
                </c:pt>
                <c:pt idx="36">
                  <c:v>8.3333333333333332E-3</c:v>
                </c:pt>
                <c:pt idx="37">
                  <c:v>2.1333333333333333E-2</c:v>
                </c:pt>
                <c:pt idx="38">
                  <c:v>0.01</c:v>
                </c:pt>
                <c:pt idx="39">
                  <c:v>7.6666666666666662E-3</c:v>
                </c:pt>
                <c:pt idx="40">
                  <c:v>3.3333333333333332E-4</c:v>
                </c:pt>
                <c:pt idx="42">
                  <c:v>0.16633333333333333</c:v>
                </c:pt>
                <c:pt idx="43">
                  <c:v>7.6333333333333336E-2</c:v>
                </c:pt>
                <c:pt idx="44">
                  <c:v>0.111</c:v>
                </c:pt>
                <c:pt idx="45">
                  <c:v>1.7000000000000001E-2</c:v>
                </c:pt>
                <c:pt idx="46">
                  <c:v>5.3333333333333332E-3</c:v>
                </c:pt>
                <c:pt idx="47">
                  <c:v>0.01</c:v>
                </c:pt>
                <c:pt idx="49">
                  <c:v>0.10066666666666667</c:v>
                </c:pt>
                <c:pt idx="50">
                  <c:v>1.1333333333333334E-2</c:v>
                </c:pt>
                <c:pt idx="51">
                  <c:v>0.15933333333333333</c:v>
                </c:pt>
                <c:pt idx="52">
                  <c:v>2.2333333333333334E-2</c:v>
                </c:pt>
                <c:pt idx="53">
                  <c:v>9.8666666666666666E-2</c:v>
                </c:pt>
                <c:pt idx="54">
                  <c:v>6.8666666666666668E-2</c:v>
                </c:pt>
                <c:pt idx="56">
                  <c:v>5.3999999999999999E-2</c:v>
                </c:pt>
                <c:pt idx="57">
                  <c:v>1.4666666666666666E-2</c:v>
                </c:pt>
                <c:pt idx="58">
                  <c:v>1.6666666666666668E-3</c:v>
                </c:pt>
                <c:pt idx="59">
                  <c:v>2.3333333333333335E-3</c:v>
                </c:pt>
                <c:pt idx="60">
                  <c:v>2.8000000000000001E-2</c:v>
                </c:pt>
                <c:pt idx="61">
                  <c:v>1.6666666666666668E-3</c:v>
                </c:pt>
                <c:pt idx="63">
                  <c:v>0.19266666666666668</c:v>
                </c:pt>
                <c:pt idx="64">
                  <c:v>3.9E-2</c:v>
                </c:pt>
                <c:pt idx="65">
                  <c:v>2.5000000000000001E-2</c:v>
                </c:pt>
                <c:pt idx="66">
                  <c:v>2.9333333333333333E-2</c:v>
                </c:pt>
                <c:pt idx="67">
                  <c:v>8.9999999999999993E-3</c:v>
                </c:pt>
                <c:pt idx="68">
                  <c:v>9.3333333333333341E-3</c:v>
                </c:pt>
                <c:pt idx="70">
                  <c:v>0.01</c:v>
                </c:pt>
                <c:pt idx="71">
                  <c:v>0.17366666666666666</c:v>
                </c:pt>
                <c:pt idx="72">
                  <c:v>8.0000000000000002E-3</c:v>
                </c:pt>
                <c:pt idx="73">
                  <c:v>8.1666666666666665E-2</c:v>
                </c:pt>
                <c:pt idx="74">
                  <c:v>3.3333333333333335E-3</c:v>
                </c:pt>
                <c:pt idx="75">
                  <c:v>3.5666666666666666E-2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E7D-1744-8357-A30F75AFC81B}"/>
            </c:ext>
          </c:extLst>
        </c:ser>
        <c:ser>
          <c:idx val="8"/>
          <c:order val="8"/>
          <c:tx>
            <c:strRef>
              <c:f>Sheet4!$L$68</c:f>
              <c:strCache>
                <c:ptCount val="1"/>
                <c:pt idx="0">
                  <c:v>Blautia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Sheet4!$L$69:$L$144</c:f>
              <c:numCache>
                <c:formatCode>General</c:formatCode>
                <c:ptCount val="76"/>
                <c:pt idx="0">
                  <c:v>5.9333333333333335E-2</c:v>
                </c:pt>
                <c:pt idx="1">
                  <c:v>0.158</c:v>
                </c:pt>
                <c:pt idx="2">
                  <c:v>4.1333333333333333E-2</c:v>
                </c:pt>
                <c:pt idx="3">
                  <c:v>3.9E-2</c:v>
                </c:pt>
                <c:pt idx="4">
                  <c:v>7.566666666666666E-2</c:v>
                </c:pt>
                <c:pt idx="5">
                  <c:v>4.3666666666666666E-2</c:v>
                </c:pt>
                <c:pt idx="7">
                  <c:v>5.6666666666666671E-3</c:v>
                </c:pt>
                <c:pt idx="8">
                  <c:v>5.7333333333333333E-2</c:v>
                </c:pt>
                <c:pt idx="9">
                  <c:v>2.1666666666666667E-2</c:v>
                </c:pt>
                <c:pt idx="10">
                  <c:v>3.1E-2</c:v>
                </c:pt>
                <c:pt idx="11">
                  <c:v>1.7666666666666667E-2</c:v>
                </c:pt>
                <c:pt idx="12">
                  <c:v>1.8333333333333333E-2</c:v>
                </c:pt>
                <c:pt idx="14">
                  <c:v>7.0666666666666669E-2</c:v>
                </c:pt>
                <c:pt idx="15">
                  <c:v>4.2000000000000003E-2</c:v>
                </c:pt>
                <c:pt idx="16">
                  <c:v>5.1999999999999998E-2</c:v>
                </c:pt>
                <c:pt idx="17">
                  <c:v>4.7E-2</c:v>
                </c:pt>
                <c:pt idx="18">
                  <c:v>5.7000000000000002E-2</c:v>
                </c:pt>
                <c:pt idx="19">
                  <c:v>3.1666666666666669E-2</c:v>
                </c:pt>
                <c:pt idx="21">
                  <c:v>3.4333333333333334E-2</c:v>
                </c:pt>
                <c:pt idx="22">
                  <c:v>0.02</c:v>
                </c:pt>
                <c:pt idx="23">
                  <c:v>4.5333333333333337E-2</c:v>
                </c:pt>
                <c:pt idx="24">
                  <c:v>1.7000000000000001E-2</c:v>
                </c:pt>
                <c:pt idx="25">
                  <c:v>3.9E-2</c:v>
                </c:pt>
                <c:pt idx="26">
                  <c:v>4.1666666666666664E-2</c:v>
                </c:pt>
                <c:pt idx="28">
                  <c:v>4.2333333333333334E-2</c:v>
                </c:pt>
                <c:pt idx="29">
                  <c:v>3.2666666666666663E-2</c:v>
                </c:pt>
                <c:pt idx="30">
                  <c:v>6.2666666666666662E-2</c:v>
                </c:pt>
                <c:pt idx="31">
                  <c:v>1.4999999999999999E-2</c:v>
                </c:pt>
                <c:pt idx="32">
                  <c:v>6.9666666666666668E-2</c:v>
                </c:pt>
                <c:pt idx="33">
                  <c:v>2.9000000000000001E-2</c:v>
                </c:pt>
                <c:pt idx="35">
                  <c:v>3.9333333333333331E-2</c:v>
                </c:pt>
                <c:pt idx="36">
                  <c:v>3.7333333333333336E-2</c:v>
                </c:pt>
                <c:pt idx="37">
                  <c:v>1.1333333333333334E-2</c:v>
                </c:pt>
                <c:pt idx="38">
                  <c:v>2.1666666666666667E-2</c:v>
                </c:pt>
                <c:pt idx="39">
                  <c:v>2.5333333333333333E-2</c:v>
                </c:pt>
                <c:pt idx="40">
                  <c:v>3.4000000000000002E-2</c:v>
                </c:pt>
                <c:pt idx="42">
                  <c:v>1.4E-2</c:v>
                </c:pt>
                <c:pt idx="43">
                  <c:v>2.8000000000000001E-2</c:v>
                </c:pt>
                <c:pt idx="44">
                  <c:v>1.3333333333333334E-2</c:v>
                </c:pt>
                <c:pt idx="45">
                  <c:v>1.7333333333333333E-2</c:v>
                </c:pt>
                <c:pt idx="46">
                  <c:v>2.5333333333333333E-2</c:v>
                </c:pt>
                <c:pt idx="47">
                  <c:v>1.6333333333333332E-2</c:v>
                </c:pt>
                <c:pt idx="49">
                  <c:v>1.4E-2</c:v>
                </c:pt>
                <c:pt idx="50">
                  <c:v>3.7999999999999999E-2</c:v>
                </c:pt>
                <c:pt idx="51">
                  <c:v>2.4666666666666667E-2</c:v>
                </c:pt>
                <c:pt idx="52">
                  <c:v>2.5333333333333333E-2</c:v>
                </c:pt>
                <c:pt idx="53">
                  <c:v>3.9E-2</c:v>
                </c:pt>
                <c:pt idx="54">
                  <c:v>3.966666666666667E-2</c:v>
                </c:pt>
                <c:pt idx="56">
                  <c:v>2.1333333333333333E-2</c:v>
                </c:pt>
                <c:pt idx="57">
                  <c:v>4.9000000000000002E-2</c:v>
                </c:pt>
                <c:pt idx="58">
                  <c:v>1.3333333333333334E-2</c:v>
                </c:pt>
                <c:pt idx="59">
                  <c:v>4.3333333333333331E-3</c:v>
                </c:pt>
                <c:pt idx="60">
                  <c:v>3.966666666666667E-2</c:v>
                </c:pt>
                <c:pt idx="61">
                  <c:v>3.966666666666667E-2</c:v>
                </c:pt>
                <c:pt idx="63">
                  <c:v>3.5333333333333335E-2</c:v>
                </c:pt>
                <c:pt idx="64">
                  <c:v>6.3333333333333339E-2</c:v>
                </c:pt>
                <c:pt idx="65">
                  <c:v>2.0333333333333332E-2</c:v>
                </c:pt>
                <c:pt idx="66">
                  <c:v>2.5000000000000001E-2</c:v>
                </c:pt>
                <c:pt idx="67">
                  <c:v>5.8000000000000003E-2</c:v>
                </c:pt>
                <c:pt idx="68">
                  <c:v>5.4333333333333331E-2</c:v>
                </c:pt>
                <c:pt idx="70">
                  <c:v>4.1000000000000002E-2</c:v>
                </c:pt>
                <c:pt idx="71">
                  <c:v>1.4999999999999999E-2</c:v>
                </c:pt>
                <c:pt idx="72">
                  <c:v>1.4333333333333333E-2</c:v>
                </c:pt>
                <c:pt idx="73">
                  <c:v>2.4333333333333332E-2</c:v>
                </c:pt>
                <c:pt idx="74">
                  <c:v>1.1666666666666667E-2</c:v>
                </c:pt>
                <c:pt idx="75">
                  <c:v>3.5333333333333335E-2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E7D-1744-8357-A30F75AFC81B}"/>
            </c:ext>
          </c:extLst>
        </c:ser>
        <c:ser>
          <c:idx val="9"/>
          <c:order val="9"/>
          <c:tx>
            <c:strRef>
              <c:f>Sheet4!$M$68</c:f>
              <c:strCache>
                <c:ptCount val="1"/>
                <c:pt idx="0">
                  <c:v>Anaerostipes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Sheet4!$M$69:$M$144</c:f>
              <c:numCache>
                <c:formatCode>General</c:formatCode>
                <c:ptCount val="76"/>
                <c:pt idx="0">
                  <c:v>1E-3</c:v>
                </c:pt>
                <c:pt idx="1">
                  <c:v>4.0000000000000001E-3</c:v>
                </c:pt>
                <c:pt idx="2">
                  <c:v>6.6666666666666664E-4</c:v>
                </c:pt>
                <c:pt idx="3">
                  <c:v>0</c:v>
                </c:pt>
                <c:pt idx="4">
                  <c:v>1.6666666666666668E-3</c:v>
                </c:pt>
                <c:pt idx="5">
                  <c:v>4.3333333333333331E-3</c:v>
                </c:pt>
                <c:pt idx="7">
                  <c:v>0.14266666666666666</c:v>
                </c:pt>
                <c:pt idx="8">
                  <c:v>5.6000000000000001E-2</c:v>
                </c:pt>
                <c:pt idx="9">
                  <c:v>3.833333333333333E-2</c:v>
                </c:pt>
                <c:pt idx="10">
                  <c:v>7.9333333333333339E-2</c:v>
                </c:pt>
                <c:pt idx="11">
                  <c:v>0.23966666666666667</c:v>
                </c:pt>
                <c:pt idx="12">
                  <c:v>0.19600000000000001</c:v>
                </c:pt>
                <c:pt idx="14">
                  <c:v>8.6666666666666663E-3</c:v>
                </c:pt>
                <c:pt idx="15">
                  <c:v>4.0000000000000001E-3</c:v>
                </c:pt>
                <c:pt idx="16">
                  <c:v>4.6666666666666671E-3</c:v>
                </c:pt>
                <c:pt idx="17">
                  <c:v>7.6666666666666662E-3</c:v>
                </c:pt>
                <c:pt idx="18">
                  <c:v>0.01</c:v>
                </c:pt>
                <c:pt idx="19">
                  <c:v>8.3333333333333332E-3</c:v>
                </c:pt>
                <c:pt idx="21">
                  <c:v>1.6666666666666666E-2</c:v>
                </c:pt>
                <c:pt idx="22">
                  <c:v>1.8666666666666668E-2</c:v>
                </c:pt>
                <c:pt idx="23">
                  <c:v>3.0333333333333334E-2</c:v>
                </c:pt>
                <c:pt idx="24">
                  <c:v>6.0000000000000001E-3</c:v>
                </c:pt>
                <c:pt idx="25">
                  <c:v>2.5999999999999999E-2</c:v>
                </c:pt>
                <c:pt idx="26">
                  <c:v>1.8333333333333333E-2</c:v>
                </c:pt>
                <c:pt idx="28">
                  <c:v>4.5666666666666668E-2</c:v>
                </c:pt>
                <c:pt idx="29">
                  <c:v>2.3666666666666666E-2</c:v>
                </c:pt>
                <c:pt idx="30">
                  <c:v>5.1333333333333335E-2</c:v>
                </c:pt>
                <c:pt idx="31">
                  <c:v>6.1666666666666668E-2</c:v>
                </c:pt>
                <c:pt idx="32">
                  <c:v>5.1333333333333335E-2</c:v>
                </c:pt>
                <c:pt idx="33">
                  <c:v>3.6999999999999998E-2</c:v>
                </c:pt>
                <c:pt idx="35">
                  <c:v>1.8333333333333333E-2</c:v>
                </c:pt>
                <c:pt idx="36">
                  <c:v>5.1333333333333335E-2</c:v>
                </c:pt>
                <c:pt idx="37">
                  <c:v>1.2333333333333333E-2</c:v>
                </c:pt>
                <c:pt idx="38">
                  <c:v>2.4E-2</c:v>
                </c:pt>
                <c:pt idx="39">
                  <c:v>0.03</c:v>
                </c:pt>
                <c:pt idx="40">
                  <c:v>1.7000000000000001E-2</c:v>
                </c:pt>
                <c:pt idx="42">
                  <c:v>2.1666666666666667E-2</c:v>
                </c:pt>
                <c:pt idx="43">
                  <c:v>5.7666666666666665E-2</c:v>
                </c:pt>
                <c:pt idx="44">
                  <c:v>2.8666666666666667E-2</c:v>
                </c:pt>
                <c:pt idx="45">
                  <c:v>4.6666666666666671E-3</c:v>
                </c:pt>
                <c:pt idx="46">
                  <c:v>3.7666666666666668E-2</c:v>
                </c:pt>
                <c:pt idx="47">
                  <c:v>0.01</c:v>
                </c:pt>
                <c:pt idx="49">
                  <c:v>8.6666666666666663E-3</c:v>
                </c:pt>
                <c:pt idx="50">
                  <c:v>0.02</c:v>
                </c:pt>
                <c:pt idx="51">
                  <c:v>1.5666666666666666E-2</c:v>
                </c:pt>
                <c:pt idx="52">
                  <c:v>1.2333333333333333E-2</c:v>
                </c:pt>
                <c:pt idx="53">
                  <c:v>2.1666666666666667E-2</c:v>
                </c:pt>
                <c:pt idx="54">
                  <c:v>1.2333333333333333E-2</c:v>
                </c:pt>
                <c:pt idx="56">
                  <c:v>2.3333333333333335E-3</c:v>
                </c:pt>
                <c:pt idx="57">
                  <c:v>6.0000000000000001E-3</c:v>
                </c:pt>
                <c:pt idx="58">
                  <c:v>1.3333333333333333E-3</c:v>
                </c:pt>
                <c:pt idx="59">
                  <c:v>3.3333333333333332E-4</c:v>
                </c:pt>
                <c:pt idx="60">
                  <c:v>3.0000000000000001E-3</c:v>
                </c:pt>
                <c:pt idx="61">
                  <c:v>5.0000000000000001E-3</c:v>
                </c:pt>
                <c:pt idx="63">
                  <c:v>1.0666666666666666E-2</c:v>
                </c:pt>
                <c:pt idx="64">
                  <c:v>3.1333333333333331E-2</c:v>
                </c:pt>
                <c:pt idx="65">
                  <c:v>1.0333333333333333E-2</c:v>
                </c:pt>
                <c:pt idx="66">
                  <c:v>1.9666666666666666E-2</c:v>
                </c:pt>
                <c:pt idx="67">
                  <c:v>0.03</c:v>
                </c:pt>
                <c:pt idx="68">
                  <c:v>2.2666666666666668E-2</c:v>
                </c:pt>
                <c:pt idx="70">
                  <c:v>1.9E-2</c:v>
                </c:pt>
                <c:pt idx="71">
                  <c:v>1.4333333333333333E-2</c:v>
                </c:pt>
                <c:pt idx="72">
                  <c:v>3.3333333333333335E-3</c:v>
                </c:pt>
                <c:pt idx="73">
                  <c:v>1.2E-2</c:v>
                </c:pt>
                <c:pt idx="74">
                  <c:v>9.6666666666666672E-3</c:v>
                </c:pt>
                <c:pt idx="75">
                  <c:v>2.1000000000000001E-2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E7D-1744-8357-A30F75AFC81B}"/>
            </c:ext>
          </c:extLst>
        </c:ser>
        <c:ser>
          <c:idx val="10"/>
          <c:order val="10"/>
          <c:tx>
            <c:strRef>
              <c:f>Sheet4!$N$68</c:f>
              <c:strCache>
                <c:ptCount val="1"/>
                <c:pt idx="0">
                  <c:v>Catenibacterium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Sheet4!$N$69:$N$144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3.3333333333333332E-4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4">
                  <c:v>0.12366666666666666</c:v>
                </c:pt>
                <c:pt idx="15">
                  <c:v>0.15166666666666667</c:v>
                </c:pt>
                <c:pt idx="16">
                  <c:v>0.108</c:v>
                </c:pt>
                <c:pt idx="17">
                  <c:v>0.12066666666666667</c:v>
                </c:pt>
                <c:pt idx="18">
                  <c:v>0.22866666666666666</c:v>
                </c:pt>
                <c:pt idx="19">
                  <c:v>0.26166666666666666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2.1333333333333333E-2</c:v>
                </c:pt>
                <c:pt idx="57">
                  <c:v>3.9333333333333331E-2</c:v>
                </c:pt>
                <c:pt idx="58">
                  <c:v>5.9666666666666666E-2</c:v>
                </c:pt>
                <c:pt idx="59">
                  <c:v>1.8333333333333333E-2</c:v>
                </c:pt>
                <c:pt idx="60">
                  <c:v>6.9666666666666668E-2</c:v>
                </c:pt>
                <c:pt idx="61">
                  <c:v>0.11166666666666666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E7D-1744-8357-A30F75AFC81B}"/>
            </c:ext>
          </c:extLst>
        </c:ser>
        <c:ser>
          <c:idx val="11"/>
          <c:order val="11"/>
          <c:tx>
            <c:strRef>
              <c:f>Sheet4!$O$68</c:f>
              <c:strCache>
                <c:ptCount val="1"/>
                <c:pt idx="0">
                  <c:v>Streptococcus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Sheet4!$O$69:$O$144</c:f>
              <c:numCache>
                <c:formatCode>General</c:formatCode>
                <c:ptCount val="76"/>
                <c:pt idx="0">
                  <c:v>0</c:v>
                </c:pt>
                <c:pt idx="1">
                  <c:v>5.6666666666666671E-3</c:v>
                </c:pt>
                <c:pt idx="2">
                  <c:v>0</c:v>
                </c:pt>
                <c:pt idx="3">
                  <c:v>5.0000000000000001E-3</c:v>
                </c:pt>
                <c:pt idx="4">
                  <c:v>6.6666666666666664E-4</c:v>
                </c:pt>
                <c:pt idx="5">
                  <c:v>4.3333333333333331E-3</c:v>
                </c:pt>
                <c:pt idx="7">
                  <c:v>2.1333333333333333E-2</c:v>
                </c:pt>
                <c:pt idx="8">
                  <c:v>1.2333333333333333E-2</c:v>
                </c:pt>
                <c:pt idx="9">
                  <c:v>2.3333333333333335E-3</c:v>
                </c:pt>
                <c:pt idx="10">
                  <c:v>4.3333333333333331E-3</c:v>
                </c:pt>
                <c:pt idx="11">
                  <c:v>1.4E-2</c:v>
                </c:pt>
                <c:pt idx="12">
                  <c:v>1.7666666666666667E-2</c:v>
                </c:pt>
                <c:pt idx="14">
                  <c:v>4.6666666666666671E-3</c:v>
                </c:pt>
                <c:pt idx="15">
                  <c:v>8.6666666666666663E-3</c:v>
                </c:pt>
                <c:pt idx="16">
                  <c:v>3.6666666666666666E-3</c:v>
                </c:pt>
                <c:pt idx="17">
                  <c:v>1.9E-2</c:v>
                </c:pt>
                <c:pt idx="18">
                  <c:v>1.8666666666666668E-2</c:v>
                </c:pt>
                <c:pt idx="19">
                  <c:v>1.0666666666666666E-2</c:v>
                </c:pt>
                <c:pt idx="21">
                  <c:v>6.0000000000000001E-3</c:v>
                </c:pt>
                <c:pt idx="22">
                  <c:v>3.3333333333333335E-3</c:v>
                </c:pt>
                <c:pt idx="23">
                  <c:v>1.4999999999999999E-2</c:v>
                </c:pt>
                <c:pt idx="24">
                  <c:v>1.2999999999999999E-2</c:v>
                </c:pt>
                <c:pt idx="25">
                  <c:v>8.9999999999999993E-3</c:v>
                </c:pt>
                <c:pt idx="26">
                  <c:v>4.6666666666666671E-3</c:v>
                </c:pt>
                <c:pt idx="28">
                  <c:v>4.6666666666666671E-3</c:v>
                </c:pt>
                <c:pt idx="29">
                  <c:v>1.0333333333333333E-2</c:v>
                </c:pt>
                <c:pt idx="30">
                  <c:v>3.6666666666666666E-3</c:v>
                </c:pt>
                <c:pt idx="31">
                  <c:v>2.6666666666666666E-3</c:v>
                </c:pt>
                <c:pt idx="32">
                  <c:v>6.0000000000000001E-3</c:v>
                </c:pt>
                <c:pt idx="33">
                  <c:v>2.3333333333333335E-3</c:v>
                </c:pt>
                <c:pt idx="35">
                  <c:v>4.0000000000000001E-3</c:v>
                </c:pt>
                <c:pt idx="36">
                  <c:v>5.6666666666666671E-3</c:v>
                </c:pt>
                <c:pt idx="37">
                  <c:v>6.3333333333333332E-3</c:v>
                </c:pt>
                <c:pt idx="38">
                  <c:v>9.6666666666666672E-3</c:v>
                </c:pt>
                <c:pt idx="39">
                  <c:v>2.5333333333333333E-2</c:v>
                </c:pt>
                <c:pt idx="40">
                  <c:v>2.6333333333333334E-2</c:v>
                </c:pt>
                <c:pt idx="42">
                  <c:v>1.7666666666666667E-2</c:v>
                </c:pt>
                <c:pt idx="43">
                  <c:v>2.2333333333333334E-2</c:v>
                </c:pt>
                <c:pt idx="44">
                  <c:v>1.7333333333333333E-2</c:v>
                </c:pt>
                <c:pt idx="45">
                  <c:v>1.9333333333333334E-2</c:v>
                </c:pt>
                <c:pt idx="46">
                  <c:v>9.6666666666666672E-3</c:v>
                </c:pt>
                <c:pt idx="47">
                  <c:v>3.1666666666666669E-2</c:v>
                </c:pt>
                <c:pt idx="49">
                  <c:v>6.3333333333333332E-3</c:v>
                </c:pt>
                <c:pt idx="50">
                  <c:v>1.3333333333333334E-2</c:v>
                </c:pt>
                <c:pt idx="51">
                  <c:v>2.3333333333333335E-3</c:v>
                </c:pt>
                <c:pt idx="52">
                  <c:v>5.6666666666666671E-3</c:v>
                </c:pt>
                <c:pt idx="53">
                  <c:v>1.6666666666666668E-3</c:v>
                </c:pt>
                <c:pt idx="54">
                  <c:v>2.6666666666666666E-3</c:v>
                </c:pt>
                <c:pt idx="56">
                  <c:v>2.1000000000000001E-2</c:v>
                </c:pt>
                <c:pt idx="57">
                  <c:v>4.1333333333333333E-2</c:v>
                </c:pt>
                <c:pt idx="58">
                  <c:v>4.8666666666666664E-2</c:v>
                </c:pt>
                <c:pt idx="59">
                  <c:v>4.9000000000000002E-2</c:v>
                </c:pt>
                <c:pt idx="60">
                  <c:v>8.6333333333333331E-2</c:v>
                </c:pt>
                <c:pt idx="61">
                  <c:v>0.11033333333333334</c:v>
                </c:pt>
                <c:pt idx="63">
                  <c:v>4.3333333333333331E-3</c:v>
                </c:pt>
                <c:pt idx="64">
                  <c:v>2.1000000000000001E-2</c:v>
                </c:pt>
                <c:pt idx="65">
                  <c:v>2.6666666666666666E-3</c:v>
                </c:pt>
                <c:pt idx="66">
                  <c:v>2.6666666666666666E-3</c:v>
                </c:pt>
                <c:pt idx="67">
                  <c:v>4.3333333333333331E-3</c:v>
                </c:pt>
                <c:pt idx="68">
                  <c:v>2E-3</c:v>
                </c:pt>
                <c:pt idx="70">
                  <c:v>2.0333333333333332E-2</c:v>
                </c:pt>
                <c:pt idx="71">
                  <c:v>6.2E-2</c:v>
                </c:pt>
                <c:pt idx="72">
                  <c:v>5.3333333333333332E-3</c:v>
                </c:pt>
                <c:pt idx="73">
                  <c:v>1.4E-2</c:v>
                </c:pt>
                <c:pt idx="74">
                  <c:v>2.3666666666666666E-2</c:v>
                </c:pt>
                <c:pt idx="75">
                  <c:v>6.6666666666666671E-3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E7D-1744-8357-A30F75AFC81B}"/>
            </c:ext>
          </c:extLst>
        </c:ser>
        <c:ser>
          <c:idx val="12"/>
          <c:order val="12"/>
          <c:tx>
            <c:strRef>
              <c:f>Sheet4!$P$68</c:f>
              <c:strCache>
                <c:ptCount val="1"/>
                <c:pt idx="0">
                  <c:v>Dorea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Sheet4!$P$69:$P$144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2.6666666666666666E-3</c:v>
                </c:pt>
                <c:pt idx="9">
                  <c:v>2.6666666666666666E-3</c:v>
                </c:pt>
                <c:pt idx="10">
                  <c:v>1.6666666666666668E-3</c:v>
                </c:pt>
                <c:pt idx="11">
                  <c:v>0</c:v>
                </c:pt>
                <c:pt idx="12">
                  <c:v>0</c:v>
                </c:pt>
                <c:pt idx="14">
                  <c:v>2.0666666666666667E-2</c:v>
                </c:pt>
                <c:pt idx="15">
                  <c:v>2.6666666666666668E-2</c:v>
                </c:pt>
                <c:pt idx="16">
                  <c:v>4.2000000000000003E-2</c:v>
                </c:pt>
                <c:pt idx="17">
                  <c:v>2.3333333333333334E-2</c:v>
                </c:pt>
                <c:pt idx="18">
                  <c:v>3.8666666666666669E-2</c:v>
                </c:pt>
                <c:pt idx="19">
                  <c:v>4.5333333333333337E-2</c:v>
                </c:pt>
                <c:pt idx="21">
                  <c:v>2.6666666666666668E-2</c:v>
                </c:pt>
                <c:pt idx="22">
                  <c:v>1.2999999999999999E-2</c:v>
                </c:pt>
                <c:pt idx="23">
                  <c:v>2.0666666666666667E-2</c:v>
                </c:pt>
                <c:pt idx="24">
                  <c:v>1.9333333333333334E-2</c:v>
                </c:pt>
                <c:pt idx="25">
                  <c:v>3.6333333333333336E-2</c:v>
                </c:pt>
                <c:pt idx="26">
                  <c:v>1.4333333333333333E-2</c:v>
                </c:pt>
                <c:pt idx="28">
                  <c:v>5.3333333333333332E-3</c:v>
                </c:pt>
                <c:pt idx="29">
                  <c:v>3.0000000000000001E-3</c:v>
                </c:pt>
                <c:pt idx="30">
                  <c:v>9.6666666666666672E-3</c:v>
                </c:pt>
                <c:pt idx="31">
                  <c:v>3.6666666666666666E-3</c:v>
                </c:pt>
                <c:pt idx="32">
                  <c:v>2.3333333333333335E-3</c:v>
                </c:pt>
                <c:pt idx="33">
                  <c:v>9.3333333333333341E-3</c:v>
                </c:pt>
                <c:pt idx="35">
                  <c:v>2.6666666666666668E-2</c:v>
                </c:pt>
                <c:pt idx="36">
                  <c:v>3.0333333333333334E-2</c:v>
                </c:pt>
                <c:pt idx="37">
                  <c:v>1.7333333333333333E-2</c:v>
                </c:pt>
                <c:pt idx="38">
                  <c:v>2.2666666666666668E-2</c:v>
                </c:pt>
                <c:pt idx="39">
                  <c:v>2.0666666666666667E-2</c:v>
                </c:pt>
                <c:pt idx="40">
                  <c:v>4.2333333333333334E-2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6.0000000000000001E-3</c:v>
                </c:pt>
                <c:pt idx="50">
                  <c:v>8.9999999999999993E-3</c:v>
                </c:pt>
                <c:pt idx="51">
                  <c:v>6.3333333333333332E-3</c:v>
                </c:pt>
                <c:pt idx="52">
                  <c:v>7.6666666666666662E-3</c:v>
                </c:pt>
                <c:pt idx="53">
                  <c:v>1.0666666666666666E-2</c:v>
                </c:pt>
                <c:pt idx="54">
                  <c:v>1.3333333333333334E-2</c:v>
                </c:pt>
                <c:pt idx="56">
                  <c:v>1.6333333333333332E-2</c:v>
                </c:pt>
                <c:pt idx="57">
                  <c:v>0.02</c:v>
                </c:pt>
                <c:pt idx="58">
                  <c:v>1.3333333333333334E-2</c:v>
                </c:pt>
                <c:pt idx="59">
                  <c:v>8.6666666666666663E-3</c:v>
                </c:pt>
                <c:pt idx="60">
                  <c:v>2.2666666666666668E-2</c:v>
                </c:pt>
                <c:pt idx="61">
                  <c:v>3.2333333333333332E-2</c:v>
                </c:pt>
                <c:pt idx="63">
                  <c:v>1.7000000000000001E-2</c:v>
                </c:pt>
                <c:pt idx="64">
                  <c:v>2.5000000000000001E-2</c:v>
                </c:pt>
                <c:pt idx="65">
                  <c:v>1.3666666666666667E-2</c:v>
                </c:pt>
                <c:pt idx="66">
                  <c:v>1.4333333333333333E-2</c:v>
                </c:pt>
                <c:pt idx="67">
                  <c:v>2.2333333333333334E-2</c:v>
                </c:pt>
                <c:pt idx="68">
                  <c:v>2.4333333333333332E-2</c:v>
                </c:pt>
                <c:pt idx="70">
                  <c:v>1.6E-2</c:v>
                </c:pt>
                <c:pt idx="71">
                  <c:v>5.3333333333333332E-3</c:v>
                </c:pt>
                <c:pt idx="72">
                  <c:v>6.6666666666666671E-3</c:v>
                </c:pt>
                <c:pt idx="73">
                  <c:v>1.0666666666666666E-2</c:v>
                </c:pt>
                <c:pt idx="74">
                  <c:v>1.0333333333333333E-2</c:v>
                </c:pt>
                <c:pt idx="75">
                  <c:v>1.1333333333333334E-2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E7D-1744-8357-A30F75AFC81B}"/>
            </c:ext>
          </c:extLst>
        </c:ser>
        <c:ser>
          <c:idx val="13"/>
          <c:order val="13"/>
          <c:tx>
            <c:strRef>
              <c:f>Sheet4!$Q$68</c:f>
              <c:strCache>
                <c:ptCount val="1"/>
                <c:pt idx="0">
                  <c:v>Megamonas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Sheet4!$Q$69:$Q$144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4">
                  <c:v>3.3000000000000002E-2</c:v>
                </c:pt>
                <c:pt idx="15">
                  <c:v>7.1333333333333332E-2</c:v>
                </c:pt>
                <c:pt idx="16">
                  <c:v>6.7000000000000004E-2</c:v>
                </c:pt>
                <c:pt idx="17">
                  <c:v>3.3333333333333335E-3</c:v>
                </c:pt>
                <c:pt idx="18">
                  <c:v>3.3333333333333333E-2</c:v>
                </c:pt>
                <c:pt idx="19">
                  <c:v>1.5666666666666666E-2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5">
                  <c:v>0</c:v>
                </c:pt>
                <c:pt idx="36">
                  <c:v>3.3333333333333332E-4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4.0666666666666663E-2</c:v>
                </c:pt>
                <c:pt idx="57">
                  <c:v>5.3333333333333332E-3</c:v>
                </c:pt>
                <c:pt idx="58">
                  <c:v>0.14599999999999999</c:v>
                </c:pt>
                <c:pt idx="59">
                  <c:v>0.15233333333333332</c:v>
                </c:pt>
                <c:pt idx="60">
                  <c:v>1.3333333333333333E-3</c:v>
                </c:pt>
                <c:pt idx="61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E7D-1744-8357-A30F75AFC81B}"/>
            </c:ext>
          </c:extLst>
        </c:ser>
        <c:ser>
          <c:idx val="14"/>
          <c:order val="14"/>
          <c:tx>
            <c:strRef>
              <c:f>Sheet4!$R$68</c:f>
              <c:strCache>
                <c:ptCount val="1"/>
                <c:pt idx="0">
                  <c:v>Mitsuokella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Sheet4!$R$69:$R$144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4">
                  <c:v>1.6666666666666668E-3</c:v>
                </c:pt>
                <c:pt idx="15">
                  <c:v>0</c:v>
                </c:pt>
                <c:pt idx="16">
                  <c:v>6.6666666666666664E-4</c:v>
                </c:pt>
                <c:pt idx="17">
                  <c:v>4.6666666666666671E-3</c:v>
                </c:pt>
                <c:pt idx="18">
                  <c:v>6.6666666666666664E-4</c:v>
                </c:pt>
                <c:pt idx="19">
                  <c:v>1.6666666666666668E-3</c:v>
                </c:pt>
                <c:pt idx="21">
                  <c:v>5.6666666666666671E-3</c:v>
                </c:pt>
                <c:pt idx="22">
                  <c:v>3.0000000000000001E-3</c:v>
                </c:pt>
                <c:pt idx="23">
                  <c:v>4.0000000000000001E-3</c:v>
                </c:pt>
                <c:pt idx="24">
                  <c:v>2.2666666666666668E-2</c:v>
                </c:pt>
                <c:pt idx="25">
                  <c:v>0.01</c:v>
                </c:pt>
                <c:pt idx="26">
                  <c:v>2.6666666666666666E-3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1.5333333333333332E-2</c:v>
                </c:pt>
                <c:pt idx="50">
                  <c:v>1.0333333333333333E-2</c:v>
                </c:pt>
                <c:pt idx="51">
                  <c:v>2.2666666666666668E-2</c:v>
                </c:pt>
                <c:pt idx="52">
                  <c:v>8.0000000000000002E-3</c:v>
                </c:pt>
                <c:pt idx="53">
                  <c:v>7.3333333333333332E-3</c:v>
                </c:pt>
                <c:pt idx="54">
                  <c:v>8.3333333333333332E-3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1.0666666666666666E-2</c:v>
                </c:pt>
                <c:pt idx="71">
                  <c:v>7.8666666666666663E-2</c:v>
                </c:pt>
                <c:pt idx="72">
                  <c:v>0.14666666666666667</c:v>
                </c:pt>
                <c:pt idx="73">
                  <c:v>6.9666666666666668E-2</c:v>
                </c:pt>
                <c:pt idx="74">
                  <c:v>3.3333333333333335E-3</c:v>
                </c:pt>
                <c:pt idx="75">
                  <c:v>2.3333333333333335E-3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E7D-1744-8357-A30F75AFC81B}"/>
            </c:ext>
          </c:extLst>
        </c:ser>
        <c:ser>
          <c:idx val="15"/>
          <c:order val="15"/>
          <c:tx>
            <c:strRef>
              <c:f>Sheet4!$S$68</c:f>
              <c:strCache>
                <c:ptCount val="1"/>
                <c:pt idx="0">
                  <c:v>Roseburia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Sheet4!$S$69:$S$144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9.3333333333333341E-3</c:v>
                </c:pt>
                <c:pt idx="9">
                  <c:v>3.3333333333333332E-4</c:v>
                </c:pt>
                <c:pt idx="10">
                  <c:v>1.6666666666666668E-3</c:v>
                </c:pt>
                <c:pt idx="11">
                  <c:v>1.3333333333333333E-3</c:v>
                </c:pt>
                <c:pt idx="12">
                  <c:v>7.0000000000000001E-3</c:v>
                </c:pt>
                <c:pt idx="14">
                  <c:v>1E-3</c:v>
                </c:pt>
                <c:pt idx="15">
                  <c:v>8.6666666666666663E-3</c:v>
                </c:pt>
                <c:pt idx="16">
                  <c:v>5.3333333333333332E-3</c:v>
                </c:pt>
                <c:pt idx="17">
                  <c:v>2.6666666666666666E-3</c:v>
                </c:pt>
                <c:pt idx="18">
                  <c:v>4.3333333333333331E-3</c:v>
                </c:pt>
                <c:pt idx="19">
                  <c:v>2.6666666666666666E-3</c:v>
                </c:pt>
                <c:pt idx="21">
                  <c:v>8.6666666666666663E-3</c:v>
                </c:pt>
                <c:pt idx="22">
                  <c:v>1.6333333333333332E-2</c:v>
                </c:pt>
                <c:pt idx="23">
                  <c:v>2.0333333333333332E-2</c:v>
                </c:pt>
                <c:pt idx="24">
                  <c:v>8.3333333333333332E-3</c:v>
                </c:pt>
                <c:pt idx="25">
                  <c:v>1.1333333333333334E-2</c:v>
                </c:pt>
                <c:pt idx="26">
                  <c:v>4.2000000000000003E-2</c:v>
                </c:pt>
                <c:pt idx="28">
                  <c:v>4.6666666666666671E-3</c:v>
                </c:pt>
                <c:pt idx="29">
                  <c:v>6.3333333333333332E-3</c:v>
                </c:pt>
                <c:pt idx="30">
                  <c:v>2.3333333333333335E-3</c:v>
                </c:pt>
                <c:pt idx="31">
                  <c:v>0</c:v>
                </c:pt>
                <c:pt idx="32">
                  <c:v>3.0000000000000001E-3</c:v>
                </c:pt>
                <c:pt idx="33">
                  <c:v>3.6666666666666666E-3</c:v>
                </c:pt>
                <c:pt idx="35">
                  <c:v>2E-3</c:v>
                </c:pt>
                <c:pt idx="36">
                  <c:v>8.6666666666666663E-3</c:v>
                </c:pt>
                <c:pt idx="37">
                  <c:v>0</c:v>
                </c:pt>
                <c:pt idx="38">
                  <c:v>0</c:v>
                </c:pt>
                <c:pt idx="39">
                  <c:v>8.6666666666666663E-3</c:v>
                </c:pt>
                <c:pt idx="40">
                  <c:v>1.6666666666666668E-3</c:v>
                </c:pt>
                <c:pt idx="42">
                  <c:v>4.9000000000000002E-2</c:v>
                </c:pt>
                <c:pt idx="43">
                  <c:v>1.1666666666666667E-2</c:v>
                </c:pt>
                <c:pt idx="44">
                  <c:v>1.2666666666666666E-2</c:v>
                </c:pt>
                <c:pt idx="45">
                  <c:v>4.7333333333333331E-2</c:v>
                </c:pt>
                <c:pt idx="46">
                  <c:v>1.6333333333333332E-2</c:v>
                </c:pt>
                <c:pt idx="47">
                  <c:v>1.1666666666666667E-2</c:v>
                </c:pt>
                <c:pt idx="49">
                  <c:v>1.6666666666666668E-3</c:v>
                </c:pt>
                <c:pt idx="50">
                  <c:v>1.6666666666666668E-3</c:v>
                </c:pt>
                <c:pt idx="51">
                  <c:v>6.6666666666666664E-4</c:v>
                </c:pt>
                <c:pt idx="52">
                  <c:v>3.6666666666666666E-3</c:v>
                </c:pt>
                <c:pt idx="53">
                  <c:v>3.3333333333333335E-3</c:v>
                </c:pt>
                <c:pt idx="54">
                  <c:v>5.6666666666666671E-3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3">
                  <c:v>1.6666666666666668E-3</c:v>
                </c:pt>
                <c:pt idx="64">
                  <c:v>0</c:v>
                </c:pt>
                <c:pt idx="65">
                  <c:v>3.3333333333333332E-4</c:v>
                </c:pt>
                <c:pt idx="66">
                  <c:v>3.3333333333333332E-4</c:v>
                </c:pt>
                <c:pt idx="67">
                  <c:v>1E-3</c:v>
                </c:pt>
                <c:pt idx="68">
                  <c:v>1E-3</c:v>
                </c:pt>
                <c:pt idx="70">
                  <c:v>0</c:v>
                </c:pt>
                <c:pt idx="71">
                  <c:v>6.6666666666666664E-4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3.3333333333333332E-4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1E7D-1744-8357-A30F75AFC81B}"/>
            </c:ext>
          </c:extLst>
        </c:ser>
        <c:ser>
          <c:idx val="16"/>
          <c:order val="16"/>
          <c:tx>
            <c:strRef>
              <c:f>Sheet4!$T$68</c:f>
              <c:strCache>
                <c:ptCount val="1"/>
                <c:pt idx="0">
                  <c:v>Coprococcus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Sheet4!$T$69:$T$144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4">
                  <c:v>1.0666666666666666E-2</c:v>
                </c:pt>
                <c:pt idx="15">
                  <c:v>1.2333333333333333E-2</c:v>
                </c:pt>
                <c:pt idx="16">
                  <c:v>1.5666666666666666E-2</c:v>
                </c:pt>
                <c:pt idx="17">
                  <c:v>1.1666666666666667E-2</c:v>
                </c:pt>
                <c:pt idx="18">
                  <c:v>1.4999999999999999E-2</c:v>
                </c:pt>
                <c:pt idx="19">
                  <c:v>1.7000000000000001E-2</c:v>
                </c:pt>
                <c:pt idx="21">
                  <c:v>7.3333333333333332E-3</c:v>
                </c:pt>
                <c:pt idx="22">
                  <c:v>7.3333333333333332E-3</c:v>
                </c:pt>
                <c:pt idx="23">
                  <c:v>1.2E-2</c:v>
                </c:pt>
                <c:pt idx="24">
                  <c:v>6.6666666666666671E-3</c:v>
                </c:pt>
                <c:pt idx="25">
                  <c:v>6.0000000000000001E-3</c:v>
                </c:pt>
                <c:pt idx="26">
                  <c:v>7.3333333333333332E-3</c:v>
                </c:pt>
                <c:pt idx="28">
                  <c:v>1.0333333333333333E-2</c:v>
                </c:pt>
                <c:pt idx="29">
                  <c:v>7.0000000000000001E-3</c:v>
                </c:pt>
                <c:pt idx="30">
                  <c:v>8.6666666666666663E-3</c:v>
                </c:pt>
                <c:pt idx="31">
                  <c:v>3.6666666666666666E-3</c:v>
                </c:pt>
                <c:pt idx="32">
                  <c:v>5.0000000000000001E-3</c:v>
                </c:pt>
                <c:pt idx="33">
                  <c:v>7.6666666666666662E-3</c:v>
                </c:pt>
                <c:pt idx="35">
                  <c:v>3.0000000000000001E-3</c:v>
                </c:pt>
                <c:pt idx="36">
                  <c:v>3.3333333333333335E-3</c:v>
                </c:pt>
                <c:pt idx="37">
                  <c:v>1E-3</c:v>
                </c:pt>
                <c:pt idx="38">
                  <c:v>4.3333333333333331E-3</c:v>
                </c:pt>
                <c:pt idx="39">
                  <c:v>3.6666666666666666E-3</c:v>
                </c:pt>
                <c:pt idx="40">
                  <c:v>5.0000000000000001E-3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5.6666666666666671E-3</c:v>
                </c:pt>
                <c:pt idx="50">
                  <c:v>6.3333333333333332E-3</c:v>
                </c:pt>
                <c:pt idx="51">
                  <c:v>2.6666666666666666E-3</c:v>
                </c:pt>
                <c:pt idx="52">
                  <c:v>5.6666666666666671E-3</c:v>
                </c:pt>
                <c:pt idx="53">
                  <c:v>7.0000000000000001E-3</c:v>
                </c:pt>
                <c:pt idx="54">
                  <c:v>0.01</c:v>
                </c:pt>
                <c:pt idx="56">
                  <c:v>3.0000000000000001E-3</c:v>
                </c:pt>
                <c:pt idx="57">
                  <c:v>2E-3</c:v>
                </c:pt>
                <c:pt idx="58">
                  <c:v>1E-3</c:v>
                </c:pt>
                <c:pt idx="59">
                  <c:v>3.3333333333333332E-4</c:v>
                </c:pt>
                <c:pt idx="60">
                  <c:v>2E-3</c:v>
                </c:pt>
                <c:pt idx="61">
                  <c:v>2.3333333333333335E-3</c:v>
                </c:pt>
                <c:pt idx="63">
                  <c:v>1.3333333333333333E-3</c:v>
                </c:pt>
                <c:pt idx="64">
                  <c:v>3.3333333333333335E-3</c:v>
                </c:pt>
                <c:pt idx="65">
                  <c:v>4.3333333333333331E-3</c:v>
                </c:pt>
                <c:pt idx="66">
                  <c:v>2.3333333333333335E-3</c:v>
                </c:pt>
                <c:pt idx="67">
                  <c:v>1E-3</c:v>
                </c:pt>
                <c:pt idx="68">
                  <c:v>1E-3</c:v>
                </c:pt>
                <c:pt idx="70">
                  <c:v>9.3333333333333341E-3</c:v>
                </c:pt>
                <c:pt idx="71">
                  <c:v>2.3333333333333335E-3</c:v>
                </c:pt>
                <c:pt idx="72">
                  <c:v>8.3333333333333332E-3</c:v>
                </c:pt>
                <c:pt idx="73">
                  <c:v>7.3333333333333332E-3</c:v>
                </c:pt>
                <c:pt idx="74">
                  <c:v>6.3333333333333332E-3</c:v>
                </c:pt>
                <c:pt idx="75">
                  <c:v>1.0333333333333333E-2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E7D-1744-8357-A30F75AFC81B}"/>
            </c:ext>
          </c:extLst>
        </c:ser>
        <c:ser>
          <c:idx val="17"/>
          <c:order val="17"/>
          <c:tx>
            <c:strRef>
              <c:f>Sheet4!$U$68</c:f>
              <c:strCache>
                <c:ptCount val="1"/>
                <c:pt idx="0">
                  <c:v>Parabacteroides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Sheet4!$U$69:$U$144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6.6666666666666664E-4</c:v>
                </c:pt>
                <c:pt idx="8">
                  <c:v>2.3333333333333335E-3</c:v>
                </c:pt>
                <c:pt idx="9">
                  <c:v>7.0000000000000001E-3</c:v>
                </c:pt>
                <c:pt idx="10">
                  <c:v>3.0000000000000001E-3</c:v>
                </c:pt>
                <c:pt idx="11">
                  <c:v>1.3333333333333333E-3</c:v>
                </c:pt>
                <c:pt idx="12">
                  <c:v>3.3333333333333335E-3</c:v>
                </c:pt>
                <c:pt idx="14">
                  <c:v>9.6666666666666672E-3</c:v>
                </c:pt>
                <c:pt idx="15">
                  <c:v>3.0000000000000001E-3</c:v>
                </c:pt>
                <c:pt idx="16">
                  <c:v>3.0000000000000001E-3</c:v>
                </c:pt>
                <c:pt idx="17">
                  <c:v>8.9999999999999993E-3</c:v>
                </c:pt>
                <c:pt idx="18">
                  <c:v>7.3333333333333332E-3</c:v>
                </c:pt>
                <c:pt idx="19">
                  <c:v>2.6666666666666666E-3</c:v>
                </c:pt>
                <c:pt idx="21">
                  <c:v>1.3333333333333333E-3</c:v>
                </c:pt>
                <c:pt idx="22">
                  <c:v>1.3333333333333333E-3</c:v>
                </c:pt>
                <c:pt idx="23">
                  <c:v>3.3333333333333332E-4</c:v>
                </c:pt>
                <c:pt idx="24">
                  <c:v>3.3333333333333335E-3</c:v>
                </c:pt>
                <c:pt idx="25">
                  <c:v>2E-3</c:v>
                </c:pt>
                <c:pt idx="26">
                  <c:v>7.3333333333333332E-3</c:v>
                </c:pt>
                <c:pt idx="28">
                  <c:v>1.0999999999999999E-2</c:v>
                </c:pt>
                <c:pt idx="29">
                  <c:v>6.6666666666666671E-3</c:v>
                </c:pt>
                <c:pt idx="30">
                  <c:v>7.0000000000000001E-3</c:v>
                </c:pt>
                <c:pt idx="31">
                  <c:v>4.0000000000000001E-3</c:v>
                </c:pt>
                <c:pt idx="32">
                  <c:v>5.0000000000000001E-3</c:v>
                </c:pt>
                <c:pt idx="33">
                  <c:v>1.1666666666666667E-2</c:v>
                </c:pt>
                <c:pt idx="35">
                  <c:v>1.2999999999999999E-2</c:v>
                </c:pt>
                <c:pt idx="36">
                  <c:v>3.3333333333333335E-3</c:v>
                </c:pt>
                <c:pt idx="37">
                  <c:v>4.6666666666666671E-3</c:v>
                </c:pt>
                <c:pt idx="38">
                  <c:v>4.6666666666666671E-3</c:v>
                </c:pt>
                <c:pt idx="39">
                  <c:v>6.3333333333333332E-3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4.3333333333333331E-3</c:v>
                </c:pt>
                <c:pt idx="57">
                  <c:v>1.6666666666666668E-3</c:v>
                </c:pt>
                <c:pt idx="58">
                  <c:v>6.6666666666666664E-4</c:v>
                </c:pt>
                <c:pt idx="59">
                  <c:v>0</c:v>
                </c:pt>
                <c:pt idx="60">
                  <c:v>5.6666666666666671E-3</c:v>
                </c:pt>
                <c:pt idx="61">
                  <c:v>0</c:v>
                </c:pt>
                <c:pt idx="63">
                  <c:v>7.7333333333333337E-2</c:v>
                </c:pt>
                <c:pt idx="64">
                  <c:v>1.0999999999999999E-2</c:v>
                </c:pt>
                <c:pt idx="65">
                  <c:v>3.3333333333333332E-4</c:v>
                </c:pt>
                <c:pt idx="66">
                  <c:v>6.6666666666666664E-4</c:v>
                </c:pt>
                <c:pt idx="67">
                  <c:v>1.6666666666666668E-3</c:v>
                </c:pt>
                <c:pt idx="68">
                  <c:v>3.6666666666666666E-3</c:v>
                </c:pt>
                <c:pt idx="70">
                  <c:v>1.6666666666666668E-3</c:v>
                </c:pt>
                <c:pt idx="71">
                  <c:v>1.5666666666666666E-2</c:v>
                </c:pt>
                <c:pt idx="72">
                  <c:v>1E-3</c:v>
                </c:pt>
                <c:pt idx="73">
                  <c:v>0.01</c:v>
                </c:pt>
                <c:pt idx="74">
                  <c:v>1E-3</c:v>
                </c:pt>
                <c:pt idx="75">
                  <c:v>3.0000000000000001E-3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1E7D-1744-8357-A30F75AFC81B}"/>
            </c:ext>
          </c:extLst>
        </c:ser>
        <c:ser>
          <c:idx val="18"/>
          <c:order val="18"/>
          <c:tx>
            <c:strRef>
              <c:f>Sheet4!$V$68</c:f>
              <c:strCache>
                <c:ptCount val="1"/>
                <c:pt idx="0">
                  <c:v>Eggerthella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Sheet4!$V$69:$V$144</c:f>
              <c:numCache>
                <c:formatCode>General</c:formatCode>
                <c:ptCount val="76"/>
                <c:pt idx="0">
                  <c:v>2.6666666666666666E-3</c:v>
                </c:pt>
                <c:pt idx="1">
                  <c:v>1.2999999999999999E-2</c:v>
                </c:pt>
                <c:pt idx="2">
                  <c:v>1E-3</c:v>
                </c:pt>
                <c:pt idx="3">
                  <c:v>6.6666666666666664E-4</c:v>
                </c:pt>
                <c:pt idx="4">
                  <c:v>1.4333333333333333E-2</c:v>
                </c:pt>
                <c:pt idx="5">
                  <c:v>6.6666666666666664E-4</c:v>
                </c:pt>
                <c:pt idx="7">
                  <c:v>4.9666666666666665E-2</c:v>
                </c:pt>
                <c:pt idx="8">
                  <c:v>5.3333333333333332E-3</c:v>
                </c:pt>
                <c:pt idx="9">
                  <c:v>2.3333333333333335E-3</c:v>
                </c:pt>
                <c:pt idx="10">
                  <c:v>1E-3</c:v>
                </c:pt>
                <c:pt idx="11">
                  <c:v>2.1999999999999999E-2</c:v>
                </c:pt>
                <c:pt idx="12">
                  <c:v>1.6333333333333332E-2</c:v>
                </c:pt>
                <c:pt idx="14">
                  <c:v>6.6666666666666664E-4</c:v>
                </c:pt>
                <c:pt idx="15">
                  <c:v>0</c:v>
                </c:pt>
                <c:pt idx="16">
                  <c:v>0</c:v>
                </c:pt>
                <c:pt idx="17">
                  <c:v>3.3333333333333332E-4</c:v>
                </c:pt>
                <c:pt idx="18">
                  <c:v>0</c:v>
                </c:pt>
                <c:pt idx="19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8">
                  <c:v>1.4666666666666666E-2</c:v>
                </c:pt>
                <c:pt idx="29">
                  <c:v>3.3333333333333335E-3</c:v>
                </c:pt>
                <c:pt idx="30">
                  <c:v>5.0000000000000001E-3</c:v>
                </c:pt>
                <c:pt idx="31">
                  <c:v>3.0000000000000001E-3</c:v>
                </c:pt>
                <c:pt idx="32">
                  <c:v>1.1333333333333334E-2</c:v>
                </c:pt>
                <c:pt idx="33">
                  <c:v>2.3333333333333335E-3</c:v>
                </c:pt>
                <c:pt idx="35">
                  <c:v>5.0000000000000001E-3</c:v>
                </c:pt>
                <c:pt idx="36">
                  <c:v>2.6666666666666666E-3</c:v>
                </c:pt>
                <c:pt idx="37">
                  <c:v>6.6666666666666664E-4</c:v>
                </c:pt>
                <c:pt idx="38">
                  <c:v>0</c:v>
                </c:pt>
                <c:pt idx="39">
                  <c:v>0</c:v>
                </c:pt>
                <c:pt idx="40">
                  <c:v>1E-3</c:v>
                </c:pt>
                <c:pt idx="42">
                  <c:v>8.6666666666666663E-3</c:v>
                </c:pt>
                <c:pt idx="43">
                  <c:v>5.0000000000000001E-3</c:v>
                </c:pt>
                <c:pt idx="44">
                  <c:v>7.0000000000000001E-3</c:v>
                </c:pt>
                <c:pt idx="45">
                  <c:v>4.0000000000000001E-3</c:v>
                </c:pt>
                <c:pt idx="46">
                  <c:v>6.3333333333333332E-3</c:v>
                </c:pt>
                <c:pt idx="47">
                  <c:v>1.7666666666666667E-2</c:v>
                </c:pt>
                <c:pt idx="49">
                  <c:v>1E-3</c:v>
                </c:pt>
                <c:pt idx="50">
                  <c:v>1.3333333333333333E-3</c:v>
                </c:pt>
                <c:pt idx="51">
                  <c:v>2.3333333333333335E-3</c:v>
                </c:pt>
                <c:pt idx="52">
                  <c:v>2E-3</c:v>
                </c:pt>
                <c:pt idx="53">
                  <c:v>0</c:v>
                </c:pt>
                <c:pt idx="54">
                  <c:v>1.3333333333333333E-3</c:v>
                </c:pt>
                <c:pt idx="56">
                  <c:v>3.3333333333333332E-4</c:v>
                </c:pt>
                <c:pt idx="57">
                  <c:v>0</c:v>
                </c:pt>
                <c:pt idx="58">
                  <c:v>3.3333333333333332E-4</c:v>
                </c:pt>
                <c:pt idx="59">
                  <c:v>0</c:v>
                </c:pt>
                <c:pt idx="60">
                  <c:v>6.6666666666666664E-4</c:v>
                </c:pt>
                <c:pt idx="61">
                  <c:v>0</c:v>
                </c:pt>
                <c:pt idx="63">
                  <c:v>0</c:v>
                </c:pt>
                <c:pt idx="64">
                  <c:v>1E-3</c:v>
                </c:pt>
                <c:pt idx="65">
                  <c:v>0</c:v>
                </c:pt>
                <c:pt idx="66">
                  <c:v>6.6666666666666664E-4</c:v>
                </c:pt>
                <c:pt idx="67">
                  <c:v>1E-3</c:v>
                </c:pt>
                <c:pt idx="68">
                  <c:v>3.3333333333333332E-4</c:v>
                </c:pt>
                <c:pt idx="70">
                  <c:v>1E-3</c:v>
                </c:pt>
                <c:pt idx="71">
                  <c:v>1.3333333333333333E-3</c:v>
                </c:pt>
                <c:pt idx="72">
                  <c:v>0</c:v>
                </c:pt>
                <c:pt idx="73">
                  <c:v>2.3333333333333335E-3</c:v>
                </c:pt>
                <c:pt idx="74">
                  <c:v>3.3333333333333332E-4</c:v>
                </c:pt>
                <c:pt idx="75">
                  <c:v>5.0000000000000001E-3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1E7D-1744-8357-A30F75AFC81B}"/>
            </c:ext>
          </c:extLst>
        </c:ser>
        <c:ser>
          <c:idx val="19"/>
          <c:order val="19"/>
          <c:tx>
            <c:strRef>
              <c:f>Sheet4!$W$68</c:f>
              <c:strCache>
                <c:ptCount val="1"/>
                <c:pt idx="0">
                  <c:v>Phascolarctobacterium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Sheet4!$W$69:$W$144</c:f>
              <c:numCache>
                <c:formatCode>General</c:formatCode>
                <c:ptCount val="76"/>
                <c:pt idx="0">
                  <c:v>3.5000000000000003E-2</c:v>
                </c:pt>
                <c:pt idx="1">
                  <c:v>1.3333333333333334E-2</c:v>
                </c:pt>
                <c:pt idx="2">
                  <c:v>2.0666666666666667E-2</c:v>
                </c:pt>
                <c:pt idx="3">
                  <c:v>3.2000000000000001E-2</c:v>
                </c:pt>
                <c:pt idx="4">
                  <c:v>1.7333333333333333E-2</c:v>
                </c:pt>
                <c:pt idx="5">
                  <c:v>2.1999999999999999E-2</c:v>
                </c:pt>
                <c:pt idx="7">
                  <c:v>1E-3</c:v>
                </c:pt>
                <c:pt idx="8">
                  <c:v>5.3333333333333332E-3</c:v>
                </c:pt>
                <c:pt idx="9">
                  <c:v>2.3333333333333335E-3</c:v>
                </c:pt>
                <c:pt idx="10">
                  <c:v>1.6666666666666668E-3</c:v>
                </c:pt>
                <c:pt idx="11">
                  <c:v>3.0000000000000001E-3</c:v>
                </c:pt>
                <c:pt idx="12">
                  <c:v>6.3333333333333332E-3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1">
                  <c:v>6.6666666666666664E-4</c:v>
                </c:pt>
                <c:pt idx="22">
                  <c:v>3.3333333333333332E-4</c:v>
                </c:pt>
                <c:pt idx="23">
                  <c:v>0</c:v>
                </c:pt>
                <c:pt idx="24">
                  <c:v>3.3333333333333332E-4</c:v>
                </c:pt>
                <c:pt idx="25">
                  <c:v>0</c:v>
                </c:pt>
                <c:pt idx="26">
                  <c:v>0</c:v>
                </c:pt>
                <c:pt idx="28">
                  <c:v>1.0999999999999999E-2</c:v>
                </c:pt>
                <c:pt idx="29">
                  <c:v>2E-3</c:v>
                </c:pt>
                <c:pt idx="30">
                  <c:v>8.6666666666666663E-3</c:v>
                </c:pt>
                <c:pt idx="31">
                  <c:v>6.6666666666666664E-4</c:v>
                </c:pt>
                <c:pt idx="32">
                  <c:v>5.3333333333333332E-3</c:v>
                </c:pt>
                <c:pt idx="33">
                  <c:v>6.0000000000000001E-3</c:v>
                </c:pt>
                <c:pt idx="35">
                  <c:v>0</c:v>
                </c:pt>
                <c:pt idx="36">
                  <c:v>0</c:v>
                </c:pt>
                <c:pt idx="37">
                  <c:v>3.3333333333333332E-4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3.3333333333333335E-3</c:v>
                </c:pt>
                <c:pt idx="57">
                  <c:v>2.3333333333333335E-3</c:v>
                </c:pt>
                <c:pt idx="58">
                  <c:v>3.0000000000000001E-3</c:v>
                </c:pt>
                <c:pt idx="59">
                  <c:v>5.3333333333333332E-3</c:v>
                </c:pt>
                <c:pt idx="60">
                  <c:v>2E-3</c:v>
                </c:pt>
                <c:pt idx="61">
                  <c:v>0</c:v>
                </c:pt>
                <c:pt idx="63">
                  <c:v>1.6666666666666668E-3</c:v>
                </c:pt>
                <c:pt idx="64">
                  <c:v>2E-3</c:v>
                </c:pt>
                <c:pt idx="65">
                  <c:v>0</c:v>
                </c:pt>
                <c:pt idx="66">
                  <c:v>0</c:v>
                </c:pt>
                <c:pt idx="67">
                  <c:v>1.3333333333333333E-3</c:v>
                </c:pt>
                <c:pt idx="68">
                  <c:v>6.6666666666666664E-4</c:v>
                </c:pt>
                <c:pt idx="70">
                  <c:v>0</c:v>
                </c:pt>
                <c:pt idx="71">
                  <c:v>0</c:v>
                </c:pt>
                <c:pt idx="72">
                  <c:v>1.3333333333333333E-3</c:v>
                </c:pt>
                <c:pt idx="73">
                  <c:v>1E-3</c:v>
                </c:pt>
                <c:pt idx="74">
                  <c:v>0</c:v>
                </c:pt>
                <c:pt idx="75">
                  <c:v>6.6666666666666664E-4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1E7D-1744-8357-A30F75AFC81B}"/>
            </c:ext>
          </c:extLst>
        </c:ser>
        <c:ser>
          <c:idx val="20"/>
          <c:order val="20"/>
          <c:tx>
            <c:strRef>
              <c:f>Sheet4!$X$68</c:f>
              <c:strCache>
                <c:ptCount val="1"/>
                <c:pt idx="0">
                  <c:v>Escherichia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Sheet4!$X$69:$X$144</c:f>
              <c:numCache>
                <c:formatCode>General</c:formatCode>
                <c:ptCount val="76"/>
                <c:pt idx="0">
                  <c:v>2.3333333333333335E-3</c:v>
                </c:pt>
                <c:pt idx="1">
                  <c:v>3.0000000000000001E-3</c:v>
                </c:pt>
                <c:pt idx="2">
                  <c:v>4.3333333333333331E-3</c:v>
                </c:pt>
                <c:pt idx="3">
                  <c:v>3.0666666666666665E-2</c:v>
                </c:pt>
                <c:pt idx="4">
                  <c:v>2.6666666666666666E-3</c:v>
                </c:pt>
                <c:pt idx="5">
                  <c:v>5.0000000000000001E-3</c:v>
                </c:pt>
                <c:pt idx="7">
                  <c:v>3.5333333333333335E-2</c:v>
                </c:pt>
                <c:pt idx="8">
                  <c:v>3.3333333333333332E-4</c:v>
                </c:pt>
                <c:pt idx="9">
                  <c:v>5.0000000000000001E-3</c:v>
                </c:pt>
                <c:pt idx="10">
                  <c:v>3.3333333333333335E-3</c:v>
                </c:pt>
                <c:pt idx="11">
                  <c:v>2.9333333333333333E-2</c:v>
                </c:pt>
                <c:pt idx="12">
                  <c:v>3.3333333333333332E-4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6.6666666666666664E-4</c:v>
                </c:pt>
                <c:pt idx="26">
                  <c:v>1E-3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3.3333333333333332E-4</c:v>
                </c:pt>
                <c:pt idx="33">
                  <c:v>0</c:v>
                </c:pt>
                <c:pt idx="35">
                  <c:v>1E-3</c:v>
                </c:pt>
                <c:pt idx="36">
                  <c:v>0</c:v>
                </c:pt>
                <c:pt idx="37">
                  <c:v>0</c:v>
                </c:pt>
                <c:pt idx="38">
                  <c:v>3.3333333333333332E-4</c:v>
                </c:pt>
                <c:pt idx="39">
                  <c:v>3.3333333333333332E-4</c:v>
                </c:pt>
                <c:pt idx="40">
                  <c:v>3.3333333333333332E-4</c:v>
                </c:pt>
                <c:pt idx="42">
                  <c:v>1E-3</c:v>
                </c:pt>
                <c:pt idx="43">
                  <c:v>3.6666666666666666E-3</c:v>
                </c:pt>
                <c:pt idx="44">
                  <c:v>8.0000000000000002E-3</c:v>
                </c:pt>
                <c:pt idx="45">
                  <c:v>1.6E-2</c:v>
                </c:pt>
                <c:pt idx="46">
                  <c:v>0</c:v>
                </c:pt>
                <c:pt idx="47">
                  <c:v>6.3333333333333332E-3</c:v>
                </c:pt>
                <c:pt idx="49">
                  <c:v>0</c:v>
                </c:pt>
                <c:pt idx="50">
                  <c:v>0</c:v>
                </c:pt>
                <c:pt idx="51">
                  <c:v>3.3333333333333332E-4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1.6666666666666668E-3</c:v>
                </c:pt>
                <c:pt idx="59">
                  <c:v>2E-3</c:v>
                </c:pt>
                <c:pt idx="60">
                  <c:v>6.6666666666666664E-4</c:v>
                </c:pt>
                <c:pt idx="61">
                  <c:v>0</c:v>
                </c:pt>
                <c:pt idx="63">
                  <c:v>0</c:v>
                </c:pt>
                <c:pt idx="64">
                  <c:v>6.6666666666666664E-4</c:v>
                </c:pt>
                <c:pt idx="65">
                  <c:v>0</c:v>
                </c:pt>
                <c:pt idx="66">
                  <c:v>0</c:v>
                </c:pt>
                <c:pt idx="67">
                  <c:v>1.6666666666666668E-3</c:v>
                </c:pt>
                <c:pt idx="68">
                  <c:v>0</c:v>
                </c:pt>
                <c:pt idx="70">
                  <c:v>2.1000000000000001E-2</c:v>
                </c:pt>
                <c:pt idx="71">
                  <c:v>3.6666666666666666E-3</c:v>
                </c:pt>
                <c:pt idx="72">
                  <c:v>1.6666666666666668E-3</c:v>
                </c:pt>
                <c:pt idx="73">
                  <c:v>3.3333333333333332E-4</c:v>
                </c:pt>
                <c:pt idx="74">
                  <c:v>3.3333333333333332E-4</c:v>
                </c:pt>
                <c:pt idx="75">
                  <c:v>3.3333333333333332E-4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1E7D-1744-8357-A30F75AFC81B}"/>
            </c:ext>
          </c:extLst>
        </c:ser>
        <c:ser>
          <c:idx val="21"/>
          <c:order val="21"/>
          <c:tx>
            <c:strRef>
              <c:f>Sheet4!$Y$68</c:f>
              <c:strCache>
                <c:ptCount val="1"/>
                <c:pt idx="0">
                  <c:v>Selenomonas</c:v>
                </c:pt>
              </c:strCache>
            </c:strRef>
          </c:tx>
          <c:spPr>
            <a:solidFill>
              <a:schemeClr val="accent4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Sheet4!$Y$69:$Y$144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0.04</c:v>
                </c:pt>
                <c:pt idx="50">
                  <c:v>2.3666666666666666E-2</c:v>
                </c:pt>
                <c:pt idx="51">
                  <c:v>2.1666666666666667E-2</c:v>
                </c:pt>
                <c:pt idx="52">
                  <c:v>4.3333333333333335E-2</c:v>
                </c:pt>
                <c:pt idx="53">
                  <c:v>1.2E-2</c:v>
                </c:pt>
                <c:pt idx="54">
                  <c:v>2.7666666666666666E-2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3.3333333333333332E-4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1E7D-1744-8357-A30F75AFC81B}"/>
            </c:ext>
          </c:extLst>
        </c:ser>
        <c:ser>
          <c:idx val="22"/>
          <c:order val="22"/>
          <c:tx>
            <c:strRef>
              <c:f>Sheet4!$Z$68</c:f>
              <c:strCache>
                <c:ptCount val="1"/>
                <c:pt idx="0">
                  <c:v>Dialister</c:v>
                </c:pt>
              </c:strCache>
            </c:strRef>
          </c:tx>
          <c:spPr>
            <a:solidFill>
              <a:schemeClr val="accent5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Sheet4!$Z$69:$Z$144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2E-3</c:v>
                </c:pt>
                <c:pt idx="8">
                  <c:v>3.6666666666666666E-3</c:v>
                </c:pt>
                <c:pt idx="9">
                  <c:v>9.3333333333333341E-3</c:v>
                </c:pt>
                <c:pt idx="10">
                  <c:v>8.3333333333333332E-3</c:v>
                </c:pt>
                <c:pt idx="11">
                  <c:v>1E-3</c:v>
                </c:pt>
                <c:pt idx="12">
                  <c:v>2.3333333333333335E-3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1.4333333333333333E-2</c:v>
                </c:pt>
                <c:pt idx="43">
                  <c:v>1.7666666666666667E-2</c:v>
                </c:pt>
                <c:pt idx="44">
                  <c:v>1.2666666666666666E-2</c:v>
                </c:pt>
                <c:pt idx="45">
                  <c:v>1.0999999999999999E-2</c:v>
                </c:pt>
                <c:pt idx="46">
                  <c:v>6.0000000000000001E-3</c:v>
                </c:pt>
                <c:pt idx="47">
                  <c:v>7.0000000000000001E-3</c:v>
                </c:pt>
                <c:pt idx="49">
                  <c:v>2.0666666666666667E-2</c:v>
                </c:pt>
                <c:pt idx="50">
                  <c:v>5.6666666666666671E-3</c:v>
                </c:pt>
                <c:pt idx="51">
                  <c:v>0.02</c:v>
                </c:pt>
                <c:pt idx="52">
                  <c:v>1.2333333333333333E-2</c:v>
                </c:pt>
                <c:pt idx="53">
                  <c:v>8.6666666666666663E-3</c:v>
                </c:pt>
                <c:pt idx="54">
                  <c:v>4.0000000000000001E-3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1E7D-1744-8357-A30F75AFC81B}"/>
            </c:ext>
          </c:extLst>
        </c:ser>
        <c:ser>
          <c:idx val="23"/>
          <c:order val="23"/>
          <c:tx>
            <c:strRef>
              <c:f>Sheet4!$AA$68</c:f>
              <c:strCache>
                <c:ptCount val="1"/>
                <c:pt idx="0">
                  <c:v>Lactobacillus</c:v>
                </c:pt>
              </c:strCache>
            </c:strRef>
          </c:tx>
          <c:spPr>
            <a:solidFill>
              <a:schemeClr val="accent6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Sheet4!$AA$69:$AA$144</c:f>
              <c:numCache>
                <c:formatCode>General</c:formatCode>
                <c:ptCount val="76"/>
                <c:pt idx="0">
                  <c:v>3.3333333333333332E-4</c:v>
                </c:pt>
                <c:pt idx="1">
                  <c:v>6.6666666666666664E-4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3.3333333333333332E-4</c:v>
                </c:pt>
                <c:pt idx="9">
                  <c:v>1.5333333333333332E-2</c:v>
                </c:pt>
                <c:pt idx="10">
                  <c:v>3.3333333333333332E-4</c:v>
                </c:pt>
                <c:pt idx="11">
                  <c:v>0</c:v>
                </c:pt>
                <c:pt idx="12">
                  <c:v>1E-3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3.3333333333333332E-4</c:v>
                </c:pt>
                <c:pt idx="18">
                  <c:v>0</c:v>
                </c:pt>
                <c:pt idx="19">
                  <c:v>0</c:v>
                </c:pt>
                <c:pt idx="21">
                  <c:v>2E-3</c:v>
                </c:pt>
                <c:pt idx="22">
                  <c:v>3.6666666666666666E-3</c:v>
                </c:pt>
                <c:pt idx="23">
                  <c:v>7.3333333333333332E-3</c:v>
                </c:pt>
                <c:pt idx="24">
                  <c:v>2.6666666666666666E-3</c:v>
                </c:pt>
                <c:pt idx="25">
                  <c:v>1E-3</c:v>
                </c:pt>
                <c:pt idx="26">
                  <c:v>0</c:v>
                </c:pt>
                <c:pt idx="28">
                  <c:v>0</c:v>
                </c:pt>
                <c:pt idx="29">
                  <c:v>1.3333333333333333E-3</c:v>
                </c:pt>
                <c:pt idx="30">
                  <c:v>0</c:v>
                </c:pt>
                <c:pt idx="31">
                  <c:v>0</c:v>
                </c:pt>
                <c:pt idx="32">
                  <c:v>1.6666666666666668E-3</c:v>
                </c:pt>
                <c:pt idx="33">
                  <c:v>6.6666666666666664E-4</c:v>
                </c:pt>
                <c:pt idx="35">
                  <c:v>3.3333333333333332E-4</c:v>
                </c:pt>
                <c:pt idx="36">
                  <c:v>1E-3</c:v>
                </c:pt>
                <c:pt idx="37">
                  <c:v>3.6666666666666666E-3</c:v>
                </c:pt>
                <c:pt idx="38">
                  <c:v>6.6666666666666664E-4</c:v>
                </c:pt>
                <c:pt idx="39">
                  <c:v>2E-3</c:v>
                </c:pt>
                <c:pt idx="40">
                  <c:v>1E-3</c:v>
                </c:pt>
                <c:pt idx="42">
                  <c:v>3.3333333333333332E-4</c:v>
                </c:pt>
                <c:pt idx="43">
                  <c:v>3.3333333333333332E-4</c:v>
                </c:pt>
                <c:pt idx="44">
                  <c:v>3.3333333333333332E-4</c:v>
                </c:pt>
                <c:pt idx="45">
                  <c:v>0.107</c:v>
                </c:pt>
                <c:pt idx="46">
                  <c:v>6.6666666666666664E-4</c:v>
                </c:pt>
                <c:pt idx="47">
                  <c:v>6.6666666666666664E-4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0</c:v>
                </c:pt>
                <c:pt idx="57">
                  <c:v>1.3333333333333333E-3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3">
                  <c:v>2.3333333333333335E-3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6.6666666666666664E-4</c:v>
                </c:pt>
                <c:pt idx="68">
                  <c:v>3.3333333333333332E-4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E7D-1744-8357-A30F75AFC81B}"/>
            </c:ext>
          </c:extLst>
        </c:ser>
        <c:ser>
          <c:idx val="24"/>
          <c:order val="24"/>
          <c:tx>
            <c:strRef>
              <c:f>Sheet4!$AB$68</c:f>
              <c:strCache>
                <c:ptCount val="1"/>
                <c:pt idx="0">
                  <c:v>Acidaminococcus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Sheet4!$AB$69:$AB$144</c:f>
              <c:numCache>
                <c:formatCode>General</c:formatCode>
                <c:ptCount val="76"/>
                <c:pt idx="0">
                  <c:v>1.7999999999999999E-2</c:v>
                </c:pt>
                <c:pt idx="1">
                  <c:v>0</c:v>
                </c:pt>
                <c:pt idx="2">
                  <c:v>7.6666666666666662E-3</c:v>
                </c:pt>
                <c:pt idx="3">
                  <c:v>2.4666666666666667E-2</c:v>
                </c:pt>
                <c:pt idx="4">
                  <c:v>3.0000000000000001E-3</c:v>
                </c:pt>
                <c:pt idx="5">
                  <c:v>4.0000000000000001E-3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4">
                  <c:v>2E-3</c:v>
                </c:pt>
                <c:pt idx="15">
                  <c:v>3.6666666666666666E-3</c:v>
                </c:pt>
                <c:pt idx="16">
                  <c:v>4.0000000000000001E-3</c:v>
                </c:pt>
                <c:pt idx="17">
                  <c:v>2.3333333333333335E-3</c:v>
                </c:pt>
                <c:pt idx="18">
                  <c:v>4.3333333333333331E-3</c:v>
                </c:pt>
                <c:pt idx="19">
                  <c:v>6.6666666666666664E-4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6.6666666666666671E-3</c:v>
                </c:pt>
                <c:pt idx="50">
                  <c:v>0</c:v>
                </c:pt>
                <c:pt idx="51">
                  <c:v>4.6666666666666671E-3</c:v>
                </c:pt>
                <c:pt idx="52">
                  <c:v>2E-3</c:v>
                </c:pt>
                <c:pt idx="53">
                  <c:v>6.6666666666666664E-4</c:v>
                </c:pt>
                <c:pt idx="54">
                  <c:v>1.3333333333333333E-3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0</c:v>
                </c:pt>
                <c:pt idx="71">
                  <c:v>1.6666666666666668E-3</c:v>
                </c:pt>
                <c:pt idx="72">
                  <c:v>1.1666666666666667E-2</c:v>
                </c:pt>
                <c:pt idx="73">
                  <c:v>2.6666666666666666E-3</c:v>
                </c:pt>
                <c:pt idx="74">
                  <c:v>2.3333333333333335E-3</c:v>
                </c:pt>
                <c:pt idx="75">
                  <c:v>1.6666666666666668E-3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1E7D-1744-8357-A30F75AFC81B}"/>
            </c:ext>
          </c:extLst>
        </c:ser>
        <c:ser>
          <c:idx val="25"/>
          <c:order val="25"/>
          <c:tx>
            <c:strRef>
              <c:f>Sheet4!$AC$68</c:f>
              <c:strCache>
                <c:ptCount val="1"/>
                <c:pt idx="0">
                  <c:v>LowAbundance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Sheet4!$AC$69:$AC$144</c:f>
              <c:numCache>
                <c:formatCode>General</c:formatCode>
                <c:ptCount val="76"/>
                <c:pt idx="0">
                  <c:v>0.12333333333333329</c:v>
                </c:pt>
                <c:pt idx="1">
                  <c:v>0.19633333333333325</c:v>
                </c:pt>
                <c:pt idx="2">
                  <c:v>0.10166666666666657</c:v>
                </c:pt>
                <c:pt idx="3">
                  <c:v>0.12366666666666681</c:v>
                </c:pt>
                <c:pt idx="4">
                  <c:v>0.18366666666666664</c:v>
                </c:pt>
                <c:pt idx="5">
                  <c:v>0.21666666666666667</c:v>
                </c:pt>
                <c:pt idx="7">
                  <c:v>0.14233333333333353</c:v>
                </c:pt>
                <c:pt idx="8">
                  <c:v>0.14466666666666672</c:v>
                </c:pt>
                <c:pt idx="9">
                  <c:v>0.11666666666666681</c:v>
                </c:pt>
                <c:pt idx="10">
                  <c:v>0.14300000000000002</c:v>
                </c:pt>
                <c:pt idx="11">
                  <c:v>8.4666666666666668E-2</c:v>
                </c:pt>
                <c:pt idx="12">
                  <c:v>0.15733333333333344</c:v>
                </c:pt>
                <c:pt idx="14">
                  <c:v>0.1789999999999996</c:v>
                </c:pt>
                <c:pt idx="15">
                  <c:v>0.19733333333333314</c:v>
                </c:pt>
                <c:pt idx="16">
                  <c:v>0.1563333333333331</c:v>
                </c:pt>
                <c:pt idx="17">
                  <c:v>0.15233333333333321</c:v>
                </c:pt>
                <c:pt idx="18">
                  <c:v>0.1336666666666666</c:v>
                </c:pt>
                <c:pt idx="19">
                  <c:v>0.12433333333333318</c:v>
                </c:pt>
                <c:pt idx="21">
                  <c:v>0.14499999999999991</c:v>
                </c:pt>
                <c:pt idx="22">
                  <c:v>0.10566666666666669</c:v>
                </c:pt>
                <c:pt idx="23">
                  <c:v>0.21800000000000008</c:v>
                </c:pt>
                <c:pt idx="24">
                  <c:v>9.9333333333333385E-2</c:v>
                </c:pt>
                <c:pt idx="25">
                  <c:v>0.21433333333333338</c:v>
                </c:pt>
                <c:pt idx="26">
                  <c:v>0.18533333333333335</c:v>
                </c:pt>
                <c:pt idx="28">
                  <c:v>5.1666666666666639E-2</c:v>
                </c:pt>
                <c:pt idx="29">
                  <c:v>2.8000000000000025E-2</c:v>
                </c:pt>
                <c:pt idx="30">
                  <c:v>4.9666666666666637E-2</c:v>
                </c:pt>
                <c:pt idx="31">
                  <c:v>2.1999999999999797E-2</c:v>
                </c:pt>
                <c:pt idx="32">
                  <c:v>9.7333333333333383E-2</c:v>
                </c:pt>
                <c:pt idx="33">
                  <c:v>3.7666666666666515E-2</c:v>
                </c:pt>
                <c:pt idx="35">
                  <c:v>0.14600000000000002</c:v>
                </c:pt>
                <c:pt idx="36">
                  <c:v>0.18533333333333335</c:v>
                </c:pt>
                <c:pt idx="37">
                  <c:v>7.1333333333333471E-2</c:v>
                </c:pt>
                <c:pt idx="38">
                  <c:v>0.12266666666666648</c:v>
                </c:pt>
                <c:pt idx="39">
                  <c:v>0.15799999999999981</c:v>
                </c:pt>
                <c:pt idx="40">
                  <c:v>0.1206666666666667</c:v>
                </c:pt>
                <c:pt idx="42">
                  <c:v>0.1243333333333333</c:v>
                </c:pt>
                <c:pt idx="43">
                  <c:v>8.6999999999999855E-2</c:v>
                </c:pt>
                <c:pt idx="44">
                  <c:v>0.10166666666666668</c:v>
                </c:pt>
                <c:pt idx="45">
                  <c:v>7.233333333333325E-2</c:v>
                </c:pt>
                <c:pt idx="46">
                  <c:v>6.6333333333333244E-2</c:v>
                </c:pt>
                <c:pt idx="47">
                  <c:v>8.7999999999999967E-2</c:v>
                </c:pt>
                <c:pt idx="49">
                  <c:v>0.10633333333333306</c:v>
                </c:pt>
                <c:pt idx="50">
                  <c:v>0.19200000000000006</c:v>
                </c:pt>
                <c:pt idx="51">
                  <c:v>0.12733333333333319</c:v>
                </c:pt>
                <c:pt idx="52">
                  <c:v>0.10333333333333317</c:v>
                </c:pt>
                <c:pt idx="53">
                  <c:v>0.25866666666666638</c:v>
                </c:pt>
                <c:pt idx="54">
                  <c:v>0.20366666666666677</c:v>
                </c:pt>
                <c:pt idx="56">
                  <c:v>7.1666666666666878E-2</c:v>
                </c:pt>
                <c:pt idx="57">
                  <c:v>9.0333333333333266E-2</c:v>
                </c:pt>
                <c:pt idx="58">
                  <c:v>3.6000000000000032E-2</c:v>
                </c:pt>
                <c:pt idx="59">
                  <c:v>4.7333333333333449E-2</c:v>
                </c:pt>
                <c:pt idx="60">
                  <c:v>0.10466666666666657</c:v>
                </c:pt>
                <c:pt idx="61">
                  <c:v>7.2999999999999954E-2</c:v>
                </c:pt>
                <c:pt idx="63">
                  <c:v>0.14366666666666661</c:v>
                </c:pt>
                <c:pt idx="64">
                  <c:v>0.19099999999999995</c:v>
                </c:pt>
                <c:pt idx="65">
                  <c:v>3.933333333333322E-2</c:v>
                </c:pt>
                <c:pt idx="66">
                  <c:v>9.3999999999999972E-2</c:v>
                </c:pt>
                <c:pt idx="67">
                  <c:v>0.17966666666666653</c:v>
                </c:pt>
                <c:pt idx="68">
                  <c:v>0.20200000000000007</c:v>
                </c:pt>
                <c:pt idx="70">
                  <c:v>0.18599999999999983</c:v>
                </c:pt>
                <c:pt idx="71">
                  <c:v>6.5999999999999948E-2</c:v>
                </c:pt>
                <c:pt idx="72">
                  <c:v>2.733333333333321E-2</c:v>
                </c:pt>
                <c:pt idx="73">
                  <c:v>7.5000000000000067E-2</c:v>
                </c:pt>
                <c:pt idx="74">
                  <c:v>0.30200000000000027</c:v>
                </c:pt>
                <c:pt idx="75">
                  <c:v>0.12300000000000011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1E7D-1744-8357-A30F75AFC8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overlap val="100"/>
        <c:axId val="595304448"/>
        <c:axId val="505758880"/>
      </c:barChart>
      <c:catAx>
        <c:axId val="5953044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05758880"/>
        <c:crosses val="autoZero"/>
        <c:auto val="1"/>
        <c:lblAlgn val="ctr"/>
        <c:lblOffset val="100"/>
        <c:noMultiLvlLbl val="0"/>
      </c:catAx>
      <c:valAx>
        <c:axId val="505758880"/>
        <c:scaling>
          <c:orientation val="minMax"/>
          <c:max val="1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595304448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6.0225081495244463E-2"/>
          <c:y val="0.11429532512674297"/>
          <c:w val="0.93977491850475559"/>
          <c:h val="0.760159059419024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1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v>ID01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xVal>
            <c:numRef>
              <c:f>feces_weighted!$C$2:$C$7</c:f>
              <c:numCache>
                <c:formatCode>General</c:formatCode>
                <c:ptCount val="6"/>
                <c:pt idx="0">
                  <c:v>-7.0712389897699998E-2</c:v>
                </c:pt>
                <c:pt idx="1">
                  <c:v>2.5547947176000001E-2</c:v>
                </c:pt>
                <c:pt idx="2">
                  <c:v>3.29713459643E-2</c:v>
                </c:pt>
                <c:pt idx="3">
                  <c:v>8.3051124097300005E-2</c:v>
                </c:pt>
                <c:pt idx="4">
                  <c:v>-9.1436820601499998E-3</c:v>
                </c:pt>
                <c:pt idx="5">
                  <c:v>-9.2719195483400005E-2</c:v>
                </c:pt>
              </c:numCache>
            </c:numRef>
          </c:xVal>
          <c:yVal>
            <c:numRef>
              <c:f>feces_weighted!$D$2:$D$7</c:f>
              <c:numCache>
                <c:formatCode>General</c:formatCode>
                <c:ptCount val="6"/>
                <c:pt idx="0">
                  <c:v>-0.222137575462</c:v>
                </c:pt>
                <c:pt idx="1">
                  <c:v>-0.15104539868200001</c:v>
                </c:pt>
                <c:pt idx="2">
                  <c:v>-0.216283568368</c:v>
                </c:pt>
                <c:pt idx="3">
                  <c:v>-0.124476922282</c:v>
                </c:pt>
                <c:pt idx="4">
                  <c:v>-0.253168187346</c:v>
                </c:pt>
                <c:pt idx="5">
                  <c:v>-0.24830164448200001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FC5-E64C-A76D-410F5732DB1F}"/>
            </c:ext>
          </c:extLst>
        </c:ser>
        <c:ser>
          <c:idx val="1"/>
          <c:order val="1"/>
          <c:tx>
            <c:v>ID02</c:v>
          </c:tx>
          <c:spPr>
            <a:ln w="317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2"/>
              </a:solidFill>
              <a:ln w="19050">
                <a:solidFill>
                  <a:schemeClr val="accent2"/>
                </a:solidFill>
              </a:ln>
              <a:effectLst/>
            </c:spPr>
          </c:marker>
          <c:xVal>
            <c:numRef>
              <c:f>feces_weighted!$C$8:$C$13</c:f>
              <c:numCache>
                <c:formatCode>General</c:formatCode>
                <c:ptCount val="6"/>
                <c:pt idx="0">
                  <c:v>0.21556787554699999</c:v>
                </c:pt>
                <c:pt idx="1">
                  <c:v>0.14795772753600001</c:v>
                </c:pt>
                <c:pt idx="2">
                  <c:v>0.217492086197</c:v>
                </c:pt>
                <c:pt idx="3">
                  <c:v>0.19371644268900001</c:v>
                </c:pt>
                <c:pt idx="4">
                  <c:v>0.20460054159800001</c:v>
                </c:pt>
                <c:pt idx="5">
                  <c:v>0.169247606503</c:v>
                </c:pt>
              </c:numCache>
            </c:numRef>
          </c:xVal>
          <c:yVal>
            <c:numRef>
              <c:f>feces_weighted!$D$8:$D$13</c:f>
              <c:numCache>
                <c:formatCode>General</c:formatCode>
                <c:ptCount val="6"/>
                <c:pt idx="0">
                  <c:v>0.11799028486099999</c:v>
                </c:pt>
                <c:pt idx="1">
                  <c:v>-1.2285089838800001E-2</c:v>
                </c:pt>
                <c:pt idx="2">
                  <c:v>0.139751093785</c:v>
                </c:pt>
                <c:pt idx="3">
                  <c:v>8.3871502397900005E-2</c:v>
                </c:pt>
                <c:pt idx="4">
                  <c:v>7.6908895041900002E-2</c:v>
                </c:pt>
                <c:pt idx="5">
                  <c:v>4.6781106559299998E-2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FC5-E64C-A76D-410F5732DB1F}"/>
            </c:ext>
          </c:extLst>
        </c:ser>
        <c:ser>
          <c:idx val="2"/>
          <c:order val="2"/>
          <c:tx>
            <c:v>ID03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3"/>
              </a:solidFill>
              <a:ln w="19050">
                <a:solidFill>
                  <a:schemeClr val="accent3"/>
                </a:solidFill>
              </a:ln>
              <a:effectLst/>
            </c:spPr>
          </c:marker>
          <c:xVal>
            <c:numRef>
              <c:f>feces_weighted!$C$14:$C$19</c:f>
              <c:numCache>
                <c:formatCode>General</c:formatCode>
                <c:ptCount val="6"/>
                <c:pt idx="0">
                  <c:v>-0.15189735637499999</c:v>
                </c:pt>
                <c:pt idx="1">
                  <c:v>-0.19491726835000001</c:v>
                </c:pt>
                <c:pt idx="2">
                  <c:v>-0.19025196483699999</c:v>
                </c:pt>
                <c:pt idx="3">
                  <c:v>-0.16834931234700001</c:v>
                </c:pt>
                <c:pt idx="4">
                  <c:v>-0.17293030908000001</c:v>
                </c:pt>
                <c:pt idx="5">
                  <c:v>-0.13321590675200001</c:v>
                </c:pt>
              </c:numCache>
            </c:numRef>
          </c:xVal>
          <c:yVal>
            <c:numRef>
              <c:f>feces_weighted!$D$14:$D$19</c:f>
              <c:numCache>
                <c:formatCode>General</c:formatCode>
                <c:ptCount val="6"/>
                <c:pt idx="0">
                  <c:v>5.8287964528800002E-4</c:v>
                </c:pt>
                <c:pt idx="1">
                  <c:v>4.4380894014900002E-2</c:v>
                </c:pt>
                <c:pt idx="2">
                  <c:v>2.03008197396E-2</c:v>
                </c:pt>
                <c:pt idx="3">
                  <c:v>9.3261386810100003E-2</c:v>
                </c:pt>
                <c:pt idx="4">
                  <c:v>2.5723449528899999E-2</c:v>
                </c:pt>
                <c:pt idx="5">
                  <c:v>3.39578846382E-2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AFC5-E64C-A76D-410F5732DB1F}"/>
            </c:ext>
          </c:extLst>
        </c:ser>
        <c:ser>
          <c:idx val="3"/>
          <c:order val="3"/>
          <c:tx>
            <c:v>ID04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4"/>
              </a:solidFill>
              <a:ln w="19050">
                <a:solidFill>
                  <a:schemeClr val="accent4"/>
                </a:solidFill>
              </a:ln>
              <a:effectLst/>
            </c:spPr>
          </c:marker>
          <c:xVal>
            <c:numRef>
              <c:f>feces_weighted!$C$20:$C$25</c:f>
              <c:numCache>
                <c:formatCode>General</c:formatCode>
                <c:ptCount val="6"/>
                <c:pt idx="0">
                  <c:v>-0.204408370507</c:v>
                </c:pt>
                <c:pt idx="1">
                  <c:v>-0.15526635639700001</c:v>
                </c:pt>
                <c:pt idx="2">
                  <c:v>-0.15046622852899999</c:v>
                </c:pt>
                <c:pt idx="3">
                  <c:v>-0.12850833875699999</c:v>
                </c:pt>
                <c:pt idx="4">
                  <c:v>-7.5431171201200006E-2</c:v>
                </c:pt>
                <c:pt idx="5">
                  <c:v>-9.42084370123E-2</c:v>
                </c:pt>
              </c:numCache>
            </c:numRef>
          </c:xVal>
          <c:yVal>
            <c:numRef>
              <c:f>feces_weighted!$D$20:$D$25</c:f>
              <c:numCache>
                <c:formatCode>General</c:formatCode>
                <c:ptCount val="6"/>
                <c:pt idx="0">
                  <c:v>5.4059829975499997E-2</c:v>
                </c:pt>
                <c:pt idx="1">
                  <c:v>0.13305938568199999</c:v>
                </c:pt>
                <c:pt idx="2">
                  <c:v>-3.5073160713799997E-2</c:v>
                </c:pt>
                <c:pt idx="3">
                  <c:v>0.105815041001</c:v>
                </c:pt>
                <c:pt idx="4">
                  <c:v>-7.75937072349E-2</c:v>
                </c:pt>
                <c:pt idx="5">
                  <c:v>-4.67193420712E-3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AFC5-E64C-A76D-410F5732DB1F}"/>
            </c:ext>
          </c:extLst>
        </c:ser>
        <c:ser>
          <c:idx val="4"/>
          <c:order val="4"/>
          <c:tx>
            <c:v>ID05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5"/>
              </a:solidFill>
              <a:ln w="19050">
                <a:solidFill>
                  <a:schemeClr val="accent5"/>
                </a:solidFill>
              </a:ln>
              <a:effectLst/>
            </c:spPr>
          </c:marker>
          <c:xVal>
            <c:numRef>
              <c:f>feces_weighted!$C$26:$C$31</c:f>
              <c:numCache>
                <c:formatCode>General</c:formatCode>
                <c:ptCount val="6"/>
                <c:pt idx="0">
                  <c:v>-1.6015431070900001E-2</c:v>
                </c:pt>
                <c:pt idx="1">
                  <c:v>7.2543833329899998E-2</c:v>
                </c:pt>
                <c:pt idx="2">
                  <c:v>2.6932435546699999E-2</c:v>
                </c:pt>
                <c:pt idx="3">
                  <c:v>0.102832203242</c:v>
                </c:pt>
                <c:pt idx="4">
                  <c:v>-1.9379292345799999E-2</c:v>
                </c:pt>
                <c:pt idx="5">
                  <c:v>-2.2353955699800001E-2</c:v>
                </c:pt>
              </c:numCache>
            </c:numRef>
          </c:xVal>
          <c:yVal>
            <c:numRef>
              <c:f>feces_weighted!$D$26:$D$31</c:f>
              <c:numCache>
                <c:formatCode>General</c:formatCode>
                <c:ptCount val="6"/>
                <c:pt idx="0">
                  <c:v>-9.82587591712E-2</c:v>
                </c:pt>
                <c:pt idx="1">
                  <c:v>1.12043409621E-2</c:v>
                </c:pt>
                <c:pt idx="2">
                  <c:v>-6.0865999138100001E-2</c:v>
                </c:pt>
                <c:pt idx="3">
                  <c:v>0.102707537811</c:v>
                </c:pt>
                <c:pt idx="4">
                  <c:v>-7.9777522244999996E-2</c:v>
                </c:pt>
                <c:pt idx="5">
                  <c:v>-5.8435502320500002E-2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AFC5-E64C-A76D-410F5732DB1F}"/>
            </c:ext>
          </c:extLst>
        </c:ser>
        <c:ser>
          <c:idx val="5"/>
          <c:order val="5"/>
          <c:tx>
            <c:v>ID06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6"/>
              </a:solidFill>
              <a:ln w="19050">
                <a:solidFill>
                  <a:schemeClr val="accent6"/>
                </a:solidFill>
              </a:ln>
              <a:effectLst/>
            </c:spPr>
          </c:marker>
          <c:xVal>
            <c:numRef>
              <c:f>feces_weighted!$C$32:$C$37</c:f>
              <c:numCache>
                <c:formatCode>General</c:formatCode>
                <c:ptCount val="6"/>
                <c:pt idx="0">
                  <c:v>8.2917998233100004E-2</c:v>
                </c:pt>
                <c:pt idx="1">
                  <c:v>6.7466546522100004E-2</c:v>
                </c:pt>
                <c:pt idx="2">
                  <c:v>7.9499831820199998E-2</c:v>
                </c:pt>
                <c:pt idx="3">
                  <c:v>0.12539894718899999</c:v>
                </c:pt>
                <c:pt idx="4">
                  <c:v>8.6866605252800003E-2</c:v>
                </c:pt>
                <c:pt idx="5">
                  <c:v>9.6049493256200005E-2</c:v>
                </c:pt>
              </c:numCache>
            </c:numRef>
          </c:xVal>
          <c:yVal>
            <c:numRef>
              <c:f>feces_weighted!$D$32:$D$37</c:f>
              <c:numCache>
                <c:formatCode>General</c:formatCode>
                <c:ptCount val="6"/>
                <c:pt idx="0">
                  <c:v>4.63598886263E-2</c:v>
                </c:pt>
                <c:pt idx="1">
                  <c:v>-6.7139300547600006E-2</c:v>
                </c:pt>
                <c:pt idx="2">
                  <c:v>0.16139168405099999</c:v>
                </c:pt>
                <c:pt idx="3">
                  <c:v>0.104999729348</c:v>
                </c:pt>
                <c:pt idx="4">
                  <c:v>3.6097249429799999E-2</c:v>
                </c:pt>
                <c:pt idx="5">
                  <c:v>-1.7035647451E-3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AFC5-E64C-A76D-410F5732DB1F}"/>
            </c:ext>
          </c:extLst>
        </c:ser>
        <c:ser>
          <c:idx val="6"/>
          <c:order val="6"/>
          <c:tx>
            <c:v>ID07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xVal>
            <c:numRef>
              <c:f>feces_weighted!$C$38:$C$43</c:f>
              <c:numCache>
                <c:formatCode>General</c:formatCode>
                <c:ptCount val="6"/>
                <c:pt idx="0">
                  <c:v>0.11609312767</c:v>
                </c:pt>
                <c:pt idx="1">
                  <c:v>0.116851993678</c:v>
                </c:pt>
                <c:pt idx="2">
                  <c:v>0.17602472217500001</c:v>
                </c:pt>
                <c:pt idx="3">
                  <c:v>0.19052569070799999</c:v>
                </c:pt>
                <c:pt idx="4">
                  <c:v>0.235447639239</c:v>
                </c:pt>
                <c:pt idx="5">
                  <c:v>0.191952292192</c:v>
                </c:pt>
              </c:numCache>
            </c:numRef>
          </c:xVal>
          <c:yVal>
            <c:numRef>
              <c:f>feces_weighted!$D$38:$D$43</c:f>
              <c:numCache>
                <c:formatCode>General</c:formatCode>
                <c:ptCount val="6"/>
                <c:pt idx="0">
                  <c:v>-9.0681966569299999E-2</c:v>
                </c:pt>
                <c:pt idx="1">
                  <c:v>-0.109328150569</c:v>
                </c:pt>
                <c:pt idx="2">
                  <c:v>-7.0621936197199997E-3</c:v>
                </c:pt>
                <c:pt idx="3">
                  <c:v>9.8911579276900002E-2</c:v>
                </c:pt>
                <c:pt idx="4">
                  <c:v>7.9192466787599992E-3</c:v>
                </c:pt>
                <c:pt idx="5">
                  <c:v>0.116572086009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AFC5-E64C-A76D-410F5732DB1F}"/>
            </c:ext>
          </c:extLst>
        </c:ser>
        <c:ser>
          <c:idx val="7"/>
          <c:order val="7"/>
          <c:tx>
            <c:v>ID08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xVal>
            <c:numRef>
              <c:f>feces_weighted!$C$44:$C$49</c:f>
              <c:numCache>
                <c:formatCode>General</c:formatCode>
                <c:ptCount val="6"/>
                <c:pt idx="0">
                  <c:v>-0.14502477714600001</c:v>
                </c:pt>
                <c:pt idx="1">
                  <c:v>9.4375759442700005E-2</c:v>
                </c:pt>
                <c:pt idx="2">
                  <c:v>4.59904766452E-2</c:v>
                </c:pt>
                <c:pt idx="3">
                  <c:v>0.139299616387</c:v>
                </c:pt>
                <c:pt idx="4">
                  <c:v>6.2330161677099996E-3</c:v>
                </c:pt>
                <c:pt idx="5">
                  <c:v>4.4593547738599998E-2</c:v>
                </c:pt>
              </c:numCache>
            </c:numRef>
          </c:xVal>
          <c:yVal>
            <c:numRef>
              <c:f>feces_weighted!$D$44:$D$49</c:f>
              <c:numCache>
                <c:formatCode>General</c:formatCode>
                <c:ptCount val="6"/>
                <c:pt idx="0">
                  <c:v>7.0714305535399993E-2</c:v>
                </c:pt>
                <c:pt idx="1">
                  <c:v>-2.8110011738300002E-2</c:v>
                </c:pt>
                <c:pt idx="2">
                  <c:v>4.8092854650800002E-2</c:v>
                </c:pt>
                <c:pt idx="3">
                  <c:v>0.127569996849</c:v>
                </c:pt>
                <c:pt idx="4">
                  <c:v>-0.10124731775</c:v>
                </c:pt>
                <c:pt idx="5">
                  <c:v>-9.0561299707799997E-2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AFC5-E64C-A76D-410F5732DB1F}"/>
            </c:ext>
          </c:extLst>
        </c:ser>
        <c:ser>
          <c:idx val="8"/>
          <c:order val="8"/>
          <c:tx>
            <c:v>ID09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noFill/>
              <a:ln w="19050">
                <a:solidFill>
                  <a:schemeClr val="accent3">
                    <a:lumMod val="60000"/>
                  </a:schemeClr>
                </a:solidFill>
              </a:ln>
              <a:effectLst/>
            </c:spPr>
          </c:marker>
          <c:xVal>
            <c:numRef>
              <c:f>feces_weighted!$C$50:$C$55</c:f>
              <c:numCache>
                <c:formatCode>General</c:formatCode>
                <c:ptCount val="6"/>
                <c:pt idx="0">
                  <c:v>-0.25232226849400002</c:v>
                </c:pt>
                <c:pt idx="1">
                  <c:v>-0.172591258227</c:v>
                </c:pt>
                <c:pt idx="2">
                  <c:v>-0.27097904421000002</c:v>
                </c:pt>
                <c:pt idx="3">
                  <c:v>-0.252111800045</c:v>
                </c:pt>
                <c:pt idx="4">
                  <c:v>-0.19995069209999999</c:v>
                </c:pt>
                <c:pt idx="5">
                  <c:v>-0.149263282414</c:v>
                </c:pt>
              </c:numCache>
            </c:numRef>
          </c:xVal>
          <c:yVal>
            <c:numRef>
              <c:f>feces_weighted!$D$50:$D$55</c:f>
              <c:numCache>
                <c:formatCode>General</c:formatCode>
                <c:ptCount val="6"/>
                <c:pt idx="0">
                  <c:v>0.124151573939</c:v>
                </c:pt>
                <c:pt idx="1">
                  <c:v>4.1908233739899999E-2</c:v>
                </c:pt>
                <c:pt idx="2">
                  <c:v>0.16888319742899999</c:v>
                </c:pt>
                <c:pt idx="3">
                  <c:v>0.17512208684300001</c:v>
                </c:pt>
                <c:pt idx="4">
                  <c:v>6.7630656309800002E-2</c:v>
                </c:pt>
                <c:pt idx="5">
                  <c:v>7.20824342375E-3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AFC5-E64C-A76D-410F5732DB1F}"/>
            </c:ext>
          </c:extLst>
        </c:ser>
        <c:ser>
          <c:idx val="9"/>
          <c:order val="9"/>
          <c:tx>
            <c:v>ID10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accent4">
                    <a:lumMod val="60000"/>
                  </a:schemeClr>
                </a:solidFill>
              </a:ln>
              <a:effectLst/>
            </c:spPr>
          </c:marker>
          <c:xVal>
            <c:numRef>
              <c:f>feces_weighted!$C$56:$C$61</c:f>
              <c:numCache>
                <c:formatCode>General</c:formatCode>
                <c:ptCount val="6"/>
                <c:pt idx="0">
                  <c:v>-1.84915972223E-2</c:v>
                </c:pt>
                <c:pt idx="1">
                  <c:v>1.18772885929E-2</c:v>
                </c:pt>
                <c:pt idx="2">
                  <c:v>0.12958838241699999</c:v>
                </c:pt>
                <c:pt idx="3">
                  <c:v>0.12780951608999999</c:v>
                </c:pt>
                <c:pt idx="4">
                  <c:v>5.6822762074300003E-2</c:v>
                </c:pt>
                <c:pt idx="5">
                  <c:v>3.9211049058900001E-2</c:v>
                </c:pt>
              </c:numCache>
            </c:numRef>
          </c:xVal>
          <c:yVal>
            <c:numRef>
              <c:f>feces_weighted!$D$56:$D$61</c:f>
              <c:numCache>
                <c:formatCode>General</c:formatCode>
                <c:ptCount val="6"/>
                <c:pt idx="0">
                  <c:v>-0.14588972979600001</c:v>
                </c:pt>
                <c:pt idx="1">
                  <c:v>-0.15781283909800001</c:v>
                </c:pt>
                <c:pt idx="2">
                  <c:v>0.134879446978</c:v>
                </c:pt>
                <c:pt idx="3">
                  <c:v>5.4922679447000002E-2</c:v>
                </c:pt>
                <c:pt idx="4">
                  <c:v>-0.109469535783</c:v>
                </c:pt>
                <c:pt idx="5">
                  <c:v>-0.133185636532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9-AFC5-E64C-A76D-410F5732DB1F}"/>
            </c:ext>
          </c:extLst>
        </c:ser>
        <c:ser>
          <c:idx val="10"/>
          <c:order val="10"/>
          <c:tx>
            <c:v>ID11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accent5">
                    <a:lumMod val="60000"/>
                  </a:schemeClr>
                </a:solidFill>
              </a:ln>
              <a:effectLst/>
            </c:spPr>
          </c:marker>
          <c:xVal>
            <c:numRef>
              <c:f>feces_weighted!$C$62:$C$67</c:f>
              <c:numCache>
                <c:formatCode>General</c:formatCode>
                <c:ptCount val="6"/>
                <c:pt idx="0">
                  <c:v>-7.9465310870699996E-2</c:v>
                </c:pt>
                <c:pt idx="1">
                  <c:v>-4.5721049169000001E-2</c:v>
                </c:pt>
                <c:pt idx="2">
                  <c:v>7.5759151020100002E-2</c:v>
                </c:pt>
                <c:pt idx="3">
                  <c:v>-7.1987234619500004E-2</c:v>
                </c:pt>
                <c:pt idx="4">
                  <c:v>-3.2704815960099998E-2</c:v>
                </c:pt>
                <c:pt idx="5">
                  <c:v>-8.8328525815699999E-2</c:v>
                </c:pt>
              </c:numCache>
            </c:numRef>
          </c:xVal>
          <c:yVal>
            <c:numRef>
              <c:f>feces_weighted!$D$62:$D$67</c:f>
              <c:numCache>
                <c:formatCode>General</c:formatCode>
                <c:ptCount val="6"/>
                <c:pt idx="0">
                  <c:v>-6.8826601918799996E-2</c:v>
                </c:pt>
                <c:pt idx="1">
                  <c:v>1.1442659886100001E-3</c:v>
                </c:pt>
                <c:pt idx="2">
                  <c:v>0.14838840723800001</c:v>
                </c:pt>
                <c:pt idx="3">
                  <c:v>1.4828871980700001E-2</c:v>
                </c:pt>
                <c:pt idx="4">
                  <c:v>-1.37911643122E-2</c:v>
                </c:pt>
                <c:pt idx="5">
                  <c:v>-8.0868332046300007E-2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A-AFC5-E64C-A76D-410F5732DB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72836896"/>
        <c:axId val="1489904752"/>
      </c:scatterChart>
      <c:valAx>
        <c:axId val="15728368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000"/>
                  <a:t>PCo1=20.5%</a:t>
                </a:r>
                <a:endParaRPr lang="ja-JP" sz="10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ja-JP"/>
            </a:p>
          </c:txPr>
        </c:title>
        <c:numFmt formatCode="General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489904752"/>
        <c:crosses val="autoZero"/>
        <c:crossBetween val="midCat"/>
      </c:valAx>
      <c:valAx>
        <c:axId val="148990475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000"/>
                  <a:t>PCo2=12.5%</a:t>
                </a:r>
                <a:endParaRPr lang="ja-JP" sz="10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ja-JP"/>
            </a:p>
          </c:txPr>
        </c:title>
        <c:numFmt formatCode="General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572836896"/>
        <c:crosses val="autoZero"/>
        <c:crossBetween val="midCat"/>
        <c:majorUnit val="0.1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77632195180071395"/>
          <c:y val="0.11027277777777779"/>
          <c:w val="0.20145602964605894"/>
          <c:h val="0.690574444444444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v>Pre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noFill/>
              <a:ln w="19050">
                <a:solidFill>
                  <a:schemeClr val="accent1"/>
                </a:solidFill>
              </a:ln>
              <a:effectLst/>
            </c:spPr>
          </c:marker>
          <c:xVal>
            <c:numRef>
              <c:f>feces_weighted!$I$2:$I$23</c:f>
              <c:numCache>
                <c:formatCode>General</c:formatCode>
                <c:ptCount val="22"/>
                <c:pt idx="0">
                  <c:v>-7.0712389897699998E-2</c:v>
                </c:pt>
                <c:pt idx="1">
                  <c:v>2.5547947176000001E-2</c:v>
                </c:pt>
                <c:pt idx="2">
                  <c:v>0.21556787554699999</c:v>
                </c:pt>
                <c:pt idx="3">
                  <c:v>0.14795772753600001</c:v>
                </c:pt>
                <c:pt idx="4">
                  <c:v>-0.15189735637499999</c:v>
                </c:pt>
                <c:pt idx="5">
                  <c:v>-0.19491726835000001</c:v>
                </c:pt>
                <c:pt idx="6">
                  <c:v>-0.204408370507</c:v>
                </c:pt>
                <c:pt idx="7">
                  <c:v>-0.15526635639700001</c:v>
                </c:pt>
                <c:pt idx="8">
                  <c:v>-1.6015431070900001E-2</c:v>
                </c:pt>
                <c:pt idx="9">
                  <c:v>7.2543833329899998E-2</c:v>
                </c:pt>
                <c:pt idx="10">
                  <c:v>8.2917998233100004E-2</c:v>
                </c:pt>
                <c:pt idx="11">
                  <c:v>6.7466546522100004E-2</c:v>
                </c:pt>
                <c:pt idx="12">
                  <c:v>0.11609312767</c:v>
                </c:pt>
                <c:pt idx="13">
                  <c:v>0.116851993678</c:v>
                </c:pt>
                <c:pt idx="14">
                  <c:v>-0.14502477714600001</c:v>
                </c:pt>
                <c:pt idx="15">
                  <c:v>9.4375759442700005E-2</c:v>
                </c:pt>
                <c:pt idx="16">
                  <c:v>-0.25232226849400002</c:v>
                </c:pt>
                <c:pt idx="17">
                  <c:v>-0.172591258227</c:v>
                </c:pt>
                <c:pt idx="18">
                  <c:v>-1.84915972223E-2</c:v>
                </c:pt>
                <c:pt idx="19">
                  <c:v>1.18772885929E-2</c:v>
                </c:pt>
                <c:pt idx="20">
                  <c:v>-7.9465310870699996E-2</c:v>
                </c:pt>
                <c:pt idx="21">
                  <c:v>-4.5721049169000001E-2</c:v>
                </c:pt>
              </c:numCache>
            </c:numRef>
          </c:xVal>
          <c:yVal>
            <c:numRef>
              <c:f>feces_weighted!$J$2:$J$23</c:f>
              <c:numCache>
                <c:formatCode>General</c:formatCode>
                <c:ptCount val="22"/>
                <c:pt idx="0">
                  <c:v>-0.222137575462</c:v>
                </c:pt>
                <c:pt idx="1">
                  <c:v>-0.15104539868200001</c:v>
                </c:pt>
                <c:pt idx="2">
                  <c:v>0.11799028486099999</c:v>
                </c:pt>
                <c:pt idx="3">
                  <c:v>-1.2285089838800001E-2</c:v>
                </c:pt>
                <c:pt idx="4">
                  <c:v>5.8287964528800002E-4</c:v>
                </c:pt>
                <c:pt idx="5">
                  <c:v>4.4380894014900002E-2</c:v>
                </c:pt>
                <c:pt idx="6">
                  <c:v>5.4059829975499997E-2</c:v>
                </c:pt>
                <c:pt idx="7">
                  <c:v>0.13305938568199999</c:v>
                </c:pt>
                <c:pt idx="8">
                  <c:v>-9.82587591712E-2</c:v>
                </c:pt>
                <c:pt idx="9">
                  <c:v>1.12043409621E-2</c:v>
                </c:pt>
                <c:pt idx="10">
                  <c:v>4.63598886263E-2</c:v>
                </c:pt>
                <c:pt idx="11">
                  <c:v>-6.7139300547600006E-2</c:v>
                </c:pt>
                <c:pt idx="12">
                  <c:v>-9.0681966569299999E-2</c:v>
                </c:pt>
                <c:pt idx="13">
                  <c:v>-0.109328150569</c:v>
                </c:pt>
                <c:pt idx="14">
                  <c:v>7.0714305535399993E-2</c:v>
                </c:pt>
                <c:pt idx="15">
                  <c:v>-2.8110011738300002E-2</c:v>
                </c:pt>
                <c:pt idx="16">
                  <c:v>0.124151573939</c:v>
                </c:pt>
                <c:pt idx="17">
                  <c:v>4.1908233739899999E-2</c:v>
                </c:pt>
                <c:pt idx="18">
                  <c:v>-0.14588972979600001</c:v>
                </c:pt>
                <c:pt idx="19">
                  <c:v>-0.15781283909800001</c:v>
                </c:pt>
                <c:pt idx="20">
                  <c:v>-6.8826601918799996E-2</c:v>
                </c:pt>
                <c:pt idx="21">
                  <c:v>1.1442659886100001E-3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74F-9A45-9BBC-D8C36CFDEE64}"/>
            </c:ext>
          </c:extLst>
        </c:ser>
        <c:ser>
          <c:idx val="1"/>
          <c:order val="1"/>
          <c:tx>
            <c:v>FOS</c:v>
          </c:tx>
          <c:spPr>
            <a:ln w="31750" cap="rnd">
              <a:noFill/>
              <a:round/>
            </a:ln>
            <a:effectLst/>
          </c:spPr>
          <c:marker>
            <c:symbol val="circle"/>
            <c:size val="4"/>
            <c:spPr>
              <a:noFill/>
              <a:ln w="19050">
                <a:solidFill>
                  <a:schemeClr val="accent2"/>
                </a:solidFill>
              </a:ln>
              <a:effectLst/>
            </c:spPr>
          </c:marker>
          <c:xVal>
            <c:numRef>
              <c:f>feces_weighted!$I$24:$I$45</c:f>
              <c:numCache>
                <c:formatCode>General</c:formatCode>
                <c:ptCount val="22"/>
                <c:pt idx="0">
                  <c:v>3.29713459643E-2</c:v>
                </c:pt>
                <c:pt idx="1">
                  <c:v>8.3051124097300005E-2</c:v>
                </c:pt>
                <c:pt idx="2">
                  <c:v>0.217492086197</c:v>
                </c:pt>
                <c:pt idx="3">
                  <c:v>0.19371644268900001</c:v>
                </c:pt>
                <c:pt idx="4">
                  <c:v>-0.19025196483699999</c:v>
                </c:pt>
                <c:pt idx="5">
                  <c:v>-0.16834931234700001</c:v>
                </c:pt>
                <c:pt idx="6">
                  <c:v>-0.15046622852899999</c:v>
                </c:pt>
                <c:pt idx="7">
                  <c:v>-0.12850833875699999</c:v>
                </c:pt>
                <c:pt idx="8">
                  <c:v>2.6932435546699999E-2</c:v>
                </c:pt>
                <c:pt idx="9">
                  <c:v>0.102832203242</c:v>
                </c:pt>
                <c:pt idx="10">
                  <c:v>7.9499831820199998E-2</c:v>
                </c:pt>
                <c:pt idx="11">
                  <c:v>0.12539894718899999</c:v>
                </c:pt>
                <c:pt idx="12">
                  <c:v>0.17602472217500001</c:v>
                </c:pt>
                <c:pt idx="13">
                  <c:v>0.19052569070799999</c:v>
                </c:pt>
                <c:pt idx="14">
                  <c:v>4.59904766452E-2</c:v>
                </c:pt>
                <c:pt idx="15">
                  <c:v>0.139299616387</c:v>
                </c:pt>
                <c:pt idx="16">
                  <c:v>-0.27097904421000002</c:v>
                </c:pt>
                <c:pt idx="17">
                  <c:v>-0.252111800045</c:v>
                </c:pt>
                <c:pt idx="18">
                  <c:v>0.12958838241699999</c:v>
                </c:pt>
                <c:pt idx="19">
                  <c:v>0.12780951608999999</c:v>
                </c:pt>
                <c:pt idx="20">
                  <c:v>7.5759151020100002E-2</c:v>
                </c:pt>
                <c:pt idx="21">
                  <c:v>-7.1987234619500004E-2</c:v>
                </c:pt>
              </c:numCache>
            </c:numRef>
          </c:xVal>
          <c:yVal>
            <c:numRef>
              <c:f>feces_weighted!$J$24:$J$45</c:f>
              <c:numCache>
                <c:formatCode>General</c:formatCode>
                <c:ptCount val="22"/>
                <c:pt idx="0">
                  <c:v>-0.216283568368</c:v>
                </c:pt>
                <c:pt idx="1">
                  <c:v>-0.124476922282</c:v>
                </c:pt>
                <c:pt idx="2">
                  <c:v>0.139751093785</c:v>
                </c:pt>
                <c:pt idx="3">
                  <c:v>8.3871502397900005E-2</c:v>
                </c:pt>
                <c:pt idx="4">
                  <c:v>2.03008197396E-2</c:v>
                </c:pt>
                <c:pt idx="5">
                  <c:v>9.3261386810100003E-2</c:v>
                </c:pt>
                <c:pt idx="6">
                  <c:v>-3.5073160713799997E-2</c:v>
                </c:pt>
                <c:pt idx="7">
                  <c:v>0.105815041001</c:v>
                </c:pt>
                <c:pt idx="8">
                  <c:v>-6.0865999138100001E-2</c:v>
                </c:pt>
                <c:pt idx="9">
                  <c:v>0.102707537811</c:v>
                </c:pt>
                <c:pt idx="10">
                  <c:v>0.16139168405099999</c:v>
                </c:pt>
                <c:pt idx="11">
                  <c:v>0.104999729348</c:v>
                </c:pt>
                <c:pt idx="12">
                  <c:v>-7.0621936197199997E-3</c:v>
                </c:pt>
                <c:pt idx="13">
                  <c:v>9.8911579276900002E-2</c:v>
                </c:pt>
                <c:pt idx="14">
                  <c:v>4.8092854650800002E-2</c:v>
                </c:pt>
                <c:pt idx="15">
                  <c:v>0.127569996849</c:v>
                </c:pt>
                <c:pt idx="16">
                  <c:v>0.16888319742899999</c:v>
                </c:pt>
                <c:pt idx="17">
                  <c:v>0.17512208684300001</c:v>
                </c:pt>
                <c:pt idx="18">
                  <c:v>0.134879446978</c:v>
                </c:pt>
                <c:pt idx="19">
                  <c:v>5.4922679447000002E-2</c:v>
                </c:pt>
                <c:pt idx="20">
                  <c:v>0.14838840723800001</c:v>
                </c:pt>
                <c:pt idx="21">
                  <c:v>1.4828871980700001E-2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74F-9A45-9BBC-D8C36CFDEE64}"/>
            </c:ext>
          </c:extLst>
        </c:ser>
        <c:ser>
          <c:idx val="2"/>
          <c:order val="2"/>
          <c:tx>
            <c:v>Post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noFill/>
              <a:ln w="19050">
                <a:solidFill>
                  <a:schemeClr val="accent3"/>
                </a:solidFill>
              </a:ln>
              <a:effectLst/>
            </c:spPr>
          </c:marker>
          <c:xVal>
            <c:numRef>
              <c:f>feces_weighted!$I$46:$I$67</c:f>
              <c:numCache>
                <c:formatCode>General</c:formatCode>
                <c:ptCount val="22"/>
                <c:pt idx="0">
                  <c:v>-9.1436820601499998E-3</c:v>
                </c:pt>
                <c:pt idx="1">
                  <c:v>-9.2719195483400005E-2</c:v>
                </c:pt>
                <c:pt idx="2">
                  <c:v>0.20460054159800001</c:v>
                </c:pt>
                <c:pt idx="3">
                  <c:v>0.169247606503</c:v>
                </c:pt>
                <c:pt idx="4">
                  <c:v>-0.17293030908000001</c:v>
                </c:pt>
                <c:pt idx="5">
                  <c:v>-0.13321590675200001</c:v>
                </c:pt>
                <c:pt idx="6">
                  <c:v>-7.5431171201200006E-2</c:v>
                </c:pt>
                <c:pt idx="7">
                  <c:v>-9.42084370123E-2</c:v>
                </c:pt>
                <c:pt idx="8">
                  <c:v>-1.9379292345799999E-2</c:v>
                </c:pt>
                <c:pt idx="9">
                  <c:v>-2.2353955699800001E-2</c:v>
                </c:pt>
                <c:pt idx="10">
                  <c:v>8.6866605252800003E-2</c:v>
                </c:pt>
                <c:pt idx="11">
                  <c:v>9.6049493256200005E-2</c:v>
                </c:pt>
                <c:pt idx="12">
                  <c:v>0.235447639239</c:v>
                </c:pt>
                <c:pt idx="13">
                  <c:v>0.191952292192</c:v>
                </c:pt>
                <c:pt idx="14">
                  <c:v>6.2330161677099996E-3</c:v>
                </c:pt>
                <c:pt idx="15">
                  <c:v>4.4593547738599998E-2</c:v>
                </c:pt>
                <c:pt idx="16">
                  <c:v>-0.19995069209999999</c:v>
                </c:pt>
                <c:pt idx="17">
                  <c:v>-0.149263282414</c:v>
                </c:pt>
                <c:pt idx="18">
                  <c:v>5.6822762074300003E-2</c:v>
                </c:pt>
                <c:pt idx="19">
                  <c:v>3.9211049058900001E-2</c:v>
                </c:pt>
                <c:pt idx="20">
                  <c:v>-3.2704815960099998E-2</c:v>
                </c:pt>
                <c:pt idx="21">
                  <c:v>-8.8328525815699999E-2</c:v>
                </c:pt>
              </c:numCache>
            </c:numRef>
          </c:xVal>
          <c:yVal>
            <c:numRef>
              <c:f>feces_weighted!$J$46:$J$67</c:f>
              <c:numCache>
                <c:formatCode>General</c:formatCode>
                <c:ptCount val="22"/>
                <c:pt idx="0">
                  <c:v>-0.253168187346</c:v>
                </c:pt>
                <c:pt idx="1">
                  <c:v>-0.24830164448200001</c:v>
                </c:pt>
                <c:pt idx="2">
                  <c:v>7.6908895041900002E-2</c:v>
                </c:pt>
                <c:pt idx="3">
                  <c:v>4.6781106559299998E-2</c:v>
                </c:pt>
                <c:pt idx="4">
                  <c:v>2.5723449528899999E-2</c:v>
                </c:pt>
                <c:pt idx="5">
                  <c:v>3.39578846382E-2</c:v>
                </c:pt>
                <c:pt idx="6">
                  <c:v>-7.75937072349E-2</c:v>
                </c:pt>
                <c:pt idx="7">
                  <c:v>-4.67193420712E-3</c:v>
                </c:pt>
                <c:pt idx="8">
                  <c:v>-7.9777522244999996E-2</c:v>
                </c:pt>
                <c:pt idx="9">
                  <c:v>-5.8435502320500002E-2</c:v>
                </c:pt>
                <c:pt idx="10">
                  <c:v>3.6097249429799999E-2</c:v>
                </c:pt>
                <c:pt idx="11">
                  <c:v>-1.7035647451E-3</c:v>
                </c:pt>
                <c:pt idx="12">
                  <c:v>7.9192466787599992E-3</c:v>
                </c:pt>
                <c:pt idx="13">
                  <c:v>0.116572086009</c:v>
                </c:pt>
                <c:pt idx="14">
                  <c:v>-0.10124731775</c:v>
                </c:pt>
                <c:pt idx="15">
                  <c:v>-9.0561299707799997E-2</c:v>
                </c:pt>
                <c:pt idx="16">
                  <c:v>6.7630656309800002E-2</c:v>
                </c:pt>
                <c:pt idx="17">
                  <c:v>7.20824342375E-3</c:v>
                </c:pt>
                <c:pt idx="18">
                  <c:v>-0.109469535783</c:v>
                </c:pt>
                <c:pt idx="19">
                  <c:v>-0.133185636532</c:v>
                </c:pt>
                <c:pt idx="20">
                  <c:v>-1.37911643122E-2</c:v>
                </c:pt>
                <c:pt idx="21">
                  <c:v>-8.0868332046300007E-2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F74F-9A45-9BBC-D8C36CFDEE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76090416"/>
        <c:axId val="1576093536"/>
      </c:scatterChart>
      <c:valAx>
        <c:axId val="15760904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000"/>
                  <a:t>PCo1=20.5%</a:t>
                </a:r>
                <a:endParaRPr lang="ja-JP" sz="10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ja-JP"/>
            </a:p>
          </c:txPr>
        </c:title>
        <c:numFmt formatCode="General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576093536"/>
        <c:crosses val="autoZero"/>
        <c:crossBetween val="midCat"/>
      </c:valAx>
      <c:valAx>
        <c:axId val="15760935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000"/>
                  <a:t>PCo2=12.5%</a:t>
                </a:r>
                <a:endParaRPr lang="ja-JP" sz="10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ja-JP"/>
            </a:p>
          </c:txPr>
        </c:title>
        <c:numFmt formatCode="General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576090416"/>
        <c:crosses val="autoZero"/>
        <c:crossBetween val="midCat"/>
        <c:majorUnit val="0.1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75261882385894885"/>
          <c:y val="0.24622654354111437"/>
          <c:w val="0.15310500188304904"/>
          <c:h val="0.385488430950111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Sheet4!$D$68</c:f>
              <c:strCache>
                <c:ptCount val="1"/>
                <c:pt idx="0">
                  <c:v>Bifidobacterium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Sheet4!$D$69:$D$144</c:f>
              <c:numCache>
                <c:formatCode>General</c:formatCode>
                <c:ptCount val="76"/>
                <c:pt idx="0">
                  <c:v>4.0666666666666663E-2</c:v>
                </c:pt>
                <c:pt idx="1">
                  <c:v>7.9000000000000001E-2</c:v>
                </c:pt>
                <c:pt idx="2">
                  <c:v>0.17399999999999999</c:v>
                </c:pt>
                <c:pt idx="3">
                  <c:v>0.20300000000000001</c:v>
                </c:pt>
                <c:pt idx="4">
                  <c:v>7.7666666666666662E-2</c:v>
                </c:pt>
                <c:pt idx="5">
                  <c:v>9.6666666666666672E-3</c:v>
                </c:pt>
                <c:pt idx="7">
                  <c:v>0.36799999999999999</c:v>
                </c:pt>
                <c:pt idx="8">
                  <c:v>0.14599999999999999</c:v>
                </c:pt>
                <c:pt idx="9">
                  <c:v>0.41266666666666668</c:v>
                </c:pt>
                <c:pt idx="10">
                  <c:v>0.32666666666666666</c:v>
                </c:pt>
                <c:pt idx="11">
                  <c:v>0.23233333333333334</c:v>
                </c:pt>
                <c:pt idx="12">
                  <c:v>0.16700000000000001</c:v>
                </c:pt>
                <c:pt idx="14">
                  <c:v>2.9666666666666668E-2</c:v>
                </c:pt>
                <c:pt idx="15">
                  <c:v>2.7666666666666666E-2</c:v>
                </c:pt>
                <c:pt idx="16">
                  <c:v>5.8666666666666666E-2</c:v>
                </c:pt>
                <c:pt idx="17">
                  <c:v>0.10833333333333334</c:v>
                </c:pt>
                <c:pt idx="18">
                  <c:v>3.4666666666666665E-2</c:v>
                </c:pt>
                <c:pt idx="19">
                  <c:v>9.7666666666666666E-2</c:v>
                </c:pt>
                <c:pt idx="21">
                  <c:v>0.02</c:v>
                </c:pt>
                <c:pt idx="22">
                  <c:v>0.13200000000000001</c:v>
                </c:pt>
                <c:pt idx="23">
                  <c:v>2.3666666666666666E-2</c:v>
                </c:pt>
                <c:pt idx="24">
                  <c:v>0.17699999999999999</c:v>
                </c:pt>
                <c:pt idx="25">
                  <c:v>7.0333333333333331E-2</c:v>
                </c:pt>
                <c:pt idx="26">
                  <c:v>9.2999999999999999E-2</c:v>
                </c:pt>
                <c:pt idx="28">
                  <c:v>0.10100000000000001</c:v>
                </c:pt>
                <c:pt idx="29">
                  <c:v>0.29033333333333333</c:v>
                </c:pt>
                <c:pt idx="30">
                  <c:v>0.152</c:v>
                </c:pt>
                <c:pt idx="31">
                  <c:v>0.41166666666666668</c:v>
                </c:pt>
                <c:pt idx="32">
                  <c:v>7.0000000000000007E-2</c:v>
                </c:pt>
                <c:pt idx="33">
                  <c:v>0.11033333333333334</c:v>
                </c:pt>
                <c:pt idx="35">
                  <c:v>0.29766666666666669</c:v>
                </c:pt>
                <c:pt idx="36">
                  <c:v>0.125</c:v>
                </c:pt>
                <c:pt idx="37">
                  <c:v>0.49399999999999999</c:v>
                </c:pt>
                <c:pt idx="38">
                  <c:v>0.43033333333333335</c:v>
                </c:pt>
                <c:pt idx="39">
                  <c:v>0.24266666666666667</c:v>
                </c:pt>
                <c:pt idx="40">
                  <c:v>0.28233333333333333</c:v>
                </c:pt>
                <c:pt idx="42">
                  <c:v>0.18133333333333335</c:v>
                </c:pt>
                <c:pt idx="43">
                  <c:v>9.8666666666666666E-2</c:v>
                </c:pt>
                <c:pt idx="44">
                  <c:v>0.32433333333333331</c:v>
                </c:pt>
                <c:pt idx="45">
                  <c:v>0.45866666666666667</c:v>
                </c:pt>
                <c:pt idx="46">
                  <c:v>0.34100000000000003</c:v>
                </c:pt>
                <c:pt idx="47">
                  <c:v>0.49133333333333334</c:v>
                </c:pt>
                <c:pt idx="49">
                  <c:v>9.2666666666666661E-2</c:v>
                </c:pt>
                <c:pt idx="50">
                  <c:v>0.25233333333333335</c:v>
                </c:pt>
                <c:pt idx="51">
                  <c:v>0.34566666666666668</c:v>
                </c:pt>
                <c:pt idx="52">
                  <c:v>0.46400000000000002</c:v>
                </c:pt>
                <c:pt idx="53">
                  <c:v>0.11066666666666666</c:v>
                </c:pt>
                <c:pt idx="54">
                  <c:v>0.14533333333333334</c:v>
                </c:pt>
                <c:pt idx="56">
                  <c:v>0</c:v>
                </c:pt>
                <c:pt idx="57">
                  <c:v>6.6666666666666664E-4</c:v>
                </c:pt>
                <c:pt idx="58">
                  <c:v>6.6666666666666664E-4</c:v>
                </c:pt>
                <c:pt idx="59">
                  <c:v>2.3333333333333335E-3</c:v>
                </c:pt>
                <c:pt idx="60">
                  <c:v>2.3333333333333335E-3</c:v>
                </c:pt>
                <c:pt idx="61">
                  <c:v>0</c:v>
                </c:pt>
                <c:pt idx="63">
                  <c:v>4.5666666666666668E-2</c:v>
                </c:pt>
                <c:pt idx="64">
                  <c:v>2.3666666666666666E-2</c:v>
                </c:pt>
                <c:pt idx="65">
                  <c:v>0.56533333333333335</c:v>
                </c:pt>
                <c:pt idx="66">
                  <c:v>0.40366666666666667</c:v>
                </c:pt>
                <c:pt idx="67">
                  <c:v>0.124</c:v>
                </c:pt>
                <c:pt idx="68">
                  <c:v>5.9666666666666666E-2</c:v>
                </c:pt>
                <c:pt idx="70">
                  <c:v>0.121</c:v>
                </c:pt>
                <c:pt idx="71">
                  <c:v>0.221</c:v>
                </c:pt>
                <c:pt idx="72">
                  <c:v>0.48466666666666669</c:v>
                </c:pt>
                <c:pt idx="73">
                  <c:v>0.192</c:v>
                </c:pt>
                <c:pt idx="74">
                  <c:v>0.25166666666666665</c:v>
                </c:pt>
                <c:pt idx="75">
                  <c:v>9.4333333333333338E-2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CB-6641-9DCB-49D1350AD9FA}"/>
            </c:ext>
          </c:extLst>
        </c:ser>
        <c:ser>
          <c:idx val="1"/>
          <c:order val="1"/>
          <c:tx>
            <c:strRef>
              <c:f>Sheet4!$E$68</c:f>
              <c:strCache>
                <c:ptCount val="1"/>
                <c:pt idx="0">
                  <c:v>Ruminococcus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Sheet4!$E$69:$E$144</c:f>
              <c:numCache>
                <c:formatCode>General</c:formatCode>
                <c:ptCount val="76"/>
                <c:pt idx="0">
                  <c:v>0.16966666666666666</c:v>
                </c:pt>
                <c:pt idx="1">
                  <c:v>0.14799999999999999</c:v>
                </c:pt>
                <c:pt idx="2">
                  <c:v>0.32800000000000001</c:v>
                </c:pt>
                <c:pt idx="3">
                  <c:v>0.32366666666666666</c:v>
                </c:pt>
                <c:pt idx="4">
                  <c:v>0.33166666666666667</c:v>
                </c:pt>
                <c:pt idx="5">
                  <c:v>0.16366666666666665</c:v>
                </c:pt>
                <c:pt idx="7">
                  <c:v>1.5666666666666666E-2</c:v>
                </c:pt>
                <c:pt idx="8">
                  <c:v>0.25333333333333335</c:v>
                </c:pt>
                <c:pt idx="9">
                  <c:v>0.1</c:v>
                </c:pt>
                <c:pt idx="10">
                  <c:v>0.112</c:v>
                </c:pt>
                <c:pt idx="11">
                  <c:v>3.6666666666666667E-2</c:v>
                </c:pt>
                <c:pt idx="12">
                  <c:v>4.7333333333333331E-2</c:v>
                </c:pt>
                <c:pt idx="14">
                  <c:v>4.4999999999999998E-2</c:v>
                </c:pt>
                <c:pt idx="15">
                  <c:v>4.7333333333333331E-2</c:v>
                </c:pt>
                <c:pt idx="16">
                  <c:v>5.6000000000000001E-2</c:v>
                </c:pt>
                <c:pt idx="17">
                  <c:v>2.3333333333333334E-2</c:v>
                </c:pt>
                <c:pt idx="18">
                  <c:v>4.0666666666666663E-2</c:v>
                </c:pt>
                <c:pt idx="19">
                  <c:v>4.5999999999999999E-2</c:v>
                </c:pt>
                <c:pt idx="21">
                  <c:v>0.106</c:v>
                </c:pt>
                <c:pt idx="22">
                  <c:v>5.2333333333333336E-2</c:v>
                </c:pt>
                <c:pt idx="23">
                  <c:v>9.633333333333334E-2</c:v>
                </c:pt>
                <c:pt idx="24">
                  <c:v>5.7666666666666665E-2</c:v>
                </c:pt>
                <c:pt idx="25">
                  <c:v>0.13833333333333334</c:v>
                </c:pt>
                <c:pt idx="26">
                  <c:v>5.8666666666666666E-2</c:v>
                </c:pt>
                <c:pt idx="28">
                  <c:v>0.18866666666666668</c:v>
                </c:pt>
                <c:pt idx="29">
                  <c:v>0.11666666666666667</c:v>
                </c:pt>
                <c:pt idx="30">
                  <c:v>0.14866666666666667</c:v>
                </c:pt>
                <c:pt idx="31">
                  <c:v>6.6333333333333327E-2</c:v>
                </c:pt>
                <c:pt idx="32">
                  <c:v>0.19233333333333333</c:v>
                </c:pt>
                <c:pt idx="33">
                  <c:v>0.13333333333333333</c:v>
                </c:pt>
                <c:pt idx="35">
                  <c:v>8.033333333333334E-2</c:v>
                </c:pt>
                <c:pt idx="36">
                  <c:v>8.6999999999999994E-2</c:v>
                </c:pt>
                <c:pt idx="37">
                  <c:v>3.0666666666666665E-2</c:v>
                </c:pt>
                <c:pt idx="38">
                  <c:v>4.9333333333333333E-2</c:v>
                </c:pt>
                <c:pt idx="39">
                  <c:v>5.5E-2</c:v>
                </c:pt>
                <c:pt idx="40">
                  <c:v>0.10633333333333334</c:v>
                </c:pt>
                <c:pt idx="42">
                  <c:v>0.12866666666666668</c:v>
                </c:pt>
                <c:pt idx="43">
                  <c:v>0.13833333333333334</c:v>
                </c:pt>
                <c:pt idx="44">
                  <c:v>7.2999999999999995E-2</c:v>
                </c:pt>
                <c:pt idx="45">
                  <c:v>7.6333333333333336E-2</c:v>
                </c:pt>
                <c:pt idx="46">
                  <c:v>0.16266666666666665</c:v>
                </c:pt>
                <c:pt idx="47">
                  <c:v>9.8000000000000004E-2</c:v>
                </c:pt>
                <c:pt idx="49">
                  <c:v>2.6333333333333334E-2</c:v>
                </c:pt>
                <c:pt idx="50">
                  <c:v>5.1999999999999998E-2</c:v>
                </c:pt>
                <c:pt idx="51">
                  <c:v>2.2666666666666668E-2</c:v>
                </c:pt>
                <c:pt idx="52">
                  <c:v>3.4333333333333334E-2</c:v>
                </c:pt>
                <c:pt idx="53">
                  <c:v>6.3333333333333339E-2</c:v>
                </c:pt>
                <c:pt idx="54">
                  <c:v>7.166666666666667E-2</c:v>
                </c:pt>
                <c:pt idx="56">
                  <c:v>4.5666666666666668E-2</c:v>
                </c:pt>
                <c:pt idx="57">
                  <c:v>9.2333333333333337E-2</c:v>
                </c:pt>
                <c:pt idx="58">
                  <c:v>2.9333333333333333E-2</c:v>
                </c:pt>
                <c:pt idx="59">
                  <c:v>1.4666666666666666E-2</c:v>
                </c:pt>
                <c:pt idx="60">
                  <c:v>7.6999999999999999E-2</c:v>
                </c:pt>
                <c:pt idx="61">
                  <c:v>9.7000000000000003E-2</c:v>
                </c:pt>
                <c:pt idx="63">
                  <c:v>3.5666666666666666E-2</c:v>
                </c:pt>
                <c:pt idx="64">
                  <c:v>0.11466666666666667</c:v>
                </c:pt>
                <c:pt idx="65">
                  <c:v>2.5000000000000001E-2</c:v>
                </c:pt>
                <c:pt idx="66">
                  <c:v>3.5333333333333335E-2</c:v>
                </c:pt>
                <c:pt idx="67">
                  <c:v>8.9333333333333334E-2</c:v>
                </c:pt>
                <c:pt idx="68">
                  <c:v>9.1333333333333336E-2</c:v>
                </c:pt>
                <c:pt idx="70">
                  <c:v>0.112</c:v>
                </c:pt>
                <c:pt idx="71">
                  <c:v>0.11233333333333333</c:v>
                </c:pt>
                <c:pt idx="72">
                  <c:v>4.3999999999999997E-2</c:v>
                </c:pt>
                <c:pt idx="73">
                  <c:v>7.5333333333333335E-2</c:v>
                </c:pt>
                <c:pt idx="74">
                  <c:v>0.12233333333333334</c:v>
                </c:pt>
                <c:pt idx="75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CB-6641-9DCB-49D1350AD9FA}"/>
            </c:ext>
          </c:extLst>
        </c:ser>
        <c:ser>
          <c:idx val="2"/>
          <c:order val="2"/>
          <c:tx>
            <c:strRef>
              <c:f>Sheet4!$F$68</c:f>
              <c:strCache>
                <c:ptCount val="1"/>
                <c:pt idx="0">
                  <c:v>Faecalibacterium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Sheet4!$F$69:$F$144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3.3333333333333332E-4</c:v>
                </c:pt>
                <c:pt idx="4">
                  <c:v>0</c:v>
                </c:pt>
                <c:pt idx="5">
                  <c:v>0</c:v>
                </c:pt>
                <c:pt idx="7">
                  <c:v>3.2000000000000001E-2</c:v>
                </c:pt>
                <c:pt idx="8">
                  <c:v>0.20233333333333334</c:v>
                </c:pt>
                <c:pt idx="9">
                  <c:v>0.14299999999999999</c:v>
                </c:pt>
                <c:pt idx="10">
                  <c:v>0.16766666666666666</c:v>
                </c:pt>
                <c:pt idx="11">
                  <c:v>0.13633333333333333</c:v>
                </c:pt>
                <c:pt idx="12">
                  <c:v>0.153</c:v>
                </c:pt>
                <c:pt idx="14">
                  <c:v>0.13766666666666666</c:v>
                </c:pt>
                <c:pt idx="15">
                  <c:v>0.13033333333333333</c:v>
                </c:pt>
                <c:pt idx="16">
                  <c:v>8.8666666666666671E-2</c:v>
                </c:pt>
                <c:pt idx="17">
                  <c:v>0.12433333333333334</c:v>
                </c:pt>
                <c:pt idx="18">
                  <c:v>9.4333333333333338E-2</c:v>
                </c:pt>
                <c:pt idx="19">
                  <c:v>0.10433333333333333</c:v>
                </c:pt>
                <c:pt idx="21">
                  <c:v>7.566666666666666E-2</c:v>
                </c:pt>
                <c:pt idx="22">
                  <c:v>9.8000000000000004E-2</c:v>
                </c:pt>
                <c:pt idx="23">
                  <c:v>9.3666666666666662E-2</c:v>
                </c:pt>
                <c:pt idx="24">
                  <c:v>6.3E-2</c:v>
                </c:pt>
                <c:pt idx="25">
                  <c:v>0.16866666666666666</c:v>
                </c:pt>
                <c:pt idx="26">
                  <c:v>0.15733333333333333</c:v>
                </c:pt>
                <c:pt idx="28">
                  <c:v>4.2000000000000003E-2</c:v>
                </c:pt>
                <c:pt idx="29">
                  <c:v>0.16966666666666666</c:v>
                </c:pt>
                <c:pt idx="30">
                  <c:v>8.4666666666666668E-2</c:v>
                </c:pt>
                <c:pt idx="31">
                  <c:v>0.11799999999999999</c:v>
                </c:pt>
                <c:pt idx="32">
                  <c:v>0.11533333333333333</c:v>
                </c:pt>
                <c:pt idx="33">
                  <c:v>0.17166666666666666</c:v>
                </c:pt>
                <c:pt idx="35">
                  <c:v>4.2000000000000003E-2</c:v>
                </c:pt>
                <c:pt idx="36">
                  <c:v>0.14233333333333334</c:v>
                </c:pt>
                <c:pt idx="37">
                  <c:v>7.4333333333333335E-2</c:v>
                </c:pt>
                <c:pt idx="38">
                  <c:v>7.3333333333333334E-2</c:v>
                </c:pt>
                <c:pt idx="39">
                  <c:v>0.12666666666666668</c:v>
                </c:pt>
                <c:pt idx="40">
                  <c:v>4.0666666666666663E-2</c:v>
                </c:pt>
                <c:pt idx="42">
                  <c:v>0.105</c:v>
                </c:pt>
                <c:pt idx="43">
                  <c:v>0.11266666666666666</c:v>
                </c:pt>
                <c:pt idx="44">
                  <c:v>6.7666666666666667E-2</c:v>
                </c:pt>
                <c:pt idx="45">
                  <c:v>2.8333333333333332E-2</c:v>
                </c:pt>
                <c:pt idx="46">
                  <c:v>6.933333333333333E-2</c:v>
                </c:pt>
                <c:pt idx="47">
                  <c:v>0.11233333333333333</c:v>
                </c:pt>
                <c:pt idx="49">
                  <c:v>6.1666666666666668E-2</c:v>
                </c:pt>
                <c:pt idx="50">
                  <c:v>0.14499999999999999</c:v>
                </c:pt>
                <c:pt idx="51">
                  <c:v>7.3333333333333334E-2</c:v>
                </c:pt>
                <c:pt idx="52">
                  <c:v>0.13700000000000001</c:v>
                </c:pt>
                <c:pt idx="53">
                  <c:v>0.19066666666666668</c:v>
                </c:pt>
                <c:pt idx="54">
                  <c:v>0.20666666666666667</c:v>
                </c:pt>
                <c:pt idx="56">
                  <c:v>3.1333333333333331E-2</c:v>
                </c:pt>
                <c:pt idx="57">
                  <c:v>7.7333333333333337E-2</c:v>
                </c:pt>
                <c:pt idx="58">
                  <c:v>8.3333333333333332E-3</c:v>
                </c:pt>
                <c:pt idx="59">
                  <c:v>2.3333333333333335E-3</c:v>
                </c:pt>
                <c:pt idx="60">
                  <c:v>7.1999999999999995E-2</c:v>
                </c:pt>
                <c:pt idx="61">
                  <c:v>2.9000000000000001E-2</c:v>
                </c:pt>
                <c:pt idx="63">
                  <c:v>0.17233333333333334</c:v>
                </c:pt>
                <c:pt idx="64">
                  <c:v>9.6666666666666665E-2</c:v>
                </c:pt>
                <c:pt idx="65">
                  <c:v>8.5666666666666669E-2</c:v>
                </c:pt>
                <c:pt idx="66">
                  <c:v>0.13133333333333333</c:v>
                </c:pt>
                <c:pt idx="67">
                  <c:v>0.15066666666666667</c:v>
                </c:pt>
                <c:pt idx="68">
                  <c:v>0.15233333333333332</c:v>
                </c:pt>
                <c:pt idx="70">
                  <c:v>1.3333333333333333E-3</c:v>
                </c:pt>
                <c:pt idx="71">
                  <c:v>2.6666666666666666E-3</c:v>
                </c:pt>
                <c:pt idx="72">
                  <c:v>1.3333333333333334E-2</c:v>
                </c:pt>
                <c:pt idx="73">
                  <c:v>3.7333333333333336E-2</c:v>
                </c:pt>
                <c:pt idx="74">
                  <c:v>5.0000000000000001E-3</c:v>
                </c:pt>
                <c:pt idx="75">
                  <c:v>3.5666666666666666E-2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4CB-6641-9DCB-49D1350AD9FA}"/>
            </c:ext>
          </c:extLst>
        </c:ser>
        <c:ser>
          <c:idx val="3"/>
          <c:order val="3"/>
          <c:tx>
            <c:strRef>
              <c:f>Sheet4!$G$68</c:f>
              <c:strCache>
                <c:ptCount val="1"/>
                <c:pt idx="0">
                  <c:v>Eubacterium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Sheet4!$G$69:$G$144</c:f>
              <c:numCache>
                <c:formatCode>General</c:formatCode>
                <c:ptCount val="76"/>
                <c:pt idx="0">
                  <c:v>0</c:v>
                </c:pt>
                <c:pt idx="1">
                  <c:v>3.3333333333333332E-4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3.3333333333333332E-4</c:v>
                </c:pt>
                <c:pt idx="7">
                  <c:v>8.5000000000000006E-2</c:v>
                </c:pt>
                <c:pt idx="8">
                  <c:v>1.4E-2</c:v>
                </c:pt>
                <c:pt idx="9">
                  <c:v>4.3333333333333335E-2</c:v>
                </c:pt>
                <c:pt idx="10">
                  <c:v>1.2999999999999999E-2</c:v>
                </c:pt>
                <c:pt idx="11">
                  <c:v>4.7E-2</c:v>
                </c:pt>
                <c:pt idx="12">
                  <c:v>1.9333333333333334E-2</c:v>
                </c:pt>
                <c:pt idx="14">
                  <c:v>7.1333333333333332E-2</c:v>
                </c:pt>
                <c:pt idx="15">
                  <c:v>0.10566666666666667</c:v>
                </c:pt>
                <c:pt idx="16">
                  <c:v>9.5666666666666664E-2</c:v>
                </c:pt>
                <c:pt idx="17">
                  <c:v>0.10199999999999999</c:v>
                </c:pt>
                <c:pt idx="18">
                  <c:v>0.10366666666666667</c:v>
                </c:pt>
                <c:pt idx="19">
                  <c:v>0.11266666666666666</c:v>
                </c:pt>
                <c:pt idx="21">
                  <c:v>0.13266666666666665</c:v>
                </c:pt>
                <c:pt idx="22">
                  <c:v>0.13200000000000001</c:v>
                </c:pt>
                <c:pt idx="23">
                  <c:v>0.185</c:v>
                </c:pt>
                <c:pt idx="24">
                  <c:v>0.17100000000000001</c:v>
                </c:pt>
                <c:pt idx="25">
                  <c:v>0.17466666666666666</c:v>
                </c:pt>
                <c:pt idx="26">
                  <c:v>0.20966666666666667</c:v>
                </c:pt>
                <c:pt idx="28">
                  <c:v>0.18866666666666668</c:v>
                </c:pt>
                <c:pt idx="29">
                  <c:v>7.9666666666666663E-2</c:v>
                </c:pt>
                <c:pt idx="30">
                  <c:v>0.16633333333333333</c:v>
                </c:pt>
                <c:pt idx="31">
                  <c:v>0.11366666666666667</c:v>
                </c:pt>
                <c:pt idx="32">
                  <c:v>0.18433333333333332</c:v>
                </c:pt>
                <c:pt idx="33">
                  <c:v>0.22266666666666668</c:v>
                </c:pt>
                <c:pt idx="35">
                  <c:v>4.1333333333333333E-2</c:v>
                </c:pt>
                <c:pt idx="36">
                  <c:v>8.2000000000000003E-2</c:v>
                </c:pt>
                <c:pt idx="37">
                  <c:v>7.7666666666666662E-2</c:v>
                </c:pt>
                <c:pt idx="38">
                  <c:v>6.5333333333333327E-2</c:v>
                </c:pt>
                <c:pt idx="39">
                  <c:v>8.433333333333333E-2</c:v>
                </c:pt>
                <c:pt idx="40">
                  <c:v>6.6333333333333327E-2</c:v>
                </c:pt>
                <c:pt idx="42">
                  <c:v>6.6666666666666671E-3</c:v>
                </c:pt>
                <c:pt idx="43">
                  <c:v>9.6666666666666672E-3</c:v>
                </c:pt>
                <c:pt idx="44">
                  <c:v>6.6666666666666671E-3</c:v>
                </c:pt>
                <c:pt idx="45">
                  <c:v>6.6666666666666671E-3</c:v>
                </c:pt>
                <c:pt idx="46">
                  <c:v>1.4666666666666666E-2</c:v>
                </c:pt>
                <c:pt idx="47">
                  <c:v>4.4333333333333336E-2</c:v>
                </c:pt>
                <c:pt idx="49">
                  <c:v>5.5333333333333332E-2</c:v>
                </c:pt>
                <c:pt idx="50">
                  <c:v>7.3666666666666672E-2</c:v>
                </c:pt>
                <c:pt idx="51">
                  <c:v>1.6666666666666666E-2</c:v>
                </c:pt>
                <c:pt idx="52">
                  <c:v>1.7666666666666667E-2</c:v>
                </c:pt>
                <c:pt idx="53">
                  <c:v>2.8000000000000001E-2</c:v>
                </c:pt>
                <c:pt idx="54">
                  <c:v>4.9000000000000002E-2</c:v>
                </c:pt>
                <c:pt idx="56">
                  <c:v>6.4666666666666664E-2</c:v>
                </c:pt>
                <c:pt idx="57">
                  <c:v>0.26866666666666666</c:v>
                </c:pt>
                <c:pt idx="58">
                  <c:v>1.5666666666666666E-2</c:v>
                </c:pt>
                <c:pt idx="59">
                  <c:v>8.9999999999999993E-3</c:v>
                </c:pt>
                <c:pt idx="60">
                  <c:v>8.5000000000000006E-2</c:v>
                </c:pt>
                <c:pt idx="61">
                  <c:v>0.16</c:v>
                </c:pt>
                <c:pt idx="63">
                  <c:v>4.6333333333333331E-2</c:v>
                </c:pt>
                <c:pt idx="64">
                  <c:v>0.112</c:v>
                </c:pt>
                <c:pt idx="65">
                  <c:v>1.1666666666666667E-2</c:v>
                </c:pt>
                <c:pt idx="66">
                  <c:v>1.4999999999999999E-2</c:v>
                </c:pt>
                <c:pt idx="67">
                  <c:v>7.6333333333333336E-2</c:v>
                </c:pt>
                <c:pt idx="68">
                  <c:v>8.8666666666666671E-2</c:v>
                </c:pt>
                <c:pt idx="70">
                  <c:v>0.27133333333333332</c:v>
                </c:pt>
                <c:pt idx="71">
                  <c:v>8.3000000000000004E-2</c:v>
                </c:pt>
                <c:pt idx="72">
                  <c:v>0.10166666666666667</c:v>
                </c:pt>
                <c:pt idx="73">
                  <c:v>0.14599999999999999</c:v>
                </c:pt>
                <c:pt idx="74">
                  <c:v>0.13533333333333333</c:v>
                </c:pt>
                <c:pt idx="75">
                  <c:v>0.34133333333333332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4CB-6641-9DCB-49D1350AD9FA}"/>
            </c:ext>
          </c:extLst>
        </c:ser>
        <c:ser>
          <c:idx val="4"/>
          <c:order val="4"/>
          <c:tx>
            <c:strRef>
              <c:f>Sheet4!$H$68</c:f>
              <c:strCache>
                <c:ptCount val="1"/>
                <c:pt idx="0">
                  <c:v>Clostridium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Sheet4!$H$69:$H$144</c:f>
              <c:numCache>
                <c:formatCode>General</c:formatCode>
                <c:ptCount val="76"/>
                <c:pt idx="0">
                  <c:v>4.8333333333333332E-2</c:v>
                </c:pt>
                <c:pt idx="1">
                  <c:v>4.9000000000000002E-2</c:v>
                </c:pt>
                <c:pt idx="2">
                  <c:v>6.6666666666666671E-3</c:v>
                </c:pt>
                <c:pt idx="3">
                  <c:v>2.8000000000000001E-2</c:v>
                </c:pt>
                <c:pt idx="4">
                  <c:v>3.5000000000000003E-2</c:v>
                </c:pt>
                <c:pt idx="5">
                  <c:v>3.2000000000000001E-2</c:v>
                </c:pt>
                <c:pt idx="7">
                  <c:v>9.5666666666666664E-2</c:v>
                </c:pt>
                <c:pt idx="8">
                  <c:v>7.6333333333333336E-2</c:v>
                </c:pt>
                <c:pt idx="9">
                  <c:v>5.1333333333333335E-2</c:v>
                </c:pt>
                <c:pt idx="10">
                  <c:v>7.6333333333333336E-2</c:v>
                </c:pt>
                <c:pt idx="11">
                  <c:v>0.127</c:v>
                </c:pt>
                <c:pt idx="12">
                  <c:v>0.16733333333333333</c:v>
                </c:pt>
                <c:pt idx="14">
                  <c:v>6.933333333333333E-2</c:v>
                </c:pt>
                <c:pt idx="15">
                  <c:v>5.1999999999999998E-2</c:v>
                </c:pt>
                <c:pt idx="16">
                  <c:v>0.04</c:v>
                </c:pt>
                <c:pt idx="17">
                  <c:v>2.9000000000000001E-2</c:v>
                </c:pt>
                <c:pt idx="18">
                  <c:v>5.5333333333333332E-2</c:v>
                </c:pt>
                <c:pt idx="19">
                  <c:v>4.1333333333333333E-2</c:v>
                </c:pt>
                <c:pt idx="21">
                  <c:v>2.1666666666666667E-2</c:v>
                </c:pt>
                <c:pt idx="22">
                  <c:v>2.1666666666666667E-2</c:v>
                </c:pt>
                <c:pt idx="23">
                  <c:v>4.0333333333333332E-2</c:v>
                </c:pt>
                <c:pt idx="24">
                  <c:v>1.3666666666666667E-2</c:v>
                </c:pt>
                <c:pt idx="25">
                  <c:v>3.3666666666666664E-2</c:v>
                </c:pt>
                <c:pt idx="26">
                  <c:v>3.1333333333333331E-2</c:v>
                </c:pt>
                <c:pt idx="28">
                  <c:v>0.111</c:v>
                </c:pt>
                <c:pt idx="29">
                  <c:v>9.5333333333333339E-2</c:v>
                </c:pt>
                <c:pt idx="30">
                  <c:v>0.15666666666666668</c:v>
                </c:pt>
                <c:pt idx="31">
                  <c:v>9.1999999999999998E-2</c:v>
                </c:pt>
                <c:pt idx="32">
                  <c:v>0.10733333333333334</c:v>
                </c:pt>
                <c:pt idx="33">
                  <c:v>0.122</c:v>
                </c:pt>
                <c:pt idx="35">
                  <c:v>5.3666666666666668E-2</c:v>
                </c:pt>
                <c:pt idx="36">
                  <c:v>0.11266666666666666</c:v>
                </c:pt>
                <c:pt idx="37">
                  <c:v>4.8666666666666664E-2</c:v>
                </c:pt>
                <c:pt idx="38">
                  <c:v>8.2333333333333328E-2</c:v>
                </c:pt>
                <c:pt idx="39">
                  <c:v>8.433333333333333E-2</c:v>
                </c:pt>
                <c:pt idx="40">
                  <c:v>8.7999999999999995E-2</c:v>
                </c:pt>
                <c:pt idx="42">
                  <c:v>0.161</c:v>
                </c:pt>
                <c:pt idx="43">
                  <c:v>0.33100000000000002</c:v>
                </c:pt>
                <c:pt idx="44">
                  <c:v>0.21566666666666667</c:v>
                </c:pt>
                <c:pt idx="45">
                  <c:v>0.114</c:v>
                </c:pt>
                <c:pt idx="46">
                  <c:v>0.23866666666666667</c:v>
                </c:pt>
                <c:pt idx="47">
                  <c:v>5.4666666666666669E-2</c:v>
                </c:pt>
                <c:pt idx="49">
                  <c:v>5.4666666666666669E-2</c:v>
                </c:pt>
                <c:pt idx="50">
                  <c:v>0.13400000000000001</c:v>
                </c:pt>
                <c:pt idx="51">
                  <c:v>7.2666666666666671E-2</c:v>
                </c:pt>
                <c:pt idx="52">
                  <c:v>8.433333333333333E-2</c:v>
                </c:pt>
                <c:pt idx="53">
                  <c:v>0.11799999999999999</c:v>
                </c:pt>
                <c:pt idx="54">
                  <c:v>0.11466666666666667</c:v>
                </c:pt>
                <c:pt idx="56">
                  <c:v>4.1666666666666664E-2</c:v>
                </c:pt>
                <c:pt idx="57">
                  <c:v>2.0666666666666667E-2</c:v>
                </c:pt>
                <c:pt idx="58">
                  <c:v>9.6666666666666672E-3</c:v>
                </c:pt>
                <c:pt idx="59">
                  <c:v>2.2333333333333334E-2</c:v>
                </c:pt>
                <c:pt idx="60">
                  <c:v>3.6999999999999998E-2</c:v>
                </c:pt>
                <c:pt idx="61">
                  <c:v>3.966666666666667E-2</c:v>
                </c:pt>
                <c:pt idx="63">
                  <c:v>0.17166666666666666</c:v>
                </c:pt>
                <c:pt idx="64">
                  <c:v>0.16700000000000001</c:v>
                </c:pt>
                <c:pt idx="65">
                  <c:v>4.4999999999999998E-2</c:v>
                </c:pt>
                <c:pt idx="66">
                  <c:v>0.123</c:v>
                </c:pt>
                <c:pt idx="67">
                  <c:v>0.15433333333333332</c:v>
                </c:pt>
                <c:pt idx="68">
                  <c:v>0.20699999999999999</c:v>
                </c:pt>
                <c:pt idx="70">
                  <c:v>7.5333333333333335E-2</c:v>
                </c:pt>
                <c:pt idx="71">
                  <c:v>3.9333333333333331E-2</c:v>
                </c:pt>
                <c:pt idx="72">
                  <c:v>2.8000000000000001E-2</c:v>
                </c:pt>
                <c:pt idx="73">
                  <c:v>4.7333333333333331E-2</c:v>
                </c:pt>
                <c:pt idx="74">
                  <c:v>2.9000000000000001E-2</c:v>
                </c:pt>
                <c:pt idx="75">
                  <c:v>6.5666666666666665E-2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4CB-6641-9DCB-49D1350AD9FA}"/>
            </c:ext>
          </c:extLst>
        </c:ser>
        <c:ser>
          <c:idx val="5"/>
          <c:order val="5"/>
          <c:tx>
            <c:strRef>
              <c:f>Sheet4!$I$68</c:f>
              <c:strCache>
                <c:ptCount val="1"/>
                <c:pt idx="0">
                  <c:v>Collinsella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Sheet4!$I$69:$I$144</c:f>
              <c:numCache>
                <c:formatCode>General</c:formatCode>
                <c:ptCount val="76"/>
                <c:pt idx="0">
                  <c:v>6.7333333333333328E-2</c:v>
                </c:pt>
                <c:pt idx="1">
                  <c:v>0.32666666666666666</c:v>
                </c:pt>
                <c:pt idx="2">
                  <c:v>5.0333333333333334E-2</c:v>
                </c:pt>
                <c:pt idx="3">
                  <c:v>0.15366666666666667</c:v>
                </c:pt>
                <c:pt idx="4">
                  <c:v>0.12133333333333333</c:v>
                </c:pt>
                <c:pt idx="5">
                  <c:v>5.566666666666667E-2</c:v>
                </c:pt>
                <c:pt idx="7">
                  <c:v>3.3333333333333332E-4</c:v>
                </c:pt>
                <c:pt idx="8">
                  <c:v>2E-3</c:v>
                </c:pt>
                <c:pt idx="9">
                  <c:v>6.6666666666666671E-3</c:v>
                </c:pt>
                <c:pt idx="10">
                  <c:v>3.0000000000000001E-3</c:v>
                </c:pt>
                <c:pt idx="11">
                  <c:v>1.6666666666666668E-3</c:v>
                </c:pt>
                <c:pt idx="12">
                  <c:v>1E-3</c:v>
                </c:pt>
                <c:pt idx="14">
                  <c:v>7.9000000000000001E-2</c:v>
                </c:pt>
                <c:pt idx="15">
                  <c:v>2.9000000000000001E-2</c:v>
                </c:pt>
                <c:pt idx="16">
                  <c:v>4.6666666666666669E-2</c:v>
                </c:pt>
                <c:pt idx="17">
                  <c:v>4.5666666666666668E-2</c:v>
                </c:pt>
                <c:pt idx="18">
                  <c:v>8.5000000000000006E-2</c:v>
                </c:pt>
                <c:pt idx="19">
                  <c:v>4.8000000000000001E-2</c:v>
                </c:pt>
                <c:pt idx="21">
                  <c:v>2.7333333333333334E-2</c:v>
                </c:pt>
                <c:pt idx="22">
                  <c:v>1.0666666666666666E-2</c:v>
                </c:pt>
                <c:pt idx="23">
                  <c:v>2.1666666666666667E-2</c:v>
                </c:pt>
                <c:pt idx="24">
                  <c:v>2.7666666666666666E-2</c:v>
                </c:pt>
                <c:pt idx="25">
                  <c:v>2.4E-2</c:v>
                </c:pt>
                <c:pt idx="26">
                  <c:v>1.7999999999999999E-2</c:v>
                </c:pt>
                <c:pt idx="28">
                  <c:v>9.3666666666666662E-2</c:v>
                </c:pt>
                <c:pt idx="29">
                  <c:v>6.6000000000000003E-2</c:v>
                </c:pt>
                <c:pt idx="30">
                  <c:v>5.8999999999999997E-2</c:v>
                </c:pt>
                <c:pt idx="31">
                  <c:v>6.9000000000000006E-2</c:v>
                </c:pt>
                <c:pt idx="32">
                  <c:v>6.2333333333333331E-2</c:v>
                </c:pt>
                <c:pt idx="33">
                  <c:v>6.7333333333333328E-2</c:v>
                </c:pt>
                <c:pt idx="35">
                  <c:v>0.20733333333333334</c:v>
                </c:pt>
                <c:pt idx="36">
                  <c:v>0.11233333333333333</c:v>
                </c:pt>
                <c:pt idx="37">
                  <c:v>5.1333333333333335E-2</c:v>
                </c:pt>
                <c:pt idx="38">
                  <c:v>6.9666666666666668E-2</c:v>
                </c:pt>
                <c:pt idx="39">
                  <c:v>0.10466666666666667</c:v>
                </c:pt>
                <c:pt idx="40">
                  <c:v>0.16633333333333333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0.09</c:v>
                </c:pt>
                <c:pt idx="57">
                  <c:v>0.10766666666666666</c:v>
                </c:pt>
                <c:pt idx="58">
                  <c:v>0.12066666666666667</c:v>
                </c:pt>
                <c:pt idx="59">
                  <c:v>0.17366666666666666</c:v>
                </c:pt>
                <c:pt idx="60">
                  <c:v>0.18666666666666668</c:v>
                </c:pt>
                <c:pt idx="61">
                  <c:v>0.28899999999999998</c:v>
                </c:pt>
                <c:pt idx="63">
                  <c:v>4.0333333333333332E-2</c:v>
                </c:pt>
                <c:pt idx="64">
                  <c:v>9.7333333333333327E-2</c:v>
                </c:pt>
                <c:pt idx="65">
                  <c:v>0.151</c:v>
                </c:pt>
                <c:pt idx="66">
                  <c:v>0.10266666666666667</c:v>
                </c:pt>
                <c:pt idx="67">
                  <c:v>9.3666666666666662E-2</c:v>
                </c:pt>
                <c:pt idx="68">
                  <c:v>7.9333333333333339E-2</c:v>
                </c:pt>
                <c:pt idx="70">
                  <c:v>8.2333333333333328E-2</c:v>
                </c:pt>
                <c:pt idx="71">
                  <c:v>7.0999999999999994E-2</c:v>
                </c:pt>
                <c:pt idx="72">
                  <c:v>8.1333333333333327E-2</c:v>
                </c:pt>
                <c:pt idx="73">
                  <c:v>9.8000000000000004E-2</c:v>
                </c:pt>
                <c:pt idx="74">
                  <c:v>8.2000000000000003E-2</c:v>
                </c:pt>
                <c:pt idx="75">
                  <c:v>9.4666666666666663E-2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4CB-6641-9DCB-49D1350AD9FA}"/>
            </c:ext>
          </c:extLst>
        </c:ser>
        <c:ser>
          <c:idx val="6"/>
          <c:order val="6"/>
          <c:tx>
            <c:strRef>
              <c:f>Sheet4!$J$68</c:f>
              <c:strCache>
                <c:ptCount val="1"/>
                <c:pt idx="0">
                  <c:v>Prevotella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Sheet4!$J$69:$J$144</c:f>
              <c:numCache>
                <c:formatCode>General</c:formatCode>
                <c:ptCount val="76"/>
                <c:pt idx="0">
                  <c:v>0</c:v>
                </c:pt>
                <c:pt idx="1">
                  <c:v>6.6666666666666664E-4</c:v>
                </c:pt>
                <c:pt idx="2">
                  <c:v>6.6666666666666664E-4</c:v>
                </c:pt>
                <c:pt idx="3">
                  <c:v>3.3333333333333332E-4</c:v>
                </c:pt>
                <c:pt idx="4">
                  <c:v>3.3333333333333332E-4</c:v>
                </c:pt>
                <c:pt idx="5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3.3333333333333332E-4</c:v>
                </c:pt>
                <c:pt idx="10">
                  <c:v>3.3333333333333332E-4</c:v>
                </c:pt>
                <c:pt idx="11">
                  <c:v>6.6666666666666664E-4</c:v>
                </c:pt>
                <c:pt idx="12">
                  <c:v>0</c:v>
                </c:pt>
                <c:pt idx="14">
                  <c:v>4.1333333333333333E-2</c:v>
                </c:pt>
                <c:pt idx="15">
                  <c:v>6.3333333333333339E-2</c:v>
                </c:pt>
                <c:pt idx="16">
                  <c:v>8.9333333333333334E-2</c:v>
                </c:pt>
                <c:pt idx="17">
                  <c:v>0.14166666666666666</c:v>
                </c:pt>
                <c:pt idx="18">
                  <c:v>8.9999999999999993E-3</c:v>
                </c:pt>
                <c:pt idx="19">
                  <c:v>9.3333333333333341E-3</c:v>
                </c:pt>
                <c:pt idx="21">
                  <c:v>0.33200000000000002</c:v>
                </c:pt>
                <c:pt idx="22">
                  <c:v>0.35666666666666669</c:v>
                </c:pt>
                <c:pt idx="23">
                  <c:v>0.14000000000000001</c:v>
                </c:pt>
                <c:pt idx="24">
                  <c:v>0.26933333333333331</c:v>
                </c:pt>
                <c:pt idx="25">
                  <c:v>2.4666666666666667E-2</c:v>
                </c:pt>
                <c:pt idx="26">
                  <c:v>9.2333333333333337E-2</c:v>
                </c:pt>
                <c:pt idx="28">
                  <c:v>2.6666666666666666E-3</c:v>
                </c:pt>
                <c:pt idx="29">
                  <c:v>0</c:v>
                </c:pt>
                <c:pt idx="30">
                  <c:v>0</c:v>
                </c:pt>
                <c:pt idx="31">
                  <c:v>3.3333333333333332E-4</c:v>
                </c:pt>
                <c:pt idx="32">
                  <c:v>6.6666666666666664E-4</c:v>
                </c:pt>
                <c:pt idx="33">
                  <c:v>0</c:v>
                </c:pt>
                <c:pt idx="35">
                  <c:v>5.0000000000000001E-3</c:v>
                </c:pt>
                <c:pt idx="36">
                  <c:v>1E-3</c:v>
                </c:pt>
                <c:pt idx="37">
                  <c:v>7.2999999999999995E-2</c:v>
                </c:pt>
                <c:pt idx="38">
                  <c:v>8.9999999999999993E-3</c:v>
                </c:pt>
                <c:pt idx="39">
                  <c:v>1.4333333333333333E-2</c:v>
                </c:pt>
                <c:pt idx="40">
                  <c:v>3.3333333333333332E-4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0.37633333333333335</c:v>
                </c:pt>
                <c:pt idx="50">
                  <c:v>1.0333333333333333E-2</c:v>
                </c:pt>
                <c:pt idx="51">
                  <c:v>5.8333333333333334E-2</c:v>
                </c:pt>
                <c:pt idx="52">
                  <c:v>8.9999999999999993E-3</c:v>
                </c:pt>
                <c:pt idx="53">
                  <c:v>0.02</c:v>
                </c:pt>
                <c:pt idx="54">
                  <c:v>1.4E-2</c:v>
                </c:pt>
                <c:pt idx="56">
                  <c:v>0.46700000000000003</c:v>
                </c:pt>
                <c:pt idx="57">
                  <c:v>0.15933333333333333</c:v>
                </c:pt>
                <c:pt idx="58">
                  <c:v>0.48899999999999999</c:v>
                </c:pt>
                <c:pt idx="59">
                  <c:v>0.48533333333333334</c:v>
                </c:pt>
                <c:pt idx="60">
                  <c:v>0.17366666666666666</c:v>
                </c:pt>
                <c:pt idx="61">
                  <c:v>8.9999999999999993E-3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6.6666666666666664E-4</c:v>
                </c:pt>
                <c:pt idx="71">
                  <c:v>3.0333333333333334E-2</c:v>
                </c:pt>
                <c:pt idx="72">
                  <c:v>1.1333333333333334E-2</c:v>
                </c:pt>
                <c:pt idx="73">
                  <c:v>9.2999999999999999E-2</c:v>
                </c:pt>
                <c:pt idx="74">
                  <c:v>3.3333333333333332E-4</c:v>
                </c:pt>
                <c:pt idx="75">
                  <c:v>1.6666666666666668E-3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4CB-6641-9DCB-49D1350AD9FA}"/>
            </c:ext>
          </c:extLst>
        </c:ser>
        <c:ser>
          <c:idx val="7"/>
          <c:order val="7"/>
          <c:tx>
            <c:strRef>
              <c:f>Sheet4!$K$68</c:f>
              <c:strCache>
                <c:ptCount val="1"/>
                <c:pt idx="0">
                  <c:v>Bacteroides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Sheet4!$K$69:$K$144</c:f>
              <c:numCache>
                <c:formatCode>General</c:formatCode>
                <c:ptCount val="76"/>
                <c:pt idx="0">
                  <c:v>0.432</c:v>
                </c:pt>
                <c:pt idx="1">
                  <c:v>2.3333333333333335E-3</c:v>
                </c:pt>
                <c:pt idx="2">
                  <c:v>0.26300000000000001</c:v>
                </c:pt>
                <c:pt idx="3">
                  <c:v>3.5333333333333335E-2</c:v>
                </c:pt>
                <c:pt idx="4">
                  <c:v>0.13500000000000001</c:v>
                </c:pt>
                <c:pt idx="5">
                  <c:v>0.438</c:v>
                </c:pt>
                <c:pt idx="7">
                  <c:v>2.3333333333333335E-3</c:v>
                </c:pt>
                <c:pt idx="8">
                  <c:v>6.3333333333333332E-3</c:v>
                </c:pt>
                <c:pt idx="9">
                  <c:v>1.9333333333333334E-2</c:v>
                </c:pt>
                <c:pt idx="10">
                  <c:v>2.2333333333333334E-2</c:v>
                </c:pt>
                <c:pt idx="11">
                  <c:v>4.3333333333333331E-3</c:v>
                </c:pt>
                <c:pt idx="12">
                  <c:v>1.9E-2</c:v>
                </c:pt>
                <c:pt idx="14">
                  <c:v>6.0666666666666667E-2</c:v>
                </c:pt>
                <c:pt idx="15">
                  <c:v>1.5333333333333332E-2</c:v>
                </c:pt>
                <c:pt idx="16">
                  <c:v>6.2666666666666662E-2</c:v>
                </c:pt>
                <c:pt idx="17">
                  <c:v>2.1333333333333333E-2</c:v>
                </c:pt>
                <c:pt idx="18">
                  <c:v>2.5666666666666667E-2</c:v>
                </c:pt>
                <c:pt idx="19">
                  <c:v>1.8333333333333333E-2</c:v>
                </c:pt>
                <c:pt idx="21">
                  <c:v>3.0333333333333334E-2</c:v>
                </c:pt>
                <c:pt idx="22">
                  <c:v>4.0000000000000001E-3</c:v>
                </c:pt>
                <c:pt idx="23">
                  <c:v>2.5999999999999999E-2</c:v>
                </c:pt>
                <c:pt idx="24">
                  <c:v>2.1999999999999999E-2</c:v>
                </c:pt>
                <c:pt idx="25">
                  <c:v>0.01</c:v>
                </c:pt>
                <c:pt idx="26">
                  <c:v>1.4999999999999999E-2</c:v>
                </c:pt>
                <c:pt idx="28">
                  <c:v>7.0999999999999994E-2</c:v>
                </c:pt>
                <c:pt idx="29">
                  <c:v>5.8000000000000003E-2</c:v>
                </c:pt>
                <c:pt idx="30">
                  <c:v>2.4E-2</c:v>
                </c:pt>
                <c:pt idx="31">
                  <c:v>1.2666666666666666E-2</c:v>
                </c:pt>
                <c:pt idx="32">
                  <c:v>9.3333333333333341E-3</c:v>
                </c:pt>
                <c:pt idx="33">
                  <c:v>2.5333333333333333E-2</c:v>
                </c:pt>
                <c:pt idx="35">
                  <c:v>1.4E-2</c:v>
                </c:pt>
                <c:pt idx="36">
                  <c:v>8.3333333333333332E-3</c:v>
                </c:pt>
                <c:pt idx="37">
                  <c:v>2.1333333333333333E-2</c:v>
                </c:pt>
                <c:pt idx="38">
                  <c:v>0.01</c:v>
                </c:pt>
                <c:pt idx="39">
                  <c:v>7.6666666666666662E-3</c:v>
                </c:pt>
                <c:pt idx="40">
                  <c:v>3.3333333333333332E-4</c:v>
                </c:pt>
                <c:pt idx="42">
                  <c:v>0.16633333333333333</c:v>
                </c:pt>
                <c:pt idx="43">
                  <c:v>7.6333333333333336E-2</c:v>
                </c:pt>
                <c:pt idx="44">
                  <c:v>0.111</c:v>
                </c:pt>
                <c:pt idx="45">
                  <c:v>1.7000000000000001E-2</c:v>
                </c:pt>
                <c:pt idx="46">
                  <c:v>5.3333333333333332E-3</c:v>
                </c:pt>
                <c:pt idx="47">
                  <c:v>0.01</c:v>
                </c:pt>
                <c:pt idx="49">
                  <c:v>0.10066666666666667</c:v>
                </c:pt>
                <c:pt idx="50">
                  <c:v>1.1333333333333334E-2</c:v>
                </c:pt>
                <c:pt idx="51">
                  <c:v>0.15933333333333333</c:v>
                </c:pt>
                <c:pt idx="52">
                  <c:v>2.2333333333333334E-2</c:v>
                </c:pt>
                <c:pt idx="53">
                  <c:v>9.8666666666666666E-2</c:v>
                </c:pt>
                <c:pt idx="54">
                  <c:v>6.8666666666666668E-2</c:v>
                </c:pt>
                <c:pt idx="56">
                  <c:v>5.3999999999999999E-2</c:v>
                </c:pt>
                <c:pt idx="57">
                  <c:v>1.4666666666666666E-2</c:v>
                </c:pt>
                <c:pt idx="58">
                  <c:v>1.6666666666666668E-3</c:v>
                </c:pt>
                <c:pt idx="59">
                  <c:v>2.3333333333333335E-3</c:v>
                </c:pt>
                <c:pt idx="60">
                  <c:v>2.8000000000000001E-2</c:v>
                </c:pt>
                <c:pt idx="61">
                  <c:v>1.6666666666666668E-3</c:v>
                </c:pt>
                <c:pt idx="63">
                  <c:v>0.19266666666666668</c:v>
                </c:pt>
                <c:pt idx="64">
                  <c:v>3.9E-2</c:v>
                </c:pt>
                <c:pt idx="65">
                  <c:v>2.5000000000000001E-2</c:v>
                </c:pt>
                <c:pt idx="66">
                  <c:v>2.9333333333333333E-2</c:v>
                </c:pt>
                <c:pt idx="67">
                  <c:v>8.9999999999999993E-3</c:v>
                </c:pt>
                <c:pt idx="68">
                  <c:v>9.3333333333333341E-3</c:v>
                </c:pt>
                <c:pt idx="70">
                  <c:v>0.01</c:v>
                </c:pt>
                <c:pt idx="71">
                  <c:v>0.17366666666666666</c:v>
                </c:pt>
                <c:pt idx="72">
                  <c:v>8.0000000000000002E-3</c:v>
                </c:pt>
                <c:pt idx="73">
                  <c:v>8.1666666666666665E-2</c:v>
                </c:pt>
                <c:pt idx="74">
                  <c:v>3.3333333333333335E-3</c:v>
                </c:pt>
                <c:pt idx="75">
                  <c:v>3.5666666666666666E-2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4CB-6641-9DCB-49D1350AD9FA}"/>
            </c:ext>
          </c:extLst>
        </c:ser>
        <c:ser>
          <c:idx val="8"/>
          <c:order val="8"/>
          <c:tx>
            <c:strRef>
              <c:f>Sheet4!$L$68</c:f>
              <c:strCache>
                <c:ptCount val="1"/>
                <c:pt idx="0">
                  <c:v>Blautia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Sheet4!$L$69:$L$144</c:f>
              <c:numCache>
                <c:formatCode>General</c:formatCode>
                <c:ptCount val="76"/>
                <c:pt idx="0">
                  <c:v>5.9333333333333335E-2</c:v>
                </c:pt>
                <c:pt idx="1">
                  <c:v>0.158</c:v>
                </c:pt>
                <c:pt idx="2">
                  <c:v>4.1333333333333333E-2</c:v>
                </c:pt>
                <c:pt idx="3">
                  <c:v>3.9E-2</c:v>
                </c:pt>
                <c:pt idx="4">
                  <c:v>7.566666666666666E-2</c:v>
                </c:pt>
                <c:pt idx="5">
                  <c:v>4.3666666666666666E-2</c:v>
                </c:pt>
                <c:pt idx="7">
                  <c:v>5.6666666666666671E-3</c:v>
                </c:pt>
                <c:pt idx="8">
                  <c:v>5.7333333333333333E-2</c:v>
                </c:pt>
                <c:pt idx="9">
                  <c:v>2.1666666666666667E-2</c:v>
                </c:pt>
                <c:pt idx="10">
                  <c:v>3.1E-2</c:v>
                </c:pt>
                <c:pt idx="11">
                  <c:v>1.7666666666666667E-2</c:v>
                </c:pt>
                <c:pt idx="12">
                  <c:v>1.8333333333333333E-2</c:v>
                </c:pt>
                <c:pt idx="14">
                  <c:v>7.0666666666666669E-2</c:v>
                </c:pt>
                <c:pt idx="15">
                  <c:v>4.2000000000000003E-2</c:v>
                </c:pt>
                <c:pt idx="16">
                  <c:v>5.1999999999999998E-2</c:v>
                </c:pt>
                <c:pt idx="17">
                  <c:v>4.7E-2</c:v>
                </c:pt>
                <c:pt idx="18">
                  <c:v>5.7000000000000002E-2</c:v>
                </c:pt>
                <c:pt idx="19">
                  <c:v>3.1666666666666669E-2</c:v>
                </c:pt>
                <c:pt idx="21">
                  <c:v>3.4333333333333334E-2</c:v>
                </c:pt>
                <c:pt idx="22">
                  <c:v>0.02</c:v>
                </c:pt>
                <c:pt idx="23">
                  <c:v>4.5333333333333337E-2</c:v>
                </c:pt>
                <c:pt idx="24">
                  <c:v>1.7000000000000001E-2</c:v>
                </c:pt>
                <c:pt idx="25">
                  <c:v>3.9E-2</c:v>
                </c:pt>
                <c:pt idx="26">
                  <c:v>4.1666666666666664E-2</c:v>
                </c:pt>
                <c:pt idx="28">
                  <c:v>4.2333333333333334E-2</c:v>
                </c:pt>
                <c:pt idx="29">
                  <c:v>3.2666666666666663E-2</c:v>
                </c:pt>
                <c:pt idx="30">
                  <c:v>6.2666666666666662E-2</c:v>
                </c:pt>
                <c:pt idx="31">
                  <c:v>1.4999999999999999E-2</c:v>
                </c:pt>
                <c:pt idx="32">
                  <c:v>6.9666666666666668E-2</c:v>
                </c:pt>
                <c:pt idx="33">
                  <c:v>2.9000000000000001E-2</c:v>
                </c:pt>
                <c:pt idx="35">
                  <c:v>3.9333333333333331E-2</c:v>
                </c:pt>
                <c:pt idx="36">
                  <c:v>3.7333333333333336E-2</c:v>
                </c:pt>
                <c:pt idx="37">
                  <c:v>1.1333333333333334E-2</c:v>
                </c:pt>
                <c:pt idx="38">
                  <c:v>2.1666666666666667E-2</c:v>
                </c:pt>
                <c:pt idx="39">
                  <c:v>2.5333333333333333E-2</c:v>
                </c:pt>
                <c:pt idx="40">
                  <c:v>3.4000000000000002E-2</c:v>
                </c:pt>
                <c:pt idx="42">
                  <c:v>1.4E-2</c:v>
                </c:pt>
                <c:pt idx="43">
                  <c:v>2.8000000000000001E-2</c:v>
                </c:pt>
                <c:pt idx="44">
                  <c:v>1.3333333333333334E-2</c:v>
                </c:pt>
                <c:pt idx="45">
                  <c:v>1.7333333333333333E-2</c:v>
                </c:pt>
                <c:pt idx="46">
                  <c:v>2.5333333333333333E-2</c:v>
                </c:pt>
                <c:pt idx="47">
                  <c:v>1.6333333333333332E-2</c:v>
                </c:pt>
                <c:pt idx="49">
                  <c:v>1.4E-2</c:v>
                </c:pt>
                <c:pt idx="50">
                  <c:v>3.7999999999999999E-2</c:v>
                </c:pt>
                <c:pt idx="51">
                  <c:v>2.4666666666666667E-2</c:v>
                </c:pt>
                <c:pt idx="52">
                  <c:v>2.5333333333333333E-2</c:v>
                </c:pt>
                <c:pt idx="53">
                  <c:v>3.9E-2</c:v>
                </c:pt>
                <c:pt idx="54">
                  <c:v>3.966666666666667E-2</c:v>
                </c:pt>
                <c:pt idx="56">
                  <c:v>2.1333333333333333E-2</c:v>
                </c:pt>
                <c:pt idx="57">
                  <c:v>4.9000000000000002E-2</c:v>
                </c:pt>
                <c:pt idx="58">
                  <c:v>1.3333333333333334E-2</c:v>
                </c:pt>
                <c:pt idx="59">
                  <c:v>4.3333333333333331E-3</c:v>
                </c:pt>
                <c:pt idx="60">
                  <c:v>3.966666666666667E-2</c:v>
                </c:pt>
                <c:pt idx="61">
                  <c:v>3.966666666666667E-2</c:v>
                </c:pt>
                <c:pt idx="63">
                  <c:v>3.5333333333333335E-2</c:v>
                </c:pt>
                <c:pt idx="64">
                  <c:v>6.3333333333333339E-2</c:v>
                </c:pt>
                <c:pt idx="65">
                  <c:v>2.0333333333333332E-2</c:v>
                </c:pt>
                <c:pt idx="66">
                  <c:v>2.5000000000000001E-2</c:v>
                </c:pt>
                <c:pt idx="67">
                  <c:v>5.8000000000000003E-2</c:v>
                </c:pt>
                <c:pt idx="68">
                  <c:v>5.4333333333333331E-2</c:v>
                </c:pt>
                <c:pt idx="70">
                  <c:v>4.1000000000000002E-2</c:v>
                </c:pt>
                <c:pt idx="71">
                  <c:v>1.4999999999999999E-2</c:v>
                </c:pt>
                <c:pt idx="72">
                  <c:v>1.4333333333333333E-2</c:v>
                </c:pt>
                <c:pt idx="73">
                  <c:v>2.4333333333333332E-2</c:v>
                </c:pt>
                <c:pt idx="74">
                  <c:v>1.1666666666666667E-2</c:v>
                </c:pt>
                <c:pt idx="75">
                  <c:v>3.5333333333333335E-2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4CB-6641-9DCB-49D1350AD9FA}"/>
            </c:ext>
          </c:extLst>
        </c:ser>
        <c:ser>
          <c:idx val="9"/>
          <c:order val="9"/>
          <c:tx>
            <c:strRef>
              <c:f>Sheet4!$M$68</c:f>
              <c:strCache>
                <c:ptCount val="1"/>
                <c:pt idx="0">
                  <c:v>Anaerostipes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Sheet4!$M$69:$M$144</c:f>
              <c:numCache>
                <c:formatCode>General</c:formatCode>
                <c:ptCount val="76"/>
                <c:pt idx="0">
                  <c:v>1E-3</c:v>
                </c:pt>
                <c:pt idx="1">
                  <c:v>4.0000000000000001E-3</c:v>
                </c:pt>
                <c:pt idx="2">
                  <c:v>6.6666666666666664E-4</c:v>
                </c:pt>
                <c:pt idx="3">
                  <c:v>0</c:v>
                </c:pt>
                <c:pt idx="4">
                  <c:v>1.6666666666666668E-3</c:v>
                </c:pt>
                <c:pt idx="5">
                  <c:v>4.3333333333333331E-3</c:v>
                </c:pt>
                <c:pt idx="7">
                  <c:v>0.14266666666666666</c:v>
                </c:pt>
                <c:pt idx="8">
                  <c:v>5.6000000000000001E-2</c:v>
                </c:pt>
                <c:pt idx="9">
                  <c:v>3.833333333333333E-2</c:v>
                </c:pt>
                <c:pt idx="10">
                  <c:v>7.9333333333333339E-2</c:v>
                </c:pt>
                <c:pt idx="11">
                  <c:v>0.23966666666666667</c:v>
                </c:pt>
                <c:pt idx="12">
                  <c:v>0.19600000000000001</c:v>
                </c:pt>
                <c:pt idx="14">
                  <c:v>8.6666666666666663E-3</c:v>
                </c:pt>
                <c:pt idx="15">
                  <c:v>4.0000000000000001E-3</c:v>
                </c:pt>
                <c:pt idx="16">
                  <c:v>4.6666666666666671E-3</c:v>
                </c:pt>
                <c:pt idx="17">
                  <c:v>7.6666666666666662E-3</c:v>
                </c:pt>
                <c:pt idx="18">
                  <c:v>0.01</c:v>
                </c:pt>
                <c:pt idx="19">
                  <c:v>8.3333333333333332E-3</c:v>
                </c:pt>
                <c:pt idx="21">
                  <c:v>1.6666666666666666E-2</c:v>
                </c:pt>
                <c:pt idx="22">
                  <c:v>1.8666666666666668E-2</c:v>
                </c:pt>
                <c:pt idx="23">
                  <c:v>3.0333333333333334E-2</c:v>
                </c:pt>
                <c:pt idx="24">
                  <c:v>6.0000000000000001E-3</c:v>
                </c:pt>
                <c:pt idx="25">
                  <c:v>2.5999999999999999E-2</c:v>
                </c:pt>
                <c:pt idx="26">
                  <c:v>1.8333333333333333E-2</c:v>
                </c:pt>
                <c:pt idx="28">
                  <c:v>4.5666666666666668E-2</c:v>
                </c:pt>
                <c:pt idx="29">
                  <c:v>2.3666666666666666E-2</c:v>
                </c:pt>
                <c:pt idx="30">
                  <c:v>5.1333333333333335E-2</c:v>
                </c:pt>
                <c:pt idx="31">
                  <c:v>6.1666666666666668E-2</c:v>
                </c:pt>
                <c:pt idx="32">
                  <c:v>5.1333333333333335E-2</c:v>
                </c:pt>
                <c:pt idx="33">
                  <c:v>3.6999999999999998E-2</c:v>
                </c:pt>
                <c:pt idx="35">
                  <c:v>1.8333333333333333E-2</c:v>
                </c:pt>
                <c:pt idx="36">
                  <c:v>5.1333333333333335E-2</c:v>
                </c:pt>
                <c:pt idx="37">
                  <c:v>1.2333333333333333E-2</c:v>
                </c:pt>
                <c:pt idx="38">
                  <c:v>2.4E-2</c:v>
                </c:pt>
                <c:pt idx="39">
                  <c:v>0.03</c:v>
                </c:pt>
                <c:pt idx="40">
                  <c:v>1.7000000000000001E-2</c:v>
                </c:pt>
                <c:pt idx="42">
                  <c:v>2.1666666666666667E-2</c:v>
                </c:pt>
                <c:pt idx="43">
                  <c:v>5.7666666666666665E-2</c:v>
                </c:pt>
                <c:pt idx="44">
                  <c:v>2.8666666666666667E-2</c:v>
                </c:pt>
                <c:pt idx="45">
                  <c:v>4.6666666666666671E-3</c:v>
                </c:pt>
                <c:pt idx="46">
                  <c:v>3.7666666666666668E-2</c:v>
                </c:pt>
                <c:pt idx="47">
                  <c:v>0.01</c:v>
                </c:pt>
                <c:pt idx="49">
                  <c:v>8.6666666666666663E-3</c:v>
                </c:pt>
                <c:pt idx="50">
                  <c:v>0.02</c:v>
                </c:pt>
                <c:pt idx="51">
                  <c:v>1.5666666666666666E-2</c:v>
                </c:pt>
                <c:pt idx="52">
                  <c:v>1.2333333333333333E-2</c:v>
                </c:pt>
                <c:pt idx="53">
                  <c:v>2.1666666666666667E-2</c:v>
                </c:pt>
                <c:pt idx="54">
                  <c:v>1.2333333333333333E-2</c:v>
                </c:pt>
                <c:pt idx="56">
                  <c:v>2.3333333333333335E-3</c:v>
                </c:pt>
                <c:pt idx="57">
                  <c:v>6.0000000000000001E-3</c:v>
                </c:pt>
                <c:pt idx="58">
                  <c:v>1.3333333333333333E-3</c:v>
                </c:pt>
                <c:pt idx="59">
                  <c:v>3.3333333333333332E-4</c:v>
                </c:pt>
                <c:pt idx="60">
                  <c:v>3.0000000000000001E-3</c:v>
                </c:pt>
                <c:pt idx="61">
                  <c:v>5.0000000000000001E-3</c:v>
                </c:pt>
                <c:pt idx="63">
                  <c:v>1.0666666666666666E-2</c:v>
                </c:pt>
                <c:pt idx="64">
                  <c:v>3.1333333333333331E-2</c:v>
                </c:pt>
                <c:pt idx="65">
                  <c:v>1.0333333333333333E-2</c:v>
                </c:pt>
                <c:pt idx="66">
                  <c:v>1.9666666666666666E-2</c:v>
                </c:pt>
                <c:pt idx="67">
                  <c:v>0.03</c:v>
                </c:pt>
                <c:pt idx="68">
                  <c:v>2.2666666666666668E-2</c:v>
                </c:pt>
                <c:pt idx="70">
                  <c:v>1.9E-2</c:v>
                </c:pt>
                <c:pt idx="71">
                  <c:v>1.4333333333333333E-2</c:v>
                </c:pt>
                <c:pt idx="72">
                  <c:v>3.3333333333333335E-3</c:v>
                </c:pt>
                <c:pt idx="73">
                  <c:v>1.2E-2</c:v>
                </c:pt>
                <c:pt idx="74">
                  <c:v>9.6666666666666672E-3</c:v>
                </c:pt>
                <c:pt idx="75">
                  <c:v>2.1000000000000001E-2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4CB-6641-9DCB-49D1350AD9FA}"/>
            </c:ext>
          </c:extLst>
        </c:ser>
        <c:ser>
          <c:idx val="10"/>
          <c:order val="10"/>
          <c:tx>
            <c:strRef>
              <c:f>Sheet4!$N$68</c:f>
              <c:strCache>
                <c:ptCount val="1"/>
                <c:pt idx="0">
                  <c:v>Catenibacterium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Sheet4!$N$69:$N$144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3.3333333333333332E-4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4">
                  <c:v>0.12366666666666666</c:v>
                </c:pt>
                <c:pt idx="15">
                  <c:v>0.15166666666666667</c:v>
                </c:pt>
                <c:pt idx="16">
                  <c:v>0.108</c:v>
                </c:pt>
                <c:pt idx="17">
                  <c:v>0.12066666666666667</c:v>
                </c:pt>
                <c:pt idx="18">
                  <c:v>0.22866666666666666</c:v>
                </c:pt>
                <c:pt idx="19">
                  <c:v>0.26166666666666666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2.1333333333333333E-2</c:v>
                </c:pt>
                <c:pt idx="57">
                  <c:v>3.9333333333333331E-2</c:v>
                </c:pt>
                <c:pt idx="58">
                  <c:v>5.9666666666666666E-2</c:v>
                </c:pt>
                <c:pt idx="59">
                  <c:v>1.8333333333333333E-2</c:v>
                </c:pt>
                <c:pt idx="60">
                  <c:v>6.9666666666666668E-2</c:v>
                </c:pt>
                <c:pt idx="61">
                  <c:v>0.11166666666666666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4CB-6641-9DCB-49D1350AD9FA}"/>
            </c:ext>
          </c:extLst>
        </c:ser>
        <c:ser>
          <c:idx val="11"/>
          <c:order val="11"/>
          <c:tx>
            <c:strRef>
              <c:f>Sheet4!$O$68</c:f>
              <c:strCache>
                <c:ptCount val="1"/>
                <c:pt idx="0">
                  <c:v>Streptococcus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Sheet4!$O$69:$O$144</c:f>
              <c:numCache>
                <c:formatCode>General</c:formatCode>
                <c:ptCount val="76"/>
                <c:pt idx="0">
                  <c:v>0</c:v>
                </c:pt>
                <c:pt idx="1">
                  <c:v>5.6666666666666671E-3</c:v>
                </c:pt>
                <c:pt idx="2">
                  <c:v>0</c:v>
                </c:pt>
                <c:pt idx="3">
                  <c:v>5.0000000000000001E-3</c:v>
                </c:pt>
                <c:pt idx="4">
                  <c:v>6.6666666666666664E-4</c:v>
                </c:pt>
                <c:pt idx="5">
                  <c:v>4.3333333333333331E-3</c:v>
                </c:pt>
                <c:pt idx="7">
                  <c:v>2.1333333333333333E-2</c:v>
                </c:pt>
                <c:pt idx="8">
                  <c:v>1.2333333333333333E-2</c:v>
                </c:pt>
                <c:pt idx="9">
                  <c:v>2.3333333333333335E-3</c:v>
                </c:pt>
                <c:pt idx="10">
                  <c:v>4.3333333333333331E-3</c:v>
                </c:pt>
                <c:pt idx="11">
                  <c:v>1.4E-2</c:v>
                </c:pt>
                <c:pt idx="12">
                  <c:v>1.7666666666666667E-2</c:v>
                </c:pt>
                <c:pt idx="14">
                  <c:v>4.6666666666666671E-3</c:v>
                </c:pt>
                <c:pt idx="15">
                  <c:v>8.6666666666666663E-3</c:v>
                </c:pt>
                <c:pt idx="16">
                  <c:v>3.6666666666666666E-3</c:v>
                </c:pt>
                <c:pt idx="17">
                  <c:v>1.9E-2</c:v>
                </c:pt>
                <c:pt idx="18">
                  <c:v>1.8666666666666668E-2</c:v>
                </c:pt>
                <c:pt idx="19">
                  <c:v>1.0666666666666666E-2</c:v>
                </c:pt>
                <c:pt idx="21">
                  <c:v>6.0000000000000001E-3</c:v>
                </c:pt>
                <c:pt idx="22">
                  <c:v>3.3333333333333335E-3</c:v>
                </c:pt>
                <c:pt idx="23">
                  <c:v>1.4999999999999999E-2</c:v>
                </c:pt>
                <c:pt idx="24">
                  <c:v>1.2999999999999999E-2</c:v>
                </c:pt>
                <c:pt idx="25">
                  <c:v>8.9999999999999993E-3</c:v>
                </c:pt>
                <c:pt idx="26">
                  <c:v>4.6666666666666671E-3</c:v>
                </c:pt>
                <c:pt idx="28">
                  <c:v>4.6666666666666671E-3</c:v>
                </c:pt>
                <c:pt idx="29">
                  <c:v>1.0333333333333333E-2</c:v>
                </c:pt>
                <c:pt idx="30">
                  <c:v>3.6666666666666666E-3</c:v>
                </c:pt>
                <c:pt idx="31">
                  <c:v>2.6666666666666666E-3</c:v>
                </c:pt>
                <c:pt idx="32">
                  <c:v>6.0000000000000001E-3</c:v>
                </c:pt>
                <c:pt idx="33">
                  <c:v>2.3333333333333335E-3</c:v>
                </c:pt>
                <c:pt idx="35">
                  <c:v>4.0000000000000001E-3</c:v>
                </c:pt>
                <c:pt idx="36">
                  <c:v>5.6666666666666671E-3</c:v>
                </c:pt>
                <c:pt idx="37">
                  <c:v>6.3333333333333332E-3</c:v>
                </c:pt>
                <c:pt idx="38">
                  <c:v>9.6666666666666672E-3</c:v>
                </c:pt>
                <c:pt idx="39">
                  <c:v>2.5333333333333333E-2</c:v>
                </c:pt>
                <c:pt idx="40">
                  <c:v>2.6333333333333334E-2</c:v>
                </c:pt>
                <c:pt idx="42">
                  <c:v>1.7666666666666667E-2</c:v>
                </c:pt>
                <c:pt idx="43">
                  <c:v>2.2333333333333334E-2</c:v>
                </c:pt>
                <c:pt idx="44">
                  <c:v>1.7333333333333333E-2</c:v>
                </c:pt>
                <c:pt idx="45">
                  <c:v>1.9333333333333334E-2</c:v>
                </c:pt>
                <c:pt idx="46">
                  <c:v>9.6666666666666672E-3</c:v>
                </c:pt>
                <c:pt idx="47">
                  <c:v>3.1666666666666669E-2</c:v>
                </c:pt>
                <c:pt idx="49">
                  <c:v>6.3333333333333332E-3</c:v>
                </c:pt>
                <c:pt idx="50">
                  <c:v>1.3333333333333334E-2</c:v>
                </c:pt>
                <c:pt idx="51">
                  <c:v>2.3333333333333335E-3</c:v>
                </c:pt>
                <c:pt idx="52">
                  <c:v>5.6666666666666671E-3</c:v>
                </c:pt>
                <c:pt idx="53">
                  <c:v>1.6666666666666668E-3</c:v>
                </c:pt>
                <c:pt idx="54">
                  <c:v>2.6666666666666666E-3</c:v>
                </c:pt>
                <c:pt idx="56">
                  <c:v>2.1000000000000001E-2</c:v>
                </c:pt>
                <c:pt idx="57">
                  <c:v>4.1333333333333333E-2</c:v>
                </c:pt>
                <c:pt idx="58">
                  <c:v>4.8666666666666664E-2</c:v>
                </c:pt>
                <c:pt idx="59">
                  <c:v>4.9000000000000002E-2</c:v>
                </c:pt>
                <c:pt idx="60">
                  <c:v>8.6333333333333331E-2</c:v>
                </c:pt>
                <c:pt idx="61">
                  <c:v>0.11033333333333334</c:v>
                </c:pt>
                <c:pt idx="63">
                  <c:v>4.3333333333333331E-3</c:v>
                </c:pt>
                <c:pt idx="64">
                  <c:v>2.1000000000000001E-2</c:v>
                </c:pt>
                <c:pt idx="65">
                  <c:v>2.6666666666666666E-3</c:v>
                </c:pt>
                <c:pt idx="66">
                  <c:v>2.6666666666666666E-3</c:v>
                </c:pt>
                <c:pt idx="67">
                  <c:v>4.3333333333333331E-3</c:v>
                </c:pt>
                <c:pt idx="68">
                  <c:v>2E-3</c:v>
                </c:pt>
                <c:pt idx="70">
                  <c:v>2.0333333333333332E-2</c:v>
                </c:pt>
                <c:pt idx="71">
                  <c:v>6.2E-2</c:v>
                </c:pt>
                <c:pt idx="72">
                  <c:v>5.3333333333333332E-3</c:v>
                </c:pt>
                <c:pt idx="73">
                  <c:v>1.4E-2</c:v>
                </c:pt>
                <c:pt idx="74">
                  <c:v>2.3666666666666666E-2</c:v>
                </c:pt>
                <c:pt idx="75">
                  <c:v>6.6666666666666671E-3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C4CB-6641-9DCB-49D1350AD9FA}"/>
            </c:ext>
          </c:extLst>
        </c:ser>
        <c:ser>
          <c:idx val="12"/>
          <c:order val="12"/>
          <c:tx>
            <c:strRef>
              <c:f>Sheet4!$P$68</c:f>
              <c:strCache>
                <c:ptCount val="1"/>
                <c:pt idx="0">
                  <c:v>Dorea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Sheet4!$P$69:$P$144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2.6666666666666666E-3</c:v>
                </c:pt>
                <c:pt idx="9">
                  <c:v>2.6666666666666666E-3</c:v>
                </c:pt>
                <c:pt idx="10">
                  <c:v>1.6666666666666668E-3</c:v>
                </c:pt>
                <c:pt idx="11">
                  <c:v>0</c:v>
                </c:pt>
                <c:pt idx="12">
                  <c:v>0</c:v>
                </c:pt>
                <c:pt idx="14">
                  <c:v>2.0666666666666667E-2</c:v>
                </c:pt>
                <c:pt idx="15">
                  <c:v>2.6666666666666668E-2</c:v>
                </c:pt>
                <c:pt idx="16">
                  <c:v>4.2000000000000003E-2</c:v>
                </c:pt>
                <c:pt idx="17">
                  <c:v>2.3333333333333334E-2</c:v>
                </c:pt>
                <c:pt idx="18">
                  <c:v>3.8666666666666669E-2</c:v>
                </c:pt>
                <c:pt idx="19">
                  <c:v>4.5333333333333337E-2</c:v>
                </c:pt>
                <c:pt idx="21">
                  <c:v>2.6666666666666668E-2</c:v>
                </c:pt>
                <c:pt idx="22">
                  <c:v>1.2999999999999999E-2</c:v>
                </c:pt>
                <c:pt idx="23">
                  <c:v>2.0666666666666667E-2</c:v>
                </c:pt>
                <c:pt idx="24">
                  <c:v>1.9333333333333334E-2</c:v>
                </c:pt>
                <c:pt idx="25">
                  <c:v>3.6333333333333336E-2</c:v>
                </c:pt>
                <c:pt idx="26">
                  <c:v>1.4333333333333333E-2</c:v>
                </c:pt>
                <c:pt idx="28">
                  <c:v>5.3333333333333332E-3</c:v>
                </c:pt>
                <c:pt idx="29">
                  <c:v>3.0000000000000001E-3</c:v>
                </c:pt>
                <c:pt idx="30">
                  <c:v>9.6666666666666672E-3</c:v>
                </c:pt>
                <c:pt idx="31">
                  <c:v>3.6666666666666666E-3</c:v>
                </c:pt>
                <c:pt idx="32">
                  <c:v>2.3333333333333335E-3</c:v>
                </c:pt>
                <c:pt idx="33">
                  <c:v>9.3333333333333341E-3</c:v>
                </c:pt>
                <c:pt idx="35">
                  <c:v>2.6666666666666668E-2</c:v>
                </c:pt>
                <c:pt idx="36">
                  <c:v>3.0333333333333334E-2</c:v>
                </c:pt>
                <c:pt idx="37">
                  <c:v>1.7333333333333333E-2</c:v>
                </c:pt>
                <c:pt idx="38">
                  <c:v>2.2666666666666668E-2</c:v>
                </c:pt>
                <c:pt idx="39">
                  <c:v>2.0666666666666667E-2</c:v>
                </c:pt>
                <c:pt idx="40">
                  <c:v>4.2333333333333334E-2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6.0000000000000001E-3</c:v>
                </c:pt>
                <c:pt idx="50">
                  <c:v>8.9999999999999993E-3</c:v>
                </c:pt>
                <c:pt idx="51">
                  <c:v>6.3333333333333332E-3</c:v>
                </c:pt>
                <c:pt idx="52">
                  <c:v>7.6666666666666662E-3</c:v>
                </c:pt>
                <c:pt idx="53">
                  <c:v>1.0666666666666666E-2</c:v>
                </c:pt>
                <c:pt idx="54">
                  <c:v>1.3333333333333334E-2</c:v>
                </c:pt>
                <c:pt idx="56">
                  <c:v>1.6333333333333332E-2</c:v>
                </c:pt>
                <c:pt idx="57">
                  <c:v>0.02</c:v>
                </c:pt>
                <c:pt idx="58">
                  <c:v>1.3333333333333334E-2</c:v>
                </c:pt>
                <c:pt idx="59">
                  <c:v>8.6666666666666663E-3</c:v>
                </c:pt>
                <c:pt idx="60">
                  <c:v>2.2666666666666668E-2</c:v>
                </c:pt>
                <c:pt idx="61">
                  <c:v>3.2333333333333332E-2</c:v>
                </c:pt>
                <c:pt idx="63">
                  <c:v>1.7000000000000001E-2</c:v>
                </c:pt>
                <c:pt idx="64">
                  <c:v>2.5000000000000001E-2</c:v>
                </c:pt>
                <c:pt idx="65">
                  <c:v>1.3666666666666667E-2</c:v>
                </c:pt>
                <c:pt idx="66">
                  <c:v>1.4333333333333333E-2</c:v>
                </c:pt>
                <c:pt idx="67">
                  <c:v>2.2333333333333334E-2</c:v>
                </c:pt>
                <c:pt idx="68">
                  <c:v>2.4333333333333332E-2</c:v>
                </c:pt>
                <c:pt idx="70">
                  <c:v>1.6E-2</c:v>
                </c:pt>
                <c:pt idx="71">
                  <c:v>5.3333333333333332E-3</c:v>
                </c:pt>
                <c:pt idx="72">
                  <c:v>6.6666666666666671E-3</c:v>
                </c:pt>
                <c:pt idx="73">
                  <c:v>1.0666666666666666E-2</c:v>
                </c:pt>
                <c:pt idx="74">
                  <c:v>1.0333333333333333E-2</c:v>
                </c:pt>
                <c:pt idx="75">
                  <c:v>1.1333333333333334E-2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4CB-6641-9DCB-49D1350AD9FA}"/>
            </c:ext>
          </c:extLst>
        </c:ser>
        <c:ser>
          <c:idx val="13"/>
          <c:order val="13"/>
          <c:tx>
            <c:strRef>
              <c:f>Sheet4!$Q$68</c:f>
              <c:strCache>
                <c:ptCount val="1"/>
                <c:pt idx="0">
                  <c:v>Megamonas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Sheet4!$Q$69:$Q$144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4">
                  <c:v>3.3000000000000002E-2</c:v>
                </c:pt>
                <c:pt idx="15">
                  <c:v>7.1333333333333332E-2</c:v>
                </c:pt>
                <c:pt idx="16">
                  <c:v>6.7000000000000004E-2</c:v>
                </c:pt>
                <c:pt idx="17">
                  <c:v>3.3333333333333335E-3</c:v>
                </c:pt>
                <c:pt idx="18">
                  <c:v>3.3333333333333333E-2</c:v>
                </c:pt>
                <c:pt idx="19">
                  <c:v>1.5666666666666666E-2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5">
                  <c:v>0</c:v>
                </c:pt>
                <c:pt idx="36">
                  <c:v>3.3333333333333332E-4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4.0666666666666663E-2</c:v>
                </c:pt>
                <c:pt idx="57">
                  <c:v>5.3333333333333332E-3</c:v>
                </c:pt>
                <c:pt idx="58">
                  <c:v>0.14599999999999999</c:v>
                </c:pt>
                <c:pt idx="59">
                  <c:v>0.15233333333333332</c:v>
                </c:pt>
                <c:pt idx="60">
                  <c:v>1.3333333333333333E-3</c:v>
                </c:pt>
                <c:pt idx="61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4CB-6641-9DCB-49D1350AD9FA}"/>
            </c:ext>
          </c:extLst>
        </c:ser>
        <c:ser>
          <c:idx val="14"/>
          <c:order val="14"/>
          <c:tx>
            <c:strRef>
              <c:f>Sheet4!$R$68</c:f>
              <c:strCache>
                <c:ptCount val="1"/>
                <c:pt idx="0">
                  <c:v>Mitsuokella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Sheet4!$R$69:$R$144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4">
                  <c:v>1.6666666666666668E-3</c:v>
                </c:pt>
                <c:pt idx="15">
                  <c:v>0</c:v>
                </c:pt>
                <c:pt idx="16">
                  <c:v>6.6666666666666664E-4</c:v>
                </c:pt>
                <c:pt idx="17">
                  <c:v>4.6666666666666671E-3</c:v>
                </c:pt>
                <c:pt idx="18">
                  <c:v>6.6666666666666664E-4</c:v>
                </c:pt>
                <c:pt idx="19">
                  <c:v>1.6666666666666668E-3</c:v>
                </c:pt>
                <c:pt idx="21">
                  <c:v>5.6666666666666671E-3</c:v>
                </c:pt>
                <c:pt idx="22">
                  <c:v>3.0000000000000001E-3</c:v>
                </c:pt>
                <c:pt idx="23">
                  <c:v>4.0000000000000001E-3</c:v>
                </c:pt>
                <c:pt idx="24">
                  <c:v>2.2666666666666668E-2</c:v>
                </c:pt>
                <c:pt idx="25">
                  <c:v>0.01</c:v>
                </c:pt>
                <c:pt idx="26">
                  <c:v>2.6666666666666666E-3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1.5333333333333332E-2</c:v>
                </c:pt>
                <c:pt idx="50">
                  <c:v>1.0333333333333333E-2</c:v>
                </c:pt>
                <c:pt idx="51">
                  <c:v>2.2666666666666668E-2</c:v>
                </c:pt>
                <c:pt idx="52">
                  <c:v>8.0000000000000002E-3</c:v>
                </c:pt>
                <c:pt idx="53">
                  <c:v>7.3333333333333332E-3</c:v>
                </c:pt>
                <c:pt idx="54">
                  <c:v>8.3333333333333332E-3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1.0666666666666666E-2</c:v>
                </c:pt>
                <c:pt idx="71">
                  <c:v>7.8666666666666663E-2</c:v>
                </c:pt>
                <c:pt idx="72">
                  <c:v>0.14666666666666667</c:v>
                </c:pt>
                <c:pt idx="73">
                  <c:v>6.9666666666666668E-2</c:v>
                </c:pt>
                <c:pt idx="74">
                  <c:v>3.3333333333333335E-3</c:v>
                </c:pt>
                <c:pt idx="75">
                  <c:v>2.3333333333333335E-3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4CB-6641-9DCB-49D1350AD9FA}"/>
            </c:ext>
          </c:extLst>
        </c:ser>
        <c:ser>
          <c:idx val="15"/>
          <c:order val="15"/>
          <c:tx>
            <c:strRef>
              <c:f>Sheet4!$S$68</c:f>
              <c:strCache>
                <c:ptCount val="1"/>
                <c:pt idx="0">
                  <c:v>Roseburia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Sheet4!$S$69:$S$144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9.3333333333333341E-3</c:v>
                </c:pt>
                <c:pt idx="9">
                  <c:v>3.3333333333333332E-4</c:v>
                </c:pt>
                <c:pt idx="10">
                  <c:v>1.6666666666666668E-3</c:v>
                </c:pt>
                <c:pt idx="11">
                  <c:v>1.3333333333333333E-3</c:v>
                </c:pt>
                <c:pt idx="12">
                  <c:v>7.0000000000000001E-3</c:v>
                </c:pt>
                <c:pt idx="14">
                  <c:v>1E-3</c:v>
                </c:pt>
                <c:pt idx="15">
                  <c:v>8.6666666666666663E-3</c:v>
                </c:pt>
                <c:pt idx="16">
                  <c:v>5.3333333333333332E-3</c:v>
                </c:pt>
                <c:pt idx="17">
                  <c:v>2.6666666666666666E-3</c:v>
                </c:pt>
                <c:pt idx="18">
                  <c:v>4.3333333333333331E-3</c:v>
                </c:pt>
                <c:pt idx="19">
                  <c:v>2.6666666666666666E-3</c:v>
                </c:pt>
                <c:pt idx="21">
                  <c:v>8.6666666666666663E-3</c:v>
                </c:pt>
                <c:pt idx="22">
                  <c:v>1.6333333333333332E-2</c:v>
                </c:pt>
                <c:pt idx="23">
                  <c:v>2.0333333333333332E-2</c:v>
                </c:pt>
                <c:pt idx="24">
                  <c:v>8.3333333333333332E-3</c:v>
                </c:pt>
                <c:pt idx="25">
                  <c:v>1.1333333333333334E-2</c:v>
                </c:pt>
                <c:pt idx="26">
                  <c:v>4.2000000000000003E-2</c:v>
                </c:pt>
                <c:pt idx="28">
                  <c:v>4.6666666666666671E-3</c:v>
                </c:pt>
                <c:pt idx="29">
                  <c:v>6.3333333333333332E-3</c:v>
                </c:pt>
                <c:pt idx="30">
                  <c:v>2.3333333333333335E-3</c:v>
                </c:pt>
                <c:pt idx="31">
                  <c:v>0</c:v>
                </c:pt>
                <c:pt idx="32">
                  <c:v>3.0000000000000001E-3</c:v>
                </c:pt>
                <c:pt idx="33">
                  <c:v>3.6666666666666666E-3</c:v>
                </c:pt>
                <c:pt idx="35">
                  <c:v>2E-3</c:v>
                </c:pt>
                <c:pt idx="36">
                  <c:v>8.6666666666666663E-3</c:v>
                </c:pt>
                <c:pt idx="37">
                  <c:v>0</c:v>
                </c:pt>
                <c:pt idx="38">
                  <c:v>0</c:v>
                </c:pt>
                <c:pt idx="39">
                  <c:v>8.6666666666666663E-3</c:v>
                </c:pt>
                <c:pt idx="40">
                  <c:v>1.6666666666666668E-3</c:v>
                </c:pt>
                <c:pt idx="42">
                  <c:v>4.9000000000000002E-2</c:v>
                </c:pt>
                <c:pt idx="43">
                  <c:v>1.1666666666666667E-2</c:v>
                </c:pt>
                <c:pt idx="44">
                  <c:v>1.2666666666666666E-2</c:v>
                </c:pt>
                <c:pt idx="45">
                  <c:v>4.7333333333333331E-2</c:v>
                </c:pt>
                <c:pt idx="46">
                  <c:v>1.6333333333333332E-2</c:v>
                </c:pt>
                <c:pt idx="47">
                  <c:v>1.1666666666666667E-2</c:v>
                </c:pt>
                <c:pt idx="49">
                  <c:v>1.6666666666666668E-3</c:v>
                </c:pt>
                <c:pt idx="50">
                  <c:v>1.6666666666666668E-3</c:v>
                </c:pt>
                <c:pt idx="51">
                  <c:v>6.6666666666666664E-4</c:v>
                </c:pt>
                <c:pt idx="52">
                  <c:v>3.6666666666666666E-3</c:v>
                </c:pt>
                <c:pt idx="53">
                  <c:v>3.3333333333333335E-3</c:v>
                </c:pt>
                <c:pt idx="54">
                  <c:v>5.6666666666666671E-3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3">
                  <c:v>1.6666666666666668E-3</c:v>
                </c:pt>
                <c:pt idx="64">
                  <c:v>0</c:v>
                </c:pt>
                <c:pt idx="65">
                  <c:v>3.3333333333333332E-4</c:v>
                </c:pt>
                <c:pt idx="66">
                  <c:v>3.3333333333333332E-4</c:v>
                </c:pt>
                <c:pt idx="67">
                  <c:v>1E-3</c:v>
                </c:pt>
                <c:pt idx="68">
                  <c:v>1E-3</c:v>
                </c:pt>
                <c:pt idx="70">
                  <c:v>0</c:v>
                </c:pt>
                <c:pt idx="71">
                  <c:v>6.6666666666666664E-4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3.3333333333333332E-4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C4CB-6641-9DCB-49D1350AD9FA}"/>
            </c:ext>
          </c:extLst>
        </c:ser>
        <c:ser>
          <c:idx val="16"/>
          <c:order val="16"/>
          <c:tx>
            <c:strRef>
              <c:f>Sheet4!$T$68</c:f>
              <c:strCache>
                <c:ptCount val="1"/>
                <c:pt idx="0">
                  <c:v>Coprococcus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Sheet4!$T$69:$T$144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4">
                  <c:v>1.0666666666666666E-2</c:v>
                </c:pt>
                <c:pt idx="15">
                  <c:v>1.2333333333333333E-2</c:v>
                </c:pt>
                <c:pt idx="16">
                  <c:v>1.5666666666666666E-2</c:v>
                </c:pt>
                <c:pt idx="17">
                  <c:v>1.1666666666666667E-2</c:v>
                </c:pt>
                <c:pt idx="18">
                  <c:v>1.4999999999999999E-2</c:v>
                </c:pt>
                <c:pt idx="19">
                  <c:v>1.7000000000000001E-2</c:v>
                </c:pt>
                <c:pt idx="21">
                  <c:v>7.3333333333333332E-3</c:v>
                </c:pt>
                <c:pt idx="22">
                  <c:v>7.3333333333333332E-3</c:v>
                </c:pt>
                <c:pt idx="23">
                  <c:v>1.2E-2</c:v>
                </c:pt>
                <c:pt idx="24">
                  <c:v>6.6666666666666671E-3</c:v>
                </c:pt>
                <c:pt idx="25">
                  <c:v>6.0000000000000001E-3</c:v>
                </c:pt>
                <c:pt idx="26">
                  <c:v>7.3333333333333332E-3</c:v>
                </c:pt>
                <c:pt idx="28">
                  <c:v>1.0333333333333333E-2</c:v>
                </c:pt>
                <c:pt idx="29">
                  <c:v>7.0000000000000001E-3</c:v>
                </c:pt>
                <c:pt idx="30">
                  <c:v>8.6666666666666663E-3</c:v>
                </c:pt>
                <c:pt idx="31">
                  <c:v>3.6666666666666666E-3</c:v>
                </c:pt>
                <c:pt idx="32">
                  <c:v>5.0000000000000001E-3</c:v>
                </c:pt>
                <c:pt idx="33">
                  <c:v>7.6666666666666662E-3</c:v>
                </c:pt>
                <c:pt idx="35">
                  <c:v>3.0000000000000001E-3</c:v>
                </c:pt>
                <c:pt idx="36">
                  <c:v>3.3333333333333335E-3</c:v>
                </c:pt>
                <c:pt idx="37">
                  <c:v>1E-3</c:v>
                </c:pt>
                <c:pt idx="38">
                  <c:v>4.3333333333333331E-3</c:v>
                </c:pt>
                <c:pt idx="39">
                  <c:v>3.6666666666666666E-3</c:v>
                </c:pt>
                <c:pt idx="40">
                  <c:v>5.0000000000000001E-3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5.6666666666666671E-3</c:v>
                </c:pt>
                <c:pt idx="50">
                  <c:v>6.3333333333333332E-3</c:v>
                </c:pt>
                <c:pt idx="51">
                  <c:v>2.6666666666666666E-3</c:v>
                </c:pt>
                <c:pt idx="52">
                  <c:v>5.6666666666666671E-3</c:v>
                </c:pt>
                <c:pt idx="53">
                  <c:v>7.0000000000000001E-3</c:v>
                </c:pt>
                <c:pt idx="54">
                  <c:v>0.01</c:v>
                </c:pt>
                <c:pt idx="56">
                  <c:v>3.0000000000000001E-3</c:v>
                </c:pt>
                <c:pt idx="57">
                  <c:v>2E-3</c:v>
                </c:pt>
                <c:pt idx="58">
                  <c:v>1E-3</c:v>
                </c:pt>
                <c:pt idx="59">
                  <c:v>3.3333333333333332E-4</c:v>
                </c:pt>
                <c:pt idx="60">
                  <c:v>2E-3</c:v>
                </c:pt>
                <c:pt idx="61">
                  <c:v>2.3333333333333335E-3</c:v>
                </c:pt>
                <c:pt idx="63">
                  <c:v>1.3333333333333333E-3</c:v>
                </c:pt>
                <c:pt idx="64">
                  <c:v>3.3333333333333335E-3</c:v>
                </c:pt>
                <c:pt idx="65">
                  <c:v>4.3333333333333331E-3</c:v>
                </c:pt>
                <c:pt idx="66">
                  <c:v>2.3333333333333335E-3</c:v>
                </c:pt>
                <c:pt idx="67">
                  <c:v>1E-3</c:v>
                </c:pt>
                <c:pt idx="68">
                  <c:v>1E-3</c:v>
                </c:pt>
                <c:pt idx="70">
                  <c:v>9.3333333333333341E-3</c:v>
                </c:pt>
                <c:pt idx="71">
                  <c:v>2.3333333333333335E-3</c:v>
                </c:pt>
                <c:pt idx="72">
                  <c:v>8.3333333333333332E-3</c:v>
                </c:pt>
                <c:pt idx="73">
                  <c:v>7.3333333333333332E-3</c:v>
                </c:pt>
                <c:pt idx="74">
                  <c:v>6.3333333333333332E-3</c:v>
                </c:pt>
                <c:pt idx="75">
                  <c:v>1.0333333333333333E-2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C4CB-6641-9DCB-49D1350AD9FA}"/>
            </c:ext>
          </c:extLst>
        </c:ser>
        <c:ser>
          <c:idx val="17"/>
          <c:order val="17"/>
          <c:tx>
            <c:strRef>
              <c:f>Sheet4!$U$68</c:f>
              <c:strCache>
                <c:ptCount val="1"/>
                <c:pt idx="0">
                  <c:v>Parabacteroides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Sheet4!$U$69:$U$144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6.6666666666666664E-4</c:v>
                </c:pt>
                <c:pt idx="8">
                  <c:v>2.3333333333333335E-3</c:v>
                </c:pt>
                <c:pt idx="9">
                  <c:v>7.0000000000000001E-3</c:v>
                </c:pt>
                <c:pt idx="10">
                  <c:v>3.0000000000000001E-3</c:v>
                </c:pt>
                <c:pt idx="11">
                  <c:v>1.3333333333333333E-3</c:v>
                </c:pt>
                <c:pt idx="12">
                  <c:v>3.3333333333333335E-3</c:v>
                </c:pt>
                <c:pt idx="14">
                  <c:v>9.6666666666666672E-3</c:v>
                </c:pt>
                <c:pt idx="15">
                  <c:v>3.0000000000000001E-3</c:v>
                </c:pt>
                <c:pt idx="16">
                  <c:v>3.0000000000000001E-3</c:v>
                </c:pt>
                <c:pt idx="17">
                  <c:v>8.9999999999999993E-3</c:v>
                </c:pt>
                <c:pt idx="18">
                  <c:v>7.3333333333333332E-3</c:v>
                </c:pt>
                <c:pt idx="19">
                  <c:v>2.6666666666666666E-3</c:v>
                </c:pt>
                <c:pt idx="21">
                  <c:v>1.3333333333333333E-3</c:v>
                </c:pt>
                <c:pt idx="22">
                  <c:v>1.3333333333333333E-3</c:v>
                </c:pt>
                <c:pt idx="23">
                  <c:v>3.3333333333333332E-4</c:v>
                </c:pt>
                <c:pt idx="24">
                  <c:v>3.3333333333333335E-3</c:v>
                </c:pt>
                <c:pt idx="25">
                  <c:v>2E-3</c:v>
                </c:pt>
                <c:pt idx="26">
                  <c:v>7.3333333333333332E-3</c:v>
                </c:pt>
                <c:pt idx="28">
                  <c:v>1.0999999999999999E-2</c:v>
                </c:pt>
                <c:pt idx="29">
                  <c:v>6.6666666666666671E-3</c:v>
                </c:pt>
                <c:pt idx="30">
                  <c:v>7.0000000000000001E-3</c:v>
                </c:pt>
                <c:pt idx="31">
                  <c:v>4.0000000000000001E-3</c:v>
                </c:pt>
                <c:pt idx="32">
                  <c:v>5.0000000000000001E-3</c:v>
                </c:pt>
                <c:pt idx="33">
                  <c:v>1.1666666666666667E-2</c:v>
                </c:pt>
                <c:pt idx="35">
                  <c:v>1.2999999999999999E-2</c:v>
                </c:pt>
                <c:pt idx="36">
                  <c:v>3.3333333333333335E-3</c:v>
                </c:pt>
                <c:pt idx="37">
                  <c:v>4.6666666666666671E-3</c:v>
                </c:pt>
                <c:pt idx="38">
                  <c:v>4.6666666666666671E-3</c:v>
                </c:pt>
                <c:pt idx="39">
                  <c:v>6.3333333333333332E-3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4.3333333333333331E-3</c:v>
                </c:pt>
                <c:pt idx="57">
                  <c:v>1.6666666666666668E-3</c:v>
                </c:pt>
                <c:pt idx="58">
                  <c:v>6.6666666666666664E-4</c:v>
                </c:pt>
                <c:pt idx="59">
                  <c:v>0</c:v>
                </c:pt>
                <c:pt idx="60">
                  <c:v>5.6666666666666671E-3</c:v>
                </c:pt>
                <c:pt idx="61">
                  <c:v>0</c:v>
                </c:pt>
                <c:pt idx="63">
                  <c:v>7.7333333333333337E-2</c:v>
                </c:pt>
                <c:pt idx="64">
                  <c:v>1.0999999999999999E-2</c:v>
                </c:pt>
                <c:pt idx="65">
                  <c:v>3.3333333333333332E-4</c:v>
                </c:pt>
                <c:pt idx="66">
                  <c:v>6.6666666666666664E-4</c:v>
                </c:pt>
                <c:pt idx="67">
                  <c:v>1.6666666666666668E-3</c:v>
                </c:pt>
                <c:pt idx="68">
                  <c:v>3.6666666666666666E-3</c:v>
                </c:pt>
                <c:pt idx="70">
                  <c:v>1.6666666666666668E-3</c:v>
                </c:pt>
                <c:pt idx="71">
                  <c:v>1.5666666666666666E-2</c:v>
                </c:pt>
                <c:pt idx="72">
                  <c:v>1E-3</c:v>
                </c:pt>
                <c:pt idx="73">
                  <c:v>0.01</c:v>
                </c:pt>
                <c:pt idx="74">
                  <c:v>1E-3</c:v>
                </c:pt>
                <c:pt idx="75">
                  <c:v>3.0000000000000001E-3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C4CB-6641-9DCB-49D1350AD9FA}"/>
            </c:ext>
          </c:extLst>
        </c:ser>
        <c:ser>
          <c:idx val="18"/>
          <c:order val="18"/>
          <c:tx>
            <c:strRef>
              <c:f>Sheet4!$V$68</c:f>
              <c:strCache>
                <c:ptCount val="1"/>
                <c:pt idx="0">
                  <c:v>Eggerthella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Sheet4!$V$69:$V$144</c:f>
              <c:numCache>
                <c:formatCode>General</c:formatCode>
                <c:ptCount val="76"/>
                <c:pt idx="0">
                  <c:v>2.6666666666666666E-3</c:v>
                </c:pt>
                <c:pt idx="1">
                  <c:v>1.2999999999999999E-2</c:v>
                </c:pt>
                <c:pt idx="2">
                  <c:v>1E-3</c:v>
                </c:pt>
                <c:pt idx="3">
                  <c:v>6.6666666666666664E-4</c:v>
                </c:pt>
                <c:pt idx="4">
                  <c:v>1.4333333333333333E-2</c:v>
                </c:pt>
                <c:pt idx="5">
                  <c:v>6.6666666666666664E-4</c:v>
                </c:pt>
                <c:pt idx="7">
                  <c:v>4.9666666666666665E-2</c:v>
                </c:pt>
                <c:pt idx="8">
                  <c:v>5.3333333333333332E-3</c:v>
                </c:pt>
                <c:pt idx="9">
                  <c:v>2.3333333333333335E-3</c:v>
                </c:pt>
                <c:pt idx="10">
                  <c:v>1E-3</c:v>
                </c:pt>
                <c:pt idx="11">
                  <c:v>2.1999999999999999E-2</c:v>
                </c:pt>
                <c:pt idx="12">
                  <c:v>1.6333333333333332E-2</c:v>
                </c:pt>
                <c:pt idx="14">
                  <c:v>6.6666666666666664E-4</c:v>
                </c:pt>
                <c:pt idx="15">
                  <c:v>0</c:v>
                </c:pt>
                <c:pt idx="16">
                  <c:v>0</c:v>
                </c:pt>
                <c:pt idx="17">
                  <c:v>3.3333333333333332E-4</c:v>
                </c:pt>
                <c:pt idx="18">
                  <c:v>0</c:v>
                </c:pt>
                <c:pt idx="19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8">
                  <c:v>1.4666666666666666E-2</c:v>
                </c:pt>
                <c:pt idx="29">
                  <c:v>3.3333333333333335E-3</c:v>
                </c:pt>
                <c:pt idx="30">
                  <c:v>5.0000000000000001E-3</c:v>
                </c:pt>
                <c:pt idx="31">
                  <c:v>3.0000000000000001E-3</c:v>
                </c:pt>
                <c:pt idx="32">
                  <c:v>1.1333333333333334E-2</c:v>
                </c:pt>
                <c:pt idx="33">
                  <c:v>2.3333333333333335E-3</c:v>
                </c:pt>
                <c:pt idx="35">
                  <c:v>5.0000000000000001E-3</c:v>
                </c:pt>
                <c:pt idx="36">
                  <c:v>2.6666666666666666E-3</c:v>
                </c:pt>
                <c:pt idx="37">
                  <c:v>6.6666666666666664E-4</c:v>
                </c:pt>
                <c:pt idx="38">
                  <c:v>0</c:v>
                </c:pt>
                <c:pt idx="39">
                  <c:v>0</c:v>
                </c:pt>
                <c:pt idx="40">
                  <c:v>1E-3</c:v>
                </c:pt>
                <c:pt idx="42">
                  <c:v>8.6666666666666663E-3</c:v>
                </c:pt>
                <c:pt idx="43">
                  <c:v>5.0000000000000001E-3</c:v>
                </c:pt>
                <c:pt idx="44">
                  <c:v>7.0000000000000001E-3</c:v>
                </c:pt>
                <c:pt idx="45">
                  <c:v>4.0000000000000001E-3</c:v>
                </c:pt>
                <c:pt idx="46">
                  <c:v>6.3333333333333332E-3</c:v>
                </c:pt>
                <c:pt idx="47">
                  <c:v>1.7666666666666667E-2</c:v>
                </c:pt>
                <c:pt idx="49">
                  <c:v>1E-3</c:v>
                </c:pt>
                <c:pt idx="50">
                  <c:v>1.3333333333333333E-3</c:v>
                </c:pt>
                <c:pt idx="51">
                  <c:v>2.3333333333333335E-3</c:v>
                </c:pt>
                <c:pt idx="52">
                  <c:v>2E-3</c:v>
                </c:pt>
                <c:pt idx="53">
                  <c:v>0</c:v>
                </c:pt>
                <c:pt idx="54">
                  <c:v>1.3333333333333333E-3</c:v>
                </c:pt>
                <c:pt idx="56">
                  <c:v>3.3333333333333332E-4</c:v>
                </c:pt>
                <c:pt idx="57">
                  <c:v>0</c:v>
                </c:pt>
                <c:pt idx="58">
                  <c:v>3.3333333333333332E-4</c:v>
                </c:pt>
                <c:pt idx="59">
                  <c:v>0</c:v>
                </c:pt>
                <c:pt idx="60">
                  <c:v>6.6666666666666664E-4</c:v>
                </c:pt>
                <c:pt idx="61">
                  <c:v>0</c:v>
                </c:pt>
                <c:pt idx="63">
                  <c:v>0</c:v>
                </c:pt>
                <c:pt idx="64">
                  <c:v>1E-3</c:v>
                </c:pt>
                <c:pt idx="65">
                  <c:v>0</c:v>
                </c:pt>
                <c:pt idx="66">
                  <c:v>6.6666666666666664E-4</c:v>
                </c:pt>
                <c:pt idx="67">
                  <c:v>1E-3</c:v>
                </c:pt>
                <c:pt idx="68">
                  <c:v>3.3333333333333332E-4</c:v>
                </c:pt>
                <c:pt idx="70">
                  <c:v>1E-3</c:v>
                </c:pt>
                <c:pt idx="71">
                  <c:v>1.3333333333333333E-3</c:v>
                </c:pt>
                <c:pt idx="72">
                  <c:v>0</c:v>
                </c:pt>
                <c:pt idx="73">
                  <c:v>2.3333333333333335E-3</c:v>
                </c:pt>
                <c:pt idx="74">
                  <c:v>3.3333333333333332E-4</c:v>
                </c:pt>
                <c:pt idx="75">
                  <c:v>5.0000000000000001E-3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C4CB-6641-9DCB-49D1350AD9FA}"/>
            </c:ext>
          </c:extLst>
        </c:ser>
        <c:ser>
          <c:idx val="19"/>
          <c:order val="19"/>
          <c:tx>
            <c:strRef>
              <c:f>Sheet4!$W$68</c:f>
              <c:strCache>
                <c:ptCount val="1"/>
                <c:pt idx="0">
                  <c:v>Phascolarctobacterium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Sheet4!$W$69:$W$144</c:f>
              <c:numCache>
                <c:formatCode>General</c:formatCode>
                <c:ptCount val="76"/>
                <c:pt idx="0">
                  <c:v>3.5000000000000003E-2</c:v>
                </c:pt>
                <c:pt idx="1">
                  <c:v>1.3333333333333334E-2</c:v>
                </c:pt>
                <c:pt idx="2">
                  <c:v>2.0666666666666667E-2</c:v>
                </c:pt>
                <c:pt idx="3">
                  <c:v>3.2000000000000001E-2</c:v>
                </c:pt>
                <c:pt idx="4">
                  <c:v>1.7333333333333333E-2</c:v>
                </c:pt>
                <c:pt idx="5">
                  <c:v>2.1999999999999999E-2</c:v>
                </c:pt>
                <c:pt idx="7">
                  <c:v>1E-3</c:v>
                </c:pt>
                <c:pt idx="8">
                  <c:v>5.3333333333333332E-3</c:v>
                </c:pt>
                <c:pt idx="9">
                  <c:v>2.3333333333333335E-3</c:v>
                </c:pt>
                <c:pt idx="10">
                  <c:v>1.6666666666666668E-3</c:v>
                </c:pt>
                <c:pt idx="11">
                  <c:v>3.0000000000000001E-3</c:v>
                </c:pt>
                <c:pt idx="12">
                  <c:v>6.3333333333333332E-3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1">
                  <c:v>6.6666666666666664E-4</c:v>
                </c:pt>
                <c:pt idx="22">
                  <c:v>3.3333333333333332E-4</c:v>
                </c:pt>
                <c:pt idx="23">
                  <c:v>0</c:v>
                </c:pt>
                <c:pt idx="24">
                  <c:v>3.3333333333333332E-4</c:v>
                </c:pt>
                <c:pt idx="25">
                  <c:v>0</c:v>
                </c:pt>
                <c:pt idx="26">
                  <c:v>0</c:v>
                </c:pt>
                <c:pt idx="28">
                  <c:v>1.0999999999999999E-2</c:v>
                </c:pt>
                <c:pt idx="29">
                  <c:v>2E-3</c:v>
                </c:pt>
                <c:pt idx="30">
                  <c:v>8.6666666666666663E-3</c:v>
                </c:pt>
                <c:pt idx="31">
                  <c:v>6.6666666666666664E-4</c:v>
                </c:pt>
                <c:pt idx="32">
                  <c:v>5.3333333333333332E-3</c:v>
                </c:pt>
                <c:pt idx="33">
                  <c:v>6.0000000000000001E-3</c:v>
                </c:pt>
                <c:pt idx="35">
                  <c:v>0</c:v>
                </c:pt>
                <c:pt idx="36">
                  <c:v>0</c:v>
                </c:pt>
                <c:pt idx="37">
                  <c:v>3.3333333333333332E-4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3.3333333333333335E-3</c:v>
                </c:pt>
                <c:pt idx="57">
                  <c:v>2.3333333333333335E-3</c:v>
                </c:pt>
                <c:pt idx="58">
                  <c:v>3.0000000000000001E-3</c:v>
                </c:pt>
                <c:pt idx="59">
                  <c:v>5.3333333333333332E-3</c:v>
                </c:pt>
                <c:pt idx="60">
                  <c:v>2E-3</c:v>
                </c:pt>
                <c:pt idx="61">
                  <c:v>0</c:v>
                </c:pt>
                <c:pt idx="63">
                  <c:v>1.6666666666666668E-3</c:v>
                </c:pt>
                <c:pt idx="64">
                  <c:v>2E-3</c:v>
                </c:pt>
                <c:pt idx="65">
                  <c:v>0</c:v>
                </c:pt>
                <c:pt idx="66">
                  <c:v>0</c:v>
                </c:pt>
                <c:pt idx="67">
                  <c:v>1.3333333333333333E-3</c:v>
                </c:pt>
                <c:pt idx="68">
                  <c:v>6.6666666666666664E-4</c:v>
                </c:pt>
                <c:pt idx="70">
                  <c:v>0</c:v>
                </c:pt>
                <c:pt idx="71">
                  <c:v>0</c:v>
                </c:pt>
                <c:pt idx="72">
                  <c:v>1.3333333333333333E-3</c:v>
                </c:pt>
                <c:pt idx="73">
                  <c:v>1E-3</c:v>
                </c:pt>
                <c:pt idx="74">
                  <c:v>0</c:v>
                </c:pt>
                <c:pt idx="75">
                  <c:v>6.6666666666666664E-4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C4CB-6641-9DCB-49D1350AD9FA}"/>
            </c:ext>
          </c:extLst>
        </c:ser>
        <c:ser>
          <c:idx val="20"/>
          <c:order val="20"/>
          <c:tx>
            <c:strRef>
              <c:f>Sheet4!$X$68</c:f>
              <c:strCache>
                <c:ptCount val="1"/>
                <c:pt idx="0">
                  <c:v>Escherichia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Sheet4!$X$69:$X$144</c:f>
              <c:numCache>
                <c:formatCode>General</c:formatCode>
                <c:ptCount val="76"/>
                <c:pt idx="0">
                  <c:v>2.3333333333333335E-3</c:v>
                </c:pt>
                <c:pt idx="1">
                  <c:v>3.0000000000000001E-3</c:v>
                </c:pt>
                <c:pt idx="2">
                  <c:v>4.3333333333333331E-3</c:v>
                </c:pt>
                <c:pt idx="3">
                  <c:v>3.0666666666666665E-2</c:v>
                </c:pt>
                <c:pt idx="4">
                  <c:v>2.6666666666666666E-3</c:v>
                </c:pt>
                <c:pt idx="5">
                  <c:v>5.0000000000000001E-3</c:v>
                </c:pt>
                <c:pt idx="7">
                  <c:v>3.5333333333333335E-2</c:v>
                </c:pt>
                <c:pt idx="8">
                  <c:v>3.3333333333333332E-4</c:v>
                </c:pt>
                <c:pt idx="9">
                  <c:v>5.0000000000000001E-3</c:v>
                </c:pt>
                <c:pt idx="10">
                  <c:v>3.3333333333333335E-3</c:v>
                </c:pt>
                <c:pt idx="11">
                  <c:v>2.9333333333333333E-2</c:v>
                </c:pt>
                <c:pt idx="12">
                  <c:v>3.3333333333333332E-4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6.6666666666666664E-4</c:v>
                </c:pt>
                <c:pt idx="26">
                  <c:v>1E-3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3.3333333333333332E-4</c:v>
                </c:pt>
                <c:pt idx="33">
                  <c:v>0</c:v>
                </c:pt>
                <c:pt idx="35">
                  <c:v>1E-3</c:v>
                </c:pt>
                <c:pt idx="36">
                  <c:v>0</c:v>
                </c:pt>
                <c:pt idx="37">
                  <c:v>0</c:v>
                </c:pt>
                <c:pt idx="38">
                  <c:v>3.3333333333333332E-4</c:v>
                </c:pt>
                <c:pt idx="39">
                  <c:v>3.3333333333333332E-4</c:v>
                </c:pt>
                <c:pt idx="40">
                  <c:v>3.3333333333333332E-4</c:v>
                </c:pt>
                <c:pt idx="42">
                  <c:v>1E-3</c:v>
                </c:pt>
                <c:pt idx="43">
                  <c:v>3.6666666666666666E-3</c:v>
                </c:pt>
                <c:pt idx="44">
                  <c:v>8.0000000000000002E-3</c:v>
                </c:pt>
                <c:pt idx="45">
                  <c:v>1.6E-2</c:v>
                </c:pt>
                <c:pt idx="46">
                  <c:v>0</c:v>
                </c:pt>
                <c:pt idx="47">
                  <c:v>6.3333333333333332E-3</c:v>
                </c:pt>
                <c:pt idx="49">
                  <c:v>0</c:v>
                </c:pt>
                <c:pt idx="50">
                  <c:v>0</c:v>
                </c:pt>
                <c:pt idx="51">
                  <c:v>3.3333333333333332E-4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1.6666666666666668E-3</c:v>
                </c:pt>
                <c:pt idx="59">
                  <c:v>2E-3</c:v>
                </c:pt>
                <c:pt idx="60">
                  <c:v>6.6666666666666664E-4</c:v>
                </c:pt>
                <c:pt idx="61">
                  <c:v>0</c:v>
                </c:pt>
                <c:pt idx="63">
                  <c:v>0</c:v>
                </c:pt>
                <c:pt idx="64">
                  <c:v>6.6666666666666664E-4</c:v>
                </c:pt>
                <c:pt idx="65">
                  <c:v>0</c:v>
                </c:pt>
                <c:pt idx="66">
                  <c:v>0</c:v>
                </c:pt>
                <c:pt idx="67">
                  <c:v>1.6666666666666668E-3</c:v>
                </c:pt>
                <c:pt idx="68">
                  <c:v>0</c:v>
                </c:pt>
                <c:pt idx="70">
                  <c:v>2.1000000000000001E-2</c:v>
                </c:pt>
                <c:pt idx="71">
                  <c:v>3.6666666666666666E-3</c:v>
                </c:pt>
                <c:pt idx="72">
                  <c:v>1.6666666666666668E-3</c:v>
                </c:pt>
                <c:pt idx="73">
                  <c:v>3.3333333333333332E-4</c:v>
                </c:pt>
                <c:pt idx="74">
                  <c:v>3.3333333333333332E-4</c:v>
                </c:pt>
                <c:pt idx="75">
                  <c:v>3.3333333333333332E-4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C4CB-6641-9DCB-49D1350AD9FA}"/>
            </c:ext>
          </c:extLst>
        </c:ser>
        <c:ser>
          <c:idx val="21"/>
          <c:order val="21"/>
          <c:tx>
            <c:strRef>
              <c:f>Sheet4!$Y$68</c:f>
              <c:strCache>
                <c:ptCount val="1"/>
                <c:pt idx="0">
                  <c:v>Selenomonas</c:v>
                </c:pt>
              </c:strCache>
            </c:strRef>
          </c:tx>
          <c:spPr>
            <a:solidFill>
              <a:schemeClr val="accent4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Sheet4!$Y$69:$Y$144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0.04</c:v>
                </c:pt>
                <c:pt idx="50">
                  <c:v>2.3666666666666666E-2</c:v>
                </c:pt>
                <c:pt idx="51">
                  <c:v>2.1666666666666667E-2</c:v>
                </c:pt>
                <c:pt idx="52">
                  <c:v>4.3333333333333335E-2</c:v>
                </c:pt>
                <c:pt idx="53">
                  <c:v>1.2E-2</c:v>
                </c:pt>
                <c:pt idx="54">
                  <c:v>2.7666666666666666E-2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3.3333333333333332E-4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C4CB-6641-9DCB-49D1350AD9FA}"/>
            </c:ext>
          </c:extLst>
        </c:ser>
        <c:ser>
          <c:idx val="22"/>
          <c:order val="22"/>
          <c:tx>
            <c:strRef>
              <c:f>Sheet4!$Z$68</c:f>
              <c:strCache>
                <c:ptCount val="1"/>
                <c:pt idx="0">
                  <c:v>Dialister</c:v>
                </c:pt>
              </c:strCache>
            </c:strRef>
          </c:tx>
          <c:spPr>
            <a:solidFill>
              <a:schemeClr val="accent5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Sheet4!$Z$69:$Z$144</c:f>
              <c:numCache>
                <c:formatCode>General</c:formatCode>
                <c:ptCount val="7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2E-3</c:v>
                </c:pt>
                <c:pt idx="8">
                  <c:v>3.6666666666666666E-3</c:v>
                </c:pt>
                <c:pt idx="9">
                  <c:v>9.3333333333333341E-3</c:v>
                </c:pt>
                <c:pt idx="10">
                  <c:v>8.3333333333333332E-3</c:v>
                </c:pt>
                <c:pt idx="11">
                  <c:v>1E-3</c:v>
                </c:pt>
                <c:pt idx="12">
                  <c:v>2.3333333333333335E-3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1.4333333333333333E-2</c:v>
                </c:pt>
                <c:pt idx="43">
                  <c:v>1.7666666666666667E-2</c:v>
                </c:pt>
                <c:pt idx="44">
                  <c:v>1.2666666666666666E-2</c:v>
                </c:pt>
                <c:pt idx="45">
                  <c:v>1.0999999999999999E-2</c:v>
                </c:pt>
                <c:pt idx="46">
                  <c:v>6.0000000000000001E-3</c:v>
                </c:pt>
                <c:pt idx="47">
                  <c:v>7.0000000000000001E-3</c:v>
                </c:pt>
                <c:pt idx="49">
                  <c:v>2.0666666666666667E-2</c:v>
                </c:pt>
                <c:pt idx="50">
                  <c:v>5.6666666666666671E-3</c:v>
                </c:pt>
                <c:pt idx="51">
                  <c:v>0.02</c:v>
                </c:pt>
                <c:pt idx="52">
                  <c:v>1.2333333333333333E-2</c:v>
                </c:pt>
                <c:pt idx="53">
                  <c:v>8.6666666666666663E-3</c:v>
                </c:pt>
                <c:pt idx="54">
                  <c:v>4.0000000000000001E-3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C4CB-6641-9DCB-49D1350AD9FA}"/>
            </c:ext>
          </c:extLst>
        </c:ser>
        <c:ser>
          <c:idx val="23"/>
          <c:order val="23"/>
          <c:tx>
            <c:strRef>
              <c:f>Sheet4!$AA$68</c:f>
              <c:strCache>
                <c:ptCount val="1"/>
                <c:pt idx="0">
                  <c:v>Lactobacillus</c:v>
                </c:pt>
              </c:strCache>
            </c:strRef>
          </c:tx>
          <c:spPr>
            <a:solidFill>
              <a:schemeClr val="accent6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Sheet4!$AA$69:$AA$144</c:f>
              <c:numCache>
                <c:formatCode>General</c:formatCode>
                <c:ptCount val="76"/>
                <c:pt idx="0">
                  <c:v>3.3333333333333332E-4</c:v>
                </c:pt>
                <c:pt idx="1">
                  <c:v>6.6666666666666664E-4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8">
                  <c:v>3.3333333333333332E-4</c:v>
                </c:pt>
                <c:pt idx="9">
                  <c:v>1.5333333333333332E-2</c:v>
                </c:pt>
                <c:pt idx="10">
                  <c:v>3.3333333333333332E-4</c:v>
                </c:pt>
                <c:pt idx="11">
                  <c:v>0</c:v>
                </c:pt>
                <c:pt idx="12">
                  <c:v>1E-3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3.3333333333333332E-4</c:v>
                </c:pt>
                <c:pt idx="18">
                  <c:v>0</c:v>
                </c:pt>
                <c:pt idx="19">
                  <c:v>0</c:v>
                </c:pt>
                <c:pt idx="21">
                  <c:v>2E-3</c:v>
                </c:pt>
                <c:pt idx="22">
                  <c:v>3.6666666666666666E-3</c:v>
                </c:pt>
                <c:pt idx="23">
                  <c:v>7.3333333333333332E-3</c:v>
                </c:pt>
                <c:pt idx="24">
                  <c:v>2.6666666666666666E-3</c:v>
                </c:pt>
                <c:pt idx="25">
                  <c:v>1E-3</c:v>
                </c:pt>
                <c:pt idx="26">
                  <c:v>0</c:v>
                </c:pt>
                <c:pt idx="28">
                  <c:v>0</c:v>
                </c:pt>
                <c:pt idx="29">
                  <c:v>1.3333333333333333E-3</c:v>
                </c:pt>
                <c:pt idx="30">
                  <c:v>0</c:v>
                </c:pt>
                <c:pt idx="31">
                  <c:v>0</c:v>
                </c:pt>
                <c:pt idx="32">
                  <c:v>1.6666666666666668E-3</c:v>
                </c:pt>
                <c:pt idx="33">
                  <c:v>6.6666666666666664E-4</c:v>
                </c:pt>
                <c:pt idx="35">
                  <c:v>3.3333333333333332E-4</c:v>
                </c:pt>
                <c:pt idx="36">
                  <c:v>1E-3</c:v>
                </c:pt>
                <c:pt idx="37">
                  <c:v>3.6666666666666666E-3</c:v>
                </c:pt>
                <c:pt idx="38">
                  <c:v>6.6666666666666664E-4</c:v>
                </c:pt>
                <c:pt idx="39">
                  <c:v>2E-3</c:v>
                </c:pt>
                <c:pt idx="40">
                  <c:v>1E-3</c:v>
                </c:pt>
                <c:pt idx="42">
                  <c:v>3.3333333333333332E-4</c:v>
                </c:pt>
                <c:pt idx="43">
                  <c:v>3.3333333333333332E-4</c:v>
                </c:pt>
                <c:pt idx="44">
                  <c:v>3.3333333333333332E-4</c:v>
                </c:pt>
                <c:pt idx="45">
                  <c:v>0.107</c:v>
                </c:pt>
                <c:pt idx="46">
                  <c:v>6.6666666666666664E-4</c:v>
                </c:pt>
                <c:pt idx="47">
                  <c:v>6.6666666666666664E-4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6">
                  <c:v>0</c:v>
                </c:pt>
                <c:pt idx="57">
                  <c:v>1.3333333333333333E-3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3">
                  <c:v>2.3333333333333335E-3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6.6666666666666664E-4</c:v>
                </c:pt>
                <c:pt idx="68">
                  <c:v>3.3333333333333332E-4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C4CB-6641-9DCB-49D1350AD9FA}"/>
            </c:ext>
          </c:extLst>
        </c:ser>
        <c:ser>
          <c:idx val="24"/>
          <c:order val="24"/>
          <c:tx>
            <c:strRef>
              <c:f>Sheet4!$AB$68</c:f>
              <c:strCache>
                <c:ptCount val="1"/>
                <c:pt idx="0">
                  <c:v>Acidaminococcus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Sheet4!$AB$69:$AB$144</c:f>
              <c:numCache>
                <c:formatCode>General</c:formatCode>
                <c:ptCount val="76"/>
                <c:pt idx="0">
                  <c:v>1.7999999999999999E-2</c:v>
                </c:pt>
                <c:pt idx="1">
                  <c:v>0</c:v>
                </c:pt>
                <c:pt idx="2">
                  <c:v>7.6666666666666662E-3</c:v>
                </c:pt>
                <c:pt idx="3">
                  <c:v>2.4666666666666667E-2</c:v>
                </c:pt>
                <c:pt idx="4">
                  <c:v>3.0000000000000001E-3</c:v>
                </c:pt>
                <c:pt idx="5">
                  <c:v>4.0000000000000001E-3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4">
                  <c:v>2E-3</c:v>
                </c:pt>
                <c:pt idx="15">
                  <c:v>3.6666666666666666E-3</c:v>
                </c:pt>
                <c:pt idx="16">
                  <c:v>4.0000000000000001E-3</c:v>
                </c:pt>
                <c:pt idx="17">
                  <c:v>2.3333333333333335E-3</c:v>
                </c:pt>
                <c:pt idx="18">
                  <c:v>4.3333333333333331E-3</c:v>
                </c:pt>
                <c:pt idx="19">
                  <c:v>6.6666666666666664E-4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9">
                  <c:v>6.6666666666666671E-3</c:v>
                </c:pt>
                <c:pt idx="50">
                  <c:v>0</c:v>
                </c:pt>
                <c:pt idx="51">
                  <c:v>4.6666666666666671E-3</c:v>
                </c:pt>
                <c:pt idx="52">
                  <c:v>2E-3</c:v>
                </c:pt>
                <c:pt idx="53">
                  <c:v>6.6666666666666664E-4</c:v>
                </c:pt>
                <c:pt idx="54">
                  <c:v>1.3333333333333333E-3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70">
                  <c:v>0</c:v>
                </c:pt>
                <c:pt idx="71">
                  <c:v>1.6666666666666668E-3</c:v>
                </c:pt>
                <c:pt idx="72">
                  <c:v>1.1666666666666667E-2</c:v>
                </c:pt>
                <c:pt idx="73">
                  <c:v>2.6666666666666666E-3</c:v>
                </c:pt>
                <c:pt idx="74">
                  <c:v>2.3333333333333335E-3</c:v>
                </c:pt>
                <c:pt idx="75">
                  <c:v>1.6666666666666668E-3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C4CB-6641-9DCB-49D1350AD9FA}"/>
            </c:ext>
          </c:extLst>
        </c:ser>
        <c:ser>
          <c:idx val="25"/>
          <c:order val="25"/>
          <c:tx>
            <c:strRef>
              <c:f>Sheet4!$AC$68</c:f>
              <c:strCache>
                <c:ptCount val="1"/>
                <c:pt idx="0">
                  <c:v>LowAbundance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Sheet4!$C$69:$C$144</c:f>
              <c:strCache>
                <c:ptCount val="76"/>
                <c:pt idx="0">
                  <c:v>Pre</c:v>
                </c:pt>
                <c:pt idx="1">
                  <c:v>Pre</c:v>
                </c:pt>
                <c:pt idx="2">
                  <c:v>FOS</c:v>
                </c:pt>
                <c:pt idx="3">
                  <c:v>FOS</c:v>
                </c:pt>
                <c:pt idx="4">
                  <c:v>Post</c:v>
                </c:pt>
                <c:pt idx="5">
                  <c:v>Post</c:v>
                </c:pt>
                <c:pt idx="7">
                  <c:v>Pre</c:v>
                </c:pt>
                <c:pt idx="8">
                  <c:v>Pre</c:v>
                </c:pt>
                <c:pt idx="9">
                  <c:v>FOS</c:v>
                </c:pt>
                <c:pt idx="10">
                  <c:v>FOS</c:v>
                </c:pt>
                <c:pt idx="11">
                  <c:v>Post</c:v>
                </c:pt>
                <c:pt idx="12">
                  <c:v>Post</c:v>
                </c:pt>
                <c:pt idx="14">
                  <c:v>Pre</c:v>
                </c:pt>
                <c:pt idx="15">
                  <c:v>Pre</c:v>
                </c:pt>
                <c:pt idx="16">
                  <c:v>FOS</c:v>
                </c:pt>
                <c:pt idx="17">
                  <c:v>FOS</c:v>
                </c:pt>
                <c:pt idx="18">
                  <c:v>Post</c:v>
                </c:pt>
                <c:pt idx="19">
                  <c:v>Post</c:v>
                </c:pt>
                <c:pt idx="21">
                  <c:v>Pre</c:v>
                </c:pt>
                <c:pt idx="22">
                  <c:v>Pre</c:v>
                </c:pt>
                <c:pt idx="23">
                  <c:v>FOS</c:v>
                </c:pt>
                <c:pt idx="24">
                  <c:v>FOS</c:v>
                </c:pt>
                <c:pt idx="25">
                  <c:v>Post</c:v>
                </c:pt>
                <c:pt idx="26">
                  <c:v>Post</c:v>
                </c:pt>
                <c:pt idx="28">
                  <c:v>Pre</c:v>
                </c:pt>
                <c:pt idx="29">
                  <c:v>Pre</c:v>
                </c:pt>
                <c:pt idx="30">
                  <c:v>FOS</c:v>
                </c:pt>
                <c:pt idx="31">
                  <c:v>FOS</c:v>
                </c:pt>
                <c:pt idx="32">
                  <c:v>Post</c:v>
                </c:pt>
                <c:pt idx="33">
                  <c:v>Post</c:v>
                </c:pt>
                <c:pt idx="35">
                  <c:v>Pre</c:v>
                </c:pt>
                <c:pt idx="36">
                  <c:v>Pre</c:v>
                </c:pt>
                <c:pt idx="37">
                  <c:v>FOS</c:v>
                </c:pt>
                <c:pt idx="38">
                  <c:v>FOS</c:v>
                </c:pt>
                <c:pt idx="39">
                  <c:v>Post</c:v>
                </c:pt>
                <c:pt idx="40">
                  <c:v>Post</c:v>
                </c:pt>
                <c:pt idx="42">
                  <c:v>Pre</c:v>
                </c:pt>
                <c:pt idx="43">
                  <c:v>Pre</c:v>
                </c:pt>
                <c:pt idx="44">
                  <c:v>FOS</c:v>
                </c:pt>
                <c:pt idx="45">
                  <c:v>FOS</c:v>
                </c:pt>
                <c:pt idx="46">
                  <c:v>Post</c:v>
                </c:pt>
                <c:pt idx="47">
                  <c:v>Post</c:v>
                </c:pt>
                <c:pt idx="49">
                  <c:v>Pre</c:v>
                </c:pt>
                <c:pt idx="50">
                  <c:v>Pre</c:v>
                </c:pt>
                <c:pt idx="51">
                  <c:v>FOS</c:v>
                </c:pt>
                <c:pt idx="52">
                  <c:v>FOS</c:v>
                </c:pt>
                <c:pt idx="53">
                  <c:v>Post</c:v>
                </c:pt>
                <c:pt idx="54">
                  <c:v>Post</c:v>
                </c:pt>
                <c:pt idx="56">
                  <c:v>Pre</c:v>
                </c:pt>
                <c:pt idx="57">
                  <c:v>Pre</c:v>
                </c:pt>
                <c:pt idx="58">
                  <c:v>FOS</c:v>
                </c:pt>
                <c:pt idx="59">
                  <c:v>FOS</c:v>
                </c:pt>
                <c:pt idx="60">
                  <c:v>Post</c:v>
                </c:pt>
                <c:pt idx="61">
                  <c:v>Post</c:v>
                </c:pt>
                <c:pt idx="63">
                  <c:v>Pre</c:v>
                </c:pt>
                <c:pt idx="64">
                  <c:v>Pre</c:v>
                </c:pt>
                <c:pt idx="65">
                  <c:v>FOS</c:v>
                </c:pt>
                <c:pt idx="66">
                  <c:v>FOS</c:v>
                </c:pt>
                <c:pt idx="67">
                  <c:v>Post</c:v>
                </c:pt>
                <c:pt idx="68">
                  <c:v>Post</c:v>
                </c:pt>
                <c:pt idx="70">
                  <c:v>Pre</c:v>
                </c:pt>
                <c:pt idx="71">
                  <c:v>Pre</c:v>
                </c:pt>
                <c:pt idx="72">
                  <c:v>FOS</c:v>
                </c:pt>
                <c:pt idx="73">
                  <c:v>FOS</c:v>
                </c:pt>
                <c:pt idx="74">
                  <c:v>Post</c:v>
                </c:pt>
                <c:pt idx="75">
                  <c:v>Post</c:v>
                </c:pt>
              </c:strCache>
            </c:strRef>
          </c:cat>
          <c:val>
            <c:numRef>
              <c:f>Sheet4!$AC$69:$AC$144</c:f>
              <c:numCache>
                <c:formatCode>General</c:formatCode>
                <c:ptCount val="76"/>
                <c:pt idx="0">
                  <c:v>0.12333333333333329</c:v>
                </c:pt>
                <c:pt idx="1">
                  <c:v>0.19633333333333325</c:v>
                </c:pt>
                <c:pt idx="2">
                  <c:v>0.10166666666666657</c:v>
                </c:pt>
                <c:pt idx="3">
                  <c:v>0.12366666666666681</c:v>
                </c:pt>
                <c:pt idx="4">
                  <c:v>0.18366666666666664</c:v>
                </c:pt>
                <c:pt idx="5">
                  <c:v>0.21666666666666667</c:v>
                </c:pt>
                <c:pt idx="7">
                  <c:v>0.14233333333333353</c:v>
                </c:pt>
                <c:pt idx="8">
                  <c:v>0.14466666666666672</c:v>
                </c:pt>
                <c:pt idx="9">
                  <c:v>0.11666666666666681</c:v>
                </c:pt>
                <c:pt idx="10">
                  <c:v>0.14300000000000002</c:v>
                </c:pt>
                <c:pt idx="11">
                  <c:v>8.4666666666666668E-2</c:v>
                </c:pt>
                <c:pt idx="12">
                  <c:v>0.15733333333333344</c:v>
                </c:pt>
                <c:pt idx="14">
                  <c:v>0.1789999999999996</c:v>
                </c:pt>
                <c:pt idx="15">
                  <c:v>0.19733333333333314</c:v>
                </c:pt>
                <c:pt idx="16">
                  <c:v>0.1563333333333331</c:v>
                </c:pt>
                <c:pt idx="17">
                  <c:v>0.15233333333333321</c:v>
                </c:pt>
                <c:pt idx="18">
                  <c:v>0.1336666666666666</c:v>
                </c:pt>
                <c:pt idx="19">
                  <c:v>0.12433333333333318</c:v>
                </c:pt>
                <c:pt idx="21">
                  <c:v>0.14499999999999991</c:v>
                </c:pt>
                <c:pt idx="22">
                  <c:v>0.10566666666666669</c:v>
                </c:pt>
                <c:pt idx="23">
                  <c:v>0.21800000000000008</c:v>
                </c:pt>
                <c:pt idx="24">
                  <c:v>9.9333333333333385E-2</c:v>
                </c:pt>
                <c:pt idx="25">
                  <c:v>0.21433333333333338</c:v>
                </c:pt>
                <c:pt idx="26">
                  <c:v>0.18533333333333335</c:v>
                </c:pt>
                <c:pt idx="28">
                  <c:v>5.1666666666666639E-2</c:v>
                </c:pt>
                <c:pt idx="29">
                  <c:v>2.8000000000000025E-2</c:v>
                </c:pt>
                <c:pt idx="30">
                  <c:v>4.9666666666666637E-2</c:v>
                </c:pt>
                <c:pt idx="31">
                  <c:v>2.1999999999999797E-2</c:v>
                </c:pt>
                <c:pt idx="32">
                  <c:v>9.7333333333333383E-2</c:v>
                </c:pt>
                <c:pt idx="33">
                  <c:v>3.7666666666666515E-2</c:v>
                </c:pt>
                <c:pt idx="35">
                  <c:v>0.14600000000000002</c:v>
                </c:pt>
                <c:pt idx="36">
                  <c:v>0.18533333333333335</c:v>
                </c:pt>
                <c:pt idx="37">
                  <c:v>7.1333333333333471E-2</c:v>
                </c:pt>
                <c:pt idx="38">
                  <c:v>0.12266666666666648</c:v>
                </c:pt>
                <c:pt idx="39">
                  <c:v>0.15799999999999981</c:v>
                </c:pt>
                <c:pt idx="40">
                  <c:v>0.1206666666666667</c:v>
                </c:pt>
                <c:pt idx="42">
                  <c:v>0.1243333333333333</c:v>
                </c:pt>
                <c:pt idx="43">
                  <c:v>8.6999999999999855E-2</c:v>
                </c:pt>
                <c:pt idx="44">
                  <c:v>0.10166666666666668</c:v>
                </c:pt>
                <c:pt idx="45">
                  <c:v>7.233333333333325E-2</c:v>
                </c:pt>
                <c:pt idx="46">
                  <c:v>6.6333333333333244E-2</c:v>
                </c:pt>
                <c:pt idx="47">
                  <c:v>8.7999999999999967E-2</c:v>
                </c:pt>
                <c:pt idx="49">
                  <c:v>0.10633333333333306</c:v>
                </c:pt>
                <c:pt idx="50">
                  <c:v>0.19200000000000006</c:v>
                </c:pt>
                <c:pt idx="51">
                  <c:v>0.12733333333333319</c:v>
                </c:pt>
                <c:pt idx="52">
                  <c:v>0.10333333333333317</c:v>
                </c:pt>
                <c:pt idx="53">
                  <c:v>0.25866666666666638</c:v>
                </c:pt>
                <c:pt idx="54">
                  <c:v>0.20366666666666677</c:v>
                </c:pt>
                <c:pt idx="56">
                  <c:v>7.1666666666666878E-2</c:v>
                </c:pt>
                <c:pt idx="57">
                  <c:v>9.0333333333333266E-2</c:v>
                </c:pt>
                <c:pt idx="58">
                  <c:v>3.6000000000000032E-2</c:v>
                </c:pt>
                <c:pt idx="59">
                  <c:v>4.7333333333333449E-2</c:v>
                </c:pt>
                <c:pt idx="60">
                  <c:v>0.10466666666666657</c:v>
                </c:pt>
                <c:pt idx="61">
                  <c:v>7.2999999999999954E-2</c:v>
                </c:pt>
                <c:pt idx="63">
                  <c:v>0.14366666666666661</c:v>
                </c:pt>
                <c:pt idx="64">
                  <c:v>0.19099999999999995</c:v>
                </c:pt>
                <c:pt idx="65">
                  <c:v>3.933333333333322E-2</c:v>
                </c:pt>
                <c:pt idx="66">
                  <c:v>9.3999999999999972E-2</c:v>
                </c:pt>
                <c:pt idx="67">
                  <c:v>0.17966666666666653</c:v>
                </c:pt>
                <c:pt idx="68">
                  <c:v>0.20200000000000007</c:v>
                </c:pt>
                <c:pt idx="70">
                  <c:v>0.18599999999999983</c:v>
                </c:pt>
                <c:pt idx="71">
                  <c:v>6.5999999999999948E-2</c:v>
                </c:pt>
                <c:pt idx="72">
                  <c:v>2.733333333333321E-2</c:v>
                </c:pt>
                <c:pt idx="73">
                  <c:v>7.5000000000000067E-2</c:v>
                </c:pt>
                <c:pt idx="74">
                  <c:v>0.30200000000000027</c:v>
                </c:pt>
                <c:pt idx="75">
                  <c:v>0.12300000000000011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C4CB-6641-9DCB-49D1350AD9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595304448"/>
        <c:axId val="505758880"/>
      </c:barChart>
      <c:catAx>
        <c:axId val="5953044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05758880"/>
        <c:crosses val="autoZero"/>
        <c:auto val="1"/>
        <c:lblAlgn val="ctr"/>
        <c:lblOffset val="100"/>
        <c:noMultiLvlLbl val="0"/>
      </c:catAx>
      <c:valAx>
        <c:axId val="505758880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595304448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7955E8C-45D7-E543-84C9-ACB3C8B3B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4AA4362-6293-164D-8261-65301789FF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AC92024-435B-EA4E-A57C-DED0712BE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F0AB7-05D6-6D40-A49C-DA38AE5FCFE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49DBC52-CC29-D64B-9197-5C48B4847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929EEA-0504-324A-AD25-F1830D476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6617-ECB2-B249-8FFA-7C2A9F912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0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6ADF44-8BFB-4E40-B10B-A4295DAAD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2CA520B-D05C-EB42-96B4-8C634D4F4C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EFF004D-FDEC-484C-AB77-FD683CE29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F0AB7-05D6-6D40-A49C-DA38AE5FCFE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496EC9C-5CB2-4A42-89A0-1C95225E5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0D21371-D9A3-C44D-9ED6-71160A806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6617-ECB2-B249-8FFA-7C2A9F912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0024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DE73733-D7EA-3348-92D2-47A0F02A40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4C08075-5C6F-8547-8713-1B977B0AF3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89F7C6-8361-8449-815F-6E4E89328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F0AB7-05D6-6D40-A49C-DA38AE5FCFE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6D530D3-42D2-B54C-BD47-D37F81568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9D03476-6849-3445-9C47-E49C9D77C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6617-ECB2-B249-8FFA-7C2A9F912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376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45B909-D694-DE46-AA06-A990A90D3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107722F-B38D-0B4D-9B59-79FD4ABA51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A6EE29-95C0-804B-B996-C1AF3BFDD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F0AB7-05D6-6D40-A49C-DA38AE5FCFE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8C908B7-673D-C746-B073-2605931D0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D953D31-5A8C-8842-9E7C-5ED40F44D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6617-ECB2-B249-8FFA-7C2A9F912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7195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40C1FF-F2D8-9342-884C-026E459A3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4F519E8-33EC-5A4C-AAC5-64C17022F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7E1472-F71A-0E44-8244-0CAE42786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F0AB7-05D6-6D40-A49C-DA38AE5FCFE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9AE1690-FB21-1A46-A791-5B5C6D543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DD0D45-6FBF-5947-9511-E6A8EDD3A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6617-ECB2-B249-8FFA-7C2A9F912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343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F2B105A-801C-834E-AFE7-8C80F3139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3DEC0E-E16C-B648-93E6-72F10DA76B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25CB9A6-F769-4443-849E-C992A64AD0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272BA9-8024-054C-A3F3-8AB7D958F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F0AB7-05D6-6D40-A49C-DA38AE5FCFE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B5647B2-6F9A-CD45-867C-ACA534D42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0C2A7B7-853F-4D40-B864-7ECD951E8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6617-ECB2-B249-8FFA-7C2A9F912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680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34B2E1-6F9C-574E-ABC9-1A6B6C09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66A78E-8522-5A47-B83E-24981B3609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FF4567E-6690-F644-A492-E088A834C2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752BA3C-074E-944C-8FCB-85C103B5AD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B298D25-9055-7945-8FFA-C4AACEA97A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90CBDD1-1E08-924E-8E0E-58949F3B9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F0AB7-05D6-6D40-A49C-DA38AE5FCFE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88178B6-D30B-8846-9802-E5E9241CC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6D0EEB9-050C-6E4F-B441-796F1D237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6617-ECB2-B249-8FFA-7C2A9F912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2419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16F457-6070-A841-84FE-BB834B305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FF77F32-14A9-6E4D-888A-1A7535C0F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F0AB7-05D6-6D40-A49C-DA38AE5FCFE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4AEE9EA-465E-344F-B1C2-C15EFF115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7EF2AAD-F49D-2D4A-8548-6FD1A7EA2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6617-ECB2-B249-8FFA-7C2A9F912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2418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98EFDEC-1D5E-C942-A80D-13434AF47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F0AB7-05D6-6D40-A49C-DA38AE5FCFE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922705A-1A13-BD4F-8A38-8477DBE09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BC2E4AB-5637-934F-889D-588E3FB41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6617-ECB2-B249-8FFA-7C2A9F912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4033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B93C26-AE55-1243-B986-02CBA1103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F8AB9A-C67C-BF41-BE55-154621FCE0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6C53A11-5EEC-6D48-9673-7DEDBD0783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F458890-3A55-4545-9A7E-A34CD94F9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F0AB7-05D6-6D40-A49C-DA38AE5FCFE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07C1AA6-5366-9743-8DC5-88E561EE9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12FD2F9-D709-1C40-B347-5B102A9D1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6617-ECB2-B249-8FFA-7C2A9F912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7355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13F3A7-BD24-3B44-95E0-0079BBD2D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C525610-B10E-D944-8109-35301D30B6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737F75A-C285-FC4D-983A-B571DE4C70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2D1388C-2766-1342-A005-068548F87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F0AB7-05D6-6D40-A49C-DA38AE5FCFE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8601622-5FF9-CB4A-8530-E5451A342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FE584DE-9D4E-8842-BDED-CE38779FF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6617-ECB2-B249-8FFA-7C2A9F912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3156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64DC27A-E642-0B45-8E31-E07A1C3F9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7BCFD-2803-2340-920A-40191996A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39C146-25D4-B549-A0E5-CE8C2A8A80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F0AB7-05D6-6D40-A49C-DA38AE5FCFE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AB4D85B-24FE-4F4C-B1EE-A234594D9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005E37-934E-F644-B36F-41C737FBD5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6617-ECB2-B249-8FFA-7C2A9F912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7382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.pdf"/><Relationship Id="rId7" Type="http://schemas.openxmlformats.org/officeDocument/2006/relationships/image" Target="../media/image1.png"/><Relationship Id="rId12" Type="http://schemas.openxmlformats.org/officeDocument/2006/relationships/image" Target="../media/image3.png"/><Relationship Id="rId17" Type="http://schemas.openxmlformats.org/officeDocument/2006/relationships/image" Target="../media/image5.pdf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df"/><Relationship Id="rId11" Type="http://schemas.openxmlformats.org/officeDocument/2006/relationships/image" Target="../media/image6.pdf"/><Relationship Id="rId15" Type="http://schemas.openxmlformats.org/officeDocument/2006/relationships/image" Target="../media/image7.pdf"/><Relationship Id="rId10" Type="http://schemas.openxmlformats.org/officeDocument/2006/relationships/image" Target="../media/image2.png"/><Relationship Id="rId9" Type="http://schemas.openxmlformats.org/officeDocument/2006/relationships/image" Target="../media/image4.pdf"/><Relationship Id="rId1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chart" Target="../charts/chart2.xml"/><Relationship Id="rId7" Type="http://schemas.openxmlformats.org/officeDocument/2006/relationships/image" Target="../media/image7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4DE3093-1E29-F447-80CE-80C5C7061667}"/>
              </a:ext>
            </a:extLst>
          </p:cNvPr>
          <p:cNvSpPr/>
          <p:nvPr/>
        </p:nvSpPr>
        <p:spPr>
          <a:xfrm>
            <a:off x="122598" y="183789"/>
            <a:ext cx="11944217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ja-JP" sz="1400" b="1" kern="1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Title: Integrated multi-omics analysis reveals differential effects of fructo-oligosaccharides (FOS) supplementation on the human gut ecosystem</a:t>
            </a:r>
            <a:endParaRPr lang="ja-JP" altLang="ja-JP" sz="1400" b="1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 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b="1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Author list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: Tamotsu Kato</a:t>
            </a:r>
            <a:r>
              <a:rPr lang="en-US" altLang="ja-JP" sz="1200" kern="100" baseline="30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1, 2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*, Masaharu Kagawa</a:t>
            </a:r>
            <a:r>
              <a:rPr lang="en-US" altLang="ja-JP" sz="1200" kern="100" baseline="30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*, </a:t>
            </a:r>
            <a:r>
              <a:rPr lang="en-US" altLang="ja-JP" sz="1200" kern="100" dirty="0" err="1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Wataru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Suda</a:t>
            </a:r>
            <a:r>
              <a:rPr lang="en-US" altLang="ja-JP" sz="1200" kern="100" baseline="30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ja-JP" sz="1200" kern="100" dirty="0" err="1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Yuuri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Tsuboi</a:t>
            </a:r>
            <a:r>
              <a:rPr lang="en-US" altLang="ja-JP" sz="1200" kern="100" baseline="30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5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ja-JP" sz="1200" kern="100" dirty="0" err="1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Sayo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Inoue-Suzuki</a:t>
            </a:r>
            <a:r>
              <a:rPr lang="en-US" altLang="ja-JP" sz="1200" kern="100" baseline="30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1, 2 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, Jun Kikuchi</a:t>
            </a:r>
            <a:r>
              <a:rPr lang="en-US" altLang="ja-JP" sz="1200" kern="100" baseline="30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5, 6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ja-JP" sz="1200" kern="100" dirty="0" err="1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Masahira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Hattori</a:t>
            </a:r>
            <a:r>
              <a:rPr lang="en-US" altLang="ja-JP" sz="1200" kern="100" baseline="30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4, 7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, Toshiko Ohta</a:t>
            </a:r>
            <a:r>
              <a:rPr lang="en-US" altLang="ja-JP" sz="1200" kern="100" baseline="30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1, 3, 8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, Hiroshi Ohno</a:t>
            </a:r>
            <a:r>
              <a:rPr lang="en-US" altLang="ja-JP" sz="1200" kern="100" baseline="30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1, 2, 9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**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endParaRPr lang="en-US" altLang="ja-JP" sz="1200" kern="100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algn="just"/>
            <a:r>
              <a:rPr lang="en-US" altLang="ja-JP" sz="1200" b="1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Affiliation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 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1. Laboratory for Intestinal Ecosystem, RIKEN Center for Integrative Medical Sciences (IMS), Kanagawa, Japan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2. Immunobiology Laboratory, Graduate School of Medical Life Science, Yokohama City University, Kanagawa, Japan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3. Institute of Nutrition Sciences, Kagawa Nutrition University, Saitama, Japan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lang="ja-JP" altLang="ja-JP" sz="1200" kern="10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．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Laboratory for Microbiome Sciences, RIKEN Center for Integrative Medical Sciences (IMS), Kanagawa, Japan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5. Environmental Metabolic Analysis Research Team, RIKEN Center for Sustainable Resource Sciences (CSRS), Kanagawa, Japan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6. Environmental Factor Analysis Laboratory, Graduate School of Medical Life Science, Yokohama City University, Kanagawa, Japan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7. Graduate School of Advanced Science and Engineering, </a:t>
            </a:r>
            <a:r>
              <a:rPr lang="en-US" altLang="ja-JP" sz="1200" kern="100" dirty="0" err="1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Waseda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University, Tokyo, Japan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8. Japan Aerospace Exploration Agency (JAXA), Ibaraki, Japan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9. Intestinal Microbiota Project, Kanagawa Institute of Industrial Science and Technology, Kanagawa, Japan 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 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*. T Kato and M Kagawa contributed equally to this work.</a:t>
            </a:r>
          </a:p>
          <a:p>
            <a:pPr algn="just"/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  <a:p>
            <a:pPr algn="just"/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**. Correspondence. H Ohno (</a:t>
            </a:r>
            <a:r>
              <a:rPr lang="en-US" altLang="ja-JP" sz="1200" kern="100" dirty="0" err="1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hiroshi.ohno@riken.jp</a:t>
            </a:r>
            <a:r>
              <a:rPr lang="en-US" altLang="ja-JP" sz="1200" kern="1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, TEL:+81 45 503 7031).</a:t>
            </a:r>
            <a:endParaRPr lang="ja-JP" altLang="ja-JP" sz="1200" kern="100">
              <a:latin typeface="Times New Roman" panose="02020603050405020304" pitchFamily="18" charset="0"/>
              <a:ea typeface="游明朝" panose="02020400000000000000" pitchFamily="18" charset="-128"/>
              <a:cs typeface="Times New Roman (本文のフォント - コンプレ"/>
            </a:endParaRPr>
          </a:p>
        </p:txBody>
      </p:sp>
    </p:spTree>
    <p:extLst>
      <p:ext uri="{BB962C8B-B14F-4D97-AF65-F5344CB8AC3E}">
        <p14:creationId xmlns:p14="http://schemas.microsoft.com/office/powerpoint/2010/main" val="1191715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3734A71-5151-624E-A2E4-905915F3AB24}"/>
              </a:ext>
            </a:extLst>
          </p:cNvPr>
          <p:cNvSpPr txBox="1"/>
          <p:nvPr/>
        </p:nvSpPr>
        <p:spPr>
          <a:xfrm>
            <a:off x="4588089" y="494961"/>
            <a:ext cx="6164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Table S1. </a:t>
            </a:r>
          </a:p>
          <a:p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Demographic characteristics of the participants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11BBD930-A163-004A-B1A3-C97435276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412852"/>
              </p:ext>
            </p:extLst>
          </p:nvPr>
        </p:nvGraphicFramePr>
        <p:xfrm>
          <a:off x="4588089" y="1142910"/>
          <a:ext cx="3380255" cy="2122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8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99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99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99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6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Height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Weight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BMI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900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001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173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29.3</a:t>
                      </a:r>
                    </a:p>
                  </a:txBody>
                  <a:tcPr marL="12700" marR="12700" marT="127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900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002</a:t>
                      </a:r>
                      <a:endParaRPr lang="fi-FI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169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22.1</a:t>
                      </a: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900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003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</a:t>
                      </a:r>
                      <a:endParaRPr lang="fi-FI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30.8</a:t>
                      </a: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900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004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27.1</a:t>
                      </a: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900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005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</a:t>
                      </a:r>
                      <a:endParaRPr lang="fi-FI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33.9</a:t>
                      </a: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900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006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175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22.8</a:t>
                      </a: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900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007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178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22.1</a:t>
                      </a: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900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008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22.5</a:t>
                      </a: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6900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009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159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24.5</a:t>
                      </a: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6900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010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20.1</a:t>
                      </a: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6900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011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21.7</a:t>
                      </a:r>
                    </a:p>
                  </a:txBody>
                  <a:tcPr marL="12700" marR="12700" marT="1270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C6C8E0A-B368-2B47-B119-5AA055E68052}"/>
              </a:ext>
            </a:extLst>
          </p:cNvPr>
          <p:cNvSpPr txBox="1"/>
          <p:nvPr/>
        </p:nvSpPr>
        <p:spPr>
          <a:xfrm>
            <a:off x="8351188" y="6357936"/>
            <a:ext cx="381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Supplementary Table S1</a:t>
            </a:r>
            <a:endParaRPr lang="ja-JP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062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F98493A-89E9-6341-9AA4-6A59BD433A03}"/>
              </a:ext>
            </a:extLst>
          </p:cNvPr>
          <p:cNvSpPr txBox="1"/>
          <p:nvPr/>
        </p:nvSpPr>
        <p:spPr>
          <a:xfrm>
            <a:off x="8367517" y="6357936"/>
            <a:ext cx="381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Supplementary Table S2</a:t>
            </a:r>
            <a:endParaRPr lang="ja-JP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0212C8E7-7F3C-2A4A-AEB3-CED596307F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838464"/>
              </p:ext>
            </p:extLst>
          </p:nvPr>
        </p:nvGraphicFramePr>
        <p:xfrm>
          <a:off x="2348346" y="744670"/>
          <a:ext cx="7938655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1661">
                  <a:extLst>
                    <a:ext uri="{9D8B030D-6E8A-4147-A177-3AD203B41FA5}">
                      <a16:colId xmlns:a16="http://schemas.microsoft.com/office/drawing/2014/main" val="477512424"/>
                    </a:ext>
                  </a:extLst>
                </a:gridCol>
                <a:gridCol w="1515444">
                  <a:extLst>
                    <a:ext uri="{9D8B030D-6E8A-4147-A177-3AD203B41FA5}">
                      <a16:colId xmlns:a16="http://schemas.microsoft.com/office/drawing/2014/main" val="1435870300"/>
                    </a:ext>
                  </a:extLst>
                </a:gridCol>
                <a:gridCol w="914078">
                  <a:extLst>
                    <a:ext uri="{9D8B030D-6E8A-4147-A177-3AD203B41FA5}">
                      <a16:colId xmlns:a16="http://schemas.microsoft.com/office/drawing/2014/main" val="4044884253"/>
                    </a:ext>
                  </a:extLst>
                </a:gridCol>
                <a:gridCol w="2357357">
                  <a:extLst>
                    <a:ext uri="{9D8B030D-6E8A-4147-A177-3AD203B41FA5}">
                      <a16:colId xmlns:a16="http://schemas.microsoft.com/office/drawing/2014/main" val="1018399822"/>
                    </a:ext>
                  </a:extLst>
                </a:gridCol>
                <a:gridCol w="1310977">
                  <a:extLst>
                    <a:ext uri="{9D8B030D-6E8A-4147-A177-3AD203B41FA5}">
                      <a16:colId xmlns:a16="http://schemas.microsoft.com/office/drawing/2014/main" val="3955527510"/>
                    </a:ext>
                  </a:extLst>
                </a:gridCol>
                <a:gridCol w="1179138">
                  <a:extLst>
                    <a:ext uri="{9D8B030D-6E8A-4147-A177-3AD203B41FA5}">
                      <a16:colId xmlns:a16="http://schemas.microsoft.com/office/drawing/2014/main" val="4073949517"/>
                    </a:ext>
                  </a:extLst>
                </a:gridCol>
              </a:tblGrid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Fluor</a:t>
                      </a:r>
                      <a:endParaRPr kumimoji="1" lang="ja-JP" altLang="en-US" sz="10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name</a:t>
                      </a:r>
                      <a:endParaRPr kumimoji="1" lang="ja-JP" altLang="en-US" sz="10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Company</a:t>
                      </a:r>
                      <a:endParaRPr kumimoji="1" lang="ja-JP" altLang="en-US" sz="10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 name </a:t>
                      </a:r>
                      <a:endParaRPr kumimoji="1" lang="ja-JP" altLang="en-US" sz="10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Catalog number</a:t>
                      </a:r>
                      <a:endParaRPr kumimoji="1" lang="ja-JP" altLang="en-US" sz="10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Amount used</a:t>
                      </a:r>
                      <a:endParaRPr kumimoji="1" lang="ja-JP" altLang="en-US" sz="10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88518185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V450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CD3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CD3 HRZN V450 MAB 120T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560365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9592697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FITC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CD19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CD19 FITC MAB 100T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555412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42674225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Cd14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CD14 PE MAB 100T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555398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280678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PE-Cy7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CD16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CD16 PE-CY7 MAB 100T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557744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6522123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APC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CD56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Cd56 APC MAB 100T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555518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1051171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FITC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CD3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CD3 FITC MAB 100T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555332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53772474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FITC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CD14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CD14 FITC MAB 100T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555397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651959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FITC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CD16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CD16 FITC MAB 100T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555406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593066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FITC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CD19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CD19 FITC MAB 100T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555412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93014453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FITC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CD20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CD20 FITC MAB 100T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555622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84200579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FITC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CD56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CD56 ALEXA488 MAB 100T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557699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7078152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CD123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CD123 PE MAB0.2 MG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554529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13630860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APC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CD11c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CD11C APC MAB 100T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559877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74567555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V450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HLA-DR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 HLA-DR HRZN V450 MAB 50T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561359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72724910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FITC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V beta 11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Beckman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TCR Vβ11 TCRBV11S1-FITC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IM1586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95746462"/>
                  </a:ext>
                </a:extLst>
              </a:tr>
              <a:tr h="1863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V alpha 24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Beckman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TCR Vα24-PE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IM2283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20μl</a:t>
                      </a:r>
                      <a:endParaRPr kumimoji="1" lang="ja-JP" altLang="en-US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2274491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0BAE3DA-3579-E841-83CA-D57107F57FEA}"/>
              </a:ext>
            </a:extLst>
          </p:cNvPr>
          <p:cNvSpPr txBox="1"/>
          <p:nvPr/>
        </p:nvSpPr>
        <p:spPr>
          <a:xfrm>
            <a:off x="3102849" y="250032"/>
            <a:ext cx="6018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Table S2. List of antibody sets used for FACs analysis in Fig. S2.</a:t>
            </a:r>
            <a:endParaRPr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327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4D3C72B-AE5A-2E42-9E55-05DC9086E21B}"/>
              </a:ext>
            </a:extLst>
          </p:cNvPr>
          <p:cNvSpPr txBox="1"/>
          <p:nvPr/>
        </p:nvSpPr>
        <p:spPr>
          <a:xfrm>
            <a:off x="8367517" y="6357936"/>
            <a:ext cx="381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S1</a:t>
            </a:r>
            <a:endParaRPr lang="ja-JP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73F47592-CD35-A243-ACF4-72688F87FD54}"/>
              </a:ext>
            </a:extLst>
          </p:cNvPr>
          <p:cNvCxnSpPr/>
          <p:nvPr/>
        </p:nvCxnSpPr>
        <p:spPr>
          <a:xfrm flipV="1">
            <a:off x="5153375" y="754896"/>
            <a:ext cx="19800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円/楕円 3">
            <a:extLst>
              <a:ext uri="{FF2B5EF4-FFF2-40B4-BE49-F238E27FC236}">
                <a16:creationId xmlns:a16="http://schemas.microsoft.com/office/drawing/2014/main" id="{92595320-7BEB-0342-AD23-A5525C556816}"/>
              </a:ext>
            </a:extLst>
          </p:cNvPr>
          <p:cNvSpPr>
            <a:spLocks noChangeAspect="1"/>
          </p:cNvSpPr>
          <p:nvPr/>
        </p:nvSpPr>
        <p:spPr>
          <a:xfrm>
            <a:off x="5105071" y="1174602"/>
            <a:ext cx="72000" cy="7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80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FF07ADA-7279-BB4B-97EC-3177B2F9BA51}"/>
              </a:ext>
            </a:extLst>
          </p:cNvPr>
          <p:cNvSpPr txBox="1"/>
          <p:nvPr/>
        </p:nvSpPr>
        <p:spPr>
          <a:xfrm>
            <a:off x="4589873" y="1095921"/>
            <a:ext cx="10399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Feces</a:t>
            </a: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B01828EF-39F1-3D48-8082-8812BD015F9C}"/>
              </a:ext>
            </a:extLst>
          </p:cNvPr>
          <p:cNvSpPr>
            <a:spLocks noChangeAspect="1"/>
          </p:cNvSpPr>
          <p:nvPr/>
        </p:nvSpPr>
        <p:spPr>
          <a:xfrm>
            <a:off x="5359788" y="1174602"/>
            <a:ext cx="72000" cy="7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800"/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5AD97462-C857-5549-B509-047E1A95218E}"/>
              </a:ext>
            </a:extLst>
          </p:cNvPr>
          <p:cNvSpPr>
            <a:spLocks noChangeAspect="1"/>
          </p:cNvSpPr>
          <p:nvPr/>
        </p:nvSpPr>
        <p:spPr>
          <a:xfrm>
            <a:off x="5721379" y="1174602"/>
            <a:ext cx="72000" cy="7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800"/>
          </a:p>
        </p:txBody>
      </p:sp>
      <p:sp>
        <p:nvSpPr>
          <p:cNvPr id="8" name="円/楕円 7">
            <a:extLst>
              <a:ext uri="{FF2B5EF4-FFF2-40B4-BE49-F238E27FC236}">
                <a16:creationId xmlns:a16="http://schemas.microsoft.com/office/drawing/2014/main" id="{579382F6-2212-484E-B2E2-156F4EDEA1DA}"/>
              </a:ext>
            </a:extLst>
          </p:cNvPr>
          <p:cNvSpPr>
            <a:spLocks noChangeAspect="1"/>
          </p:cNvSpPr>
          <p:nvPr/>
        </p:nvSpPr>
        <p:spPr>
          <a:xfrm>
            <a:off x="6097720" y="1174602"/>
            <a:ext cx="72000" cy="7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800"/>
          </a:p>
        </p:txBody>
      </p:sp>
      <p:sp>
        <p:nvSpPr>
          <p:cNvPr id="9" name="円/楕円 8">
            <a:extLst>
              <a:ext uri="{FF2B5EF4-FFF2-40B4-BE49-F238E27FC236}">
                <a16:creationId xmlns:a16="http://schemas.microsoft.com/office/drawing/2014/main" id="{6B8A6710-ED42-064C-89F0-8DF4DBE39334}"/>
              </a:ext>
            </a:extLst>
          </p:cNvPr>
          <p:cNvSpPr>
            <a:spLocks noChangeAspect="1"/>
          </p:cNvSpPr>
          <p:nvPr/>
        </p:nvSpPr>
        <p:spPr>
          <a:xfrm>
            <a:off x="6475235" y="1174602"/>
            <a:ext cx="72000" cy="7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800"/>
          </a:p>
        </p:txBody>
      </p:sp>
      <p:sp>
        <p:nvSpPr>
          <p:cNvPr id="10" name="円/楕円 9">
            <a:extLst>
              <a:ext uri="{FF2B5EF4-FFF2-40B4-BE49-F238E27FC236}">
                <a16:creationId xmlns:a16="http://schemas.microsoft.com/office/drawing/2014/main" id="{B555D912-F1DA-034C-8CE0-E0C52CE623D4}"/>
              </a:ext>
            </a:extLst>
          </p:cNvPr>
          <p:cNvSpPr>
            <a:spLocks noChangeAspect="1"/>
          </p:cNvSpPr>
          <p:nvPr/>
        </p:nvSpPr>
        <p:spPr>
          <a:xfrm>
            <a:off x="6857771" y="1174602"/>
            <a:ext cx="72000" cy="7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800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F82F3EB3-57D7-5444-94C8-F479BEB0156C}"/>
              </a:ext>
            </a:extLst>
          </p:cNvPr>
          <p:cNvSpPr>
            <a:spLocks noChangeAspect="1"/>
          </p:cNvSpPr>
          <p:nvPr/>
        </p:nvSpPr>
        <p:spPr>
          <a:xfrm>
            <a:off x="5105071" y="1369949"/>
            <a:ext cx="72000" cy="72000"/>
          </a:xfrm>
          <a:prstGeom prst="ellips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800"/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5FE92B57-F341-6648-ACE6-4C1EEA4508B0}"/>
              </a:ext>
            </a:extLst>
          </p:cNvPr>
          <p:cNvSpPr>
            <a:spLocks noChangeAspect="1"/>
          </p:cNvSpPr>
          <p:nvPr/>
        </p:nvSpPr>
        <p:spPr>
          <a:xfrm>
            <a:off x="5359788" y="1369949"/>
            <a:ext cx="72000" cy="72000"/>
          </a:xfrm>
          <a:prstGeom prst="ellips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800"/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id="{511133AB-2A38-A842-B106-F17024D0A7C6}"/>
              </a:ext>
            </a:extLst>
          </p:cNvPr>
          <p:cNvSpPr>
            <a:spLocks noChangeAspect="1"/>
          </p:cNvSpPr>
          <p:nvPr/>
        </p:nvSpPr>
        <p:spPr>
          <a:xfrm>
            <a:off x="5721379" y="1369949"/>
            <a:ext cx="72000" cy="72000"/>
          </a:xfrm>
          <a:prstGeom prst="ellips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800"/>
          </a:p>
        </p:txBody>
      </p:sp>
      <p:sp>
        <p:nvSpPr>
          <p:cNvPr id="14" name="円/楕円 13">
            <a:extLst>
              <a:ext uri="{FF2B5EF4-FFF2-40B4-BE49-F238E27FC236}">
                <a16:creationId xmlns:a16="http://schemas.microsoft.com/office/drawing/2014/main" id="{849BB76C-FFE3-9E46-A106-ABB98C427259}"/>
              </a:ext>
            </a:extLst>
          </p:cNvPr>
          <p:cNvSpPr>
            <a:spLocks noChangeAspect="1"/>
          </p:cNvSpPr>
          <p:nvPr/>
        </p:nvSpPr>
        <p:spPr>
          <a:xfrm>
            <a:off x="6097720" y="1369949"/>
            <a:ext cx="72000" cy="72000"/>
          </a:xfrm>
          <a:prstGeom prst="ellips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800"/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7746C6DA-F507-E846-B49E-2695FD5E6928}"/>
              </a:ext>
            </a:extLst>
          </p:cNvPr>
          <p:cNvSpPr>
            <a:spLocks noChangeAspect="1"/>
          </p:cNvSpPr>
          <p:nvPr/>
        </p:nvSpPr>
        <p:spPr>
          <a:xfrm>
            <a:off x="6475235" y="1369949"/>
            <a:ext cx="72000" cy="72000"/>
          </a:xfrm>
          <a:prstGeom prst="ellips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800"/>
          </a:p>
        </p:txBody>
      </p:sp>
      <p:sp>
        <p:nvSpPr>
          <p:cNvPr id="16" name="円/楕円 15">
            <a:extLst>
              <a:ext uri="{FF2B5EF4-FFF2-40B4-BE49-F238E27FC236}">
                <a16:creationId xmlns:a16="http://schemas.microsoft.com/office/drawing/2014/main" id="{97168EF7-AA7C-F347-9657-7E37F3A87CED}"/>
              </a:ext>
            </a:extLst>
          </p:cNvPr>
          <p:cNvSpPr>
            <a:spLocks noChangeAspect="1"/>
          </p:cNvSpPr>
          <p:nvPr/>
        </p:nvSpPr>
        <p:spPr>
          <a:xfrm>
            <a:off x="6857771" y="1369949"/>
            <a:ext cx="72000" cy="72000"/>
          </a:xfrm>
          <a:prstGeom prst="ellips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80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2F44EFC-E83B-C946-82A0-AF15D293BD0B}"/>
              </a:ext>
            </a:extLst>
          </p:cNvPr>
          <p:cNvSpPr txBox="1"/>
          <p:nvPr/>
        </p:nvSpPr>
        <p:spPr>
          <a:xfrm>
            <a:off x="4589872" y="1308911"/>
            <a:ext cx="10399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Blood</a:t>
            </a:r>
          </a:p>
        </p:txBody>
      </p: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8A998A9F-7DDB-3E40-982D-DE243C5A42BC}"/>
              </a:ext>
            </a:extLst>
          </p:cNvPr>
          <p:cNvCxnSpPr/>
          <p:nvPr/>
        </p:nvCxnSpPr>
        <p:spPr>
          <a:xfrm rot="5400000" flipV="1">
            <a:off x="4998784" y="754896"/>
            <a:ext cx="36000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DF894765-C547-5344-A988-953AEB4D44A3}"/>
              </a:ext>
            </a:extLst>
          </p:cNvPr>
          <p:cNvCxnSpPr/>
          <p:nvPr/>
        </p:nvCxnSpPr>
        <p:spPr>
          <a:xfrm rot="5400000" flipV="1">
            <a:off x="6690511" y="754896"/>
            <a:ext cx="36000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0D907626-C153-5148-875B-DB5345158626}"/>
              </a:ext>
            </a:extLst>
          </p:cNvPr>
          <p:cNvCxnSpPr/>
          <p:nvPr/>
        </p:nvCxnSpPr>
        <p:spPr>
          <a:xfrm rot="5400000" flipV="1">
            <a:off x="5197420" y="754896"/>
            <a:ext cx="36000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CE50BEC7-F247-A440-BCE5-68134841A9C5}"/>
              </a:ext>
            </a:extLst>
          </p:cNvPr>
          <p:cNvCxnSpPr/>
          <p:nvPr/>
        </p:nvCxnSpPr>
        <p:spPr>
          <a:xfrm rot="5400000" flipV="1">
            <a:off x="5570693" y="754896"/>
            <a:ext cx="36000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9F943B19-7293-FE40-9DA1-F5D23D9A3DAA}"/>
              </a:ext>
            </a:extLst>
          </p:cNvPr>
          <p:cNvCxnSpPr/>
          <p:nvPr/>
        </p:nvCxnSpPr>
        <p:spPr>
          <a:xfrm rot="5400000" flipV="1">
            <a:off x="5943966" y="754896"/>
            <a:ext cx="36000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23A90F75-3295-D54D-B693-0C74E398F0C2}"/>
              </a:ext>
            </a:extLst>
          </p:cNvPr>
          <p:cNvCxnSpPr/>
          <p:nvPr/>
        </p:nvCxnSpPr>
        <p:spPr>
          <a:xfrm rot="5400000" flipV="1">
            <a:off x="6317239" y="754896"/>
            <a:ext cx="36000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E205A99-6500-9945-9A03-E06E29470DD6}"/>
              </a:ext>
            </a:extLst>
          </p:cNvPr>
          <p:cNvSpPr txBox="1"/>
          <p:nvPr/>
        </p:nvSpPr>
        <p:spPr>
          <a:xfrm>
            <a:off x="5008265" y="934236"/>
            <a:ext cx="493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0w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5B4A664E-3345-9947-A37A-B7720780C227}"/>
              </a:ext>
            </a:extLst>
          </p:cNvPr>
          <p:cNvSpPr txBox="1"/>
          <p:nvPr/>
        </p:nvSpPr>
        <p:spPr>
          <a:xfrm>
            <a:off x="5216492" y="934236"/>
            <a:ext cx="493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1w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AF17C64F-874D-074B-B209-076B8132C689}"/>
              </a:ext>
            </a:extLst>
          </p:cNvPr>
          <p:cNvSpPr txBox="1"/>
          <p:nvPr/>
        </p:nvSpPr>
        <p:spPr>
          <a:xfrm>
            <a:off x="5603757" y="934236"/>
            <a:ext cx="493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3w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3AB183C1-E768-BA45-B296-A71C6A39789D}"/>
              </a:ext>
            </a:extLst>
          </p:cNvPr>
          <p:cNvSpPr txBox="1"/>
          <p:nvPr/>
        </p:nvSpPr>
        <p:spPr>
          <a:xfrm>
            <a:off x="5974741" y="934236"/>
            <a:ext cx="493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5w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93B28126-ED9D-2749-A840-7BC3CA3D5E08}"/>
              </a:ext>
            </a:extLst>
          </p:cNvPr>
          <p:cNvSpPr txBox="1"/>
          <p:nvPr/>
        </p:nvSpPr>
        <p:spPr>
          <a:xfrm>
            <a:off x="6364712" y="934236"/>
            <a:ext cx="493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7w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90359CC-4853-8646-A680-776F42D9B747}"/>
              </a:ext>
            </a:extLst>
          </p:cNvPr>
          <p:cNvSpPr txBox="1"/>
          <p:nvPr/>
        </p:nvSpPr>
        <p:spPr>
          <a:xfrm>
            <a:off x="6748358" y="930996"/>
            <a:ext cx="493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9w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F90A297B-44D7-5445-BCFC-91F652862579}"/>
              </a:ext>
            </a:extLst>
          </p:cNvPr>
          <p:cNvSpPr/>
          <p:nvPr/>
        </p:nvSpPr>
        <p:spPr>
          <a:xfrm>
            <a:off x="5603758" y="414027"/>
            <a:ext cx="760954" cy="3243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</a:p>
          <a:p>
            <a:pPr algn="ctr"/>
            <a:r>
              <a:rPr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DFCAAF06-C314-9241-9212-9C6B7D78296F}"/>
              </a:ext>
            </a:extLst>
          </p:cNvPr>
          <p:cNvSpPr/>
          <p:nvPr/>
        </p:nvSpPr>
        <p:spPr>
          <a:xfrm>
            <a:off x="5155416" y="414027"/>
            <a:ext cx="448342" cy="3243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</a:t>
            </a:r>
          </a:p>
          <a:p>
            <a:pPr algn="ctr"/>
            <a:endParaRPr lang="ja-JP" alt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E1CA9214-9A30-F045-877D-D187E84658DB}"/>
              </a:ext>
            </a:extLst>
          </p:cNvPr>
          <p:cNvSpPr/>
          <p:nvPr/>
        </p:nvSpPr>
        <p:spPr>
          <a:xfrm>
            <a:off x="6371560" y="414027"/>
            <a:ext cx="552809" cy="3243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</a:t>
            </a:r>
          </a:p>
          <a:p>
            <a:pPr algn="ctr"/>
            <a:endParaRPr lang="ja-JP" alt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24FC93CF-F093-AC4B-9320-88BE2D0A7D68}"/>
              </a:ext>
            </a:extLst>
          </p:cNvPr>
          <p:cNvSpPr/>
          <p:nvPr/>
        </p:nvSpPr>
        <p:spPr>
          <a:xfrm>
            <a:off x="4206097" y="2052486"/>
            <a:ext cx="39650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S1. The sampling schedule for the study.</a:t>
            </a:r>
          </a:p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At each sampling phase, feces and blood samples were collected twice from 11 participants. Participants consumed fructo-oligosaccharides daily for 4 weeks.</a:t>
            </a:r>
          </a:p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See "Methods" for details.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A8C06D44-836E-9C4F-8A2C-3928490E3AA4}"/>
              </a:ext>
            </a:extLst>
          </p:cNvPr>
          <p:cNvSpPr txBox="1"/>
          <p:nvPr/>
        </p:nvSpPr>
        <p:spPr>
          <a:xfrm>
            <a:off x="5672638" y="551480"/>
            <a:ext cx="676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weeks</a:t>
            </a:r>
            <a:endParaRPr lang="ja-JP" alt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7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E5C7A6E-A065-AC42-BBF2-40FD0F9B3578}"/>
              </a:ext>
            </a:extLst>
          </p:cNvPr>
          <p:cNvSpPr txBox="1"/>
          <p:nvPr/>
        </p:nvSpPr>
        <p:spPr>
          <a:xfrm>
            <a:off x="8367517" y="6390594"/>
            <a:ext cx="381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S2</a:t>
            </a:r>
            <a:endParaRPr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図 2" descr="FACSdata1.pdf">
            <a:extLst>
              <a:ext uri="{FF2B5EF4-FFF2-40B4-BE49-F238E27FC236}">
                <a16:creationId xmlns:a16="http://schemas.microsoft.com/office/drawing/2014/main" id="{6E3C10EC-CC62-A240-A762-85FAFA1F9AA7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6"/>
              <a:srcRect l="11277" t="7366" r="62840" b="77368"/>
              <a:stretch>
                <a:fillRect/>
              </a:stretch>
            </p:blipFill>
          </mc:Choice>
          <mc:Fallback>
            <p:blipFill>
              <a:blip r:embed="rId7"/>
              <a:srcRect l="11277" t="7366" r="62840" b="77368"/>
              <a:stretch>
                <a:fillRect/>
              </a:stretch>
            </p:blipFill>
          </mc:Fallback>
        </mc:AlternateContent>
        <p:spPr>
          <a:xfrm>
            <a:off x="4073466" y="518557"/>
            <a:ext cx="862590" cy="720000"/>
          </a:xfrm>
          <a:prstGeom prst="rect">
            <a:avLst/>
          </a:prstGeom>
        </p:spPr>
      </p:pic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2FF75007-5132-6348-B079-34C806880578}"/>
              </a:ext>
            </a:extLst>
          </p:cNvPr>
          <p:cNvCxnSpPr/>
          <p:nvPr/>
        </p:nvCxnSpPr>
        <p:spPr>
          <a:xfrm>
            <a:off x="3950501" y="1359644"/>
            <a:ext cx="86948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3D73AEFF-CB3D-DE45-B0CF-EE17301EE755}"/>
              </a:ext>
            </a:extLst>
          </p:cNvPr>
          <p:cNvCxnSpPr/>
          <p:nvPr/>
        </p:nvCxnSpPr>
        <p:spPr>
          <a:xfrm rot="5400000" flipH="1" flipV="1">
            <a:off x="3522131" y="921113"/>
            <a:ext cx="864000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57C784B-A45E-2A40-AF23-5826CF661527}"/>
              </a:ext>
            </a:extLst>
          </p:cNvPr>
          <p:cNvSpPr txBox="1"/>
          <p:nvPr/>
        </p:nvSpPr>
        <p:spPr>
          <a:xfrm>
            <a:off x="4060519" y="1243455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FSCA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04A2FED-C851-0240-BE65-397CD676A2FA}"/>
              </a:ext>
            </a:extLst>
          </p:cNvPr>
          <p:cNvSpPr txBox="1"/>
          <p:nvPr/>
        </p:nvSpPr>
        <p:spPr>
          <a:xfrm rot="16200000">
            <a:off x="3667897" y="830697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SSCA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9D709B0-3B35-B240-8F5A-7EB7437D2C35}"/>
              </a:ext>
            </a:extLst>
          </p:cNvPr>
          <p:cNvSpPr txBox="1"/>
          <p:nvPr/>
        </p:nvSpPr>
        <p:spPr>
          <a:xfrm>
            <a:off x="3842540" y="179529"/>
            <a:ext cx="1089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Lymphocyte &amp; </a:t>
            </a:r>
            <a:b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Monocyte Gate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フリーフォーム 8">
            <a:extLst>
              <a:ext uri="{FF2B5EF4-FFF2-40B4-BE49-F238E27FC236}">
                <a16:creationId xmlns:a16="http://schemas.microsoft.com/office/drawing/2014/main" id="{DD7073C0-8E11-E740-907B-BD8675184610}"/>
              </a:ext>
            </a:extLst>
          </p:cNvPr>
          <p:cNvSpPr>
            <a:spLocks noChangeAspect="1"/>
          </p:cNvSpPr>
          <p:nvPr/>
        </p:nvSpPr>
        <p:spPr>
          <a:xfrm>
            <a:off x="4276960" y="572851"/>
            <a:ext cx="353663" cy="540000"/>
          </a:xfrm>
          <a:custGeom>
            <a:avLst/>
            <a:gdLst>
              <a:gd name="connsiteX0" fmla="*/ 25400 w 590550"/>
              <a:gd name="connsiteY0" fmla="*/ 882650 h 901700"/>
              <a:gd name="connsiteX1" fmla="*/ 0 w 590550"/>
              <a:gd name="connsiteY1" fmla="*/ 723900 h 901700"/>
              <a:gd name="connsiteX2" fmla="*/ 120650 w 590550"/>
              <a:gd name="connsiteY2" fmla="*/ 520700 h 901700"/>
              <a:gd name="connsiteX3" fmla="*/ 190500 w 590550"/>
              <a:gd name="connsiteY3" fmla="*/ 304800 h 901700"/>
              <a:gd name="connsiteX4" fmla="*/ 279400 w 590550"/>
              <a:gd name="connsiteY4" fmla="*/ 76200 h 901700"/>
              <a:gd name="connsiteX5" fmla="*/ 444500 w 590550"/>
              <a:gd name="connsiteY5" fmla="*/ 0 h 901700"/>
              <a:gd name="connsiteX6" fmla="*/ 571500 w 590550"/>
              <a:gd name="connsiteY6" fmla="*/ 44450 h 901700"/>
              <a:gd name="connsiteX7" fmla="*/ 590550 w 590550"/>
              <a:gd name="connsiteY7" fmla="*/ 234950 h 901700"/>
              <a:gd name="connsiteX8" fmla="*/ 488950 w 590550"/>
              <a:gd name="connsiteY8" fmla="*/ 482600 h 901700"/>
              <a:gd name="connsiteX9" fmla="*/ 349250 w 590550"/>
              <a:gd name="connsiteY9" fmla="*/ 774700 h 901700"/>
              <a:gd name="connsiteX10" fmla="*/ 101600 w 590550"/>
              <a:gd name="connsiteY10" fmla="*/ 901700 h 901700"/>
              <a:gd name="connsiteX11" fmla="*/ 25400 w 590550"/>
              <a:gd name="connsiteY11" fmla="*/ 882650 h 90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550" h="901700">
                <a:moveTo>
                  <a:pt x="25400" y="882650"/>
                </a:moveTo>
                <a:lnTo>
                  <a:pt x="0" y="723900"/>
                </a:lnTo>
                <a:lnTo>
                  <a:pt x="120650" y="520700"/>
                </a:lnTo>
                <a:lnTo>
                  <a:pt x="190500" y="304800"/>
                </a:lnTo>
                <a:lnTo>
                  <a:pt x="279400" y="76200"/>
                </a:lnTo>
                <a:lnTo>
                  <a:pt x="444500" y="0"/>
                </a:lnTo>
                <a:lnTo>
                  <a:pt x="571500" y="44450"/>
                </a:lnTo>
                <a:lnTo>
                  <a:pt x="590550" y="234950"/>
                </a:lnTo>
                <a:lnTo>
                  <a:pt x="488950" y="482600"/>
                </a:lnTo>
                <a:cubicBezTo>
                  <a:pt x="360028" y="772675"/>
                  <a:pt x="455179" y="721735"/>
                  <a:pt x="349250" y="774700"/>
                </a:cubicBezTo>
                <a:lnTo>
                  <a:pt x="101600" y="901700"/>
                </a:lnTo>
                <a:lnTo>
                  <a:pt x="25400" y="882650"/>
                </a:lnTo>
                <a:close/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68CD6D54-1516-834E-B64F-6D28B2C1D730}"/>
              </a:ext>
            </a:extLst>
          </p:cNvPr>
          <p:cNvCxnSpPr/>
          <p:nvPr/>
        </p:nvCxnSpPr>
        <p:spPr>
          <a:xfrm>
            <a:off x="6013984" y="1343065"/>
            <a:ext cx="86948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6E6666E7-B28C-5343-8791-65EDEECBFBA4}"/>
              </a:ext>
            </a:extLst>
          </p:cNvPr>
          <p:cNvCxnSpPr/>
          <p:nvPr/>
        </p:nvCxnSpPr>
        <p:spPr>
          <a:xfrm rot="5400000" flipH="1" flipV="1">
            <a:off x="5580055" y="910093"/>
            <a:ext cx="87511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30BA5D2-4726-A743-A679-32896B3B19E7}"/>
              </a:ext>
            </a:extLst>
          </p:cNvPr>
          <p:cNvSpPr txBox="1"/>
          <p:nvPr/>
        </p:nvSpPr>
        <p:spPr>
          <a:xfrm>
            <a:off x="6124002" y="1226877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SSCA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25F41FC-EFCC-2A40-A8BC-D6252002AD96}"/>
              </a:ext>
            </a:extLst>
          </p:cNvPr>
          <p:cNvSpPr txBox="1"/>
          <p:nvPr/>
        </p:nvSpPr>
        <p:spPr>
          <a:xfrm rot="16200000">
            <a:off x="5731380" y="814119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SSCW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78CA8AA-B7A6-5748-9D4F-46CE84E6D999}"/>
              </a:ext>
            </a:extLst>
          </p:cNvPr>
          <p:cNvSpPr txBox="1"/>
          <p:nvPr/>
        </p:nvSpPr>
        <p:spPr>
          <a:xfrm>
            <a:off x="5932290" y="255402"/>
            <a:ext cx="9050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SSC Singlet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図 14" descr="RRRR001e.pdf">
            <a:extLst>
              <a:ext uri="{FF2B5EF4-FFF2-40B4-BE49-F238E27FC236}">
                <a16:creationId xmlns:a16="http://schemas.microsoft.com/office/drawing/2014/main" id="{8A5CF40F-16A5-0943-A111-960948D33BAE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9"/>
              <a:srcRect l="26869" t="69008" r="63342" b="16614"/>
              <a:stretch>
                <a:fillRect/>
              </a:stretch>
            </p:blipFill>
          </mc:Choice>
          <mc:Fallback>
            <p:blipFill>
              <a:blip r:embed="rId10"/>
              <a:srcRect l="26869" t="69008" r="63342" b="16614"/>
              <a:stretch>
                <a:fillRect/>
              </a:stretch>
            </p:blipFill>
          </mc:Fallback>
        </mc:AlternateContent>
        <p:spPr>
          <a:xfrm>
            <a:off x="6079909" y="518556"/>
            <a:ext cx="693923" cy="720000"/>
          </a:xfrm>
          <a:prstGeom prst="rect">
            <a:avLst/>
          </a:prstGeom>
        </p:spPr>
      </p:pic>
      <p:sp>
        <p:nvSpPr>
          <p:cNvPr id="16" name="フリーフォーム 15">
            <a:extLst>
              <a:ext uri="{FF2B5EF4-FFF2-40B4-BE49-F238E27FC236}">
                <a16:creationId xmlns:a16="http://schemas.microsoft.com/office/drawing/2014/main" id="{9DCDD93D-581A-7947-8B0F-1CDBF8021E87}"/>
              </a:ext>
            </a:extLst>
          </p:cNvPr>
          <p:cNvSpPr>
            <a:spLocks noChangeAspect="1"/>
          </p:cNvSpPr>
          <p:nvPr/>
        </p:nvSpPr>
        <p:spPr>
          <a:xfrm>
            <a:off x="6128456" y="976988"/>
            <a:ext cx="576000" cy="103549"/>
          </a:xfrm>
          <a:custGeom>
            <a:avLst/>
            <a:gdLst>
              <a:gd name="connsiteX0" fmla="*/ 0 w 753533"/>
              <a:gd name="connsiteY0" fmla="*/ 118533 h 135466"/>
              <a:gd name="connsiteX1" fmla="*/ 63500 w 753533"/>
              <a:gd name="connsiteY1" fmla="*/ 71966 h 135466"/>
              <a:gd name="connsiteX2" fmla="*/ 186266 w 753533"/>
              <a:gd name="connsiteY2" fmla="*/ 42333 h 135466"/>
              <a:gd name="connsiteX3" fmla="*/ 334433 w 753533"/>
              <a:gd name="connsiteY3" fmla="*/ 16933 h 135466"/>
              <a:gd name="connsiteX4" fmla="*/ 431800 w 753533"/>
              <a:gd name="connsiteY4" fmla="*/ 0 h 135466"/>
              <a:gd name="connsiteX5" fmla="*/ 567266 w 753533"/>
              <a:gd name="connsiteY5" fmla="*/ 21166 h 135466"/>
              <a:gd name="connsiteX6" fmla="*/ 694266 w 753533"/>
              <a:gd name="connsiteY6" fmla="*/ 76200 h 135466"/>
              <a:gd name="connsiteX7" fmla="*/ 753533 w 753533"/>
              <a:gd name="connsiteY7" fmla="*/ 88900 h 135466"/>
              <a:gd name="connsiteX8" fmla="*/ 529166 w 753533"/>
              <a:gd name="connsiteY8" fmla="*/ 105833 h 135466"/>
              <a:gd name="connsiteX9" fmla="*/ 359833 w 753533"/>
              <a:gd name="connsiteY9" fmla="*/ 122766 h 135466"/>
              <a:gd name="connsiteX10" fmla="*/ 194733 w 753533"/>
              <a:gd name="connsiteY10" fmla="*/ 135466 h 135466"/>
              <a:gd name="connsiteX11" fmla="*/ 63500 w 753533"/>
              <a:gd name="connsiteY11" fmla="*/ 122766 h 135466"/>
              <a:gd name="connsiteX12" fmla="*/ 0 w 753533"/>
              <a:gd name="connsiteY12" fmla="*/ 118533 h 135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3533" h="135466">
                <a:moveTo>
                  <a:pt x="0" y="118533"/>
                </a:moveTo>
                <a:lnTo>
                  <a:pt x="63500" y="71966"/>
                </a:lnTo>
                <a:lnTo>
                  <a:pt x="186266" y="42333"/>
                </a:lnTo>
                <a:lnTo>
                  <a:pt x="334433" y="16933"/>
                </a:lnTo>
                <a:lnTo>
                  <a:pt x="431800" y="0"/>
                </a:lnTo>
                <a:lnTo>
                  <a:pt x="567266" y="21166"/>
                </a:lnTo>
                <a:lnTo>
                  <a:pt x="694266" y="76200"/>
                </a:lnTo>
                <a:lnTo>
                  <a:pt x="753533" y="88900"/>
                </a:lnTo>
                <a:lnTo>
                  <a:pt x="529166" y="105833"/>
                </a:lnTo>
                <a:lnTo>
                  <a:pt x="359833" y="122766"/>
                </a:lnTo>
                <a:lnTo>
                  <a:pt x="194733" y="135466"/>
                </a:lnTo>
                <a:lnTo>
                  <a:pt x="63500" y="122766"/>
                </a:lnTo>
                <a:lnTo>
                  <a:pt x="0" y="118533"/>
                </a:lnTo>
                <a:close/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51E6CABD-4542-7B43-B307-E5889E045AC3}"/>
              </a:ext>
            </a:extLst>
          </p:cNvPr>
          <p:cNvCxnSpPr/>
          <p:nvPr/>
        </p:nvCxnSpPr>
        <p:spPr>
          <a:xfrm>
            <a:off x="4969928" y="1359253"/>
            <a:ext cx="86948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E71A9171-B3F7-2F42-A1C5-45B4956D7CC8}"/>
              </a:ext>
            </a:extLst>
          </p:cNvPr>
          <p:cNvCxnSpPr/>
          <p:nvPr/>
        </p:nvCxnSpPr>
        <p:spPr>
          <a:xfrm rot="5400000" flipH="1" flipV="1">
            <a:off x="4535999" y="926281"/>
            <a:ext cx="87511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F015548-6968-964E-A35F-79CAECC79539}"/>
              </a:ext>
            </a:extLst>
          </p:cNvPr>
          <p:cNvSpPr txBox="1"/>
          <p:nvPr/>
        </p:nvSpPr>
        <p:spPr>
          <a:xfrm>
            <a:off x="5079946" y="1243065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FSCA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CA54C8C-14D0-7148-A938-11830B891A60}"/>
              </a:ext>
            </a:extLst>
          </p:cNvPr>
          <p:cNvSpPr txBox="1"/>
          <p:nvPr/>
        </p:nvSpPr>
        <p:spPr>
          <a:xfrm rot="16200000">
            <a:off x="4687324" y="830307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FSCW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701EC50-38CA-B843-9B15-B3CE5B8E392A}"/>
              </a:ext>
            </a:extLst>
          </p:cNvPr>
          <p:cNvSpPr txBox="1"/>
          <p:nvPr/>
        </p:nvSpPr>
        <p:spPr>
          <a:xfrm>
            <a:off x="4914666" y="255402"/>
            <a:ext cx="9433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FSC Singlet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図 21" descr="RRRR001e.pdf">
            <a:extLst>
              <a:ext uri="{FF2B5EF4-FFF2-40B4-BE49-F238E27FC236}">
                <a16:creationId xmlns:a16="http://schemas.microsoft.com/office/drawing/2014/main" id="{5CF84B85-EAE1-5E4F-89A7-AFFE29482AEB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9"/>
              <a:srcRect l="8477" t="69316" r="81733" b="16306"/>
              <a:stretch>
                <a:fillRect/>
              </a:stretch>
            </p:blipFill>
          </mc:Choice>
          <mc:Fallback>
            <p:blipFill>
              <a:blip r:embed="rId10"/>
              <a:srcRect l="8477" t="69316" r="81733" b="16306"/>
              <a:stretch>
                <a:fillRect/>
              </a:stretch>
            </p:blipFill>
          </mc:Fallback>
        </mc:AlternateContent>
        <p:spPr>
          <a:xfrm>
            <a:off x="5040195" y="518556"/>
            <a:ext cx="693923" cy="720000"/>
          </a:xfrm>
          <a:prstGeom prst="rect">
            <a:avLst/>
          </a:prstGeom>
        </p:spPr>
      </p:pic>
      <p:sp>
        <p:nvSpPr>
          <p:cNvPr id="23" name="フリーフォーム 22">
            <a:extLst>
              <a:ext uri="{FF2B5EF4-FFF2-40B4-BE49-F238E27FC236}">
                <a16:creationId xmlns:a16="http://schemas.microsoft.com/office/drawing/2014/main" id="{75D7F849-65DF-EB42-B20D-7E91FC142C4E}"/>
              </a:ext>
            </a:extLst>
          </p:cNvPr>
          <p:cNvSpPr/>
          <p:nvPr/>
        </p:nvSpPr>
        <p:spPr>
          <a:xfrm>
            <a:off x="5165705" y="932150"/>
            <a:ext cx="414866" cy="118533"/>
          </a:xfrm>
          <a:custGeom>
            <a:avLst/>
            <a:gdLst>
              <a:gd name="connsiteX0" fmla="*/ 0 w 414866"/>
              <a:gd name="connsiteY0" fmla="*/ 29633 h 118533"/>
              <a:gd name="connsiteX1" fmla="*/ 71966 w 414866"/>
              <a:gd name="connsiteY1" fmla="*/ 118533 h 118533"/>
              <a:gd name="connsiteX2" fmla="*/ 237066 w 414866"/>
              <a:gd name="connsiteY2" fmla="*/ 101600 h 118533"/>
              <a:gd name="connsiteX3" fmla="*/ 397933 w 414866"/>
              <a:gd name="connsiteY3" fmla="*/ 67733 h 118533"/>
              <a:gd name="connsiteX4" fmla="*/ 414866 w 414866"/>
              <a:gd name="connsiteY4" fmla="*/ 42333 h 118533"/>
              <a:gd name="connsiteX5" fmla="*/ 313266 w 414866"/>
              <a:gd name="connsiteY5" fmla="*/ 12700 h 118533"/>
              <a:gd name="connsiteX6" fmla="*/ 186266 w 414866"/>
              <a:gd name="connsiteY6" fmla="*/ 12700 h 118533"/>
              <a:gd name="connsiteX7" fmla="*/ 55033 w 414866"/>
              <a:gd name="connsiteY7" fmla="*/ 0 h 118533"/>
              <a:gd name="connsiteX8" fmla="*/ 0 w 414866"/>
              <a:gd name="connsiteY8" fmla="*/ 29633 h 118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4866" h="118533">
                <a:moveTo>
                  <a:pt x="0" y="29633"/>
                </a:moveTo>
                <a:lnTo>
                  <a:pt x="71966" y="118533"/>
                </a:lnTo>
                <a:lnTo>
                  <a:pt x="237066" y="101600"/>
                </a:lnTo>
                <a:lnTo>
                  <a:pt x="397933" y="67733"/>
                </a:lnTo>
                <a:lnTo>
                  <a:pt x="414866" y="42333"/>
                </a:lnTo>
                <a:lnTo>
                  <a:pt x="313266" y="12700"/>
                </a:lnTo>
                <a:lnTo>
                  <a:pt x="186266" y="12700"/>
                </a:lnTo>
                <a:lnTo>
                  <a:pt x="55033" y="0"/>
                </a:lnTo>
                <a:lnTo>
                  <a:pt x="0" y="29633"/>
                </a:lnTo>
                <a:close/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9D64E3AA-DB0A-EE40-BFBE-DAC30FD882FB}"/>
              </a:ext>
            </a:extLst>
          </p:cNvPr>
          <p:cNvCxnSpPr/>
          <p:nvPr/>
        </p:nvCxnSpPr>
        <p:spPr>
          <a:xfrm>
            <a:off x="4596869" y="933820"/>
            <a:ext cx="252000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71B74D3C-19BB-284D-8C43-453980CA4049}"/>
              </a:ext>
            </a:extLst>
          </p:cNvPr>
          <p:cNvCxnSpPr/>
          <p:nvPr/>
        </p:nvCxnSpPr>
        <p:spPr>
          <a:xfrm>
            <a:off x="5668041" y="1003538"/>
            <a:ext cx="252000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C3EA1B0F-AF34-1F42-820B-EE910261E6EC}"/>
              </a:ext>
            </a:extLst>
          </p:cNvPr>
          <p:cNvCxnSpPr/>
          <p:nvPr/>
        </p:nvCxnSpPr>
        <p:spPr>
          <a:xfrm rot="5400000">
            <a:off x="4288631" y="1820165"/>
            <a:ext cx="226967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797E5C57-614C-9740-87B8-20BD7E654693}"/>
              </a:ext>
            </a:extLst>
          </p:cNvPr>
          <p:cNvCxnSpPr/>
          <p:nvPr/>
        </p:nvCxnSpPr>
        <p:spPr>
          <a:xfrm>
            <a:off x="4403296" y="1709331"/>
            <a:ext cx="4284000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A118F29C-FFD0-3547-AD4A-6A37294CBD23}"/>
              </a:ext>
            </a:extLst>
          </p:cNvPr>
          <p:cNvCxnSpPr/>
          <p:nvPr/>
        </p:nvCxnSpPr>
        <p:spPr>
          <a:xfrm rot="5400000">
            <a:off x="7153973" y="1381180"/>
            <a:ext cx="648000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図 28" descr="FACSdata4.pdf">
            <a:extLst>
              <a:ext uri="{FF2B5EF4-FFF2-40B4-BE49-F238E27FC236}">
                <a16:creationId xmlns:a16="http://schemas.microsoft.com/office/drawing/2014/main" id="{13EB6C64-2137-294A-B8B2-82B038C02D58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1"/>
              <a:srcRect l="11373" t="28407" r="64405" b="56698"/>
              <a:stretch>
                <a:fillRect/>
              </a:stretch>
            </p:blipFill>
          </mc:Choice>
          <mc:Fallback>
            <p:blipFill>
              <a:blip r:embed="rId12"/>
              <a:srcRect l="11373" t="28407" r="64405" b="56698"/>
              <a:stretch>
                <a:fillRect/>
              </a:stretch>
            </p:blipFill>
          </mc:Fallback>
        </mc:AlternateContent>
        <p:spPr>
          <a:xfrm>
            <a:off x="5101220" y="1989541"/>
            <a:ext cx="827315" cy="720000"/>
          </a:xfrm>
          <a:prstGeom prst="rect">
            <a:avLst/>
          </a:prstGeom>
        </p:spPr>
      </p:pic>
      <p:cxnSp>
        <p:nvCxnSpPr>
          <p:cNvPr id="30" name="直線矢印コネクタ 29">
            <a:extLst>
              <a:ext uri="{FF2B5EF4-FFF2-40B4-BE49-F238E27FC236}">
                <a16:creationId xmlns:a16="http://schemas.microsoft.com/office/drawing/2014/main" id="{082D94F3-F94D-0742-A956-32C7801A358D}"/>
              </a:ext>
            </a:extLst>
          </p:cNvPr>
          <p:cNvCxnSpPr/>
          <p:nvPr/>
        </p:nvCxnSpPr>
        <p:spPr>
          <a:xfrm>
            <a:off x="4970580" y="2805650"/>
            <a:ext cx="86948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5362D7B4-2C1D-8E4C-98B6-0AD9B80E688E}"/>
              </a:ext>
            </a:extLst>
          </p:cNvPr>
          <p:cNvCxnSpPr/>
          <p:nvPr/>
        </p:nvCxnSpPr>
        <p:spPr>
          <a:xfrm rot="5400000" flipH="1" flipV="1">
            <a:off x="4536651" y="2372678"/>
            <a:ext cx="87511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0F80EB6E-A6E5-1144-BE68-D00E64A38379}"/>
              </a:ext>
            </a:extLst>
          </p:cNvPr>
          <p:cNvSpPr txBox="1"/>
          <p:nvPr/>
        </p:nvSpPr>
        <p:spPr>
          <a:xfrm>
            <a:off x="5034886" y="2712806"/>
            <a:ext cx="646626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Lineage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BB43514-4503-C947-B65D-29F5503912C2}"/>
              </a:ext>
            </a:extLst>
          </p:cNvPr>
          <p:cNvSpPr txBox="1"/>
          <p:nvPr/>
        </p:nvSpPr>
        <p:spPr>
          <a:xfrm rot="16200000">
            <a:off x="4638945" y="2271877"/>
            <a:ext cx="662975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HLA-DR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7DC6EB37-D07E-654C-BBDC-B1230F1E764E}"/>
              </a:ext>
            </a:extLst>
          </p:cNvPr>
          <p:cNvSpPr/>
          <p:nvPr/>
        </p:nvSpPr>
        <p:spPr>
          <a:xfrm flipH="1">
            <a:off x="5190589" y="2067146"/>
            <a:ext cx="324000" cy="3600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pic>
        <p:nvPicPr>
          <p:cNvPr id="35" name="図 34" descr="FACSdata4.pdf">
            <a:extLst>
              <a:ext uri="{FF2B5EF4-FFF2-40B4-BE49-F238E27FC236}">
                <a16:creationId xmlns:a16="http://schemas.microsoft.com/office/drawing/2014/main" id="{64A50F99-D3AD-614F-BBD5-B4C7B5CD72E3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1"/>
              <a:srcRect l="51081" t="29444" r="24697" b="55661"/>
              <a:stretch>
                <a:fillRect/>
              </a:stretch>
            </p:blipFill>
          </mc:Choice>
          <mc:Fallback>
            <p:blipFill>
              <a:blip r:embed="rId12"/>
              <a:srcRect l="51081" t="29444" r="24697" b="55661"/>
              <a:stretch>
                <a:fillRect/>
              </a:stretch>
            </p:blipFill>
          </mc:Fallback>
        </mc:AlternateContent>
        <p:spPr>
          <a:xfrm>
            <a:off x="5091161" y="3199635"/>
            <a:ext cx="827315" cy="720000"/>
          </a:xfrm>
          <a:prstGeom prst="rect">
            <a:avLst/>
          </a:prstGeom>
        </p:spPr>
      </p:pic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58ECB3B3-0B4B-624B-8700-4B401CC6C16F}"/>
              </a:ext>
            </a:extLst>
          </p:cNvPr>
          <p:cNvCxnSpPr/>
          <p:nvPr/>
        </p:nvCxnSpPr>
        <p:spPr>
          <a:xfrm>
            <a:off x="4934107" y="4048070"/>
            <a:ext cx="86948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DE43021C-1E1E-B94E-B0DE-7D7C177FA133}"/>
              </a:ext>
            </a:extLst>
          </p:cNvPr>
          <p:cNvCxnSpPr/>
          <p:nvPr/>
        </p:nvCxnSpPr>
        <p:spPr>
          <a:xfrm rot="5400000" flipH="1" flipV="1">
            <a:off x="4500178" y="3615098"/>
            <a:ext cx="87511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9189362C-62A5-3243-AE1C-318094BDABEF}"/>
              </a:ext>
            </a:extLst>
          </p:cNvPr>
          <p:cNvSpPr txBox="1"/>
          <p:nvPr/>
        </p:nvSpPr>
        <p:spPr>
          <a:xfrm>
            <a:off x="5044125" y="3931882"/>
            <a:ext cx="634208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CD11c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DE004AC-5612-9F4D-A6DC-0B5E2A4A1223}"/>
              </a:ext>
            </a:extLst>
          </p:cNvPr>
          <p:cNvSpPr txBox="1"/>
          <p:nvPr/>
        </p:nvSpPr>
        <p:spPr>
          <a:xfrm rot="16200000">
            <a:off x="4617091" y="3553536"/>
            <a:ext cx="633738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CD123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DD205761-0F24-B04E-BB35-1887EC2D05D4}"/>
              </a:ext>
            </a:extLst>
          </p:cNvPr>
          <p:cNvSpPr/>
          <p:nvPr/>
        </p:nvSpPr>
        <p:spPr>
          <a:xfrm flipH="1">
            <a:off x="5416531" y="3474664"/>
            <a:ext cx="338079" cy="35311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DCB9F777-4814-1A4D-8C9E-7E25D744EC3D}"/>
              </a:ext>
            </a:extLst>
          </p:cNvPr>
          <p:cNvSpPr/>
          <p:nvPr/>
        </p:nvSpPr>
        <p:spPr>
          <a:xfrm flipH="1">
            <a:off x="5138048" y="3293593"/>
            <a:ext cx="396000" cy="1800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4F8260D8-F18E-0041-BFA6-ED32A3056D48}"/>
              </a:ext>
            </a:extLst>
          </p:cNvPr>
          <p:cNvSpPr txBox="1"/>
          <p:nvPr/>
        </p:nvSpPr>
        <p:spPr>
          <a:xfrm>
            <a:off x="4862710" y="2985397"/>
            <a:ext cx="13579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Lin- LJA DR+ gated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図 42" descr="FACSdata2.pdf">
            <a:extLst>
              <a:ext uri="{FF2B5EF4-FFF2-40B4-BE49-F238E27FC236}">
                <a16:creationId xmlns:a16="http://schemas.microsoft.com/office/drawing/2014/main" id="{A7B86F66-EAF7-E94B-8EA2-128177553B8C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3"/>
              <a:srcRect l="12996" t="29784" r="63751" b="55250"/>
              <a:stretch>
                <a:fillRect/>
              </a:stretch>
            </p:blipFill>
          </mc:Choice>
          <mc:Fallback>
            <p:blipFill>
              <a:blip r:embed="rId14"/>
              <a:srcRect l="12996" t="29784" r="63751" b="55250"/>
              <a:stretch>
                <a:fillRect/>
              </a:stretch>
            </p:blipFill>
          </mc:Fallback>
        </mc:AlternateContent>
        <p:spPr>
          <a:xfrm>
            <a:off x="6164329" y="2006476"/>
            <a:ext cx="790472" cy="720000"/>
          </a:xfrm>
          <a:prstGeom prst="rect">
            <a:avLst/>
          </a:prstGeom>
        </p:spPr>
      </p:pic>
      <p:cxnSp>
        <p:nvCxnSpPr>
          <p:cNvPr id="44" name="直線矢印コネクタ 43">
            <a:extLst>
              <a:ext uri="{FF2B5EF4-FFF2-40B4-BE49-F238E27FC236}">
                <a16:creationId xmlns:a16="http://schemas.microsoft.com/office/drawing/2014/main" id="{2CBB94A0-0E05-FE43-8782-E09C110720B6}"/>
              </a:ext>
            </a:extLst>
          </p:cNvPr>
          <p:cNvCxnSpPr/>
          <p:nvPr/>
        </p:nvCxnSpPr>
        <p:spPr>
          <a:xfrm>
            <a:off x="6041367" y="2856033"/>
            <a:ext cx="86948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2AB9CC32-E903-B54A-AB5F-80067B0F86F5}"/>
              </a:ext>
            </a:extLst>
          </p:cNvPr>
          <p:cNvCxnSpPr/>
          <p:nvPr/>
        </p:nvCxnSpPr>
        <p:spPr>
          <a:xfrm rot="5400000" flipH="1" flipV="1">
            <a:off x="5607438" y="2423061"/>
            <a:ext cx="87511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C76C76CA-8448-D642-8752-61077CBA61D3}"/>
              </a:ext>
            </a:extLst>
          </p:cNvPr>
          <p:cNvSpPr txBox="1"/>
          <p:nvPr/>
        </p:nvSpPr>
        <p:spPr>
          <a:xfrm>
            <a:off x="6151385" y="2739845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CD19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C3985824-89A0-B44E-A472-2AAE3F739712}"/>
              </a:ext>
            </a:extLst>
          </p:cNvPr>
          <p:cNvSpPr txBox="1"/>
          <p:nvPr/>
        </p:nvSpPr>
        <p:spPr>
          <a:xfrm rot="16200000">
            <a:off x="5758763" y="2327087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CD14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2D398E03-ECDF-8E47-B81C-0BC318070F8D}"/>
              </a:ext>
            </a:extLst>
          </p:cNvPr>
          <p:cNvSpPr/>
          <p:nvPr/>
        </p:nvSpPr>
        <p:spPr>
          <a:xfrm>
            <a:off x="6531968" y="2355847"/>
            <a:ext cx="216000" cy="3600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D76A3A14-04A8-0B44-BF15-F86DB094EC75}"/>
              </a:ext>
            </a:extLst>
          </p:cNvPr>
          <p:cNvSpPr/>
          <p:nvPr/>
        </p:nvSpPr>
        <p:spPr>
          <a:xfrm>
            <a:off x="6222294" y="2080504"/>
            <a:ext cx="324000" cy="26034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pic>
        <p:nvPicPr>
          <p:cNvPr id="50" name="図 49" descr="FACSdata6.pdf">
            <a:extLst>
              <a:ext uri="{FF2B5EF4-FFF2-40B4-BE49-F238E27FC236}">
                <a16:creationId xmlns:a16="http://schemas.microsoft.com/office/drawing/2014/main" id="{F40204FA-55CE-464A-BA12-7CC75A220662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5"/>
              <a:srcRect l="48895" t="42880" r="27019" b="41929"/>
              <a:stretch>
                <a:fillRect/>
              </a:stretch>
            </p:blipFill>
          </mc:Choice>
          <mc:Fallback>
            <p:blipFill>
              <a:blip r:embed="rId16"/>
              <a:srcRect l="48895" t="42880" r="27019" b="41929"/>
              <a:stretch>
                <a:fillRect/>
              </a:stretch>
            </p:blipFill>
          </mc:Fallback>
        </mc:AlternateContent>
        <p:spPr>
          <a:xfrm>
            <a:off x="8326855" y="2030954"/>
            <a:ext cx="806664" cy="720000"/>
          </a:xfrm>
          <a:prstGeom prst="rect">
            <a:avLst/>
          </a:prstGeom>
        </p:spPr>
      </p:pic>
      <p:cxnSp>
        <p:nvCxnSpPr>
          <p:cNvPr id="51" name="直線矢印コネクタ 50">
            <a:extLst>
              <a:ext uri="{FF2B5EF4-FFF2-40B4-BE49-F238E27FC236}">
                <a16:creationId xmlns:a16="http://schemas.microsoft.com/office/drawing/2014/main" id="{21A0E288-A12B-4F4A-BED7-5BE4B41A7D5D}"/>
              </a:ext>
            </a:extLst>
          </p:cNvPr>
          <p:cNvCxnSpPr/>
          <p:nvPr/>
        </p:nvCxnSpPr>
        <p:spPr>
          <a:xfrm>
            <a:off x="8156351" y="2846796"/>
            <a:ext cx="86948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4C9BC12D-4D5F-974A-A2B5-BE4D0189891A}"/>
              </a:ext>
            </a:extLst>
          </p:cNvPr>
          <p:cNvCxnSpPr/>
          <p:nvPr/>
        </p:nvCxnSpPr>
        <p:spPr>
          <a:xfrm rot="5400000" flipH="1" flipV="1">
            <a:off x="7722422" y="2413824"/>
            <a:ext cx="87511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22256C6B-B9C8-F243-A33B-ED5CD8A285F4}"/>
              </a:ext>
            </a:extLst>
          </p:cNvPr>
          <p:cNvSpPr txBox="1"/>
          <p:nvPr/>
        </p:nvSpPr>
        <p:spPr>
          <a:xfrm>
            <a:off x="8266369" y="2730608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Vβ11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53FB3F51-C3E3-304D-AB4E-9E4442776DB2}"/>
              </a:ext>
            </a:extLst>
          </p:cNvPr>
          <p:cNvSpPr txBox="1"/>
          <p:nvPr/>
        </p:nvSpPr>
        <p:spPr>
          <a:xfrm rot="16200000">
            <a:off x="7873747" y="2317850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Vα24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円/楕円 54">
            <a:extLst>
              <a:ext uri="{FF2B5EF4-FFF2-40B4-BE49-F238E27FC236}">
                <a16:creationId xmlns:a16="http://schemas.microsoft.com/office/drawing/2014/main" id="{E68CC23C-4A20-9F42-BFBC-2F18A0E74DF8}"/>
              </a:ext>
            </a:extLst>
          </p:cNvPr>
          <p:cNvSpPr/>
          <p:nvPr/>
        </p:nvSpPr>
        <p:spPr>
          <a:xfrm rot="2978000">
            <a:off x="8645011" y="2082577"/>
            <a:ext cx="194558" cy="225522"/>
          </a:xfrm>
          <a:prstGeom prst="ellipse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D44D9966-1E82-7D41-8FCE-0F2D9C37FD6E}"/>
              </a:ext>
            </a:extLst>
          </p:cNvPr>
          <p:cNvSpPr txBox="1"/>
          <p:nvPr/>
        </p:nvSpPr>
        <p:spPr>
          <a:xfrm>
            <a:off x="6024277" y="3102981"/>
            <a:ext cx="159441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Lineage = CD3, CD14, </a:t>
            </a:r>
          </a:p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CD16, CD19, CD20, CD56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7" name="図 56" descr="FACSdata1.pdf">
            <a:extLst>
              <a:ext uri="{FF2B5EF4-FFF2-40B4-BE49-F238E27FC236}">
                <a16:creationId xmlns:a16="http://schemas.microsoft.com/office/drawing/2014/main" id="{EE54EA5E-1DDC-A349-A0B0-D8CDBAA1F48C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6"/>
              <a:srcRect l="10396" t="48976" r="65410" b="35571"/>
              <a:stretch>
                <a:fillRect/>
              </a:stretch>
            </p:blipFill>
          </mc:Choice>
          <mc:Fallback>
            <p:blipFill>
              <a:blip r:embed="rId7"/>
              <a:srcRect l="10396" t="48976" r="65410" b="35571"/>
              <a:stretch>
                <a:fillRect/>
              </a:stretch>
            </p:blipFill>
          </mc:Fallback>
        </mc:AlternateContent>
        <p:spPr>
          <a:xfrm>
            <a:off x="4016732" y="1981077"/>
            <a:ext cx="796510" cy="720000"/>
          </a:xfrm>
          <a:prstGeom prst="rect">
            <a:avLst/>
          </a:prstGeom>
        </p:spPr>
      </p:pic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8F7D9E57-D59D-E64B-B548-C611DE74C77C}"/>
              </a:ext>
            </a:extLst>
          </p:cNvPr>
          <p:cNvCxnSpPr/>
          <p:nvPr/>
        </p:nvCxnSpPr>
        <p:spPr>
          <a:xfrm>
            <a:off x="3896956" y="2813700"/>
            <a:ext cx="86948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1B6EB0CF-9827-8842-8751-EC404402B691}"/>
              </a:ext>
            </a:extLst>
          </p:cNvPr>
          <p:cNvCxnSpPr/>
          <p:nvPr/>
        </p:nvCxnSpPr>
        <p:spPr>
          <a:xfrm rot="5400000" flipH="1" flipV="1">
            <a:off x="3463027" y="2380728"/>
            <a:ext cx="87511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12D878DE-5EA5-A84C-B372-F3A3880A7C40}"/>
              </a:ext>
            </a:extLst>
          </p:cNvPr>
          <p:cNvSpPr txBox="1"/>
          <p:nvPr/>
        </p:nvSpPr>
        <p:spPr>
          <a:xfrm>
            <a:off x="4006974" y="2697511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CD3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81866465-A185-F44C-A47E-421E21FEC7CB}"/>
              </a:ext>
            </a:extLst>
          </p:cNvPr>
          <p:cNvSpPr txBox="1"/>
          <p:nvPr/>
        </p:nvSpPr>
        <p:spPr>
          <a:xfrm rot="16200000">
            <a:off x="3614352" y="2284753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46DC8A99-197D-1B44-9524-0118A5073C0D}"/>
              </a:ext>
            </a:extLst>
          </p:cNvPr>
          <p:cNvCxnSpPr/>
          <p:nvPr/>
        </p:nvCxnSpPr>
        <p:spPr>
          <a:xfrm rot="16200000">
            <a:off x="4556305" y="2332142"/>
            <a:ext cx="75565" cy="1588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E4325000-3C61-B74D-9F29-8C4C394E1B74}"/>
              </a:ext>
            </a:extLst>
          </p:cNvPr>
          <p:cNvCxnSpPr/>
          <p:nvPr/>
        </p:nvCxnSpPr>
        <p:spPr>
          <a:xfrm>
            <a:off x="4307483" y="2329382"/>
            <a:ext cx="288000" cy="1588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04268560-AD47-D140-A187-A39517E445D6}"/>
              </a:ext>
            </a:extLst>
          </p:cNvPr>
          <p:cNvCxnSpPr/>
          <p:nvPr/>
        </p:nvCxnSpPr>
        <p:spPr>
          <a:xfrm rot="16200000">
            <a:off x="4267335" y="2333682"/>
            <a:ext cx="75565" cy="1588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7E80F453-261B-7046-AA33-1849B6940C28}"/>
              </a:ext>
            </a:extLst>
          </p:cNvPr>
          <p:cNvSpPr txBox="1"/>
          <p:nvPr/>
        </p:nvSpPr>
        <p:spPr>
          <a:xfrm>
            <a:off x="7784151" y="3149539"/>
            <a:ext cx="134936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>
                <a:latin typeface="Arial" panose="020B0604020202020204" pitchFamily="34" charset="0"/>
                <a:cs typeface="Arial" panose="020B0604020202020204" pitchFamily="34" charset="0"/>
              </a:rPr>
              <a:t>①</a:t>
            </a:r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 CD3+ T</a:t>
            </a:r>
          </a:p>
          <a:p>
            <a:r>
              <a:rPr lang="ja-JP" altLang="en-US" sz="1000">
                <a:latin typeface="Arial" panose="020B0604020202020204" pitchFamily="34" charset="0"/>
                <a:cs typeface="Arial" panose="020B0604020202020204" pitchFamily="34" charset="0"/>
              </a:rPr>
              <a:t>②</a:t>
            </a:r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 Plasmacytoid DC</a:t>
            </a:r>
          </a:p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③ Conventional DC</a:t>
            </a:r>
          </a:p>
          <a:p>
            <a:r>
              <a:rPr lang="ja-JP" altLang="en-US" sz="1000">
                <a:latin typeface="Arial" panose="020B0604020202020204" pitchFamily="34" charset="0"/>
                <a:cs typeface="Arial" panose="020B0604020202020204" pitchFamily="34" charset="0"/>
              </a:rPr>
              <a:t>④</a:t>
            </a:r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 Monocyte</a:t>
            </a:r>
          </a:p>
          <a:p>
            <a:r>
              <a:rPr lang="ja-JP" altLang="en-US" sz="1000">
                <a:latin typeface="Arial" panose="020B0604020202020204" pitchFamily="34" charset="0"/>
                <a:cs typeface="Arial" panose="020B0604020202020204" pitchFamily="34" charset="0"/>
              </a:rPr>
              <a:t>⑤</a:t>
            </a:r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 CD19+ B</a:t>
            </a:r>
          </a:p>
          <a:p>
            <a:r>
              <a:rPr lang="ja-JP" altLang="en-US" sz="1000">
                <a:latin typeface="Arial" panose="020B0604020202020204" pitchFamily="34" charset="0"/>
                <a:cs typeface="Arial" panose="020B0604020202020204" pitchFamily="34" charset="0"/>
              </a:rPr>
              <a:t>⑥</a:t>
            </a:r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 NK</a:t>
            </a:r>
          </a:p>
          <a:p>
            <a:r>
              <a:rPr lang="ja-JP" altLang="en-US" sz="1000">
                <a:latin typeface="Arial" panose="020B0604020202020204" pitchFamily="34" charset="0"/>
                <a:cs typeface="Arial" panose="020B0604020202020204" pitchFamily="34" charset="0"/>
              </a:rPr>
              <a:t>⑦</a:t>
            </a:r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 NKT</a:t>
            </a:r>
          </a:p>
        </p:txBody>
      </p:sp>
      <p:pic>
        <p:nvPicPr>
          <p:cNvPr id="66" name="図 65" descr="FACSdata2.pdf">
            <a:extLst>
              <a:ext uri="{FF2B5EF4-FFF2-40B4-BE49-F238E27FC236}">
                <a16:creationId xmlns:a16="http://schemas.microsoft.com/office/drawing/2014/main" id="{88A93CD7-5175-F944-A8FB-31B7A2D42D35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7"/>
              <a:srcRect l="67612" t="29077" r="9134" b="55958"/>
              <a:stretch>
                <a:fillRect/>
              </a:stretch>
            </p:blipFill>
          </mc:Choice>
          <mc:Fallback>
            <p:blipFill>
              <a:blip r:embed="rId14"/>
              <a:srcRect l="67612" t="29077" r="9134" b="55958"/>
              <a:stretch>
                <a:fillRect/>
              </a:stretch>
            </p:blipFill>
          </mc:Fallback>
        </mc:AlternateContent>
        <p:spPr>
          <a:xfrm>
            <a:off x="7226905" y="2010850"/>
            <a:ext cx="790472" cy="720000"/>
          </a:xfrm>
          <a:prstGeom prst="rect">
            <a:avLst/>
          </a:prstGeom>
        </p:spPr>
      </p:pic>
      <p:cxnSp>
        <p:nvCxnSpPr>
          <p:cNvPr id="67" name="直線矢印コネクタ 66">
            <a:extLst>
              <a:ext uri="{FF2B5EF4-FFF2-40B4-BE49-F238E27FC236}">
                <a16:creationId xmlns:a16="http://schemas.microsoft.com/office/drawing/2014/main" id="{06F68391-CFEB-4C47-8CCA-3BF1D5FAE624}"/>
              </a:ext>
            </a:extLst>
          </p:cNvPr>
          <p:cNvCxnSpPr/>
          <p:nvPr/>
        </p:nvCxnSpPr>
        <p:spPr>
          <a:xfrm>
            <a:off x="7103943" y="2844212"/>
            <a:ext cx="86948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5B89B2B5-0CAF-9A4B-AC66-1FD58502EFDB}"/>
              </a:ext>
            </a:extLst>
          </p:cNvPr>
          <p:cNvCxnSpPr/>
          <p:nvPr/>
        </p:nvCxnSpPr>
        <p:spPr>
          <a:xfrm rot="5400000" flipH="1" flipV="1">
            <a:off x="6670014" y="2411240"/>
            <a:ext cx="875119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6F247EA1-079B-1144-AAD5-61AF5ECA83B2}"/>
              </a:ext>
            </a:extLst>
          </p:cNvPr>
          <p:cNvSpPr txBox="1"/>
          <p:nvPr/>
        </p:nvSpPr>
        <p:spPr>
          <a:xfrm>
            <a:off x="7213961" y="2728024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CD3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3D639762-0EBA-BE49-B729-F170C972C2C8}"/>
              </a:ext>
            </a:extLst>
          </p:cNvPr>
          <p:cNvSpPr txBox="1"/>
          <p:nvPr/>
        </p:nvSpPr>
        <p:spPr>
          <a:xfrm rot="16200000">
            <a:off x="6821339" y="2315266"/>
            <a:ext cx="564913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CD56</a:t>
            </a:r>
            <a:endParaRPr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83567856-585D-A64C-9B1A-0ECEB94A347F}"/>
              </a:ext>
            </a:extLst>
          </p:cNvPr>
          <p:cNvCxnSpPr/>
          <p:nvPr/>
        </p:nvCxnSpPr>
        <p:spPr>
          <a:xfrm rot="5400000">
            <a:off x="7259883" y="2372160"/>
            <a:ext cx="684000" cy="1588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DF914EDD-66A9-A94C-8F80-98364DE4CA20}"/>
              </a:ext>
            </a:extLst>
          </p:cNvPr>
          <p:cNvCxnSpPr/>
          <p:nvPr/>
        </p:nvCxnSpPr>
        <p:spPr>
          <a:xfrm>
            <a:off x="7256963" y="2400473"/>
            <a:ext cx="684000" cy="1588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E6F90B8D-0BE4-1947-8EE5-F4B1BEF2977A}"/>
              </a:ext>
            </a:extLst>
          </p:cNvPr>
          <p:cNvSpPr/>
          <p:nvPr/>
        </p:nvSpPr>
        <p:spPr>
          <a:xfrm flipH="1">
            <a:off x="7264902" y="2154479"/>
            <a:ext cx="324000" cy="2160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BB901C4C-978B-DF4E-8089-8A6A7AE95CE1}"/>
              </a:ext>
            </a:extLst>
          </p:cNvPr>
          <p:cNvSpPr txBox="1"/>
          <p:nvPr/>
        </p:nvSpPr>
        <p:spPr>
          <a:xfrm>
            <a:off x="4430951" y="2069460"/>
            <a:ext cx="3004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①</a:t>
            </a:r>
            <a:endParaRPr lang="ja-JP" altLang="en-US" sz="1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E4442664-F1C9-D946-B2E3-BF183A0F0C1E}"/>
              </a:ext>
            </a:extLst>
          </p:cNvPr>
          <p:cNvSpPr txBox="1"/>
          <p:nvPr/>
        </p:nvSpPr>
        <p:spPr>
          <a:xfrm>
            <a:off x="5060032" y="3473800"/>
            <a:ext cx="4105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>
                <a:latin typeface="Arial" panose="020B0604020202020204" pitchFamily="34" charset="0"/>
                <a:cs typeface="Arial" panose="020B0604020202020204" pitchFamily="34" charset="0"/>
              </a:rPr>
              <a:t>②</a:t>
            </a: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D0A2647B-935F-A84B-AEF7-478CDAE2D37D}"/>
              </a:ext>
            </a:extLst>
          </p:cNvPr>
          <p:cNvSpPr txBox="1"/>
          <p:nvPr/>
        </p:nvSpPr>
        <p:spPr>
          <a:xfrm>
            <a:off x="5618971" y="3255426"/>
            <a:ext cx="3448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>
                <a:latin typeface="Arial" panose="020B0604020202020204" pitchFamily="34" charset="0"/>
                <a:cs typeface="Arial" panose="020B0604020202020204" pitchFamily="34" charset="0"/>
              </a:rPr>
              <a:t>③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62C6126E-AFE0-E049-B1CD-CE3F283DDCAB}"/>
              </a:ext>
            </a:extLst>
          </p:cNvPr>
          <p:cNvSpPr txBox="1"/>
          <p:nvPr/>
        </p:nvSpPr>
        <p:spPr>
          <a:xfrm>
            <a:off x="6581680" y="2040430"/>
            <a:ext cx="43945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1000" b="1">
                <a:latin typeface="Arial" panose="020B0604020202020204" pitchFamily="34" charset="0"/>
                <a:cs typeface="Arial" panose="020B0604020202020204" pitchFamily="34" charset="0"/>
              </a:rPr>
              <a:t>④</a:t>
            </a: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7DB51566-D9CF-B446-ACAD-29E6160C1198}"/>
              </a:ext>
            </a:extLst>
          </p:cNvPr>
          <p:cNvSpPr txBox="1"/>
          <p:nvPr/>
        </p:nvSpPr>
        <p:spPr>
          <a:xfrm>
            <a:off x="6694586" y="2466306"/>
            <a:ext cx="3322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>
                <a:latin typeface="Arial" panose="020B0604020202020204" pitchFamily="34" charset="0"/>
                <a:cs typeface="Arial" panose="020B0604020202020204" pitchFamily="34" charset="0"/>
              </a:rPr>
              <a:t>⑤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DD7978C8-8257-E946-96E1-170BC127219D}"/>
              </a:ext>
            </a:extLst>
          </p:cNvPr>
          <p:cNvSpPr txBox="1"/>
          <p:nvPr/>
        </p:nvSpPr>
        <p:spPr>
          <a:xfrm>
            <a:off x="7308859" y="1981114"/>
            <a:ext cx="5383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>
                <a:latin typeface="Arial" panose="020B0604020202020204" pitchFamily="34" charset="0"/>
                <a:cs typeface="Arial" panose="020B0604020202020204" pitchFamily="34" charset="0"/>
              </a:rPr>
              <a:t>⑥</a:t>
            </a: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EFECEF71-471A-5040-B072-6B9109A97080}"/>
              </a:ext>
            </a:extLst>
          </p:cNvPr>
          <p:cNvSpPr txBox="1"/>
          <p:nvPr/>
        </p:nvSpPr>
        <p:spPr>
          <a:xfrm>
            <a:off x="8804915" y="2222932"/>
            <a:ext cx="5383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>
                <a:latin typeface="Arial" panose="020B0604020202020204" pitchFamily="34" charset="0"/>
                <a:cs typeface="Arial" panose="020B0604020202020204" pitchFamily="34" charset="0"/>
              </a:rPr>
              <a:t>⑦</a:t>
            </a:r>
          </a:p>
        </p:txBody>
      </p:sp>
      <p:cxnSp>
        <p:nvCxnSpPr>
          <p:cNvPr id="81" name="直線矢印コネクタ 80">
            <a:extLst>
              <a:ext uri="{FF2B5EF4-FFF2-40B4-BE49-F238E27FC236}">
                <a16:creationId xmlns:a16="http://schemas.microsoft.com/office/drawing/2014/main" id="{87111714-9C5E-AC4B-A8A0-576966B62B0E}"/>
              </a:ext>
            </a:extLst>
          </p:cNvPr>
          <p:cNvCxnSpPr/>
          <p:nvPr/>
        </p:nvCxnSpPr>
        <p:spPr>
          <a:xfrm rot="5400000">
            <a:off x="5300277" y="1820165"/>
            <a:ext cx="226967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直線矢印コネクタ 81">
            <a:extLst>
              <a:ext uri="{FF2B5EF4-FFF2-40B4-BE49-F238E27FC236}">
                <a16:creationId xmlns:a16="http://schemas.microsoft.com/office/drawing/2014/main" id="{8496BC8D-3886-AD49-B490-F3828D127B10}"/>
              </a:ext>
            </a:extLst>
          </p:cNvPr>
          <p:cNvCxnSpPr/>
          <p:nvPr/>
        </p:nvCxnSpPr>
        <p:spPr>
          <a:xfrm rot="5400000">
            <a:off x="5507177" y="2879044"/>
            <a:ext cx="226967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直線矢印コネクタ 82">
            <a:extLst>
              <a:ext uri="{FF2B5EF4-FFF2-40B4-BE49-F238E27FC236}">
                <a16:creationId xmlns:a16="http://schemas.microsoft.com/office/drawing/2014/main" id="{FC421998-2838-BC4A-8FA0-EF8EF9DCBE15}"/>
              </a:ext>
            </a:extLst>
          </p:cNvPr>
          <p:cNvCxnSpPr/>
          <p:nvPr/>
        </p:nvCxnSpPr>
        <p:spPr>
          <a:xfrm rot="5400000">
            <a:off x="6375545" y="1820165"/>
            <a:ext cx="226967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矢印コネクタ 83">
            <a:extLst>
              <a:ext uri="{FF2B5EF4-FFF2-40B4-BE49-F238E27FC236}">
                <a16:creationId xmlns:a16="http://schemas.microsoft.com/office/drawing/2014/main" id="{25E497A1-894D-2D4C-8716-08C8B8ED2039}"/>
              </a:ext>
            </a:extLst>
          </p:cNvPr>
          <p:cNvCxnSpPr/>
          <p:nvPr/>
        </p:nvCxnSpPr>
        <p:spPr>
          <a:xfrm rot="5400000">
            <a:off x="7459281" y="1820165"/>
            <a:ext cx="226967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直線矢印コネクタ 84">
            <a:extLst>
              <a:ext uri="{FF2B5EF4-FFF2-40B4-BE49-F238E27FC236}">
                <a16:creationId xmlns:a16="http://schemas.microsoft.com/office/drawing/2014/main" id="{630A4E99-03D4-8944-9169-2B3A5AAF99BD}"/>
              </a:ext>
            </a:extLst>
          </p:cNvPr>
          <p:cNvCxnSpPr/>
          <p:nvPr/>
        </p:nvCxnSpPr>
        <p:spPr>
          <a:xfrm rot="5400000">
            <a:off x="8576886" y="1820165"/>
            <a:ext cx="226967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66D7E1F6-5D9B-2849-9CB4-C7B36EDDB249}"/>
              </a:ext>
            </a:extLst>
          </p:cNvPr>
          <p:cNvSpPr/>
          <p:nvPr/>
        </p:nvSpPr>
        <p:spPr>
          <a:xfrm>
            <a:off x="3538817" y="4366618"/>
            <a:ext cx="58044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S2.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FACS gating strategy for immunophenotype analysis.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Proportion of immune cells was analyzed using FACS with antibodies listed in Supplementary Table S3</a:t>
            </a:r>
            <a:r>
              <a:rPr lang="ja-JP" altLang="ja-JP" sz="12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7" name="直線矢印コネクタ 86">
            <a:extLst>
              <a:ext uri="{FF2B5EF4-FFF2-40B4-BE49-F238E27FC236}">
                <a16:creationId xmlns:a16="http://schemas.microsoft.com/office/drawing/2014/main" id="{E87D5C41-92A0-BC40-8F3F-580D63C6B907}"/>
              </a:ext>
            </a:extLst>
          </p:cNvPr>
          <p:cNvCxnSpPr/>
          <p:nvPr/>
        </p:nvCxnSpPr>
        <p:spPr>
          <a:xfrm>
            <a:off x="6758767" y="1059212"/>
            <a:ext cx="720000" cy="1588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6642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70AEC679-CC27-694B-A992-52344DC84C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8518879"/>
              </p:ext>
            </p:extLst>
          </p:nvPr>
        </p:nvGraphicFramePr>
        <p:xfrm>
          <a:off x="2866463" y="2072603"/>
          <a:ext cx="3912805" cy="1257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AD66B59B-1BD1-294F-AD6A-DB7949D7B4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498615"/>
              </p:ext>
            </p:extLst>
          </p:nvPr>
        </p:nvGraphicFramePr>
        <p:xfrm>
          <a:off x="6776470" y="564074"/>
          <a:ext cx="2835914" cy="1763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グラフ 7">
            <a:extLst>
              <a:ext uri="{FF2B5EF4-FFF2-40B4-BE49-F238E27FC236}">
                <a16:creationId xmlns:a16="http://schemas.microsoft.com/office/drawing/2014/main" id="{E1DB0213-E818-654C-BAC3-BAC95E13A1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0680248"/>
              </p:ext>
            </p:extLst>
          </p:nvPr>
        </p:nvGraphicFramePr>
        <p:xfrm>
          <a:off x="6785674" y="2154296"/>
          <a:ext cx="2835914" cy="1763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BCE5318-F213-A846-BADE-93C04FB70B7A}"/>
              </a:ext>
            </a:extLst>
          </p:cNvPr>
          <p:cNvSpPr txBox="1"/>
          <p:nvPr/>
        </p:nvSpPr>
        <p:spPr>
          <a:xfrm>
            <a:off x="5210458" y="3434045"/>
            <a:ext cx="1033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101491A-A551-3942-B9AA-CCCE10A01C66}"/>
              </a:ext>
            </a:extLst>
          </p:cNvPr>
          <p:cNvSpPr txBox="1"/>
          <p:nvPr/>
        </p:nvSpPr>
        <p:spPr>
          <a:xfrm rot="16200000">
            <a:off x="2005399" y="1245255"/>
            <a:ext cx="13554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Relative abundance</a:t>
            </a:r>
            <a:endParaRPr kumimoji="1" lang="ja-JP" altLang="en-US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グラフ 4">
            <a:extLst>
              <a:ext uri="{FF2B5EF4-FFF2-40B4-BE49-F238E27FC236}">
                <a16:creationId xmlns:a16="http://schemas.microsoft.com/office/drawing/2014/main" id="{A08E762D-1E4C-784F-A256-C5282A651B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7876977"/>
              </p:ext>
            </p:extLst>
          </p:nvPr>
        </p:nvGraphicFramePr>
        <p:xfrm>
          <a:off x="2887245" y="656027"/>
          <a:ext cx="3592825" cy="1407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A6744D4-EA2F-6D45-A3EA-23A8BE9650B0}"/>
              </a:ext>
            </a:extLst>
          </p:cNvPr>
          <p:cNvSpPr/>
          <p:nvPr/>
        </p:nvSpPr>
        <p:spPr>
          <a:xfrm>
            <a:off x="2908310" y="2044197"/>
            <a:ext cx="195825" cy="362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4277D8CE-8235-E047-B85B-D0C062399DF5}"/>
              </a:ext>
            </a:extLst>
          </p:cNvPr>
          <p:cNvSpPr txBox="1"/>
          <p:nvPr/>
        </p:nvSpPr>
        <p:spPr>
          <a:xfrm>
            <a:off x="2416913" y="404536"/>
            <a:ext cx="1033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テキスト ボックス 151">
            <a:extLst>
              <a:ext uri="{FF2B5EF4-FFF2-40B4-BE49-F238E27FC236}">
                <a16:creationId xmlns:a16="http://schemas.microsoft.com/office/drawing/2014/main" id="{D36F028D-041A-804B-9351-0A98C7D0A869}"/>
              </a:ext>
            </a:extLst>
          </p:cNvPr>
          <p:cNvSpPr txBox="1"/>
          <p:nvPr/>
        </p:nvSpPr>
        <p:spPr>
          <a:xfrm>
            <a:off x="6672760" y="422176"/>
            <a:ext cx="1033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テキスト ボックス 162">
            <a:extLst>
              <a:ext uri="{FF2B5EF4-FFF2-40B4-BE49-F238E27FC236}">
                <a16:creationId xmlns:a16="http://schemas.microsoft.com/office/drawing/2014/main" id="{E6C21D87-A40D-B040-B5C8-3A9BEFBFE570}"/>
              </a:ext>
            </a:extLst>
          </p:cNvPr>
          <p:cNvSpPr txBox="1"/>
          <p:nvPr/>
        </p:nvSpPr>
        <p:spPr>
          <a:xfrm>
            <a:off x="2416913" y="3436972"/>
            <a:ext cx="1033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65AC4825-0EE3-0D49-A2D2-E49A56FB3F38}"/>
              </a:ext>
            </a:extLst>
          </p:cNvPr>
          <p:cNvSpPr txBox="1"/>
          <p:nvPr/>
        </p:nvSpPr>
        <p:spPr>
          <a:xfrm>
            <a:off x="2634227" y="3544241"/>
            <a:ext cx="13082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Bifidobacterium</a:t>
            </a:r>
            <a:endParaRPr kumimoji="1" lang="en-US" altLang="ja-JP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テキスト ボックス 171">
            <a:extLst>
              <a:ext uri="{FF2B5EF4-FFF2-40B4-BE49-F238E27FC236}">
                <a16:creationId xmlns:a16="http://schemas.microsoft.com/office/drawing/2014/main" id="{5DED43E1-DB4C-3344-90C1-5A6B257C5352}"/>
              </a:ext>
            </a:extLst>
          </p:cNvPr>
          <p:cNvSpPr txBox="1"/>
          <p:nvPr/>
        </p:nvSpPr>
        <p:spPr>
          <a:xfrm>
            <a:off x="3988731" y="3544240"/>
            <a:ext cx="13082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Blautia</a:t>
            </a:r>
            <a:endParaRPr kumimoji="1" lang="en-US" altLang="ja-JP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テキスト ボックス 174">
            <a:extLst>
              <a:ext uri="{FF2B5EF4-FFF2-40B4-BE49-F238E27FC236}">
                <a16:creationId xmlns:a16="http://schemas.microsoft.com/office/drawing/2014/main" id="{C8120DDE-FD84-594C-B62D-30F72E3C9378}"/>
              </a:ext>
            </a:extLst>
          </p:cNvPr>
          <p:cNvSpPr txBox="1"/>
          <p:nvPr/>
        </p:nvSpPr>
        <p:spPr>
          <a:xfrm>
            <a:off x="8240928" y="6342450"/>
            <a:ext cx="381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S3</a:t>
            </a:r>
            <a:endParaRPr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正方形/長方形 101">
            <a:extLst>
              <a:ext uri="{FF2B5EF4-FFF2-40B4-BE49-F238E27FC236}">
                <a16:creationId xmlns:a16="http://schemas.microsoft.com/office/drawing/2014/main" id="{F5B38FF5-F87E-8E48-9952-F34BB05D2533}"/>
              </a:ext>
            </a:extLst>
          </p:cNvPr>
          <p:cNvSpPr/>
          <p:nvPr/>
        </p:nvSpPr>
        <p:spPr>
          <a:xfrm>
            <a:off x="7156552" y="4301775"/>
            <a:ext cx="47832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S3.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Changes in the relative abundance of bacteria in the fecal microbiota. a) 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The composition of microbiota in fecal samples using 16S rRNA sequencing. These figures were constructed by the top 25 bacteria at genus level respectively. b) </a:t>
            </a:r>
            <a:r>
              <a:rPr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PCoA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analysis using weighted </a:t>
            </a:r>
            <a:r>
              <a:rPr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UniFrac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distance of faecal microbiome colored by individuals (Left) and sampling periods (Right). c) The proportion of </a:t>
            </a:r>
            <a:r>
              <a:rPr lang="en-US" altLang="ja-JP" sz="1200" i="1" dirty="0">
                <a:latin typeface="Arial" panose="020B0604020202020204" pitchFamily="34" charset="0"/>
                <a:cs typeface="Arial" panose="020B0604020202020204" pitchFamily="34" charset="0"/>
              </a:rPr>
              <a:t>Bifidobacterium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ja-JP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Blautia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in feces at genus level. * = p</a:t>
            </a:r>
            <a:r>
              <a:rPr lang="en-US" altLang="ja-JP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&lt;0.05, ** = p</a:t>
            </a:r>
            <a:r>
              <a:rPr lang="en-US" altLang="ja-JP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&lt;0.01, *** = p</a:t>
            </a:r>
            <a:r>
              <a:rPr lang="en-US" altLang="ja-JP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&lt;0.001. d) Shannon Index calculated from fecal microbiome.</a:t>
            </a:r>
            <a:r>
              <a:rPr lang="ja-JP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211C596E-5FC6-9276-A7B9-8D9E3841C984}"/>
              </a:ext>
            </a:extLst>
          </p:cNvPr>
          <p:cNvGrpSpPr/>
          <p:nvPr/>
        </p:nvGrpSpPr>
        <p:grpSpPr>
          <a:xfrm>
            <a:off x="4886983" y="463720"/>
            <a:ext cx="1657712" cy="246221"/>
            <a:chOff x="-1049897" y="1494562"/>
            <a:chExt cx="1657712" cy="246221"/>
          </a:xfrm>
        </p:grpSpPr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3EEF77BD-98C8-51F2-5328-230A9A4E53E3}"/>
                </a:ext>
              </a:extLst>
            </p:cNvPr>
            <p:cNvSpPr/>
            <p:nvPr/>
          </p:nvSpPr>
          <p:spPr>
            <a:xfrm>
              <a:off x="-1049897" y="1574192"/>
              <a:ext cx="108613" cy="720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600"/>
            </a:p>
          </p:txBody>
        </p:sp>
        <p:sp>
          <p:nvSpPr>
            <p:cNvPr id="92" name="テキスト ボックス 91">
              <a:extLst>
                <a:ext uri="{FF2B5EF4-FFF2-40B4-BE49-F238E27FC236}">
                  <a16:creationId xmlns:a16="http://schemas.microsoft.com/office/drawing/2014/main" id="{8770858A-8ABD-8C33-D87D-F1DA167B22CE}"/>
                </a:ext>
              </a:extLst>
            </p:cNvPr>
            <p:cNvSpPr txBox="1"/>
            <p:nvPr/>
          </p:nvSpPr>
          <p:spPr>
            <a:xfrm>
              <a:off x="-983729" y="1494562"/>
              <a:ext cx="5920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Pre</a:t>
              </a:r>
              <a:endParaRPr kumimoji="1" lang="ja-JP" alt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1AFC76A6-436E-D06E-369F-865387F0F61E}"/>
                </a:ext>
              </a:extLst>
            </p:cNvPr>
            <p:cNvSpPr/>
            <p:nvPr/>
          </p:nvSpPr>
          <p:spPr>
            <a:xfrm>
              <a:off x="-48897" y="1574192"/>
              <a:ext cx="108613" cy="72000"/>
            </a:xfrm>
            <a:prstGeom prst="rect">
              <a:avLst/>
            </a:prstGeom>
            <a:solidFill>
              <a:schemeClr val="accent3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600"/>
            </a:p>
          </p:txBody>
        </p:sp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6804AC42-A12B-CEE5-7959-234FC9313BB5}"/>
                </a:ext>
              </a:extLst>
            </p:cNvPr>
            <p:cNvSpPr txBox="1"/>
            <p:nvPr/>
          </p:nvSpPr>
          <p:spPr>
            <a:xfrm>
              <a:off x="8909" y="1494562"/>
              <a:ext cx="5989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Post</a:t>
              </a:r>
              <a:endParaRPr kumimoji="1" lang="ja-JP" alt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正方形/長方形 94">
              <a:extLst>
                <a:ext uri="{FF2B5EF4-FFF2-40B4-BE49-F238E27FC236}">
                  <a16:creationId xmlns:a16="http://schemas.microsoft.com/office/drawing/2014/main" id="{383AED1E-76B6-027B-E949-0682B1D97A39}"/>
                </a:ext>
              </a:extLst>
            </p:cNvPr>
            <p:cNvSpPr/>
            <p:nvPr/>
          </p:nvSpPr>
          <p:spPr>
            <a:xfrm>
              <a:off x="-564732" y="1574192"/>
              <a:ext cx="108613" cy="72000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600"/>
            </a:p>
          </p:txBody>
        </p:sp>
        <p:sp>
          <p:nvSpPr>
            <p:cNvPr id="96" name="テキスト ボックス 95">
              <a:extLst>
                <a:ext uri="{FF2B5EF4-FFF2-40B4-BE49-F238E27FC236}">
                  <a16:creationId xmlns:a16="http://schemas.microsoft.com/office/drawing/2014/main" id="{A4E7DC43-D6AD-AA2E-D1C1-BBB1DA03E7A3}"/>
                </a:ext>
              </a:extLst>
            </p:cNvPr>
            <p:cNvSpPr txBox="1"/>
            <p:nvPr/>
          </p:nvSpPr>
          <p:spPr>
            <a:xfrm>
              <a:off x="-504498" y="1494562"/>
              <a:ext cx="47814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FOS</a:t>
              </a:r>
              <a:endParaRPr kumimoji="1" lang="ja-JP" alt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01B80771-51AC-9D8D-0856-52563F37513F}"/>
              </a:ext>
            </a:extLst>
          </p:cNvPr>
          <p:cNvGrpSpPr/>
          <p:nvPr/>
        </p:nvGrpSpPr>
        <p:grpSpPr>
          <a:xfrm>
            <a:off x="3301807" y="719445"/>
            <a:ext cx="3039295" cy="72000"/>
            <a:chOff x="1123062" y="2115243"/>
            <a:chExt cx="3039295" cy="72000"/>
          </a:xfrm>
        </p:grpSpPr>
        <p:grpSp>
          <p:nvGrpSpPr>
            <p:cNvPr id="98" name="グループ化 97">
              <a:extLst>
                <a:ext uri="{FF2B5EF4-FFF2-40B4-BE49-F238E27FC236}">
                  <a16:creationId xmlns:a16="http://schemas.microsoft.com/office/drawing/2014/main" id="{4B44DC90-5B6A-BE8F-97E0-8162F9673A70}"/>
                </a:ext>
              </a:extLst>
            </p:cNvPr>
            <p:cNvGrpSpPr/>
            <p:nvPr/>
          </p:nvGrpSpPr>
          <p:grpSpPr>
            <a:xfrm>
              <a:off x="1123062" y="2115243"/>
              <a:ext cx="252000" cy="72000"/>
              <a:chOff x="971550" y="537354"/>
              <a:chExt cx="189475" cy="36000"/>
            </a:xfrm>
          </p:grpSpPr>
          <p:sp>
            <p:nvSpPr>
              <p:cNvPr id="140" name="正方形/長方形 139">
                <a:extLst>
                  <a:ext uri="{FF2B5EF4-FFF2-40B4-BE49-F238E27FC236}">
                    <a16:creationId xmlns:a16="http://schemas.microsoft.com/office/drawing/2014/main" id="{6C879CC2-DE2D-961C-7D99-F4AE4B6BEF2A}"/>
                  </a:ext>
                </a:extLst>
              </p:cNvPr>
              <p:cNvSpPr/>
              <p:nvPr/>
            </p:nvSpPr>
            <p:spPr>
              <a:xfrm>
                <a:off x="971550" y="537354"/>
                <a:ext cx="72000" cy="36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1" name="正方形/長方形 140">
                <a:extLst>
                  <a:ext uri="{FF2B5EF4-FFF2-40B4-BE49-F238E27FC236}">
                    <a16:creationId xmlns:a16="http://schemas.microsoft.com/office/drawing/2014/main" id="{5823071B-E67E-406F-2AF5-64FD0D755912}"/>
                  </a:ext>
                </a:extLst>
              </p:cNvPr>
              <p:cNvSpPr/>
              <p:nvPr/>
            </p:nvSpPr>
            <p:spPr>
              <a:xfrm>
                <a:off x="1028700" y="5373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2" name="正方形/長方形 141">
                <a:extLst>
                  <a:ext uri="{FF2B5EF4-FFF2-40B4-BE49-F238E27FC236}">
                    <a16:creationId xmlns:a16="http://schemas.microsoft.com/office/drawing/2014/main" id="{8292531C-3203-86E1-8814-F828CBC4A559}"/>
                  </a:ext>
                </a:extLst>
              </p:cNvPr>
              <p:cNvSpPr/>
              <p:nvPr/>
            </p:nvSpPr>
            <p:spPr>
              <a:xfrm>
                <a:off x="1089025" y="537354"/>
                <a:ext cx="72000" cy="36000"/>
              </a:xfrm>
              <a:prstGeom prst="rect">
                <a:avLst/>
              </a:prstGeom>
              <a:solidFill>
                <a:schemeClr val="accent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99" name="グループ化 98">
              <a:extLst>
                <a:ext uri="{FF2B5EF4-FFF2-40B4-BE49-F238E27FC236}">
                  <a16:creationId xmlns:a16="http://schemas.microsoft.com/office/drawing/2014/main" id="{022BA2A7-A15E-509C-515A-DAE8608A72C1}"/>
                </a:ext>
              </a:extLst>
            </p:cNvPr>
            <p:cNvGrpSpPr/>
            <p:nvPr/>
          </p:nvGrpSpPr>
          <p:grpSpPr>
            <a:xfrm>
              <a:off x="1401792" y="2115243"/>
              <a:ext cx="252000" cy="72000"/>
              <a:chOff x="1196144" y="537354"/>
              <a:chExt cx="189475" cy="36000"/>
            </a:xfrm>
          </p:grpSpPr>
          <p:sp>
            <p:nvSpPr>
              <p:cNvPr id="137" name="正方形/長方形 136">
                <a:extLst>
                  <a:ext uri="{FF2B5EF4-FFF2-40B4-BE49-F238E27FC236}">
                    <a16:creationId xmlns:a16="http://schemas.microsoft.com/office/drawing/2014/main" id="{491B8699-FB00-8B47-6522-01AA34E2B684}"/>
                  </a:ext>
                </a:extLst>
              </p:cNvPr>
              <p:cNvSpPr/>
              <p:nvPr/>
            </p:nvSpPr>
            <p:spPr>
              <a:xfrm>
                <a:off x="1196144" y="537354"/>
                <a:ext cx="72000" cy="36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8" name="正方形/長方形 137">
                <a:extLst>
                  <a:ext uri="{FF2B5EF4-FFF2-40B4-BE49-F238E27FC236}">
                    <a16:creationId xmlns:a16="http://schemas.microsoft.com/office/drawing/2014/main" id="{F3CFD6B4-D766-C8DB-C717-3512A62969EB}"/>
                  </a:ext>
                </a:extLst>
              </p:cNvPr>
              <p:cNvSpPr/>
              <p:nvPr/>
            </p:nvSpPr>
            <p:spPr>
              <a:xfrm>
                <a:off x="1253294" y="5373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9" name="正方形/長方形 138">
                <a:extLst>
                  <a:ext uri="{FF2B5EF4-FFF2-40B4-BE49-F238E27FC236}">
                    <a16:creationId xmlns:a16="http://schemas.microsoft.com/office/drawing/2014/main" id="{242A35CE-DD5D-F27A-1E2F-43183E38473B}"/>
                  </a:ext>
                </a:extLst>
              </p:cNvPr>
              <p:cNvSpPr/>
              <p:nvPr/>
            </p:nvSpPr>
            <p:spPr>
              <a:xfrm>
                <a:off x="1313619" y="537354"/>
                <a:ext cx="72000" cy="36000"/>
              </a:xfrm>
              <a:prstGeom prst="rect">
                <a:avLst/>
              </a:prstGeom>
              <a:solidFill>
                <a:schemeClr val="accent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00" name="グループ化 99">
              <a:extLst>
                <a:ext uri="{FF2B5EF4-FFF2-40B4-BE49-F238E27FC236}">
                  <a16:creationId xmlns:a16="http://schemas.microsoft.com/office/drawing/2014/main" id="{EADC9B05-603A-9EF9-1A7F-53E431BF3160}"/>
                </a:ext>
              </a:extLst>
            </p:cNvPr>
            <p:cNvGrpSpPr/>
            <p:nvPr/>
          </p:nvGrpSpPr>
          <p:grpSpPr>
            <a:xfrm>
              <a:off x="1680522" y="2115243"/>
              <a:ext cx="252000" cy="72000"/>
              <a:chOff x="1416500" y="537354"/>
              <a:chExt cx="189475" cy="36000"/>
            </a:xfrm>
          </p:grpSpPr>
          <p:sp>
            <p:nvSpPr>
              <p:cNvPr id="134" name="正方形/長方形 133">
                <a:extLst>
                  <a:ext uri="{FF2B5EF4-FFF2-40B4-BE49-F238E27FC236}">
                    <a16:creationId xmlns:a16="http://schemas.microsoft.com/office/drawing/2014/main" id="{EAE113B8-BCB9-EC84-8076-6DF0313BD6D6}"/>
                  </a:ext>
                </a:extLst>
              </p:cNvPr>
              <p:cNvSpPr/>
              <p:nvPr/>
            </p:nvSpPr>
            <p:spPr>
              <a:xfrm>
                <a:off x="1416500" y="537354"/>
                <a:ext cx="72000" cy="36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5" name="正方形/長方形 134">
                <a:extLst>
                  <a:ext uri="{FF2B5EF4-FFF2-40B4-BE49-F238E27FC236}">
                    <a16:creationId xmlns:a16="http://schemas.microsoft.com/office/drawing/2014/main" id="{9489B889-9457-8656-0298-6F848521CE11}"/>
                  </a:ext>
                </a:extLst>
              </p:cNvPr>
              <p:cNvSpPr/>
              <p:nvPr/>
            </p:nvSpPr>
            <p:spPr>
              <a:xfrm>
                <a:off x="1473650" y="5373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6" name="正方形/長方形 135">
                <a:extLst>
                  <a:ext uri="{FF2B5EF4-FFF2-40B4-BE49-F238E27FC236}">
                    <a16:creationId xmlns:a16="http://schemas.microsoft.com/office/drawing/2014/main" id="{4A79BBE5-8D36-EB6D-6FD5-1D082DD452D3}"/>
                  </a:ext>
                </a:extLst>
              </p:cNvPr>
              <p:cNvSpPr/>
              <p:nvPr/>
            </p:nvSpPr>
            <p:spPr>
              <a:xfrm>
                <a:off x="1533975" y="537354"/>
                <a:ext cx="72000" cy="36000"/>
              </a:xfrm>
              <a:prstGeom prst="rect">
                <a:avLst/>
              </a:prstGeom>
              <a:solidFill>
                <a:schemeClr val="accent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FB239C4D-9EF4-DC75-37B3-23E54569112F}"/>
                </a:ext>
              </a:extLst>
            </p:cNvPr>
            <p:cNvGrpSpPr/>
            <p:nvPr/>
          </p:nvGrpSpPr>
          <p:grpSpPr>
            <a:xfrm>
              <a:off x="1959252" y="2115243"/>
              <a:ext cx="252000" cy="72000"/>
              <a:chOff x="1633067" y="537354"/>
              <a:chExt cx="189475" cy="36000"/>
            </a:xfrm>
          </p:grpSpPr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8019121C-8AE8-28D3-ECF7-D8CD9FF6E311}"/>
                  </a:ext>
                </a:extLst>
              </p:cNvPr>
              <p:cNvSpPr/>
              <p:nvPr/>
            </p:nvSpPr>
            <p:spPr>
              <a:xfrm>
                <a:off x="1633067" y="537354"/>
                <a:ext cx="72000" cy="36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2" name="正方形/長方形 131">
                <a:extLst>
                  <a:ext uri="{FF2B5EF4-FFF2-40B4-BE49-F238E27FC236}">
                    <a16:creationId xmlns:a16="http://schemas.microsoft.com/office/drawing/2014/main" id="{B3714127-0A4F-C857-CC73-E8BB94025544}"/>
                  </a:ext>
                </a:extLst>
              </p:cNvPr>
              <p:cNvSpPr/>
              <p:nvPr/>
            </p:nvSpPr>
            <p:spPr>
              <a:xfrm>
                <a:off x="1690217" y="5373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3" name="正方形/長方形 132">
                <a:extLst>
                  <a:ext uri="{FF2B5EF4-FFF2-40B4-BE49-F238E27FC236}">
                    <a16:creationId xmlns:a16="http://schemas.microsoft.com/office/drawing/2014/main" id="{FA8795CF-3901-B2D1-9BD4-ED160E9631A7}"/>
                  </a:ext>
                </a:extLst>
              </p:cNvPr>
              <p:cNvSpPr/>
              <p:nvPr/>
            </p:nvSpPr>
            <p:spPr>
              <a:xfrm>
                <a:off x="1750542" y="537354"/>
                <a:ext cx="72000" cy="36000"/>
              </a:xfrm>
              <a:prstGeom prst="rect">
                <a:avLst/>
              </a:prstGeom>
              <a:solidFill>
                <a:schemeClr val="accent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03" name="グループ化 102">
              <a:extLst>
                <a:ext uri="{FF2B5EF4-FFF2-40B4-BE49-F238E27FC236}">
                  <a16:creationId xmlns:a16="http://schemas.microsoft.com/office/drawing/2014/main" id="{1DD8E0A8-9618-0ED2-9384-FCDC969DD4D5}"/>
                </a:ext>
              </a:extLst>
            </p:cNvPr>
            <p:cNvGrpSpPr/>
            <p:nvPr/>
          </p:nvGrpSpPr>
          <p:grpSpPr>
            <a:xfrm>
              <a:off x="2237982" y="2115243"/>
              <a:ext cx="252000" cy="72000"/>
              <a:chOff x="1853645" y="537354"/>
              <a:chExt cx="189475" cy="36000"/>
            </a:xfrm>
          </p:grpSpPr>
          <p:sp>
            <p:nvSpPr>
              <p:cNvPr id="128" name="正方形/長方形 127">
                <a:extLst>
                  <a:ext uri="{FF2B5EF4-FFF2-40B4-BE49-F238E27FC236}">
                    <a16:creationId xmlns:a16="http://schemas.microsoft.com/office/drawing/2014/main" id="{C419C908-46FE-2671-C184-CFD1E0A56574}"/>
                  </a:ext>
                </a:extLst>
              </p:cNvPr>
              <p:cNvSpPr/>
              <p:nvPr/>
            </p:nvSpPr>
            <p:spPr>
              <a:xfrm>
                <a:off x="1853645" y="537354"/>
                <a:ext cx="72000" cy="36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9" name="正方形/長方形 128">
                <a:extLst>
                  <a:ext uri="{FF2B5EF4-FFF2-40B4-BE49-F238E27FC236}">
                    <a16:creationId xmlns:a16="http://schemas.microsoft.com/office/drawing/2014/main" id="{089FBAD5-4207-946C-7036-44AF8BD6D681}"/>
                  </a:ext>
                </a:extLst>
              </p:cNvPr>
              <p:cNvSpPr/>
              <p:nvPr/>
            </p:nvSpPr>
            <p:spPr>
              <a:xfrm>
                <a:off x="1910795" y="5373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0" name="正方形/長方形 129">
                <a:extLst>
                  <a:ext uri="{FF2B5EF4-FFF2-40B4-BE49-F238E27FC236}">
                    <a16:creationId xmlns:a16="http://schemas.microsoft.com/office/drawing/2014/main" id="{188EB95A-58E6-D347-DF89-F21C0BB65E7F}"/>
                  </a:ext>
                </a:extLst>
              </p:cNvPr>
              <p:cNvSpPr/>
              <p:nvPr/>
            </p:nvSpPr>
            <p:spPr>
              <a:xfrm>
                <a:off x="1971120" y="537354"/>
                <a:ext cx="72000" cy="36000"/>
              </a:xfrm>
              <a:prstGeom prst="rect">
                <a:avLst/>
              </a:prstGeom>
              <a:solidFill>
                <a:schemeClr val="accent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04" name="グループ化 103">
              <a:extLst>
                <a:ext uri="{FF2B5EF4-FFF2-40B4-BE49-F238E27FC236}">
                  <a16:creationId xmlns:a16="http://schemas.microsoft.com/office/drawing/2014/main" id="{1DC74F6F-2D66-24F5-DEDB-26356CEDB763}"/>
                </a:ext>
              </a:extLst>
            </p:cNvPr>
            <p:cNvGrpSpPr/>
            <p:nvPr/>
          </p:nvGrpSpPr>
          <p:grpSpPr>
            <a:xfrm>
              <a:off x="2516712" y="2115243"/>
              <a:ext cx="252000" cy="72000"/>
              <a:chOff x="2070432" y="537354"/>
              <a:chExt cx="189475" cy="36000"/>
            </a:xfrm>
          </p:grpSpPr>
          <p:sp>
            <p:nvSpPr>
              <p:cNvPr id="125" name="正方形/長方形 124">
                <a:extLst>
                  <a:ext uri="{FF2B5EF4-FFF2-40B4-BE49-F238E27FC236}">
                    <a16:creationId xmlns:a16="http://schemas.microsoft.com/office/drawing/2014/main" id="{68252949-8BF0-E48D-056B-741E85FB1B03}"/>
                  </a:ext>
                </a:extLst>
              </p:cNvPr>
              <p:cNvSpPr/>
              <p:nvPr/>
            </p:nvSpPr>
            <p:spPr>
              <a:xfrm>
                <a:off x="2070432" y="537354"/>
                <a:ext cx="72000" cy="36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25">
                <a:extLst>
                  <a:ext uri="{FF2B5EF4-FFF2-40B4-BE49-F238E27FC236}">
                    <a16:creationId xmlns:a16="http://schemas.microsoft.com/office/drawing/2014/main" id="{B1B440DB-71A8-2A1D-D3A2-C59C2857A35B}"/>
                  </a:ext>
                </a:extLst>
              </p:cNvPr>
              <p:cNvSpPr/>
              <p:nvPr/>
            </p:nvSpPr>
            <p:spPr>
              <a:xfrm>
                <a:off x="2127582" y="5373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26">
                <a:extLst>
                  <a:ext uri="{FF2B5EF4-FFF2-40B4-BE49-F238E27FC236}">
                    <a16:creationId xmlns:a16="http://schemas.microsoft.com/office/drawing/2014/main" id="{892C4950-6648-8D54-77FA-0A365A345E89}"/>
                  </a:ext>
                </a:extLst>
              </p:cNvPr>
              <p:cNvSpPr/>
              <p:nvPr/>
            </p:nvSpPr>
            <p:spPr>
              <a:xfrm>
                <a:off x="2187907" y="537354"/>
                <a:ext cx="72000" cy="36000"/>
              </a:xfrm>
              <a:prstGeom prst="rect">
                <a:avLst/>
              </a:prstGeom>
              <a:solidFill>
                <a:schemeClr val="accent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05" name="グループ化 104">
              <a:extLst>
                <a:ext uri="{FF2B5EF4-FFF2-40B4-BE49-F238E27FC236}">
                  <a16:creationId xmlns:a16="http://schemas.microsoft.com/office/drawing/2014/main" id="{A917DD54-D424-D843-44EC-7668FF4A8070}"/>
                </a:ext>
              </a:extLst>
            </p:cNvPr>
            <p:cNvGrpSpPr/>
            <p:nvPr/>
          </p:nvGrpSpPr>
          <p:grpSpPr>
            <a:xfrm>
              <a:off x="2795442" y="2115243"/>
              <a:ext cx="252000" cy="72000"/>
              <a:chOff x="2295027" y="537354"/>
              <a:chExt cx="189475" cy="36000"/>
            </a:xfrm>
          </p:grpSpPr>
          <p:sp>
            <p:nvSpPr>
              <p:cNvPr id="122" name="正方形/長方形 121">
                <a:extLst>
                  <a:ext uri="{FF2B5EF4-FFF2-40B4-BE49-F238E27FC236}">
                    <a16:creationId xmlns:a16="http://schemas.microsoft.com/office/drawing/2014/main" id="{8E5A5514-45FA-C608-718F-8D5B83D92330}"/>
                  </a:ext>
                </a:extLst>
              </p:cNvPr>
              <p:cNvSpPr/>
              <p:nvPr/>
            </p:nvSpPr>
            <p:spPr>
              <a:xfrm>
                <a:off x="2295027" y="537354"/>
                <a:ext cx="72000" cy="36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3" name="正方形/長方形 122">
                <a:extLst>
                  <a:ext uri="{FF2B5EF4-FFF2-40B4-BE49-F238E27FC236}">
                    <a16:creationId xmlns:a16="http://schemas.microsoft.com/office/drawing/2014/main" id="{52ACEF66-BAA1-1CFD-7FDE-8DA5CEC6F3D4}"/>
                  </a:ext>
                </a:extLst>
              </p:cNvPr>
              <p:cNvSpPr/>
              <p:nvPr/>
            </p:nvSpPr>
            <p:spPr>
              <a:xfrm>
                <a:off x="2352177" y="5373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23">
                <a:extLst>
                  <a:ext uri="{FF2B5EF4-FFF2-40B4-BE49-F238E27FC236}">
                    <a16:creationId xmlns:a16="http://schemas.microsoft.com/office/drawing/2014/main" id="{B025FA3F-C200-27D1-83A8-4A1037F526C2}"/>
                  </a:ext>
                </a:extLst>
              </p:cNvPr>
              <p:cNvSpPr/>
              <p:nvPr/>
            </p:nvSpPr>
            <p:spPr>
              <a:xfrm>
                <a:off x="2412502" y="537354"/>
                <a:ext cx="72000" cy="36000"/>
              </a:xfrm>
              <a:prstGeom prst="rect">
                <a:avLst/>
              </a:prstGeom>
              <a:solidFill>
                <a:schemeClr val="accent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06" name="グループ化 105">
              <a:extLst>
                <a:ext uri="{FF2B5EF4-FFF2-40B4-BE49-F238E27FC236}">
                  <a16:creationId xmlns:a16="http://schemas.microsoft.com/office/drawing/2014/main" id="{8E12F455-CADB-E450-651B-E5269A152958}"/>
                </a:ext>
              </a:extLst>
            </p:cNvPr>
            <p:cNvGrpSpPr/>
            <p:nvPr/>
          </p:nvGrpSpPr>
          <p:grpSpPr>
            <a:xfrm>
              <a:off x="3074172" y="2115243"/>
              <a:ext cx="252000" cy="72000"/>
              <a:chOff x="2515598" y="537354"/>
              <a:chExt cx="189475" cy="36000"/>
            </a:xfrm>
          </p:grpSpPr>
          <p:sp>
            <p:nvSpPr>
              <p:cNvPr id="119" name="正方形/長方形 118">
                <a:extLst>
                  <a:ext uri="{FF2B5EF4-FFF2-40B4-BE49-F238E27FC236}">
                    <a16:creationId xmlns:a16="http://schemas.microsoft.com/office/drawing/2014/main" id="{5E054798-1BDE-0780-B499-3EB7712BBB92}"/>
                  </a:ext>
                </a:extLst>
              </p:cNvPr>
              <p:cNvSpPr/>
              <p:nvPr/>
            </p:nvSpPr>
            <p:spPr>
              <a:xfrm>
                <a:off x="2515598" y="537354"/>
                <a:ext cx="72000" cy="36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0" name="正方形/長方形 119">
                <a:extLst>
                  <a:ext uri="{FF2B5EF4-FFF2-40B4-BE49-F238E27FC236}">
                    <a16:creationId xmlns:a16="http://schemas.microsoft.com/office/drawing/2014/main" id="{E60F6DBE-4E5E-C9B9-8CBD-8452A7694974}"/>
                  </a:ext>
                </a:extLst>
              </p:cNvPr>
              <p:cNvSpPr/>
              <p:nvPr/>
            </p:nvSpPr>
            <p:spPr>
              <a:xfrm>
                <a:off x="2572748" y="5373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1" name="正方形/長方形 120">
                <a:extLst>
                  <a:ext uri="{FF2B5EF4-FFF2-40B4-BE49-F238E27FC236}">
                    <a16:creationId xmlns:a16="http://schemas.microsoft.com/office/drawing/2014/main" id="{F9F19896-E965-EB22-6579-26BE01E09A91}"/>
                  </a:ext>
                </a:extLst>
              </p:cNvPr>
              <p:cNvSpPr/>
              <p:nvPr/>
            </p:nvSpPr>
            <p:spPr>
              <a:xfrm>
                <a:off x="2633073" y="537354"/>
                <a:ext cx="72000" cy="36000"/>
              </a:xfrm>
              <a:prstGeom prst="rect">
                <a:avLst/>
              </a:prstGeom>
              <a:solidFill>
                <a:schemeClr val="accent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07" name="グループ化 106">
              <a:extLst>
                <a:ext uri="{FF2B5EF4-FFF2-40B4-BE49-F238E27FC236}">
                  <a16:creationId xmlns:a16="http://schemas.microsoft.com/office/drawing/2014/main" id="{6A58CFCC-A82F-62A6-83CB-6833C0C10424}"/>
                </a:ext>
              </a:extLst>
            </p:cNvPr>
            <p:cNvGrpSpPr/>
            <p:nvPr/>
          </p:nvGrpSpPr>
          <p:grpSpPr>
            <a:xfrm>
              <a:off x="3352902" y="2115243"/>
              <a:ext cx="252000" cy="72000"/>
              <a:chOff x="2735956" y="537354"/>
              <a:chExt cx="189475" cy="36000"/>
            </a:xfrm>
          </p:grpSpPr>
          <p:sp>
            <p:nvSpPr>
              <p:cNvPr id="116" name="正方形/長方形 115">
                <a:extLst>
                  <a:ext uri="{FF2B5EF4-FFF2-40B4-BE49-F238E27FC236}">
                    <a16:creationId xmlns:a16="http://schemas.microsoft.com/office/drawing/2014/main" id="{5E195F09-7DD6-B377-2BCF-E4978ADB490B}"/>
                  </a:ext>
                </a:extLst>
              </p:cNvPr>
              <p:cNvSpPr/>
              <p:nvPr/>
            </p:nvSpPr>
            <p:spPr>
              <a:xfrm>
                <a:off x="2735956" y="537354"/>
                <a:ext cx="72000" cy="36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7" name="正方形/長方形 116">
                <a:extLst>
                  <a:ext uri="{FF2B5EF4-FFF2-40B4-BE49-F238E27FC236}">
                    <a16:creationId xmlns:a16="http://schemas.microsoft.com/office/drawing/2014/main" id="{B3B45637-4C6B-4B68-9224-8F65D9A6E960}"/>
                  </a:ext>
                </a:extLst>
              </p:cNvPr>
              <p:cNvSpPr/>
              <p:nvPr/>
            </p:nvSpPr>
            <p:spPr>
              <a:xfrm>
                <a:off x="2793106" y="5373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8" name="正方形/長方形 117">
                <a:extLst>
                  <a:ext uri="{FF2B5EF4-FFF2-40B4-BE49-F238E27FC236}">
                    <a16:creationId xmlns:a16="http://schemas.microsoft.com/office/drawing/2014/main" id="{A29167E0-6460-E5CD-E831-61DB365CBFFB}"/>
                  </a:ext>
                </a:extLst>
              </p:cNvPr>
              <p:cNvSpPr/>
              <p:nvPr/>
            </p:nvSpPr>
            <p:spPr>
              <a:xfrm>
                <a:off x="2853431" y="537354"/>
                <a:ext cx="72000" cy="36000"/>
              </a:xfrm>
              <a:prstGeom prst="rect">
                <a:avLst/>
              </a:prstGeom>
              <a:solidFill>
                <a:schemeClr val="accent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08" name="グループ化 107">
              <a:extLst>
                <a:ext uri="{FF2B5EF4-FFF2-40B4-BE49-F238E27FC236}">
                  <a16:creationId xmlns:a16="http://schemas.microsoft.com/office/drawing/2014/main" id="{7783E1A4-1832-622E-FE5D-3C97ED70CE5E}"/>
                </a:ext>
              </a:extLst>
            </p:cNvPr>
            <p:cNvGrpSpPr/>
            <p:nvPr/>
          </p:nvGrpSpPr>
          <p:grpSpPr>
            <a:xfrm>
              <a:off x="3631632" y="2115243"/>
              <a:ext cx="252000" cy="72000"/>
              <a:chOff x="2960323" y="537354"/>
              <a:chExt cx="189475" cy="36000"/>
            </a:xfrm>
          </p:grpSpPr>
          <p:sp>
            <p:nvSpPr>
              <p:cNvPr id="113" name="正方形/長方形 112">
                <a:extLst>
                  <a:ext uri="{FF2B5EF4-FFF2-40B4-BE49-F238E27FC236}">
                    <a16:creationId xmlns:a16="http://schemas.microsoft.com/office/drawing/2014/main" id="{01D4D8E7-F7A8-59C7-17B8-927E7EB30768}"/>
                  </a:ext>
                </a:extLst>
              </p:cNvPr>
              <p:cNvSpPr/>
              <p:nvPr/>
            </p:nvSpPr>
            <p:spPr>
              <a:xfrm>
                <a:off x="2960323" y="537354"/>
                <a:ext cx="72000" cy="36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4" name="正方形/長方形 113">
                <a:extLst>
                  <a:ext uri="{FF2B5EF4-FFF2-40B4-BE49-F238E27FC236}">
                    <a16:creationId xmlns:a16="http://schemas.microsoft.com/office/drawing/2014/main" id="{C72BD3B5-DBEC-AC24-AE88-5F3C1E827A56}"/>
                  </a:ext>
                </a:extLst>
              </p:cNvPr>
              <p:cNvSpPr/>
              <p:nvPr/>
            </p:nvSpPr>
            <p:spPr>
              <a:xfrm>
                <a:off x="3017473" y="5373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5" name="正方形/長方形 114">
                <a:extLst>
                  <a:ext uri="{FF2B5EF4-FFF2-40B4-BE49-F238E27FC236}">
                    <a16:creationId xmlns:a16="http://schemas.microsoft.com/office/drawing/2014/main" id="{42AADD93-62E2-6C87-FAFA-9135A6FB6029}"/>
                  </a:ext>
                </a:extLst>
              </p:cNvPr>
              <p:cNvSpPr/>
              <p:nvPr/>
            </p:nvSpPr>
            <p:spPr>
              <a:xfrm>
                <a:off x="3077798" y="537354"/>
                <a:ext cx="72000" cy="36000"/>
              </a:xfrm>
              <a:prstGeom prst="rect">
                <a:avLst/>
              </a:prstGeom>
              <a:solidFill>
                <a:schemeClr val="accent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4A52196D-37D6-D3DF-E145-B0EE7C5685FD}"/>
                </a:ext>
              </a:extLst>
            </p:cNvPr>
            <p:cNvGrpSpPr/>
            <p:nvPr/>
          </p:nvGrpSpPr>
          <p:grpSpPr>
            <a:xfrm>
              <a:off x="3910357" y="2115243"/>
              <a:ext cx="252000" cy="72000"/>
              <a:chOff x="3176221" y="537354"/>
              <a:chExt cx="189475" cy="36000"/>
            </a:xfrm>
          </p:grpSpPr>
          <p:sp>
            <p:nvSpPr>
              <p:cNvPr id="110" name="正方形/長方形 109">
                <a:extLst>
                  <a:ext uri="{FF2B5EF4-FFF2-40B4-BE49-F238E27FC236}">
                    <a16:creationId xmlns:a16="http://schemas.microsoft.com/office/drawing/2014/main" id="{FB35D1C9-7B10-EF4B-6396-1022F889F7B2}"/>
                  </a:ext>
                </a:extLst>
              </p:cNvPr>
              <p:cNvSpPr/>
              <p:nvPr/>
            </p:nvSpPr>
            <p:spPr>
              <a:xfrm>
                <a:off x="3176221" y="537354"/>
                <a:ext cx="72000" cy="36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1" name="正方形/長方形 110">
                <a:extLst>
                  <a:ext uri="{FF2B5EF4-FFF2-40B4-BE49-F238E27FC236}">
                    <a16:creationId xmlns:a16="http://schemas.microsoft.com/office/drawing/2014/main" id="{2799D7BD-1420-B280-25CD-F40959A7D626}"/>
                  </a:ext>
                </a:extLst>
              </p:cNvPr>
              <p:cNvSpPr/>
              <p:nvPr/>
            </p:nvSpPr>
            <p:spPr>
              <a:xfrm>
                <a:off x="3233371" y="5373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2" name="正方形/長方形 111">
                <a:extLst>
                  <a:ext uri="{FF2B5EF4-FFF2-40B4-BE49-F238E27FC236}">
                    <a16:creationId xmlns:a16="http://schemas.microsoft.com/office/drawing/2014/main" id="{BF5ADEAE-E769-EDAB-5C6B-39AAF42C926E}"/>
                  </a:ext>
                </a:extLst>
              </p:cNvPr>
              <p:cNvSpPr/>
              <p:nvPr/>
            </p:nvSpPr>
            <p:spPr>
              <a:xfrm>
                <a:off x="3293696" y="537354"/>
                <a:ext cx="72000" cy="36000"/>
              </a:xfrm>
              <a:prstGeom prst="rect">
                <a:avLst/>
              </a:prstGeom>
              <a:solidFill>
                <a:schemeClr val="accent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143" name="テキスト ボックス 142">
            <a:extLst>
              <a:ext uri="{FF2B5EF4-FFF2-40B4-BE49-F238E27FC236}">
                <a16:creationId xmlns:a16="http://schemas.microsoft.com/office/drawing/2014/main" id="{176B28B7-BF04-1CB5-8409-1E7861111E73}"/>
              </a:ext>
            </a:extLst>
          </p:cNvPr>
          <p:cNvSpPr txBox="1"/>
          <p:nvPr/>
        </p:nvSpPr>
        <p:spPr>
          <a:xfrm>
            <a:off x="3227006" y="1897868"/>
            <a:ext cx="4605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ID01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テキスト ボックス 143">
            <a:extLst>
              <a:ext uri="{FF2B5EF4-FFF2-40B4-BE49-F238E27FC236}">
                <a16:creationId xmlns:a16="http://schemas.microsoft.com/office/drawing/2014/main" id="{E9382DDD-0EDC-2E00-50A6-DEC275FF7B5A}"/>
              </a:ext>
            </a:extLst>
          </p:cNvPr>
          <p:cNvSpPr txBox="1"/>
          <p:nvPr/>
        </p:nvSpPr>
        <p:spPr>
          <a:xfrm>
            <a:off x="3508095" y="1897868"/>
            <a:ext cx="4605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ID02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62E5434B-1057-341C-631B-BAA48473EB81}"/>
              </a:ext>
            </a:extLst>
          </p:cNvPr>
          <p:cNvSpPr txBox="1"/>
          <p:nvPr/>
        </p:nvSpPr>
        <p:spPr>
          <a:xfrm>
            <a:off x="3789184" y="1897868"/>
            <a:ext cx="4605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ID03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61825A54-52AF-8BBD-1002-18A14A8638AB}"/>
              </a:ext>
            </a:extLst>
          </p:cNvPr>
          <p:cNvSpPr txBox="1"/>
          <p:nvPr/>
        </p:nvSpPr>
        <p:spPr>
          <a:xfrm>
            <a:off x="4070273" y="1897868"/>
            <a:ext cx="4605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ID04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3477AA71-0535-D7E4-813E-18A5AD8BAB13}"/>
              </a:ext>
            </a:extLst>
          </p:cNvPr>
          <p:cNvSpPr txBox="1"/>
          <p:nvPr/>
        </p:nvSpPr>
        <p:spPr>
          <a:xfrm>
            <a:off x="4351362" y="1897868"/>
            <a:ext cx="4605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ID05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テキスト ボックス 147">
            <a:extLst>
              <a:ext uri="{FF2B5EF4-FFF2-40B4-BE49-F238E27FC236}">
                <a16:creationId xmlns:a16="http://schemas.microsoft.com/office/drawing/2014/main" id="{E02C7608-D18C-994E-3EA1-E9B61BA46D5D}"/>
              </a:ext>
            </a:extLst>
          </p:cNvPr>
          <p:cNvSpPr txBox="1"/>
          <p:nvPr/>
        </p:nvSpPr>
        <p:spPr>
          <a:xfrm>
            <a:off x="4632451" y="1897868"/>
            <a:ext cx="4605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ID06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テキスト ボックス 148">
            <a:extLst>
              <a:ext uri="{FF2B5EF4-FFF2-40B4-BE49-F238E27FC236}">
                <a16:creationId xmlns:a16="http://schemas.microsoft.com/office/drawing/2014/main" id="{230051FD-CA68-2D1B-3824-543AE5D34882}"/>
              </a:ext>
            </a:extLst>
          </p:cNvPr>
          <p:cNvSpPr txBox="1"/>
          <p:nvPr/>
        </p:nvSpPr>
        <p:spPr>
          <a:xfrm>
            <a:off x="4913540" y="1897868"/>
            <a:ext cx="4605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ID07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テキスト ボックス 149">
            <a:extLst>
              <a:ext uri="{FF2B5EF4-FFF2-40B4-BE49-F238E27FC236}">
                <a16:creationId xmlns:a16="http://schemas.microsoft.com/office/drawing/2014/main" id="{1637017C-F2BC-90B7-C35D-D983F69E0041}"/>
              </a:ext>
            </a:extLst>
          </p:cNvPr>
          <p:cNvSpPr txBox="1"/>
          <p:nvPr/>
        </p:nvSpPr>
        <p:spPr>
          <a:xfrm>
            <a:off x="5194629" y="1897868"/>
            <a:ext cx="4605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ID08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テキスト ボックス 150">
            <a:extLst>
              <a:ext uri="{FF2B5EF4-FFF2-40B4-BE49-F238E27FC236}">
                <a16:creationId xmlns:a16="http://schemas.microsoft.com/office/drawing/2014/main" id="{78F49CAA-97C2-5AAC-8706-DF287F6CBF42}"/>
              </a:ext>
            </a:extLst>
          </p:cNvPr>
          <p:cNvSpPr txBox="1"/>
          <p:nvPr/>
        </p:nvSpPr>
        <p:spPr>
          <a:xfrm>
            <a:off x="5475718" y="1897868"/>
            <a:ext cx="4605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ID09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テキスト ボックス 152">
            <a:extLst>
              <a:ext uri="{FF2B5EF4-FFF2-40B4-BE49-F238E27FC236}">
                <a16:creationId xmlns:a16="http://schemas.microsoft.com/office/drawing/2014/main" id="{B7638868-62C3-1678-7053-4CC1A46A13D3}"/>
              </a:ext>
            </a:extLst>
          </p:cNvPr>
          <p:cNvSpPr txBox="1"/>
          <p:nvPr/>
        </p:nvSpPr>
        <p:spPr>
          <a:xfrm>
            <a:off x="5756807" y="1897868"/>
            <a:ext cx="4605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ID10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テキスト ボックス 153">
            <a:extLst>
              <a:ext uri="{FF2B5EF4-FFF2-40B4-BE49-F238E27FC236}">
                <a16:creationId xmlns:a16="http://schemas.microsoft.com/office/drawing/2014/main" id="{12F9E6BB-17C3-D0C4-D6F7-E2EC76084ADD}"/>
              </a:ext>
            </a:extLst>
          </p:cNvPr>
          <p:cNvSpPr txBox="1"/>
          <p:nvPr/>
        </p:nvSpPr>
        <p:spPr>
          <a:xfrm>
            <a:off x="6037898" y="1897868"/>
            <a:ext cx="4605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ID11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6" name="図 155">
            <a:extLst>
              <a:ext uri="{FF2B5EF4-FFF2-40B4-BE49-F238E27FC236}">
                <a16:creationId xmlns:a16="http://schemas.microsoft.com/office/drawing/2014/main" id="{6E148481-1525-8C9D-5A33-CEF932FBD6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7432" y="3755737"/>
            <a:ext cx="1092200" cy="1435100"/>
          </a:xfrm>
          <a:prstGeom prst="rect">
            <a:avLst/>
          </a:prstGeom>
        </p:spPr>
      </p:pic>
      <p:pic>
        <p:nvPicPr>
          <p:cNvPr id="158" name="図 157">
            <a:extLst>
              <a:ext uri="{FF2B5EF4-FFF2-40B4-BE49-F238E27FC236}">
                <a16:creationId xmlns:a16="http://schemas.microsoft.com/office/drawing/2014/main" id="{9CD5573D-9FAB-65F1-6BF2-7F738F50E6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8649" y="3755737"/>
            <a:ext cx="1066800" cy="1447800"/>
          </a:xfrm>
          <a:prstGeom prst="rect">
            <a:avLst/>
          </a:prstGeom>
        </p:spPr>
      </p:pic>
      <p:pic>
        <p:nvPicPr>
          <p:cNvPr id="160" name="図 159">
            <a:extLst>
              <a:ext uri="{FF2B5EF4-FFF2-40B4-BE49-F238E27FC236}">
                <a16:creationId xmlns:a16="http://schemas.microsoft.com/office/drawing/2014/main" id="{C57C9A22-B3C5-9693-12D0-B41BFC011D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56496" y="3778887"/>
            <a:ext cx="1041400" cy="1435100"/>
          </a:xfrm>
          <a:prstGeom prst="rect">
            <a:avLst/>
          </a:prstGeom>
        </p:spPr>
      </p:pic>
      <p:grpSp>
        <p:nvGrpSpPr>
          <p:cNvPr id="161" name="グループ化 160">
            <a:extLst>
              <a:ext uri="{FF2B5EF4-FFF2-40B4-BE49-F238E27FC236}">
                <a16:creationId xmlns:a16="http://schemas.microsoft.com/office/drawing/2014/main" id="{2D383645-48E1-7576-D7C8-FFA374ECE584}"/>
              </a:ext>
            </a:extLst>
          </p:cNvPr>
          <p:cNvGrpSpPr/>
          <p:nvPr/>
        </p:nvGrpSpPr>
        <p:grpSpPr>
          <a:xfrm>
            <a:off x="3027514" y="3862728"/>
            <a:ext cx="749993" cy="278459"/>
            <a:chOff x="1878294" y="5125355"/>
            <a:chExt cx="749993" cy="278459"/>
          </a:xfrm>
        </p:grpSpPr>
        <p:cxnSp>
          <p:nvCxnSpPr>
            <p:cNvPr id="88" name="直線コネクタ 87">
              <a:extLst>
                <a:ext uri="{FF2B5EF4-FFF2-40B4-BE49-F238E27FC236}">
                  <a16:creationId xmlns:a16="http://schemas.microsoft.com/office/drawing/2014/main" id="{AB26974D-F91A-694C-A327-D87F16BF334C}"/>
                </a:ext>
              </a:extLst>
            </p:cNvPr>
            <p:cNvCxnSpPr/>
            <p:nvPr/>
          </p:nvCxnSpPr>
          <p:spPr>
            <a:xfrm>
              <a:off x="1913999" y="528771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線コネクタ 88">
              <a:extLst>
                <a:ext uri="{FF2B5EF4-FFF2-40B4-BE49-F238E27FC236}">
                  <a16:creationId xmlns:a16="http://schemas.microsoft.com/office/drawing/2014/main" id="{7FCC5046-CA5C-6A4C-B654-28CCB6E29272}"/>
                </a:ext>
              </a:extLst>
            </p:cNvPr>
            <p:cNvCxnSpPr/>
            <p:nvPr/>
          </p:nvCxnSpPr>
          <p:spPr>
            <a:xfrm>
              <a:off x="2183082" y="528771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テキスト ボックス 89">
              <a:extLst>
                <a:ext uri="{FF2B5EF4-FFF2-40B4-BE49-F238E27FC236}">
                  <a16:creationId xmlns:a16="http://schemas.microsoft.com/office/drawing/2014/main" id="{1655A9A9-FF54-E24A-819C-30B6AFBB9864}"/>
                </a:ext>
              </a:extLst>
            </p:cNvPr>
            <p:cNvSpPr txBox="1"/>
            <p:nvPr/>
          </p:nvSpPr>
          <p:spPr>
            <a:xfrm>
              <a:off x="1878294" y="5126815"/>
              <a:ext cx="4478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  <a:endPara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テキスト ボックス 90">
              <a:extLst>
                <a:ext uri="{FF2B5EF4-FFF2-40B4-BE49-F238E27FC236}">
                  <a16:creationId xmlns:a16="http://schemas.microsoft.com/office/drawing/2014/main" id="{141A1399-4813-ED4C-BCBF-09588F0A9F62}"/>
                </a:ext>
              </a:extLst>
            </p:cNvPr>
            <p:cNvSpPr txBox="1"/>
            <p:nvPr/>
          </p:nvSpPr>
          <p:spPr>
            <a:xfrm>
              <a:off x="2180442" y="5125355"/>
              <a:ext cx="4478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2" name="グループ化 161">
            <a:extLst>
              <a:ext uri="{FF2B5EF4-FFF2-40B4-BE49-F238E27FC236}">
                <a16:creationId xmlns:a16="http://schemas.microsoft.com/office/drawing/2014/main" id="{D515A4A5-7A95-AD6D-BE7D-492248AE9CC6}"/>
              </a:ext>
            </a:extLst>
          </p:cNvPr>
          <p:cNvGrpSpPr/>
          <p:nvPr/>
        </p:nvGrpSpPr>
        <p:grpSpPr>
          <a:xfrm>
            <a:off x="4394936" y="3817915"/>
            <a:ext cx="726843" cy="278459"/>
            <a:chOff x="1901444" y="5125355"/>
            <a:chExt cx="726843" cy="278459"/>
          </a:xfrm>
        </p:grpSpPr>
        <p:cxnSp>
          <p:nvCxnSpPr>
            <p:cNvPr id="173" name="直線コネクタ 172">
              <a:extLst>
                <a:ext uri="{FF2B5EF4-FFF2-40B4-BE49-F238E27FC236}">
                  <a16:creationId xmlns:a16="http://schemas.microsoft.com/office/drawing/2014/main" id="{09EFC5E1-35B2-FC05-B534-12AB80DC5FD1}"/>
                </a:ext>
              </a:extLst>
            </p:cNvPr>
            <p:cNvCxnSpPr/>
            <p:nvPr/>
          </p:nvCxnSpPr>
          <p:spPr>
            <a:xfrm>
              <a:off x="1913999" y="528771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線コネクタ 173">
              <a:extLst>
                <a:ext uri="{FF2B5EF4-FFF2-40B4-BE49-F238E27FC236}">
                  <a16:creationId xmlns:a16="http://schemas.microsoft.com/office/drawing/2014/main" id="{A9D0C810-BA14-BA46-71B8-8A272490E8D3}"/>
                </a:ext>
              </a:extLst>
            </p:cNvPr>
            <p:cNvCxnSpPr/>
            <p:nvPr/>
          </p:nvCxnSpPr>
          <p:spPr>
            <a:xfrm>
              <a:off x="2183082" y="528771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テキスト ボックス 175">
              <a:extLst>
                <a:ext uri="{FF2B5EF4-FFF2-40B4-BE49-F238E27FC236}">
                  <a16:creationId xmlns:a16="http://schemas.microsoft.com/office/drawing/2014/main" id="{EC5AB88A-B7F1-8C50-3840-B827745269E7}"/>
                </a:ext>
              </a:extLst>
            </p:cNvPr>
            <p:cNvSpPr txBox="1"/>
            <p:nvPr/>
          </p:nvSpPr>
          <p:spPr>
            <a:xfrm>
              <a:off x="1901444" y="5126815"/>
              <a:ext cx="4478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テキスト ボックス 176">
              <a:extLst>
                <a:ext uri="{FF2B5EF4-FFF2-40B4-BE49-F238E27FC236}">
                  <a16:creationId xmlns:a16="http://schemas.microsoft.com/office/drawing/2014/main" id="{58CDE955-CA11-01A1-8BBE-E78630EC2F2C}"/>
                </a:ext>
              </a:extLst>
            </p:cNvPr>
            <p:cNvSpPr txBox="1"/>
            <p:nvPr/>
          </p:nvSpPr>
          <p:spPr>
            <a:xfrm>
              <a:off x="2180442" y="5125355"/>
              <a:ext cx="4478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8" name="グループ化 177">
            <a:extLst>
              <a:ext uri="{FF2B5EF4-FFF2-40B4-BE49-F238E27FC236}">
                <a16:creationId xmlns:a16="http://schemas.microsoft.com/office/drawing/2014/main" id="{B38B631C-31E0-F2FA-3DD9-B655C8B07F77}"/>
              </a:ext>
            </a:extLst>
          </p:cNvPr>
          <p:cNvGrpSpPr/>
          <p:nvPr/>
        </p:nvGrpSpPr>
        <p:grpSpPr>
          <a:xfrm>
            <a:off x="5819439" y="3830659"/>
            <a:ext cx="726843" cy="278459"/>
            <a:chOff x="1901444" y="5125355"/>
            <a:chExt cx="726843" cy="278459"/>
          </a:xfrm>
        </p:grpSpPr>
        <p:cxnSp>
          <p:nvCxnSpPr>
            <p:cNvPr id="179" name="直線コネクタ 178">
              <a:extLst>
                <a:ext uri="{FF2B5EF4-FFF2-40B4-BE49-F238E27FC236}">
                  <a16:creationId xmlns:a16="http://schemas.microsoft.com/office/drawing/2014/main" id="{0EB53E5F-FCA5-342F-016D-C327C1B0CE35}"/>
                </a:ext>
              </a:extLst>
            </p:cNvPr>
            <p:cNvCxnSpPr/>
            <p:nvPr/>
          </p:nvCxnSpPr>
          <p:spPr>
            <a:xfrm>
              <a:off x="1913999" y="528771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線コネクタ 179">
              <a:extLst>
                <a:ext uri="{FF2B5EF4-FFF2-40B4-BE49-F238E27FC236}">
                  <a16:creationId xmlns:a16="http://schemas.microsoft.com/office/drawing/2014/main" id="{A1544A66-8116-27E9-7460-56B4D6F7E11D}"/>
                </a:ext>
              </a:extLst>
            </p:cNvPr>
            <p:cNvCxnSpPr/>
            <p:nvPr/>
          </p:nvCxnSpPr>
          <p:spPr>
            <a:xfrm>
              <a:off x="2183082" y="528771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テキスト ボックス 180">
              <a:extLst>
                <a:ext uri="{FF2B5EF4-FFF2-40B4-BE49-F238E27FC236}">
                  <a16:creationId xmlns:a16="http://schemas.microsoft.com/office/drawing/2014/main" id="{F382670A-033D-FD76-B4F7-91B25CB12409}"/>
                </a:ext>
              </a:extLst>
            </p:cNvPr>
            <p:cNvSpPr txBox="1"/>
            <p:nvPr/>
          </p:nvSpPr>
          <p:spPr>
            <a:xfrm>
              <a:off x="1901444" y="5126815"/>
              <a:ext cx="4478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テキスト ボックス 181">
              <a:extLst>
                <a:ext uri="{FF2B5EF4-FFF2-40B4-BE49-F238E27FC236}">
                  <a16:creationId xmlns:a16="http://schemas.microsoft.com/office/drawing/2014/main" id="{4F7ECF04-346A-D88C-2D5A-DE7D4AF65651}"/>
                </a:ext>
              </a:extLst>
            </p:cNvPr>
            <p:cNvSpPr txBox="1"/>
            <p:nvPr/>
          </p:nvSpPr>
          <p:spPr>
            <a:xfrm>
              <a:off x="2180442" y="5125355"/>
              <a:ext cx="4478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369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E5C7A6E-A065-AC42-BBF2-40FD0F9B3578}"/>
              </a:ext>
            </a:extLst>
          </p:cNvPr>
          <p:cNvSpPr txBox="1"/>
          <p:nvPr/>
        </p:nvSpPr>
        <p:spPr>
          <a:xfrm>
            <a:off x="8367517" y="6406923"/>
            <a:ext cx="381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S4</a:t>
            </a:r>
            <a:endParaRPr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1932291-903D-8040-80C3-87019E3AF4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262"/>
          <a:stretch/>
        </p:blipFill>
        <p:spPr>
          <a:xfrm>
            <a:off x="163287" y="1322024"/>
            <a:ext cx="12054233" cy="3355346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4714354-105F-2645-B59A-346AC2F3FDBD}"/>
              </a:ext>
            </a:extLst>
          </p:cNvPr>
          <p:cNvSpPr/>
          <p:nvPr/>
        </p:nvSpPr>
        <p:spPr>
          <a:xfrm>
            <a:off x="92529" y="5600701"/>
            <a:ext cx="1212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S4. Co-occurrence network analysis in IgA, microbiome and metabolome.</a:t>
            </a:r>
          </a:p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Individual 66 fecal samples were visualized by the scheme as shown in Figure 2a. White circles show that fructose was increased during FOS intakes.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787741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3058</TotalTime>
  <Words>888</Words>
  <Application>Microsoft Macintosh PowerPoint</Application>
  <PresentationFormat>ワイド画面</PresentationFormat>
  <Paragraphs>278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游ゴシック</vt:lpstr>
      <vt:lpstr>游ゴシック Light</vt:lpstr>
      <vt:lpstr>Arial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大野　博司</dc:creator>
  <cp:lastModifiedBy>Kato Tamotsu</cp:lastModifiedBy>
  <cp:revision>29</cp:revision>
  <dcterms:created xsi:type="dcterms:W3CDTF">2021-04-08T09:11:10Z</dcterms:created>
  <dcterms:modified xsi:type="dcterms:W3CDTF">2022-09-21T13:44:55Z</dcterms:modified>
</cp:coreProperties>
</file>