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43" userDrawn="1">
          <p15:clr>
            <a:srgbClr val="A4A3A4"/>
          </p15:clr>
        </p15:guide>
        <p15:guide id="2" pos="2137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0" roundtripDataSignature="AMtx7mgG8WCBoN27Xoy7QmKPUBHQAR7Ak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62"/>
    <p:restoredTop sz="94694"/>
  </p:normalViewPr>
  <p:slideViewPr>
    <p:cSldViewPr snapToGrid="0">
      <p:cViewPr varScale="1">
        <p:scale>
          <a:sx n="84" d="100"/>
          <a:sy n="84" d="100"/>
        </p:scale>
        <p:origin x="4200" y="184"/>
      </p:cViewPr>
      <p:guideLst>
        <p:guide orient="horz" pos="3143"/>
        <p:guide pos="213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10" Type="http://customschemas.google.com/relationships/presentationmetadata" Target="meta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titolo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6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e contenuti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9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9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fronto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0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0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to con didascalia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magine con didascalia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4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olo e testo verticale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olo e testo vertical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5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6" r:id="rId5"/>
    <p:sldLayoutId id="2147483657" r:id="rId6"/>
    <p:sldLayoutId id="2147483658" r:id="rId7"/>
    <p:sldLayoutId id="2147483659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"/>
          <p:cNvSpPr txBox="1"/>
          <p:nvPr/>
        </p:nvSpPr>
        <p:spPr>
          <a:xfrm rot="-5400000">
            <a:off x="-470501" y="4707345"/>
            <a:ext cx="198438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Relative </a:t>
            </a:r>
            <a:r>
              <a:rPr lang="it-IT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expression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3"/>
          <p:cNvSpPr txBox="1"/>
          <p:nvPr/>
        </p:nvSpPr>
        <p:spPr>
          <a:xfrm>
            <a:off x="4261104" y="9536668"/>
            <a:ext cx="2596897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Supplementary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figure S1</a:t>
            </a:r>
            <a:endParaRPr dirty="0"/>
          </a:p>
        </p:txBody>
      </p:sp>
      <p:sp>
        <p:nvSpPr>
          <p:cNvPr id="8" name="Google Shape;164;p2">
            <a:extLst>
              <a:ext uri="{FF2B5EF4-FFF2-40B4-BE49-F238E27FC236}">
                <a16:creationId xmlns:a16="http://schemas.microsoft.com/office/drawing/2014/main" id="{3D422636-23B7-7F43-BC67-1530C92DDE7E}"/>
              </a:ext>
            </a:extLst>
          </p:cNvPr>
          <p:cNvSpPr txBox="1"/>
          <p:nvPr/>
        </p:nvSpPr>
        <p:spPr>
          <a:xfrm>
            <a:off x="125413" y="2750946"/>
            <a:ext cx="3177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</a:t>
            </a:r>
            <a:endParaRPr dirty="0"/>
          </a:p>
        </p:txBody>
      </p:sp>
      <p:sp>
        <p:nvSpPr>
          <p:cNvPr id="9" name="Google Shape;164;p2">
            <a:extLst>
              <a:ext uri="{FF2B5EF4-FFF2-40B4-BE49-F238E27FC236}">
                <a16:creationId xmlns:a16="http://schemas.microsoft.com/office/drawing/2014/main" id="{A4EB943C-1CB6-1A4B-8FED-87750F7FAB4A}"/>
              </a:ext>
            </a:extLst>
          </p:cNvPr>
          <p:cNvSpPr txBox="1"/>
          <p:nvPr/>
        </p:nvSpPr>
        <p:spPr>
          <a:xfrm>
            <a:off x="125413" y="7465957"/>
            <a:ext cx="3177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endParaRPr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6C04981-68C6-0B4E-AFB5-FE56F19824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13" y="7734299"/>
            <a:ext cx="1625725" cy="169227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563F910B-8280-4941-BA7F-E1054B94C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913" y="7748346"/>
            <a:ext cx="1581150" cy="1697279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0217CFB-52AF-C743-B26C-DDBDB341BCFC}"/>
              </a:ext>
            </a:extLst>
          </p:cNvPr>
          <p:cNvSpPr txBox="1"/>
          <p:nvPr/>
        </p:nvSpPr>
        <p:spPr>
          <a:xfrm>
            <a:off x="1430338" y="7471103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/>
              <a:t>IL-6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A59026A-70CD-544E-BC77-08FCF409B98D}"/>
              </a:ext>
            </a:extLst>
          </p:cNvPr>
          <p:cNvSpPr txBox="1"/>
          <p:nvPr/>
        </p:nvSpPr>
        <p:spPr>
          <a:xfrm>
            <a:off x="3226042" y="7471103"/>
            <a:ext cx="434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/>
              <a:t>IL-8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0F40DAED-148F-7345-9586-CA4492155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8025" y="3114955"/>
            <a:ext cx="5168926" cy="399831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5428676-34E1-1943-8557-EF21860D0BC7}"/>
              </a:ext>
            </a:extLst>
          </p:cNvPr>
          <p:cNvSpPr txBox="1"/>
          <p:nvPr/>
        </p:nvSpPr>
        <p:spPr>
          <a:xfrm>
            <a:off x="3503561" y="510404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*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D8AF883-8904-1C4C-BAE2-8E4741B5A2CC}"/>
              </a:ext>
            </a:extLst>
          </p:cNvPr>
          <p:cNvSpPr txBox="1"/>
          <p:nvPr/>
        </p:nvSpPr>
        <p:spPr>
          <a:xfrm>
            <a:off x="3923495" y="5518096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*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2D1F5E4-A1E6-2B47-AB10-0FDBCB8C6E33}"/>
              </a:ext>
            </a:extLst>
          </p:cNvPr>
          <p:cNvSpPr txBox="1"/>
          <p:nvPr/>
        </p:nvSpPr>
        <p:spPr>
          <a:xfrm>
            <a:off x="4350946" y="533686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*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9DA240A-3B40-C149-AD50-1811423C9E9B}"/>
              </a:ext>
            </a:extLst>
          </p:cNvPr>
          <p:cNvSpPr txBox="1"/>
          <p:nvPr/>
        </p:nvSpPr>
        <p:spPr>
          <a:xfrm>
            <a:off x="4900789" y="3689950"/>
            <a:ext cx="2391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/>
              <a:t>*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99867352-7F13-5C4E-A45A-9AFA7F4BA952}"/>
              </a:ext>
            </a:extLst>
          </p:cNvPr>
          <p:cNvSpPr txBox="1"/>
          <p:nvPr/>
        </p:nvSpPr>
        <p:spPr>
          <a:xfrm>
            <a:off x="5589041" y="427359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*</a:t>
            </a:r>
          </a:p>
        </p:txBody>
      </p:sp>
      <p:cxnSp>
        <p:nvCxnSpPr>
          <p:cNvPr id="10" name="Connettore 1 9">
            <a:extLst>
              <a:ext uri="{FF2B5EF4-FFF2-40B4-BE49-F238E27FC236}">
                <a16:creationId xmlns:a16="http://schemas.microsoft.com/office/drawing/2014/main" id="{7C6FFAA8-E321-154A-A0FC-1830C0A99B3E}"/>
              </a:ext>
            </a:extLst>
          </p:cNvPr>
          <p:cNvCxnSpPr>
            <a:cxnSpLocks/>
          </p:cNvCxnSpPr>
          <p:nvPr/>
        </p:nvCxnSpPr>
        <p:spPr>
          <a:xfrm>
            <a:off x="3557564" y="5281225"/>
            <a:ext cx="151811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ttore 1 19">
            <a:extLst>
              <a:ext uri="{FF2B5EF4-FFF2-40B4-BE49-F238E27FC236}">
                <a16:creationId xmlns:a16="http://schemas.microsoft.com/office/drawing/2014/main" id="{A432029F-1271-9E41-A4E3-D6230CC23879}"/>
              </a:ext>
            </a:extLst>
          </p:cNvPr>
          <p:cNvCxnSpPr>
            <a:cxnSpLocks/>
          </p:cNvCxnSpPr>
          <p:nvPr/>
        </p:nvCxnSpPr>
        <p:spPr>
          <a:xfrm>
            <a:off x="3967690" y="5705474"/>
            <a:ext cx="151811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ttore 1 20">
            <a:extLst>
              <a:ext uri="{FF2B5EF4-FFF2-40B4-BE49-F238E27FC236}">
                <a16:creationId xmlns:a16="http://schemas.microsoft.com/office/drawing/2014/main" id="{2EF20153-0E98-FC4E-B5C6-BAA9490CD350}"/>
              </a:ext>
            </a:extLst>
          </p:cNvPr>
          <p:cNvCxnSpPr>
            <a:cxnSpLocks/>
          </p:cNvCxnSpPr>
          <p:nvPr/>
        </p:nvCxnSpPr>
        <p:spPr>
          <a:xfrm>
            <a:off x="4388409" y="5518946"/>
            <a:ext cx="151811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ttore 1 21">
            <a:extLst>
              <a:ext uri="{FF2B5EF4-FFF2-40B4-BE49-F238E27FC236}">
                <a16:creationId xmlns:a16="http://schemas.microsoft.com/office/drawing/2014/main" id="{58E9ADAA-EB66-EA4D-A0CF-A6CB32156DFD}"/>
              </a:ext>
            </a:extLst>
          </p:cNvPr>
          <p:cNvCxnSpPr>
            <a:cxnSpLocks/>
          </p:cNvCxnSpPr>
          <p:nvPr/>
        </p:nvCxnSpPr>
        <p:spPr>
          <a:xfrm>
            <a:off x="4939756" y="3874320"/>
            <a:ext cx="151811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1 24">
            <a:extLst>
              <a:ext uri="{FF2B5EF4-FFF2-40B4-BE49-F238E27FC236}">
                <a16:creationId xmlns:a16="http://schemas.microsoft.com/office/drawing/2014/main" id="{C928A98B-8AAF-BF4D-BFB4-83E7D8A320A4}"/>
              </a:ext>
            </a:extLst>
          </p:cNvPr>
          <p:cNvCxnSpPr>
            <a:cxnSpLocks/>
          </p:cNvCxnSpPr>
          <p:nvPr/>
        </p:nvCxnSpPr>
        <p:spPr>
          <a:xfrm>
            <a:off x="5635853" y="4460972"/>
            <a:ext cx="151811" cy="0"/>
          </a:xfrm>
          <a:prstGeom prst="line">
            <a:avLst/>
          </a:prstGeom>
          <a:ln w="63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Google Shape;164;p2">
            <a:extLst>
              <a:ext uri="{FF2B5EF4-FFF2-40B4-BE49-F238E27FC236}">
                <a16:creationId xmlns:a16="http://schemas.microsoft.com/office/drawing/2014/main" id="{D5E81481-0D88-9146-B50A-1A9B7BD372D1}"/>
              </a:ext>
            </a:extLst>
          </p:cNvPr>
          <p:cNvSpPr txBox="1"/>
          <p:nvPr/>
        </p:nvSpPr>
        <p:spPr>
          <a:xfrm>
            <a:off x="125413" y="242197"/>
            <a:ext cx="31771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 dirty="0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B379A074-81A9-A64E-AD5A-B59CB6BEFF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9850" y="554990"/>
            <a:ext cx="1892300" cy="227330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10A5D20-7012-724C-A3FE-377D6F0E5A12}"/>
              </a:ext>
            </a:extLst>
          </p:cNvPr>
          <p:cNvSpPr txBox="1"/>
          <p:nvPr/>
        </p:nvSpPr>
        <p:spPr>
          <a:xfrm rot="16200000">
            <a:off x="-60961" y="1264920"/>
            <a:ext cx="2077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/>
              <a:t>Relative </a:t>
            </a:r>
            <a:r>
              <a:rPr lang="it-IT" dirty="0" err="1"/>
              <a:t>mitoSOX</a:t>
            </a:r>
            <a:r>
              <a:rPr lang="it-IT" dirty="0"/>
              <a:t> </a:t>
            </a:r>
            <a:r>
              <a:rPr lang="it-IT" dirty="0" err="1"/>
              <a:t>Red</a:t>
            </a:r>
            <a:r>
              <a:rPr lang="it-IT" dirty="0"/>
              <a:t>  </a:t>
            </a:r>
          </a:p>
          <a:p>
            <a:pPr algn="ctr"/>
            <a:r>
              <a:rPr lang="it-IT" dirty="0" err="1"/>
              <a:t>fluorescence</a:t>
            </a: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3604</TotalTime>
  <Words>19</Words>
  <Application>Microsoft Macintosh PowerPoint</Application>
  <PresentationFormat>A4 (21x29,7 cm)</PresentationFormat>
  <Paragraphs>14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di Office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Marcello PINTI</dc:creator>
  <cp:lastModifiedBy>Marcello PINTI</cp:lastModifiedBy>
  <cp:revision>26</cp:revision>
  <cp:lastPrinted>2022-04-22T15:06:29Z</cp:lastPrinted>
  <dcterms:created xsi:type="dcterms:W3CDTF">2022-03-11T15:25:38Z</dcterms:created>
  <dcterms:modified xsi:type="dcterms:W3CDTF">2022-09-05T15:08:06Z</dcterms:modified>
</cp:coreProperties>
</file>