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/>
    <p:restoredTop sz="93910" autoAdjust="0"/>
  </p:normalViewPr>
  <p:slideViewPr>
    <p:cSldViewPr snapToGrid="0" showGuides="1">
      <p:cViewPr varScale="1">
        <p:scale>
          <a:sx n="64" d="100"/>
          <a:sy n="64" d="100"/>
        </p:scale>
        <p:origin x="804" y="60"/>
      </p:cViewPr>
      <p:guideLst>
        <p:guide orient="horz" pos="2160"/>
        <p:guide pos="28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8ECF15-268E-497D-9C8C-6E762C70C9F1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998D3A-D223-42A1-8ACE-9D29DF7C75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8089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Fig. </a:t>
            </a:r>
            <a:r>
              <a:rPr lang="en-US" altLang="zh-CN" smtClean="0"/>
              <a:t>S3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98D3A-D223-42A1-8ACE-9D29DF7C759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4529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9AA68-DCDB-469E-803F-97F51EB82A2F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BC46D-5060-4806-BF29-EC1EF9E334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3153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9AA68-DCDB-469E-803F-97F51EB82A2F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BC46D-5060-4806-BF29-EC1EF9E334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0989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9AA68-DCDB-469E-803F-97F51EB82A2F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BC46D-5060-4806-BF29-EC1EF9E334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484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9AA68-DCDB-469E-803F-97F51EB82A2F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BC46D-5060-4806-BF29-EC1EF9E334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1549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9AA68-DCDB-469E-803F-97F51EB82A2F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BC46D-5060-4806-BF29-EC1EF9E334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8963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9AA68-DCDB-469E-803F-97F51EB82A2F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BC46D-5060-4806-BF29-EC1EF9E334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857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9AA68-DCDB-469E-803F-97F51EB82A2F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BC46D-5060-4806-BF29-EC1EF9E334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8513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9AA68-DCDB-469E-803F-97F51EB82A2F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BC46D-5060-4806-BF29-EC1EF9E334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6755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9AA68-DCDB-469E-803F-97F51EB82A2F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BC46D-5060-4806-BF29-EC1EF9E334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731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9AA68-DCDB-469E-803F-97F51EB82A2F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BC46D-5060-4806-BF29-EC1EF9E334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2622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9AA68-DCDB-469E-803F-97F51EB82A2F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BC46D-5060-4806-BF29-EC1EF9E334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741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9AA68-DCDB-469E-803F-97F51EB82A2F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BC46D-5060-4806-BF29-EC1EF9E334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857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723454" y="423532"/>
            <a:ext cx="2160000" cy="2160000"/>
            <a:chOff x="742014" y="389743"/>
            <a:chExt cx="2160000" cy="2160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886" t="26885" r="16884" b="6886"/>
            <a:stretch/>
          </p:blipFill>
          <p:spPr>
            <a:xfrm>
              <a:off x="742014" y="389743"/>
              <a:ext cx="2160000" cy="2160000"/>
            </a:xfrm>
            <a:prstGeom prst="rect">
              <a:avLst/>
            </a:prstGeom>
          </p:spPr>
        </p:pic>
        <p:cxnSp>
          <p:nvCxnSpPr>
            <p:cNvPr id="4" name="直接箭头连接符 3"/>
            <p:cNvCxnSpPr>
              <a:cxnSpLocks noChangeAspect="1"/>
            </p:cNvCxnSpPr>
            <p:nvPr/>
          </p:nvCxnSpPr>
          <p:spPr>
            <a:xfrm flipH="1">
              <a:off x="2191548" y="787915"/>
              <a:ext cx="111999" cy="79644"/>
            </a:xfrm>
            <a:prstGeom prst="straightConnector1">
              <a:avLst/>
            </a:prstGeom>
            <a:ln w="952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文本框 4"/>
            <p:cNvSpPr txBox="1"/>
            <p:nvPr/>
          </p:nvSpPr>
          <p:spPr>
            <a:xfrm>
              <a:off x="2276119" y="1174342"/>
              <a:ext cx="2571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222330" y="625701"/>
              <a:ext cx="2571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" name="直接箭头连接符 6"/>
            <p:cNvCxnSpPr>
              <a:cxnSpLocks noChangeAspect="1"/>
            </p:cNvCxnSpPr>
            <p:nvPr/>
          </p:nvCxnSpPr>
          <p:spPr>
            <a:xfrm flipH="1">
              <a:off x="2220235" y="1316833"/>
              <a:ext cx="111999" cy="79644"/>
            </a:xfrm>
            <a:prstGeom prst="straightConnector1">
              <a:avLst/>
            </a:prstGeom>
            <a:ln w="952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箭头连接符 10"/>
            <p:cNvCxnSpPr>
              <a:cxnSpLocks noChangeAspect="1"/>
            </p:cNvCxnSpPr>
            <p:nvPr/>
          </p:nvCxnSpPr>
          <p:spPr>
            <a:xfrm flipH="1">
              <a:off x="1957271" y="1006056"/>
              <a:ext cx="111999" cy="79644"/>
            </a:xfrm>
            <a:prstGeom prst="straightConnector1">
              <a:avLst/>
            </a:prstGeom>
            <a:ln w="952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箭头连接符 11"/>
            <p:cNvCxnSpPr>
              <a:cxnSpLocks noChangeAspect="1"/>
            </p:cNvCxnSpPr>
            <p:nvPr/>
          </p:nvCxnSpPr>
          <p:spPr>
            <a:xfrm flipH="1">
              <a:off x="1963247" y="2039985"/>
              <a:ext cx="111999" cy="79644"/>
            </a:xfrm>
            <a:prstGeom prst="straightConnector1">
              <a:avLst/>
            </a:prstGeom>
            <a:ln w="952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文本框 12"/>
            <p:cNvSpPr txBox="1"/>
            <p:nvPr/>
          </p:nvSpPr>
          <p:spPr>
            <a:xfrm>
              <a:off x="1995224" y="851613"/>
              <a:ext cx="2571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013153" y="1879566"/>
              <a:ext cx="2571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053112" y="411161"/>
            <a:ext cx="2160000" cy="2160000"/>
            <a:chOff x="3077027" y="377372"/>
            <a:chExt cx="2160000" cy="216000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16" t="24763" r="19735" b="7089"/>
            <a:stretch/>
          </p:blipFill>
          <p:spPr>
            <a:xfrm>
              <a:off x="3077027" y="377372"/>
              <a:ext cx="2160000" cy="2160000"/>
            </a:xfrm>
            <a:prstGeom prst="rect">
              <a:avLst/>
            </a:prstGeom>
          </p:spPr>
        </p:pic>
        <p:cxnSp>
          <p:nvCxnSpPr>
            <p:cNvPr id="15" name="直接箭头连接符 14"/>
            <p:cNvCxnSpPr>
              <a:cxnSpLocks noChangeAspect="1"/>
            </p:cNvCxnSpPr>
            <p:nvPr/>
          </p:nvCxnSpPr>
          <p:spPr>
            <a:xfrm flipH="1">
              <a:off x="3639647" y="1397515"/>
              <a:ext cx="111999" cy="79644"/>
            </a:xfrm>
            <a:prstGeom prst="straightConnector1">
              <a:avLst/>
            </a:prstGeom>
            <a:ln w="952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箭头连接符 15"/>
            <p:cNvCxnSpPr>
              <a:cxnSpLocks noChangeAspect="1"/>
            </p:cNvCxnSpPr>
            <p:nvPr/>
          </p:nvCxnSpPr>
          <p:spPr>
            <a:xfrm rot="4320000" flipH="1">
              <a:off x="3603789" y="1983210"/>
              <a:ext cx="111999" cy="79644"/>
            </a:xfrm>
            <a:prstGeom prst="straightConnector1">
              <a:avLst/>
            </a:prstGeom>
            <a:ln w="952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箭头连接符 16"/>
            <p:cNvCxnSpPr>
              <a:cxnSpLocks noChangeAspect="1"/>
            </p:cNvCxnSpPr>
            <p:nvPr/>
          </p:nvCxnSpPr>
          <p:spPr>
            <a:xfrm flipH="1">
              <a:off x="3699412" y="1815869"/>
              <a:ext cx="111999" cy="79644"/>
            </a:xfrm>
            <a:prstGeom prst="straightConnector1">
              <a:avLst/>
            </a:prstGeom>
            <a:ln w="952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箭头连接符 17"/>
            <p:cNvCxnSpPr>
              <a:cxnSpLocks noChangeAspect="1"/>
            </p:cNvCxnSpPr>
            <p:nvPr/>
          </p:nvCxnSpPr>
          <p:spPr>
            <a:xfrm flipH="1">
              <a:off x="4572000" y="1660481"/>
              <a:ext cx="111999" cy="79644"/>
            </a:xfrm>
            <a:prstGeom prst="straightConnector1">
              <a:avLst/>
            </a:prstGeom>
            <a:ln w="952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箭头连接符 22"/>
            <p:cNvCxnSpPr>
              <a:cxnSpLocks noChangeAspect="1"/>
            </p:cNvCxnSpPr>
            <p:nvPr/>
          </p:nvCxnSpPr>
          <p:spPr>
            <a:xfrm flipH="1">
              <a:off x="4739341" y="1744151"/>
              <a:ext cx="111999" cy="79644"/>
            </a:xfrm>
            <a:prstGeom prst="straightConnector1">
              <a:avLst/>
            </a:prstGeom>
            <a:ln w="952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箭头连接符 23"/>
            <p:cNvCxnSpPr>
              <a:cxnSpLocks noChangeAspect="1"/>
            </p:cNvCxnSpPr>
            <p:nvPr/>
          </p:nvCxnSpPr>
          <p:spPr>
            <a:xfrm flipH="1">
              <a:off x="4201459" y="1983210"/>
              <a:ext cx="111999" cy="79644"/>
            </a:xfrm>
            <a:prstGeom prst="straightConnector1">
              <a:avLst/>
            </a:prstGeom>
            <a:ln w="952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文本框 24"/>
            <p:cNvSpPr txBox="1"/>
            <p:nvPr/>
          </p:nvSpPr>
          <p:spPr>
            <a:xfrm>
              <a:off x="4777272" y="1596877"/>
              <a:ext cx="2571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627860" y="1501253"/>
              <a:ext cx="2571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4239388" y="1841912"/>
              <a:ext cx="2571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656682" y="1952475"/>
              <a:ext cx="2571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686564" y="1283109"/>
              <a:ext cx="2571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3791495" y="1657863"/>
              <a:ext cx="2571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矩形 35"/>
          <p:cNvSpPr/>
          <p:nvPr/>
        </p:nvSpPr>
        <p:spPr>
          <a:xfrm>
            <a:off x="216706" y="5728835"/>
            <a:ext cx="863756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Arial" panose="020B0604020202020204" pitchFamily="34" charset="0"/>
                <a:cs typeface="Arial" panose="020B0604020202020204" pitchFamily="34" charset="0"/>
              </a:rPr>
              <a:t>Figure S3. </a:t>
            </a:r>
            <a:r>
              <a:rPr lang="en-US" altLang="zh-CN" sz="1200" kern="100" dirty="0">
                <a:latin typeface="Arial" panose="020B0604020202020204" pitchFamily="34" charset="0"/>
                <a:cs typeface="Arial" panose="020B0604020202020204" pitchFamily="34" charset="0"/>
              </a:rPr>
              <a:t>Growth dynamics of the colonies transformed with full-length genomic DNA of </a:t>
            </a:r>
            <a:r>
              <a:rPr lang="en-US" altLang="zh-CN" sz="1200" i="1" kern="100" dirty="0">
                <a:latin typeface="Arial" panose="020B0604020202020204" pitchFamily="34" charset="0"/>
                <a:cs typeface="Arial" panose="020B0604020202020204" pitchFamily="34" charset="0"/>
              </a:rPr>
              <a:t>TED</a:t>
            </a:r>
            <a:r>
              <a:rPr lang="en-US" altLang="zh-CN" sz="1200" kern="100" dirty="0">
                <a:latin typeface="Arial" panose="020B0604020202020204" pitchFamily="34" charset="0"/>
                <a:cs typeface="Arial" panose="020B0604020202020204" pitchFamily="34" charset="0"/>
              </a:rPr>
              <a:t>. (a) and (b) are biological replicates. Arrows 1 in (a) is large white colonies bearing point mutation (G1591T) showed in figure </a:t>
            </a:r>
            <a:r>
              <a:rPr lang="en-US" altLang="zh-CN" sz="1200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4a</a:t>
            </a:r>
            <a:r>
              <a:rPr lang="en-US" altLang="zh-CN" sz="1200" kern="100" dirty="0">
                <a:latin typeface="Arial" panose="020B0604020202020204" pitchFamily="34" charset="0"/>
                <a:cs typeface="Arial" panose="020B0604020202020204" pitchFamily="34" charset="0"/>
              </a:rPr>
              <a:t>. Arrows 3 in (b) is large white colonies bearing point mutant (G1606T) showed in </a:t>
            </a:r>
            <a:r>
              <a:rPr lang="en-US" altLang="zh-CN" sz="1200" kern="10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zh-CN" sz="1200" kern="10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altLang="zh-CN" sz="1200" kern="10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1200" kern="100" dirty="0">
                <a:latin typeface="Arial" panose="020B0604020202020204" pitchFamily="34" charset="0"/>
                <a:cs typeface="Arial" panose="020B0604020202020204" pitchFamily="34" charset="0"/>
              </a:rPr>
              <a:t>. (c) Colony PCR amplification of large white colonies (arrow heads) in (a) and (b). M, DNA Ladder. (d) Sequence reads of respective point mutation of G1606T and </a:t>
            </a:r>
            <a:r>
              <a:rPr lang="en-US" altLang="zh-CN" sz="1200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G1591T </a:t>
            </a:r>
            <a:r>
              <a:rPr lang="en-US" altLang="zh-CN" sz="1200" kern="100" dirty="0">
                <a:latin typeface="Arial" panose="020B0604020202020204" pitchFamily="34" charset="0"/>
                <a:cs typeface="Arial" panose="020B0604020202020204" pitchFamily="34" charset="0"/>
              </a:rPr>
              <a:t>(base pair highlighted with red rectangle </a:t>
            </a:r>
            <a:r>
              <a:rPr lang="en-US" altLang="zh-CN" sz="1200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boxes).</a:t>
            </a:r>
            <a:endParaRPr lang="zh-CN" altLang="zh-CN" sz="1200" kern="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59982" y="419880"/>
            <a:ext cx="4635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983458" y="419880"/>
            <a:ext cx="4635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346831" y="419880"/>
            <a:ext cx="3526536" cy="2154507"/>
            <a:chOff x="5346831" y="419880"/>
            <a:chExt cx="3526536" cy="2154507"/>
          </a:xfrm>
        </p:grpSpPr>
        <p:grpSp>
          <p:nvGrpSpPr>
            <p:cNvPr id="21" name="组合 20"/>
            <p:cNvGrpSpPr/>
            <p:nvPr/>
          </p:nvGrpSpPr>
          <p:grpSpPr>
            <a:xfrm>
              <a:off x="5806652" y="446030"/>
              <a:ext cx="3066715" cy="2128357"/>
              <a:chOff x="5806652" y="446030"/>
              <a:chExt cx="3066715" cy="2128357"/>
            </a:xfrm>
          </p:grpSpPr>
          <p:pic>
            <p:nvPicPr>
              <p:cNvPr id="28" name="图片 27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43" t="24728" r="47459" b="34191"/>
              <a:stretch/>
            </p:blipFill>
            <p:spPr>
              <a:xfrm>
                <a:off x="5806652" y="446030"/>
                <a:ext cx="3041926" cy="2128357"/>
              </a:xfrm>
              <a:prstGeom prst="rect">
                <a:avLst/>
              </a:prstGeom>
            </p:spPr>
          </p:pic>
          <p:sp>
            <p:nvSpPr>
              <p:cNvPr id="33" name="文本框 32"/>
              <p:cNvSpPr txBox="1"/>
              <p:nvPr/>
            </p:nvSpPr>
            <p:spPr>
              <a:xfrm>
                <a:off x="5806652" y="544314"/>
                <a:ext cx="29070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/>
                    <a:cs typeface="Arial" panose="020B0604020202020204" pitchFamily="34" charset="0"/>
                  </a:rPr>
                  <a:t>M</a:t>
                </a: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宋体"/>
                  <a:cs typeface="Arial" panose="020B0604020202020204" pitchFamily="34" charset="0"/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6037986" y="544314"/>
                <a:ext cx="29070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/>
                    <a:cs typeface="Arial" panose="020B0604020202020204" pitchFamily="34" charset="0"/>
                  </a:rPr>
                  <a:t>1</a:t>
                </a: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宋体"/>
                  <a:cs typeface="Arial" panose="020B0604020202020204" pitchFamily="34" charset="0"/>
                </a:endParaRPr>
              </a:p>
            </p:txBody>
          </p:sp>
          <p:sp>
            <p:nvSpPr>
              <p:cNvPr id="39" name="文本框 38"/>
              <p:cNvSpPr txBox="1"/>
              <p:nvPr/>
            </p:nvSpPr>
            <p:spPr>
              <a:xfrm>
                <a:off x="6269320" y="544314"/>
                <a:ext cx="29070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/>
                    <a:cs typeface="Arial" panose="020B0604020202020204" pitchFamily="34" charset="0"/>
                  </a:rPr>
                  <a:t>2</a:t>
                </a: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宋体"/>
                  <a:cs typeface="Arial" panose="020B0604020202020204" pitchFamily="34" charset="0"/>
                </a:endParaRPr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6500654" y="544314"/>
                <a:ext cx="29070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/>
                    <a:cs typeface="Arial" panose="020B0604020202020204" pitchFamily="34" charset="0"/>
                  </a:rPr>
                  <a:t>3</a:t>
                </a: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宋体"/>
                  <a:cs typeface="Arial" panose="020B0604020202020204" pitchFamily="34" charset="0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6731988" y="544314"/>
                <a:ext cx="29070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/>
                    <a:cs typeface="Arial" panose="020B0604020202020204" pitchFamily="34" charset="0"/>
                  </a:rPr>
                  <a:t>4</a:t>
                </a: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宋体"/>
                  <a:cs typeface="Arial" panose="020B0604020202020204" pitchFamily="34" charset="0"/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6963322" y="544314"/>
                <a:ext cx="29070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/>
                    <a:cs typeface="Arial" panose="020B0604020202020204" pitchFamily="34" charset="0"/>
                  </a:rPr>
                  <a:t>M</a:t>
                </a: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宋体"/>
                  <a:cs typeface="Arial" panose="020B0604020202020204" pitchFamily="34" charset="0"/>
                </a:endParaRP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7194656" y="544314"/>
                <a:ext cx="29070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/>
                    <a:cs typeface="Arial" panose="020B0604020202020204" pitchFamily="34" charset="0"/>
                  </a:rPr>
                  <a:t>1</a:t>
                </a: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宋体"/>
                  <a:cs typeface="Arial" panose="020B0604020202020204" pitchFamily="34" charset="0"/>
                </a:endParaRP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7425990" y="544314"/>
                <a:ext cx="29070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/>
                    <a:cs typeface="Arial" panose="020B0604020202020204" pitchFamily="34" charset="0"/>
                  </a:rPr>
                  <a:t>2</a:t>
                </a: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宋体"/>
                  <a:cs typeface="Arial" panose="020B0604020202020204" pitchFamily="34" charset="0"/>
                </a:endParaRPr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7657324" y="544314"/>
                <a:ext cx="29070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/>
                    <a:cs typeface="Arial" panose="020B0604020202020204" pitchFamily="34" charset="0"/>
                  </a:rPr>
                  <a:t>3</a:t>
                </a: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宋体"/>
                  <a:cs typeface="Arial" panose="020B0604020202020204" pitchFamily="34" charset="0"/>
                </a:endParaRPr>
              </a:p>
            </p:txBody>
          </p:sp>
          <p:sp>
            <p:nvSpPr>
              <p:cNvPr id="46" name="文本框 45"/>
              <p:cNvSpPr txBox="1"/>
              <p:nvPr/>
            </p:nvSpPr>
            <p:spPr>
              <a:xfrm>
                <a:off x="7888658" y="544314"/>
                <a:ext cx="29070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/>
                    <a:cs typeface="Arial" panose="020B0604020202020204" pitchFamily="34" charset="0"/>
                  </a:rPr>
                  <a:t>4</a:t>
                </a: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宋体"/>
                  <a:cs typeface="Arial" panose="020B0604020202020204" pitchFamily="34" charset="0"/>
                </a:endParaRPr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8119992" y="544314"/>
                <a:ext cx="29070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/>
                    <a:cs typeface="Arial" panose="020B0604020202020204" pitchFamily="34" charset="0"/>
                  </a:rPr>
                  <a:t>5</a:t>
                </a: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宋体"/>
                  <a:cs typeface="Arial" panose="020B0604020202020204" pitchFamily="34" charset="0"/>
                </a:endParaRPr>
              </a:p>
            </p:txBody>
          </p:sp>
          <p:sp>
            <p:nvSpPr>
              <p:cNvPr id="48" name="文本框 47"/>
              <p:cNvSpPr txBox="1"/>
              <p:nvPr/>
            </p:nvSpPr>
            <p:spPr>
              <a:xfrm>
                <a:off x="8351326" y="544314"/>
                <a:ext cx="29070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/>
                    <a:cs typeface="Arial" panose="020B0604020202020204" pitchFamily="34" charset="0"/>
                  </a:rPr>
                  <a:t>6</a:t>
                </a: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宋体"/>
                  <a:cs typeface="Arial" panose="020B0604020202020204" pitchFamily="34" charset="0"/>
                </a:endParaRPr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8582660" y="544827"/>
                <a:ext cx="29070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/>
                    <a:cs typeface="Arial" panose="020B0604020202020204" pitchFamily="34" charset="0"/>
                  </a:rPr>
                  <a:t>M</a:t>
                </a: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宋体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6" name="文本框 55"/>
            <p:cNvSpPr txBox="1"/>
            <p:nvPr/>
          </p:nvSpPr>
          <p:spPr>
            <a:xfrm>
              <a:off x="5346831" y="419880"/>
              <a:ext cx="463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(c)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06016" y="2712913"/>
            <a:ext cx="8425443" cy="2792940"/>
            <a:chOff x="606016" y="2712913"/>
            <a:chExt cx="8425443" cy="2792940"/>
          </a:xfrm>
        </p:grpSpPr>
        <p:sp>
          <p:nvSpPr>
            <p:cNvPr id="57" name="文本框 56"/>
            <p:cNvSpPr txBox="1"/>
            <p:nvPr/>
          </p:nvSpPr>
          <p:spPr>
            <a:xfrm>
              <a:off x="606016" y="2712913"/>
              <a:ext cx="463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(d)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815924" y="2729132"/>
              <a:ext cx="8215535" cy="2776721"/>
              <a:chOff x="815924" y="2729132"/>
              <a:chExt cx="8215535" cy="2776721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 rotWithShape="1">
              <a:blip r:embed="rId7"/>
              <a:srcRect l="21778" t="48760" r="19101" b="11359"/>
              <a:stretch/>
            </p:blipFill>
            <p:spPr>
              <a:xfrm>
                <a:off x="2025747" y="2966194"/>
                <a:ext cx="6696223" cy="2539659"/>
              </a:xfrm>
              <a:prstGeom prst="rect">
                <a:avLst/>
              </a:prstGeom>
            </p:spPr>
          </p:pic>
          <p:sp>
            <p:nvSpPr>
              <p:cNvPr id="8" name="文本框 7"/>
              <p:cNvSpPr txBox="1"/>
              <p:nvPr/>
            </p:nvSpPr>
            <p:spPr>
              <a:xfrm>
                <a:off x="1516436" y="2954215"/>
                <a:ext cx="4924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zh-CN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TED</a:t>
                </a:r>
                <a:endParaRPr lang="zh-CN" altLang="en-US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文本框 58"/>
              <p:cNvSpPr txBox="1"/>
              <p:nvPr/>
            </p:nvSpPr>
            <p:spPr>
              <a:xfrm>
                <a:off x="1800665" y="2729132"/>
                <a:ext cx="7377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1560 </a:t>
                </a:r>
                <a:r>
                  <a:rPr lang="en-US" altLang="zh-CN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bp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文本框 59"/>
              <p:cNvSpPr txBox="1"/>
              <p:nvPr/>
            </p:nvSpPr>
            <p:spPr>
              <a:xfrm>
                <a:off x="8293757" y="2729132"/>
                <a:ext cx="7377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1640 </a:t>
                </a:r>
                <a:r>
                  <a:rPr lang="en-US" altLang="zh-CN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bp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文本框 60"/>
              <p:cNvSpPr txBox="1"/>
              <p:nvPr/>
            </p:nvSpPr>
            <p:spPr>
              <a:xfrm>
                <a:off x="815924" y="3152001"/>
                <a:ext cx="119295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zh-CN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TED </a:t>
                </a:r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(G1606T)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文本框 61"/>
              <p:cNvSpPr txBox="1"/>
              <p:nvPr/>
            </p:nvSpPr>
            <p:spPr>
              <a:xfrm>
                <a:off x="815924" y="4305551"/>
                <a:ext cx="119295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zh-CN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TED </a:t>
                </a:r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(G1591T)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0476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317</TotalTime>
  <Words>170</Words>
  <Application>Microsoft Office PowerPoint</Application>
  <PresentationFormat>全屏显示(4:3)</PresentationFormat>
  <Paragraphs>35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等线</vt:lpstr>
      <vt:lpstr>等线 Light</vt:lpstr>
      <vt:lpstr>宋体</vt:lpstr>
      <vt:lpstr>Arial</vt:lpstr>
      <vt:lpstr>Calibri</vt:lpstr>
      <vt:lpstr>Calibri Light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cong chunsheng</dc:creator>
  <cp:lastModifiedBy>cong chunsheng</cp:lastModifiedBy>
  <cp:revision>19</cp:revision>
  <dcterms:created xsi:type="dcterms:W3CDTF">2022-08-19T14:34:21Z</dcterms:created>
  <dcterms:modified xsi:type="dcterms:W3CDTF">2022-09-18T02:19:22Z</dcterms:modified>
</cp:coreProperties>
</file>