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28"/>
  </p:normalViewPr>
  <p:slideViewPr>
    <p:cSldViewPr snapToGrid="0" showGuides="1">
      <p:cViewPr varScale="1">
        <p:scale>
          <a:sx n="64" d="100"/>
          <a:sy n="64" d="100"/>
        </p:scale>
        <p:origin x="15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07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067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79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86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47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96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49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8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71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8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51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DA7A1-AF2C-4F45-8D5F-A44105AB11BB}" type="datetimeFigureOut">
              <a:rPr lang="zh-CN" altLang="en-US" smtClean="0"/>
              <a:t>2022/8/27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A2E4E-2369-4B87-A86E-0C5CE1C129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990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642353" y="71203"/>
            <a:ext cx="5859294" cy="5842181"/>
            <a:chOff x="959370" y="146153"/>
            <a:chExt cx="5859294" cy="584218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81" t="15683" r="14371" b="18470"/>
            <a:stretch/>
          </p:blipFill>
          <p:spPr>
            <a:xfrm>
              <a:off x="3938664" y="146153"/>
              <a:ext cx="2880000" cy="288000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957817" y="146153"/>
              <a:ext cx="463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3" t="14372" r="16994" b="23115"/>
            <a:stretch/>
          </p:blipFill>
          <p:spPr>
            <a:xfrm>
              <a:off x="959370" y="3108334"/>
              <a:ext cx="2880000" cy="28800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974774" y="3108334"/>
              <a:ext cx="463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41" t="13496" r="17649" b="26394"/>
            <a:stretch/>
          </p:blipFill>
          <p:spPr>
            <a:xfrm>
              <a:off x="974360" y="146153"/>
              <a:ext cx="2880000" cy="288000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974774" y="146153"/>
              <a:ext cx="463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43" t="19398" r="19398" b="22843"/>
            <a:stretch/>
          </p:blipFill>
          <p:spPr>
            <a:xfrm>
              <a:off x="3938664" y="3108334"/>
              <a:ext cx="2880000" cy="288000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3927837" y="3108334"/>
              <a:ext cx="463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48027" y="5997022"/>
            <a:ext cx="8847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  <a:r>
              <a:rPr lang="en-US" altLang="zh-CN" sz="1200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growth of culture transformed with different isolated plasmids. All plates are incubated at 37°C for 48 hours. </a:t>
            </a:r>
            <a:r>
              <a:rPr kumimoji="0" lang="en-US" altLang="zh-CN" sz="1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(a) Plasmids containing full-length</a:t>
            </a:r>
            <a:r>
              <a:rPr kumimoji="0" lang="en-US" altLang="zh-CN" sz="1200" b="0" i="0" u="none" strike="noStrike" kern="1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genomic DNA of </a:t>
            </a:r>
            <a:r>
              <a:rPr kumimoji="0" lang="en-US" altLang="zh-CN" sz="1200" b="0" i="1" u="none" strike="noStrike" kern="1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TED</a:t>
            </a:r>
            <a:r>
              <a:rPr kumimoji="0" lang="en-US" altLang="zh-CN" sz="1200" b="0" i="0" u="none" strike="noStrike" kern="1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(b) </a:t>
            </a:r>
            <a:r>
              <a:rPr lang="en-US" altLang="zh-CN" sz="1200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Plasmids containing point </a:t>
            </a:r>
            <a:r>
              <a:rPr kumimoji="0" lang="en-US" altLang="zh-CN" sz="1200" b="0" i="0" u="none" strike="noStrike" kern="1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mutation of </a:t>
            </a:r>
            <a:r>
              <a:rPr kumimoji="0" lang="en-US" altLang="zh-CN" sz="1200" b="0" i="1" u="none" strike="noStrike" kern="1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TED</a:t>
            </a:r>
            <a:r>
              <a:rPr kumimoji="0" lang="en-US" altLang="zh-CN" sz="1200" b="0" i="0" u="none" strike="noStrike" kern="1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(G1606T). </a:t>
            </a:r>
            <a:r>
              <a:rPr lang="en-US" altLang="zh-CN" sz="1200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 Plasmids containing point mutation of </a:t>
            </a:r>
            <a:r>
              <a:rPr lang="en-US" altLang="zh-CN" sz="1200" i="1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 </a:t>
            </a:r>
            <a:r>
              <a:rPr lang="en-US" altLang="zh-CN" sz="1200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(G1591T). (d) Plasmids containing full-length genomic DNA of </a:t>
            </a:r>
            <a:r>
              <a:rPr lang="en-US" altLang="zh-CN" sz="1200" i="1" kern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Jittery</a:t>
            </a:r>
            <a:r>
              <a:rPr lang="en-US" altLang="zh-CN" sz="1200" kern="1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75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81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cong chunsheng</dc:creator>
  <cp:lastModifiedBy>cong chunsheng</cp:lastModifiedBy>
  <cp:revision>4</cp:revision>
  <dcterms:created xsi:type="dcterms:W3CDTF">2022-08-23T13:15:57Z</dcterms:created>
  <dcterms:modified xsi:type="dcterms:W3CDTF">2022-08-27T01:16:44Z</dcterms:modified>
</cp:coreProperties>
</file>