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4" d="100"/>
          <a:sy n="64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FA9C9-A75A-43CF-9990-6FDD8F65683F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556B4-AA31-4FDA-9D1E-B41AC71E3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994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Fig. </a:t>
            </a:r>
            <a:r>
              <a:rPr lang="en-US" altLang="zh-CN" dirty="0" smtClean="0"/>
              <a:t>S1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56B4-AA31-4FDA-9D1E-B41AC71E341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68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61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10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445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690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020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89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280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78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83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301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26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6E543-E779-4533-BA61-6AF9B48A6754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23D23-8F5C-4D28-B83C-E9E73237D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0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38140" y="1956316"/>
            <a:ext cx="7956814" cy="2379943"/>
            <a:chOff x="638140" y="1956316"/>
            <a:chExt cx="7956814" cy="2379943"/>
          </a:xfrm>
        </p:grpSpPr>
        <p:grpSp>
          <p:nvGrpSpPr>
            <p:cNvPr id="6" name="Group 8"/>
            <p:cNvGrpSpPr/>
            <p:nvPr/>
          </p:nvGrpSpPr>
          <p:grpSpPr>
            <a:xfrm>
              <a:off x="1104766" y="1956316"/>
              <a:ext cx="7490188" cy="2379943"/>
              <a:chOff x="1104766" y="1956316"/>
              <a:chExt cx="7490188" cy="2379943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30" r="5909" b="9483"/>
              <a:stretch/>
            </p:blipFill>
            <p:spPr>
              <a:xfrm>
                <a:off x="1104766" y="2152960"/>
                <a:ext cx="7490188" cy="2183299"/>
              </a:xfrm>
              <a:prstGeom prst="rect">
                <a:avLst/>
              </a:prstGeom>
            </p:spPr>
          </p:pic>
          <p:grpSp>
            <p:nvGrpSpPr>
              <p:cNvPr id="24" name="Group 7"/>
              <p:cNvGrpSpPr/>
              <p:nvPr/>
            </p:nvGrpSpPr>
            <p:grpSpPr>
              <a:xfrm>
                <a:off x="1177509" y="1956316"/>
                <a:ext cx="7205178" cy="1385712"/>
                <a:chOff x="1177509" y="1956316"/>
                <a:chExt cx="7205178" cy="1385712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1177509" y="1956316"/>
                  <a:ext cx="242567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  <a:endParaRPr lang="zh-CN" alt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5870881" y="1956316"/>
                  <a:ext cx="242567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  <a:endParaRPr lang="zh-CN" alt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8140120" y="3157362"/>
                  <a:ext cx="242567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endParaRPr lang="zh-CN" alt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" name="Group 17"/>
            <p:cNvGrpSpPr/>
            <p:nvPr/>
          </p:nvGrpSpPr>
          <p:grpSpPr>
            <a:xfrm>
              <a:off x="638140" y="2139687"/>
              <a:ext cx="543848" cy="954724"/>
              <a:chOff x="638140" y="2139687"/>
              <a:chExt cx="543848" cy="954724"/>
            </a:xfrm>
          </p:grpSpPr>
          <p:sp>
            <p:nvSpPr>
              <p:cNvPr id="16" name="文本框 3"/>
              <p:cNvSpPr txBox="1"/>
              <p:nvPr/>
            </p:nvSpPr>
            <p:spPr>
              <a:xfrm>
                <a:off x="638140" y="2139687"/>
                <a:ext cx="47695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Hop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文本框 3"/>
              <p:cNvSpPr txBox="1"/>
              <p:nvPr/>
            </p:nvSpPr>
            <p:spPr>
              <a:xfrm>
                <a:off x="638140" y="2273160"/>
                <a:ext cx="47695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Atmu1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文本框 3"/>
              <p:cNvSpPr txBox="1"/>
              <p:nvPr/>
            </p:nvSpPr>
            <p:spPr>
              <a:xfrm>
                <a:off x="638140" y="2406633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Os3378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本框 3"/>
              <p:cNvSpPr txBox="1"/>
              <p:nvPr/>
            </p:nvSpPr>
            <p:spPr>
              <a:xfrm>
                <a:off x="638140" y="2540106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MuDR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文本框 3"/>
              <p:cNvSpPr txBox="1"/>
              <p:nvPr/>
            </p:nvSpPr>
            <p:spPr>
              <a:xfrm>
                <a:off x="638140" y="2673579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TED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文本框 3"/>
              <p:cNvSpPr txBox="1"/>
              <p:nvPr/>
            </p:nvSpPr>
            <p:spPr>
              <a:xfrm>
                <a:off x="638140" y="2807052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Jittery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文本框 3"/>
              <p:cNvSpPr txBox="1"/>
              <p:nvPr/>
            </p:nvSpPr>
            <p:spPr>
              <a:xfrm>
                <a:off x="638140" y="2940523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Muta1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18"/>
            <p:cNvGrpSpPr/>
            <p:nvPr/>
          </p:nvGrpSpPr>
          <p:grpSpPr>
            <a:xfrm>
              <a:off x="638140" y="3350563"/>
              <a:ext cx="543848" cy="954724"/>
              <a:chOff x="638140" y="2139687"/>
              <a:chExt cx="543848" cy="954724"/>
            </a:xfrm>
          </p:grpSpPr>
          <p:sp>
            <p:nvSpPr>
              <p:cNvPr id="9" name="文本框 3"/>
              <p:cNvSpPr txBox="1"/>
              <p:nvPr/>
            </p:nvSpPr>
            <p:spPr>
              <a:xfrm>
                <a:off x="638140" y="2139687"/>
                <a:ext cx="47695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Hop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文本框 3"/>
              <p:cNvSpPr txBox="1"/>
              <p:nvPr/>
            </p:nvSpPr>
            <p:spPr>
              <a:xfrm>
                <a:off x="638140" y="2273160"/>
                <a:ext cx="47695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Atmu1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文本框 3"/>
              <p:cNvSpPr txBox="1"/>
              <p:nvPr/>
            </p:nvSpPr>
            <p:spPr>
              <a:xfrm>
                <a:off x="638140" y="2406633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Os3378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3"/>
              <p:cNvSpPr txBox="1"/>
              <p:nvPr/>
            </p:nvSpPr>
            <p:spPr>
              <a:xfrm>
                <a:off x="638140" y="2540106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MuDR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文本框 3"/>
              <p:cNvSpPr txBox="1"/>
              <p:nvPr/>
            </p:nvSpPr>
            <p:spPr>
              <a:xfrm>
                <a:off x="638140" y="2673579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TED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本框 3"/>
              <p:cNvSpPr txBox="1"/>
              <p:nvPr/>
            </p:nvSpPr>
            <p:spPr>
              <a:xfrm>
                <a:off x="638140" y="2807052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Jittery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文本框 3"/>
              <p:cNvSpPr txBox="1"/>
              <p:nvPr/>
            </p:nvSpPr>
            <p:spPr>
              <a:xfrm>
                <a:off x="638140" y="2940523"/>
                <a:ext cx="54384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Muta1</a:t>
                </a:r>
                <a:endParaRPr lang="zh-CN" altLang="en-US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494676" y="5007194"/>
            <a:ext cx="77948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200" b="1" kern="100" dirty="0">
                <a:latin typeface="Arial" panose="020B0604020202020204" pitchFamily="34" charset="0"/>
                <a:cs typeface="Arial" panose="020B0604020202020204" pitchFamily="34" charset="0"/>
              </a:rPr>
              <a:t>Figure S1.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Multiple sequence alignment of DDE domains among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i="1" kern="100" dirty="0" err="1">
                <a:latin typeface="Arial" panose="020B0604020202020204" pitchFamily="34" charset="0"/>
                <a:cs typeface="Arial" panose="020B0604020202020204" pitchFamily="34" charset="0"/>
              </a:rPr>
              <a:t>Mutator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transposases.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Hop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AAP31248;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AtMu1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AAB81881;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Os3378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AJD09474; </a:t>
            </a:r>
            <a:r>
              <a:rPr lang="en-US" altLang="zh-CN" sz="1200" i="1" kern="100" dirty="0" err="1">
                <a:latin typeface="Arial" panose="020B0604020202020204" pitchFamily="34" charset="0"/>
                <a:cs typeface="Arial" panose="020B0604020202020204" pitchFamily="34" charset="0"/>
              </a:rPr>
              <a:t>MuDR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AAA81535;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TED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ON497071;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Jittery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ON497072; </a:t>
            </a:r>
            <a:r>
              <a:rPr lang="en-US" altLang="zh-CN" sz="1200" i="1" kern="100" dirty="0">
                <a:latin typeface="Arial" panose="020B0604020202020204" pitchFamily="34" charset="0"/>
                <a:cs typeface="Arial" panose="020B0604020202020204" pitchFamily="34" charset="0"/>
              </a:rPr>
              <a:t>Muta1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 sequence provided by Dr. Liu, Kun (Liu and </a:t>
            </a:r>
            <a:r>
              <a:rPr lang="en-US" altLang="zh-CN" sz="1200" kern="100" dirty="0" err="1">
                <a:latin typeface="Arial" panose="020B0604020202020204" pitchFamily="34" charset="0"/>
                <a:cs typeface="Arial" panose="020B0604020202020204" pitchFamily="34" charset="0"/>
              </a:rPr>
              <a:t>Wessler</a:t>
            </a:r>
            <a:r>
              <a:rPr lang="en-US" altLang="zh-CN" sz="1200" kern="100" dirty="0">
                <a:latin typeface="Arial" panose="020B0604020202020204" pitchFamily="34" charset="0"/>
                <a:cs typeface="Arial" panose="020B0604020202020204" pitchFamily="34" charset="0"/>
              </a:rPr>
              <a:t>, 2017).</a:t>
            </a:r>
            <a:endParaRPr lang="zh-CN" altLang="zh-CN" sz="105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5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74</Words>
  <Application>Microsoft Office PowerPoint</Application>
  <PresentationFormat>全屏显示(4:3)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cong chunsheng</dc:creator>
  <cp:lastModifiedBy>cong chunsheng</cp:lastModifiedBy>
  <cp:revision>4</cp:revision>
  <dcterms:created xsi:type="dcterms:W3CDTF">2022-06-09T07:58:11Z</dcterms:created>
  <dcterms:modified xsi:type="dcterms:W3CDTF">2022-07-30T16:43:25Z</dcterms:modified>
</cp:coreProperties>
</file>