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 userDrawn="1">
          <p15:clr>
            <a:srgbClr val="A4A3A4"/>
          </p15:clr>
        </p15:guide>
        <p15:guide id="3" orient="horz" pos="220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/>
    <p:restoredTop sz="92141" autoAdjust="0"/>
  </p:normalViewPr>
  <p:slideViewPr>
    <p:cSldViewPr snapToGrid="0" showGuides="1">
      <p:cViewPr varScale="1">
        <p:scale>
          <a:sx n="106" d="100"/>
          <a:sy n="106" d="100"/>
        </p:scale>
        <p:origin x="1764" y="114"/>
      </p:cViewPr>
      <p:guideLst>
        <p:guide pos="2880"/>
        <p:guide orient="horz" pos="220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AB097-3BAD-4B20-8859-5C8ACE146E33}" type="datetimeFigureOut">
              <a:rPr lang="zh-CN" altLang="en-US" smtClean="0"/>
              <a:t>2022/10/9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D5BEB-AA5D-4581-8545-23B3B1EE20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667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Fig. </a:t>
            </a:r>
            <a:r>
              <a:rPr lang="en-US" altLang="zh-CN"/>
              <a:t>S2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D5BEB-AA5D-4581-8545-23B3B1EE201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5257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4CD8E-7084-4D2D-9885-36513CDE5AE3}" type="datetimeFigureOut">
              <a:rPr lang="zh-CN" altLang="en-US" smtClean="0"/>
              <a:t>2022/10/9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2057-84F8-4548-A0AC-2B506768D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7018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4CD8E-7084-4D2D-9885-36513CDE5AE3}" type="datetimeFigureOut">
              <a:rPr lang="zh-CN" altLang="en-US" smtClean="0"/>
              <a:t>2022/10/9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2057-84F8-4548-A0AC-2B506768D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8900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4CD8E-7084-4D2D-9885-36513CDE5AE3}" type="datetimeFigureOut">
              <a:rPr lang="zh-CN" altLang="en-US" smtClean="0"/>
              <a:t>2022/10/9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2057-84F8-4548-A0AC-2B506768D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9121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4CD8E-7084-4D2D-9885-36513CDE5AE3}" type="datetimeFigureOut">
              <a:rPr lang="zh-CN" altLang="en-US" smtClean="0"/>
              <a:t>2022/10/9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2057-84F8-4548-A0AC-2B506768D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5909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4CD8E-7084-4D2D-9885-36513CDE5AE3}" type="datetimeFigureOut">
              <a:rPr lang="zh-CN" altLang="en-US" smtClean="0"/>
              <a:t>2022/10/9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2057-84F8-4548-A0AC-2B506768D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3188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4CD8E-7084-4D2D-9885-36513CDE5AE3}" type="datetimeFigureOut">
              <a:rPr lang="zh-CN" altLang="en-US" smtClean="0"/>
              <a:t>2022/10/9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2057-84F8-4548-A0AC-2B506768D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9460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4CD8E-7084-4D2D-9885-36513CDE5AE3}" type="datetimeFigureOut">
              <a:rPr lang="zh-CN" altLang="en-US" smtClean="0"/>
              <a:t>2022/10/9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2057-84F8-4548-A0AC-2B506768D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855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4CD8E-7084-4D2D-9885-36513CDE5AE3}" type="datetimeFigureOut">
              <a:rPr lang="zh-CN" altLang="en-US" smtClean="0"/>
              <a:t>2022/10/9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2057-84F8-4548-A0AC-2B506768D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00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4CD8E-7084-4D2D-9885-36513CDE5AE3}" type="datetimeFigureOut">
              <a:rPr lang="zh-CN" altLang="en-US" smtClean="0"/>
              <a:t>2022/10/9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2057-84F8-4548-A0AC-2B506768D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623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4CD8E-7084-4D2D-9885-36513CDE5AE3}" type="datetimeFigureOut">
              <a:rPr lang="zh-CN" altLang="en-US" smtClean="0"/>
              <a:t>2022/10/9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2057-84F8-4548-A0AC-2B506768D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475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4CD8E-7084-4D2D-9885-36513CDE5AE3}" type="datetimeFigureOut">
              <a:rPr lang="zh-CN" altLang="en-US" smtClean="0"/>
              <a:t>2022/10/9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2057-84F8-4548-A0AC-2B506768D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8833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4CD8E-7084-4D2D-9885-36513CDE5AE3}" type="datetimeFigureOut">
              <a:rPr lang="zh-CN" altLang="en-US" smtClean="0"/>
              <a:t>2022/10/9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B2057-84F8-4548-A0AC-2B506768D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9779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f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304328" y="492756"/>
            <a:ext cx="6561069" cy="2160000"/>
            <a:chOff x="1304328" y="1137343"/>
            <a:chExt cx="6561069" cy="2160000"/>
          </a:xfrm>
        </p:grpSpPr>
        <p:grpSp>
          <p:nvGrpSpPr>
            <p:cNvPr id="23" name="组合 22"/>
            <p:cNvGrpSpPr/>
            <p:nvPr/>
          </p:nvGrpSpPr>
          <p:grpSpPr>
            <a:xfrm>
              <a:off x="5689698" y="1137343"/>
              <a:ext cx="2175699" cy="2160000"/>
              <a:chOff x="5689698" y="1137343"/>
              <a:chExt cx="2175699" cy="2160000"/>
            </a:xfrm>
          </p:grpSpPr>
          <p:pic>
            <p:nvPicPr>
              <p:cNvPr id="151" name="图片 150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357" t="18889" r="17719" b="18187"/>
              <a:stretch/>
            </p:blipFill>
            <p:spPr>
              <a:xfrm>
                <a:off x="5705397" y="1137343"/>
                <a:ext cx="2160000" cy="2160000"/>
              </a:xfrm>
              <a:prstGeom prst="rect">
                <a:avLst/>
              </a:prstGeom>
            </p:spPr>
          </p:pic>
          <p:sp>
            <p:nvSpPr>
              <p:cNvPr id="155" name="文本框 154"/>
              <p:cNvSpPr txBox="1"/>
              <p:nvPr/>
            </p:nvSpPr>
            <p:spPr>
              <a:xfrm>
                <a:off x="6709761" y="1841008"/>
                <a:ext cx="34834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文本框 155"/>
              <p:cNvSpPr txBox="1"/>
              <p:nvPr/>
            </p:nvSpPr>
            <p:spPr>
              <a:xfrm>
                <a:off x="7193081" y="2433526"/>
                <a:ext cx="34834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文本框 156"/>
              <p:cNvSpPr txBox="1"/>
              <p:nvPr/>
            </p:nvSpPr>
            <p:spPr>
              <a:xfrm>
                <a:off x="6863924" y="2599603"/>
                <a:ext cx="34834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文本框 157"/>
              <p:cNvSpPr txBox="1"/>
              <p:nvPr/>
            </p:nvSpPr>
            <p:spPr>
              <a:xfrm>
                <a:off x="7338053" y="2505399"/>
                <a:ext cx="34834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文本框 158"/>
              <p:cNvSpPr txBox="1"/>
              <p:nvPr/>
            </p:nvSpPr>
            <p:spPr>
              <a:xfrm>
                <a:off x="6830194" y="2191951"/>
                <a:ext cx="34834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文本框 159"/>
              <p:cNvSpPr txBox="1"/>
              <p:nvPr/>
            </p:nvSpPr>
            <p:spPr>
              <a:xfrm>
                <a:off x="6852586" y="1660705"/>
                <a:ext cx="34834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文本框 160"/>
              <p:cNvSpPr txBox="1"/>
              <p:nvPr/>
            </p:nvSpPr>
            <p:spPr>
              <a:xfrm>
                <a:off x="6460903" y="1317898"/>
                <a:ext cx="34834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7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22" name="直接箭头连接符 321"/>
              <p:cNvCxnSpPr>
                <a:cxnSpLocks noChangeAspect="1"/>
              </p:cNvCxnSpPr>
              <p:nvPr/>
            </p:nvCxnSpPr>
            <p:spPr>
              <a:xfrm flipH="1">
                <a:off x="6721999" y="1964861"/>
                <a:ext cx="111999" cy="79644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" name="直接箭头连接符 322"/>
              <p:cNvCxnSpPr>
                <a:cxnSpLocks noChangeAspect="1"/>
              </p:cNvCxnSpPr>
              <p:nvPr/>
            </p:nvCxnSpPr>
            <p:spPr>
              <a:xfrm flipH="1">
                <a:off x="6844348" y="1810315"/>
                <a:ext cx="111999" cy="79644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" name="直接箭头连接符 360"/>
              <p:cNvCxnSpPr>
                <a:cxnSpLocks noChangeAspect="1"/>
              </p:cNvCxnSpPr>
              <p:nvPr/>
            </p:nvCxnSpPr>
            <p:spPr>
              <a:xfrm flipH="1">
                <a:off x="6467075" y="1466444"/>
                <a:ext cx="111999" cy="79644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" name="直接箭头连接符 361"/>
              <p:cNvCxnSpPr>
                <a:cxnSpLocks noChangeAspect="1"/>
              </p:cNvCxnSpPr>
              <p:nvPr/>
            </p:nvCxnSpPr>
            <p:spPr>
              <a:xfrm flipH="1">
                <a:off x="6832835" y="2330620"/>
                <a:ext cx="111999" cy="79644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" name="直接箭头连接符 362"/>
              <p:cNvCxnSpPr>
                <a:cxnSpLocks noChangeAspect="1"/>
              </p:cNvCxnSpPr>
              <p:nvPr/>
            </p:nvCxnSpPr>
            <p:spPr>
              <a:xfrm flipH="1">
                <a:off x="7204136" y="2591086"/>
                <a:ext cx="111999" cy="79644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" name="直接箭头连接符 363"/>
              <p:cNvCxnSpPr>
                <a:cxnSpLocks noChangeAspect="1"/>
              </p:cNvCxnSpPr>
              <p:nvPr/>
            </p:nvCxnSpPr>
            <p:spPr>
              <a:xfrm flipH="1">
                <a:off x="6871627" y="2746257"/>
                <a:ext cx="111999" cy="79644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" name="直接箭头连接符 364"/>
              <p:cNvCxnSpPr>
                <a:cxnSpLocks noChangeAspect="1"/>
              </p:cNvCxnSpPr>
              <p:nvPr/>
            </p:nvCxnSpPr>
            <p:spPr>
              <a:xfrm flipH="1">
                <a:off x="7342682" y="2646505"/>
                <a:ext cx="111999" cy="79644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4" name="文本框 373"/>
              <p:cNvSpPr txBox="1"/>
              <p:nvPr/>
            </p:nvSpPr>
            <p:spPr>
              <a:xfrm>
                <a:off x="5689698" y="1137343"/>
                <a:ext cx="42154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(e)</a:t>
                </a:r>
                <a:endPara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1304328" y="1137343"/>
              <a:ext cx="2175699" cy="2160000"/>
              <a:chOff x="1304328" y="1137343"/>
              <a:chExt cx="2175699" cy="2160000"/>
            </a:xfrm>
          </p:grpSpPr>
          <p:pic>
            <p:nvPicPr>
              <p:cNvPr id="6" name="图片 5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734" t="24221" r="19422" b="6935"/>
              <a:stretch/>
            </p:blipFill>
            <p:spPr>
              <a:xfrm>
                <a:off x="1320027" y="1137343"/>
                <a:ext cx="2160000" cy="2160000"/>
              </a:xfrm>
              <a:prstGeom prst="rect">
                <a:avLst/>
              </a:prstGeom>
            </p:spPr>
          </p:pic>
          <p:sp>
            <p:nvSpPr>
              <p:cNvPr id="66" name="文本框 65"/>
              <p:cNvSpPr txBox="1"/>
              <p:nvPr/>
            </p:nvSpPr>
            <p:spPr>
              <a:xfrm>
                <a:off x="3007639" y="2329916"/>
                <a:ext cx="25717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文本框 67"/>
              <p:cNvSpPr txBox="1"/>
              <p:nvPr/>
            </p:nvSpPr>
            <p:spPr>
              <a:xfrm>
                <a:off x="2862465" y="2238854"/>
                <a:ext cx="25717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2493099" y="2565491"/>
                <a:ext cx="25717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文本框 71"/>
              <p:cNvSpPr txBox="1"/>
              <p:nvPr/>
            </p:nvSpPr>
            <p:spPr>
              <a:xfrm>
                <a:off x="1916875" y="2652901"/>
                <a:ext cx="25717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文本框 73"/>
              <p:cNvSpPr txBox="1"/>
              <p:nvPr/>
            </p:nvSpPr>
            <p:spPr>
              <a:xfrm>
                <a:off x="1991941" y="2430835"/>
                <a:ext cx="25717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文本框 75"/>
              <p:cNvSpPr txBox="1"/>
              <p:nvPr/>
            </p:nvSpPr>
            <p:spPr>
              <a:xfrm>
                <a:off x="1947984" y="1994793"/>
                <a:ext cx="25717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1" name="直接箭头连接符 130"/>
              <p:cNvCxnSpPr>
                <a:cxnSpLocks noChangeAspect="1"/>
              </p:cNvCxnSpPr>
              <p:nvPr/>
            </p:nvCxnSpPr>
            <p:spPr>
              <a:xfrm flipH="1">
                <a:off x="2971478" y="2492130"/>
                <a:ext cx="111999" cy="79644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箭头连接符 131"/>
              <p:cNvCxnSpPr>
                <a:cxnSpLocks noChangeAspect="1"/>
              </p:cNvCxnSpPr>
              <p:nvPr/>
            </p:nvCxnSpPr>
            <p:spPr>
              <a:xfrm flipH="1">
                <a:off x="2810545" y="2424966"/>
                <a:ext cx="111999" cy="79644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箭头连接符 132"/>
              <p:cNvCxnSpPr>
                <a:cxnSpLocks noChangeAspect="1"/>
              </p:cNvCxnSpPr>
              <p:nvPr/>
            </p:nvCxnSpPr>
            <p:spPr>
              <a:xfrm flipH="1">
                <a:off x="2444123" y="2722336"/>
                <a:ext cx="111999" cy="79644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箭头连接符 133"/>
              <p:cNvCxnSpPr>
                <a:cxnSpLocks noChangeAspect="1"/>
              </p:cNvCxnSpPr>
              <p:nvPr/>
            </p:nvCxnSpPr>
            <p:spPr>
              <a:xfrm flipH="1">
                <a:off x="1941926" y="2572265"/>
                <a:ext cx="111999" cy="79644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箭头连接符 134"/>
              <p:cNvCxnSpPr>
                <a:cxnSpLocks noChangeAspect="1"/>
              </p:cNvCxnSpPr>
              <p:nvPr/>
            </p:nvCxnSpPr>
            <p:spPr>
              <a:xfrm flipH="1">
                <a:off x="1888617" y="2158738"/>
                <a:ext cx="111999" cy="79644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箭头连接符 135"/>
              <p:cNvCxnSpPr>
                <a:cxnSpLocks noChangeAspect="1"/>
              </p:cNvCxnSpPr>
              <p:nvPr/>
            </p:nvCxnSpPr>
            <p:spPr>
              <a:xfrm rot="20460000" flipH="1" flipV="1">
                <a:off x="1870325" y="2710322"/>
                <a:ext cx="111600" cy="92822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文本框 8"/>
              <p:cNvSpPr txBox="1"/>
              <p:nvPr/>
            </p:nvSpPr>
            <p:spPr>
              <a:xfrm>
                <a:off x="1304328" y="1137343"/>
                <a:ext cx="46351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(a)</a:t>
                </a:r>
                <a:endPara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3497014" y="1137343"/>
              <a:ext cx="2175698" cy="2160000"/>
              <a:chOff x="3497014" y="1137343"/>
              <a:chExt cx="2175698" cy="2160000"/>
            </a:xfrm>
          </p:grpSpPr>
          <p:pic>
            <p:nvPicPr>
              <p:cNvPr id="92" name="图片 91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277" t="39573" r="44245" b="26949"/>
              <a:stretch/>
            </p:blipFill>
            <p:spPr>
              <a:xfrm>
                <a:off x="3512712" y="1137343"/>
                <a:ext cx="2160000" cy="2160000"/>
              </a:xfrm>
              <a:prstGeom prst="rect">
                <a:avLst/>
              </a:prstGeom>
            </p:spPr>
          </p:pic>
          <p:sp>
            <p:nvSpPr>
              <p:cNvPr id="113" name="文本框 112"/>
              <p:cNvSpPr txBox="1"/>
              <p:nvPr/>
            </p:nvSpPr>
            <p:spPr>
              <a:xfrm>
                <a:off x="3497014" y="1137343"/>
                <a:ext cx="35976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(c)</a:t>
                </a:r>
                <a:endPara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7" name="直接箭头连接符 76"/>
              <p:cNvCxnSpPr>
                <a:cxnSpLocks noChangeAspect="1"/>
              </p:cNvCxnSpPr>
              <p:nvPr/>
            </p:nvCxnSpPr>
            <p:spPr>
              <a:xfrm flipH="1">
                <a:off x="4677507" y="2239551"/>
                <a:ext cx="111999" cy="79644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箭头连接符 77"/>
              <p:cNvCxnSpPr>
                <a:cxnSpLocks noChangeAspect="1"/>
              </p:cNvCxnSpPr>
              <p:nvPr/>
            </p:nvCxnSpPr>
            <p:spPr>
              <a:xfrm flipH="1">
                <a:off x="4503851" y="1406506"/>
                <a:ext cx="111999" cy="79644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箭头连接符 78"/>
              <p:cNvCxnSpPr>
                <a:cxnSpLocks noChangeAspect="1"/>
              </p:cNvCxnSpPr>
              <p:nvPr/>
            </p:nvCxnSpPr>
            <p:spPr>
              <a:xfrm flipH="1">
                <a:off x="4940057" y="2057269"/>
                <a:ext cx="111999" cy="79644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箭头连接符 79"/>
              <p:cNvCxnSpPr>
                <a:cxnSpLocks noChangeAspect="1"/>
              </p:cNvCxnSpPr>
              <p:nvPr/>
            </p:nvCxnSpPr>
            <p:spPr>
              <a:xfrm flipH="1">
                <a:off x="4873545" y="2275834"/>
                <a:ext cx="111999" cy="79644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箭头连接符 80"/>
              <p:cNvCxnSpPr>
                <a:cxnSpLocks noChangeAspect="1"/>
              </p:cNvCxnSpPr>
              <p:nvPr/>
            </p:nvCxnSpPr>
            <p:spPr>
              <a:xfrm flipH="1">
                <a:off x="4966587" y="1325111"/>
                <a:ext cx="111999" cy="79644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接箭头连接符 81"/>
              <p:cNvCxnSpPr>
                <a:cxnSpLocks noChangeAspect="1"/>
              </p:cNvCxnSpPr>
              <p:nvPr/>
            </p:nvCxnSpPr>
            <p:spPr>
              <a:xfrm rot="6120000" flipH="1" flipV="1">
                <a:off x="4676841" y="2359198"/>
                <a:ext cx="111600" cy="92822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接箭头连接符 84"/>
              <p:cNvCxnSpPr>
                <a:cxnSpLocks noChangeAspect="1"/>
              </p:cNvCxnSpPr>
              <p:nvPr/>
            </p:nvCxnSpPr>
            <p:spPr>
              <a:xfrm flipH="1">
                <a:off x="4680749" y="1733135"/>
                <a:ext cx="111999" cy="79644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接箭头连接符 86"/>
              <p:cNvCxnSpPr>
                <a:cxnSpLocks noChangeAspect="1"/>
              </p:cNvCxnSpPr>
              <p:nvPr/>
            </p:nvCxnSpPr>
            <p:spPr>
              <a:xfrm flipH="1">
                <a:off x="4704305" y="2074329"/>
                <a:ext cx="111999" cy="79644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文本框 87"/>
              <p:cNvSpPr txBox="1"/>
              <p:nvPr/>
            </p:nvSpPr>
            <p:spPr>
              <a:xfrm>
                <a:off x="4694202" y="2091080"/>
                <a:ext cx="25717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文本框 88"/>
              <p:cNvSpPr txBox="1"/>
              <p:nvPr/>
            </p:nvSpPr>
            <p:spPr>
              <a:xfrm>
                <a:off x="4983800" y="1917670"/>
                <a:ext cx="25717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文本框 89"/>
              <p:cNvSpPr txBox="1"/>
              <p:nvPr/>
            </p:nvSpPr>
            <p:spPr>
              <a:xfrm>
                <a:off x="4553896" y="1269402"/>
                <a:ext cx="25717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文本框 90"/>
              <p:cNvSpPr txBox="1"/>
              <p:nvPr/>
            </p:nvSpPr>
            <p:spPr>
              <a:xfrm>
                <a:off x="4760305" y="1931318"/>
                <a:ext cx="25717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文本框 92"/>
              <p:cNvSpPr txBox="1"/>
              <p:nvPr/>
            </p:nvSpPr>
            <p:spPr>
              <a:xfrm>
                <a:off x="4719362" y="1596948"/>
                <a:ext cx="25717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文本框 93"/>
              <p:cNvSpPr txBox="1"/>
              <p:nvPr/>
            </p:nvSpPr>
            <p:spPr>
              <a:xfrm>
                <a:off x="4920667" y="2129210"/>
                <a:ext cx="25717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文本框 104"/>
              <p:cNvSpPr txBox="1"/>
              <p:nvPr/>
            </p:nvSpPr>
            <p:spPr>
              <a:xfrm>
                <a:off x="4503130" y="2364634"/>
                <a:ext cx="25717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7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文本框 105"/>
              <p:cNvSpPr txBox="1"/>
              <p:nvPr/>
            </p:nvSpPr>
            <p:spPr>
              <a:xfrm>
                <a:off x="4994449" y="1197750"/>
                <a:ext cx="25717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26" name="组合 225"/>
          <p:cNvGrpSpPr/>
          <p:nvPr/>
        </p:nvGrpSpPr>
        <p:grpSpPr>
          <a:xfrm>
            <a:off x="3104199" y="2703416"/>
            <a:ext cx="2334060" cy="261610"/>
            <a:chOff x="3836053" y="2398104"/>
            <a:chExt cx="2334060" cy="261610"/>
          </a:xfrm>
        </p:grpSpPr>
        <p:sp>
          <p:nvSpPr>
            <p:cNvPr id="96" name="文本框 95"/>
            <p:cNvSpPr txBox="1"/>
            <p:nvPr/>
          </p:nvSpPr>
          <p:spPr>
            <a:xfrm>
              <a:off x="4074031" y="2398104"/>
              <a:ext cx="43023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67">
                <a:defRPr/>
              </a:pPr>
              <a:r>
                <a:rPr lang="en-US" altLang="zh-CN" sz="11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zh-CN" altLang="en-US" sz="11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4312009" y="2398104"/>
              <a:ext cx="43023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67">
                <a:defRPr/>
              </a:pPr>
              <a:r>
                <a:rPr lang="en-US" altLang="zh-CN" sz="11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11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文本框 97"/>
            <p:cNvSpPr txBox="1"/>
            <p:nvPr/>
          </p:nvSpPr>
          <p:spPr>
            <a:xfrm>
              <a:off x="4549987" y="2398104"/>
              <a:ext cx="43023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67">
                <a:defRPr/>
              </a:pPr>
              <a:r>
                <a:rPr lang="en-US" altLang="zh-CN" sz="11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zh-CN" altLang="en-US" sz="11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4787965" y="2398104"/>
              <a:ext cx="43023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67">
                <a:defRPr/>
              </a:pPr>
              <a:r>
                <a:rPr lang="en-US" altLang="zh-CN" sz="11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zh-CN" altLang="en-US" sz="11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5025943" y="2398104"/>
              <a:ext cx="43023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67">
                <a:defRPr/>
              </a:pPr>
              <a:r>
                <a:rPr lang="en-US" altLang="zh-CN" sz="11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zh-CN" altLang="en-US" sz="11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5263921" y="2398104"/>
              <a:ext cx="43023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67">
                <a:defRPr/>
              </a:pPr>
              <a:r>
                <a:rPr lang="en-US" altLang="zh-CN" sz="11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zh-CN" altLang="en-US" sz="11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5501899" y="2398104"/>
              <a:ext cx="43023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67">
                <a:defRPr/>
              </a:pPr>
              <a:r>
                <a:rPr lang="en-US" altLang="zh-CN" sz="11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endParaRPr lang="zh-CN" altLang="en-US" sz="11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5739874" y="2398104"/>
              <a:ext cx="43023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67">
                <a:defRPr/>
              </a:pPr>
              <a:r>
                <a:rPr lang="en-US" altLang="zh-CN" sz="11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endParaRPr lang="zh-CN" altLang="en-US" sz="11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文本框 114"/>
            <p:cNvSpPr txBox="1"/>
            <p:nvPr/>
          </p:nvSpPr>
          <p:spPr>
            <a:xfrm>
              <a:off x="3836053" y="2398104"/>
              <a:ext cx="43023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67">
                <a:defRPr/>
              </a:pPr>
              <a:r>
                <a:rPr lang="en-US" altLang="zh-CN" sz="11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lang="zh-CN" altLang="en-US" sz="11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587209" y="2690187"/>
            <a:ext cx="1510806" cy="2020202"/>
            <a:chOff x="1424253" y="2690187"/>
            <a:chExt cx="1510806" cy="202020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17" t="24728" r="51099" b="31038"/>
            <a:stretch/>
          </p:blipFill>
          <p:spPr>
            <a:xfrm>
              <a:off x="1448697" y="2690187"/>
              <a:ext cx="1440000" cy="2020202"/>
            </a:xfrm>
            <a:prstGeom prst="rect">
              <a:avLst/>
            </a:prstGeom>
          </p:spPr>
        </p:pic>
        <p:grpSp>
          <p:nvGrpSpPr>
            <p:cNvPr id="12" name="组合 11"/>
            <p:cNvGrpSpPr/>
            <p:nvPr/>
          </p:nvGrpSpPr>
          <p:grpSpPr>
            <a:xfrm>
              <a:off x="1424253" y="2691683"/>
              <a:ext cx="1510806" cy="261610"/>
              <a:chOff x="1424253" y="2691683"/>
              <a:chExt cx="1510806" cy="261610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1424253" y="2691683"/>
                <a:ext cx="29070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1627603" y="2691683"/>
                <a:ext cx="29070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1830953" y="2691683"/>
                <a:ext cx="29070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2034303" y="2691683"/>
                <a:ext cx="29070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2237653" y="2691683"/>
                <a:ext cx="29070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2441003" y="2691683"/>
                <a:ext cx="29070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2644352" y="2691683"/>
                <a:ext cx="29070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endPara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37" name="文本框 136"/>
          <p:cNvSpPr txBox="1"/>
          <p:nvPr/>
        </p:nvSpPr>
        <p:spPr>
          <a:xfrm>
            <a:off x="1251165" y="2664944"/>
            <a:ext cx="405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文本框 137"/>
          <p:cNvSpPr txBox="1"/>
          <p:nvPr/>
        </p:nvSpPr>
        <p:spPr>
          <a:xfrm>
            <a:off x="3044425" y="2664944"/>
            <a:ext cx="3958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600846" y="2690186"/>
            <a:ext cx="2370599" cy="2019600"/>
            <a:chOff x="5600846" y="2690186"/>
            <a:chExt cx="2370599" cy="2019600"/>
          </a:xfrm>
        </p:grpSpPr>
        <p:pic>
          <p:nvPicPr>
            <p:cNvPr id="212" name="图片 211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14" t="40728" r="58764" b="32253"/>
            <a:stretch/>
          </p:blipFill>
          <p:spPr>
            <a:xfrm>
              <a:off x="5690078" y="2690186"/>
              <a:ext cx="2173209" cy="2019600"/>
            </a:xfrm>
            <a:prstGeom prst="rect">
              <a:avLst/>
            </a:prstGeom>
          </p:spPr>
        </p:pic>
        <p:grpSp>
          <p:nvGrpSpPr>
            <p:cNvPr id="7" name="组合 6"/>
            <p:cNvGrpSpPr/>
            <p:nvPr/>
          </p:nvGrpSpPr>
          <p:grpSpPr>
            <a:xfrm>
              <a:off x="5600846" y="2691683"/>
              <a:ext cx="2370599" cy="261610"/>
              <a:chOff x="5600846" y="2691683"/>
              <a:chExt cx="2370599" cy="261610"/>
            </a:xfrm>
          </p:grpSpPr>
          <p:sp>
            <p:nvSpPr>
              <p:cNvPr id="213" name="文本框 212"/>
              <p:cNvSpPr txBox="1"/>
              <p:nvPr/>
            </p:nvSpPr>
            <p:spPr>
              <a:xfrm>
                <a:off x="5600846" y="2691683"/>
                <a:ext cx="4825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67">
                  <a:defRPr/>
                </a:pPr>
                <a:r>
                  <a:rPr lang="en-US" altLang="zh-CN" sz="11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endParaRPr lang="zh-CN" altLang="en-US" sz="11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文本框 213"/>
              <p:cNvSpPr txBox="1"/>
              <p:nvPr/>
            </p:nvSpPr>
            <p:spPr>
              <a:xfrm>
                <a:off x="5870569" y="2691683"/>
                <a:ext cx="4825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67">
                  <a:defRPr/>
                </a:pPr>
                <a:r>
                  <a:rPr lang="en-US" altLang="zh-CN" sz="11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zh-CN" altLang="en-US" sz="11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文本框 214"/>
              <p:cNvSpPr txBox="1"/>
              <p:nvPr/>
            </p:nvSpPr>
            <p:spPr>
              <a:xfrm>
                <a:off x="6140292" y="2691683"/>
                <a:ext cx="4825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67">
                  <a:defRPr/>
                </a:pPr>
                <a:r>
                  <a:rPr lang="en-US" altLang="zh-CN" sz="11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zh-CN" altLang="en-US" sz="11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文本框 215"/>
              <p:cNvSpPr txBox="1"/>
              <p:nvPr/>
            </p:nvSpPr>
            <p:spPr>
              <a:xfrm>
                <a:off x="6410015" y="2691683"/>
                <a:ext cx="4825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67">
                  <a:defRPr/>
                </a:pPr>
                <a:r>
                  <a:rPr lang="en-US" altLang="zh-CN" sz="11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zh-CN" altLang="en-US" sz="11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文本框 216"/>
              <p:cNvSpPr txBox="1"/>
              <p:nvPr/>
            </p:nvSpPr>
            <p:spPr>
              <a:xfrm>
                <a:off x="6679738" y="2691683"/>
                <a:ext cx="4825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67">
                  <a:defRPr/>
                </a:pPr>
                <a:r>
                  <a:rPr lang="en-US" altLang="zh-CN" sz="11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zh-CN" altLang="en-US" sz="11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文本框 217"/>
              <p:cNvSpPr txBox="1"/>
              <p:nvPr/>
            </p:nvSpPr>
            <p:spPr>
              <a:xfrm>
                <a:off x="6949461" y="2691683"/>
                <a:ext cx="4825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67">
                  <a:defRPr/>
                </a:pPr>
                <a:r>
                  <a:rPr lang="en-US" altLang="zh-CN" sz="11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lang="zh-CN" altLang="en-US" sz="11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文本框 218"/>
              <p:cNvSpPr txBox="1"/>
              <p:nvPr/>
            </p:nvSpPr>
            <p:spPr>
              <a:xfrm>
                <a:off x="7219184" y="2691683"/>
                <a:ext cx="4825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67">
                  <a:defRPr/>
                </a:pPr>
                <a:r>
                  <a:rPr lang="en-US" altLang="zh-CN" sz="11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endParaRPr lang="zh-CN" altLang="en-US" sz="11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文本框 219"/>
              <p:cNvSpPr txBox="1"/>
              <p:nvPr/>
            </p:nvSpPr>
            <p:spPr>
              <a:xfrm>
                <a:off x="7488909" y="2691683"/>
                <a:ext cx="4825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67">
                  <a:defRPr/>
                </a:pPr>
                <a:r>
                  <a:rPr lang="en-US" altLang="zh-CN" sz="11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7</a:t>
                </a:r>
                <a:endParaRPr lang="zh-CN" altLang="en-US" sz="11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39" name="文本框 138"/>
          <p:cNvSpPr txBox="1"/>
          <p:nvPr/>
        </p:nvSpPr>
        <p:spPr>
          <a:xfrm>
            <a:off x="5389078" y="2664944"/>
            <a:ext cx="3597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(f)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266497" y="2690186"/>
            <a:ext cx="2281700" cy="2019600"/>
            <a:chOff x="3067328" y="2690186"/>
            <a:chExt cx="2281700" cy="2019600"/>
          </a:xfrm>
        </p:grpSpPr>
        <p:grpSp>
          <p:nvGrpSpPr>
            <p:cNvPr id="14" name="组合 13"/>
            <p:cNvGrpSpPr/>
            <p:nvPr/>
          </p:nvGrpSpPr>
          <p:grpSpPr>
            <a:xfrm>
              <a:off x="3189641" y="2690186"/>
              <a:ext cx="2026862" cy="2019600"/>
              <a:chOff x="3189641" y="3334773"/>
              <a:chExt cx="2026862" cy="2019600"/>
            </a:xfrm>
          </p:grpSpPr>
          <p:pic>
            <p:nvPicPr>
              <p:cNvPr id="95" name="图片 94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85" t="19988" r="63905" b="38947"/>
              <a:stretch/>
            </p:blipFill>
            <p:spPr>
              <a:xfrm>
                <a:off x="3417992" y="3334773"/>
                <a:ext cx="1798511" cy="2019600"/>
              </a:xfrm>
              <a:custGeom>
                <a:avLst/>
                <a:gdLst>
                  <a:gd name="connsiteX0" fmla="*/ 0 w 1767604"/>
                  <a:gd name="connsiteY0" fmla="*/ 0 h 1984894"/>
                  <a:gd name="connsiteX1" fmla="*/ 1767604 w 1767604"/>
                  <a:gd name="connsiteY1" fmla="*/ 0 h 1984894"/>
                  <a:gd name="connsiteX2" fmla="*/ 1767604 w 1767604"/>
                  <a:gd name="connsiteY2" fmla="*/ 1984894 h 1984894"/>
                  <a:gd name="connsiteX3" fmla="*/ 0 w 1767604"/>
                  <a:gd name="connsiteY3" fmla="*/ 1984894 h 1984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67604" h="1984894">
                    <a:moveTo>
                      <a:pt x="0" y="0"/>
                    </a:moveTo>
                    <a:lnTo>
                      <a:pt x="1767604" y="0"/>
                    </a:lnTo>
                    <a:lnTo>
                      <a:pt x="1767604" y="1984894"/>
                    </a:lnTo>
                    <a:lnTo>
                      <a:pt x="0" y="1984894"/>
                    </a:lnTo>
                    <a:close/>
                  </a:path>
                </a:pathLst>
              </a:custGeom>
            </p:spPr>
          </p:pic>
          <p:pic>
            <p:nvPicPr>
              <p:cNvPr id="104" name="图片 103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179" t="19988" r="32829" b="38947"/>
              <a:stretch/>
            </p:blipFill>
            <p:spPr>
              <a:xfrm>
                <a:off x="3189641" y="3334773"/>
                <a:ext cx="245765" cy="2019600"/>
              </a:xfrm>
              <a:custGeom>
                <a:avLst/>
                <a:gdLst>
                  <a:gd name="connsiteX0" fmla="*/ 0 w 241541"/>
                  <a:gd name="connsiteY0" fmla="*/ 0 h 1984894"/>
                  <a:gd name="connsiteX1" fmla="*/ 241541 w 241541"/>
                  <a:gd name="connsiteY1" fmla="*/ 0 h 1984894"/>
                  <a:gd name="connsiteX2" fmla="*/ 241541 w 241541"/>
                  <a:gd name="connsiteY2" fmla="*/ 1984894 h 1984894"/>
                  <a:gd name="connsiteX3" fmla="*/ 0 w 241541"/>
                  <a:gd name="connsiteY3" fmla="*/ 1984894 h 1984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41" h="1984894">
                    <a:moveTo>
                      <a:pt x="0" y="0"/>
                    </a:moveTo>
                    <a:lnTo>
                      <a:pt x="241541" y="0"/>
                    </a:lnTo>
                    <a:lnTo>
                      <a:pt x="241541" y="1984894"/>
                    </a:lnTo>
                    <a:lnTo>
                      <a:pt x="0" y="1984894"/>
                    </a:lnTo>
                    <a:close/>
                  </a:path>
                </a:pathLst>
              </a:custGeom>
            </p:spPr>
          </p:pic>
        </p:grpSp>
        <p:grpSp>
          <p:nvGrpSpPr>
            <p:cNvPr id="4" name="组合 3"/>
            <p:cNvGrpSpPr/>
            <p:nvPr/>
          </p:nvGrpSpPr>
          <p:grpSpPr>
            <a:xfrm>
              <a:off x="3067328" y="2691683"/>
              <a:ext cx="2281700" cy="261610"/>
              <a:chOff x="3067328" y="2691683"/>
              <a:chExt cx="2281700" cy="261610"/>
            </a:xfrm>
          </p:grpSpPr>
          <p:sp>
            <p:nvSpPr>
              <p:cNvPr id="108" name="文本框 107"/>
              <p:cNvSpPr txBox="1"/>
              <p:nvPr/>
            </p:nvSpPr>
            <p:spPr>
              <a:xfrm>
                <a:off x="3067328" y="2691683"/>
                <a:ext cx="4825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67">
                  <a:defRPr/>
                </a:pPr>
                <a:r>
                  <a:rPr lang="en-US" altLang="zh-CN" sz="11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endParaRPr lang="zh-CN" altLang="en-US" sz="11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文本框 108"/>
              <p:cNvSpPr txBox="1"/>
              <p:nvPr/>
            </p:nvSpPr>
            <p:spPr>
              <a:xfrm>
                <a:off x="3292223" y="2691683"/>
                <a:ext cx="4825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67">
                  <a:defRPr/>
                </a:pPr>
                <a:r>
                  <a:rPr lang="en-US" altLang="zh-CN" sz="11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zh-CN" altLang="en-US" sz="11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文本框 109"/>
              <p:cNvSpPr txBox="1"/>
              <p:nvPr/>
            </p:nvSpPr>
            <p:spPr>
              <a:xfrm>
                <a:off x="3517118" y="2691683"/>
                <a:ext cx="4825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67">
                  <a:defRPr/>
                </a:pPr>
                <a:r>
                  <a:rPr lang="en-US" altLang="zh-CN" sz="11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zh-CN" altLang="en-US" sz="11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文本框 110"/>
              <p:cNvSpPr txBox="1"/>
              <p:nvPr/>
            </p:nvSpPr>
            <p:spPr>
              <a:xfrm>
                <a:off x="3742013" y="2691683"/>
                <a:ext cx="4825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67">
                  <a:defRPr/>
                </a:pPr>
                <a:r>
                  <a:rPr lang="en-US" altLang="zh-CN" sz="11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zh-CN" altLang="en-US" sz="11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文本框 111"/>
              <p:cNvSpPr txBox="1"/>
              <p:nvPr/>
            </p:nvSpPr>
            <p:spPr>
              <a:xfrm>
                <a:off x="3966908" y="2691683"/>
                <a:ext cx="4825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67">
                  <a:defRPr/>
                </a:pPr>
                <a:r>
                  <a:rPr lang="en-US" altLang="zh-CN" sz="11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zh-CN" altLang="en-US" sz="11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文本框 113"/>
              <p:cNvSpPr txBox="1"/>
              <p:nvPr/>
            </p:nvSpPr>
            <p:spPr>
              <a:xfrm>
                <a:off x="4191803" y="2691683"/>
                <a:ext cx="4825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67">
                  <a:defRPr/>
                </a:pPr>
                <a:r>
                  <a:rPr lang="en-US" altLang="zh-CN" sz="11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lang="zh-CN" altLang="en-US" sz="11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文本框 115"/>
              <p:cNvSpPr txBox="1"/>
              <p:nvPr/>
            </p:nvSpPr>
            <p:spPr>
              <a:xfrm>
                <a:off x="4416698" y="2691683"/>
                <a:ext cx="4825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67">
                  <a:defRPr/>
                </a:pPr>
                <a:r>
                  <a:rPr lang="en-US" altLang="zh-CN" sz="11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endParaRPr lang="zh-CN" altLang="en-US" sz="11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文本框 116"/>
              <p:cNvSpPr txBox="1"/>
              <p:nvPr/>
            </p:nvSpPr>
            <p:spPr>
              <a:xfrm>
                <a:off x="4641593" y="2691683"/>
                <a:ext cx="4825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67">
                  <a:defRPr/>
                </a:pPr>
                <a:r>
                  <a:rPr lang="en-US" altLang="zh-CN" sz="11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7</a:t>
                </a:r>
                <a:endParaRPr lang="zh-CN" altLang="en-US" sz="11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文本框 117"/>
              <p:cNvSpPr txBox="1"/>
              <p:nvPr/>
            </p:nvSpPr>
            <p:spPr>
              <a:xfrm>
                <a:off x="4866492" y="2691683"/>
                <a:ext cx="4825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67">
                  <a:defRPr/>
                </a:pPr>
                <a:r>
                  <a:rPr lang="en-US" altLang="zh-CN" sz="11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  <a:endParaRPr lang="zh-CN" altLang="en-US" sz="11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274320" y="4980249"/>
            <a:ext cx="85953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>
                <a:latin typeface="Arial" panose="020B0604020202020204" pitchFamily="34" charset="0"/>
                <a:cs typeface="Arial" panose="020B0604020202020204" pitchFamily="34" charset="0"/>
              </a:rPr>
              <a:t>Figure S2. 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Growth dynamics and sequence characterization of </a:t>
            </a:r>
            <a:r>
              <a:rPr lang="en-US" altLang="zh-CN" sz="1200" i="1" kern="100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 mutations from </a:t>
            </a:r>
            <a:r>
              <a:rPr lang="en-US" altLang="zh-CN" sz="1200" i="1" kern="100" dirty="0">
                <a:latin typeface="Arial" panose="020B0604020202020204" pitchFamily="34" charset="0"/>
                <a:cs typeface="Arial" panose="020B0604020202020204" pitchFamily="34" charset="0"/>
              </a:rPr>
              <a:t>TED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kern="100" dirty="0" err="1">
                <a:latin typeface="Arial" panose="020B0604020202020204" pitchFamily="34" charset="0"/>
                <a:cs typeface="Arial" panose="020B0604020202020204" pitchFamily="34" charset="0"/>
              </a:rPr>
              <a:t>transformants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. (</a:t>
            </a:r>
            <a:r>
              <a:rPr lang="en-US" altLang="zh-CN" sz="1200" b="1" kern="1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) The plating culture growth of ligation products of intact</a:t>
            </a:r>
            <a:r>
              <a:rPr lang="en-US" altLang="zh-CN" sz="1200" i="1" kern="100" dirty="0">
                <a:latin typeface="Arial" panose="020B0604020202020204" pitchFamily="34" charset="0"/>
                <a:cs typeface="Arial" panose="020B0604020202020204" pitchFamily="34" charset="0"/>
              </a:rPr>
              <a:t> TED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 PCR amplicons. Arrows, large white colonies bearing </a:t>
            </a:r>
            <a:r>
              <a:rPr lang="en-US" altLang="zh-CN" sz="1200" i="1" kern="100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 mutations confirmed by PCR amplification (</a:t>
            </a:r>
            <a:r>
              <a:rPr lang="en-US" altLang="zh-CN" sz="1200" b="1" kern="1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) and subsequent sequencing analysis. (</a:t>
            </a:r>
            <a:r>
              <a:rPr lang="en-US" altLang="zh-CN" sz="1200" b="1" kern="1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) Large white colonies bearing </a:t>
            </a:r>
            <a:r>
              <a:rPr lang="en-US" altLang="zh-CN" sz="1200" i="1" kern="100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 mutations arose from plating preserved bacterial solution of single colonies of </a:t>
            </a:r>
            <a:r>
              <a:rPr lang="en-US" altLang="zh-CN" sz="1200" i="1" kern="100" dirty="0">
                <a:latin typeface="Arial" panose="020B0604020202020204" pitchFamily="34" charset="0"/>
                <a:cs typeface="Arial" panose="020B0604020202020204" pitchFamily="34" charset="0"/>
              </a:rPr>
              <a:t>TED </a:t>
            </a:r>
            <a:r>
              <a:rPr lang="en-US" altLang="zh-CN" sz="1200" kern="100" dirty="0" err="1">
                <a:latin typeface="Arial" panose="020B0604020202020204" pitchFamily="34" charset="0"/>
                <a:cs typeface="Arial" panose="020B0604020202020204" pitchFamily="34" charset="0"/>
              </a:rPr>
              <a:t>transformants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. (</a:t>
            </a:r>
            <a:r>
              <a:rPr lang="en-US" altLang="zh-CN" sz="1200" b="1" kern="1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) Confirmation by colony PCR amplification. (</a:t>
            </a:r>
            <a:r>
              <a:rPr lang="en-US" altLang="zh-CN" sz="1200" b="1" kern="1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) The growth of culture from transformation with isolated plasmids containing an intact </a:t>
            </a:r>
            <a:r>
              <a:rPr lang="en-US" altLang="zh-CN" sz="1200" i="1" kern="100" dirty="0">
                <a:latin typeface="Arial" panose="020B0604020202020204" pitchFamily="34" charset="0"/>
                <a:cs typeface="Arial" panose="020B0604020202020204" pitchFamily="34" charset="0"/>
              </a:rPr>
              <a:t>TED 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element. Arrows, large white colonies bearing </a:t>
            </a:r>
            <a:r>
              <a:rPr lang="en-US" altLang="zh-CN" sz="1200" i="1" kern="100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 mutations confirmed by PCR </a:t>
            </a:r>
            <a:r>
              <a:rPr lang="en-US" altLang="zh-CN" sz="1200" kern="100">
                <a:latin typeface="Arial" panose="020B0604020202020204" pitchFamily="34" charset="0"/>
                <a:cs typeface="Arial" panose="020B0604020202020204" pitchFamily="34" charset="0"/>
              </a:rPr>
              <a:t>amplification (</a:t>
            </a:r>
            <a:r>
              <a:rPr lang="en-US" altLang="zh-CN" sz="1200" b="1" kern="10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) and subsequent sequencing analysis. PCR primer combination, M13F/M13R. M, DNA Ladder.</a:t>
            </a:r>
            <a:endParaRPr lang="zh-CN" altLang="zh-CN" sz="1200" kern="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144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213</Words>
  <Application>Microsoft Office PowerPoint</Application>
  <PresentationFormat>On-screen Show (4:3)</PresentationFormat>
  <Paragraphs>63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cong chunsheng</dc:creator>
  <cp:lastModifiedBy>MDPI</cp:lastModifiedBy>
  <cp:revision>23</cp:revision>
  <dcterms:created xsi:type="dcterms:W3CDTF">2022-07-06T14:02:55Z</dcterms:created>
  <dcterms:modified xsi:type="dcterms:W3CDTF">2022-10-09T09:37:11Z</dcterms:modified>
</cp:coreProperties>
</file>