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 userDrawn="1">
          <p15:clr>
            <a:srgbClr val="A4A3A4"/>
          </p15:clr>
        </p15:guide>
        <p15:guide id="2" pos="127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F2DD5FA-67A6-AEAD-2C92-E8FAA7FAA041}" name="Drorit Neumann" initials="DN" userId="S::histo6@tauex.tau.ac.il::48e618ba-376d-47b2-9539-36daa82f59e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76" y="76"/>
      </p:cViewPr>
      <p:guideLst>
        <p:guide orient="horz" pos="2232"/>
        <p:guide pos="12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76AAF-5084-C622-2BD5-CD32CF1E8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E4CE29-081D-3C62-582D-7533CD837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40595-9CC1-A7CC-FC71-F96898B0B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9C1A3-DEAB-0C00-486C-190DDF806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A91EE-9613-4AB7-BBFD-417134BA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5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C410B-BFDA-B2BD-E4FE-8D4DDD585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3B229A-4624-CF4D-4CEB-8F572F3FC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52EF8-3985-BE10-4696-A4A2E2A7E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4E0E-F26F-B2E7-6CEE-C37E2C762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CD211-DCA7-B425-EE0E-42636DBB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1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4A80D8-5C7D-1CDF-8429-C12408F8D9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70450B-69E6-7E86-6C1B-EAE7A762D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CC6EA-93AA-779A-6D81-C7343CD2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281AE-C6EA-ED08-9980-A3281EC4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44F99-CA8F-B4BF-B655-2643217BA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3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CF4EA-3CFA-E06C-392A-8A6046B28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7A167-6DED-202F-5AA6-47E7B2E19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4CC3D-4246-8157-0F59-50395A06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97AC08-D8BF-8F13-8C62-7BF542C4E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42A42-292D-AE89-DF81-1E69DA411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52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4D963-646A-D5E4-AB3B-955E47138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2A3A8-4191-75E1-144F-77AD70C0E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7F3FE-31AA-AC6E-73E8-D0B844F5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0195E-74EE-9B63-0289-C0939B63B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AB5C8-9FFD-9270-2742-691C34475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9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19C87-1EF9-B103-6FBA-330F52AAF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FFB5F-EE09-995F-0B8B-77C0BA62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2457C-70DA-00BC-4626-5E865A3AC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7ACDF-B775-9437-BDE7-04A9E9EA5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15097-7AE8-057F-2A9D-F83F7595C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6DE13-27D8-6D45-84DE-4FA69B6B4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54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8F28-C6E3-AF17-0565-245FB6239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28562-33D4-C5F4-E2B6-BDE7F0DBB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2600CB-BD35-104F-C9F4-3A0DF5616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67D5A6-AC14-6963-4187-37E841066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14ABCF-63CB-8448-41B2-53C506773A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0131FF-E805-5DFF-09EA-3404D202B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81887F-CE89-6928-16E7-FE381E03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AD2DCE-3C0D-2D58-C466-0A43039B8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89A82-6DF9-1A1E-DDC1-B5A998294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9DCD5-8765-E597-6BFA-7CBB4F970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B43812-407A-EB36-23F8-79AA523D2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A718D-E1A0-80BF-0DDB-80852557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7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128699-8F32-B765-451A-7A7BB1D0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C56EA9-4DF0-6260-6E24-F92E82B11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EC76E-AB07-9895-48E7-5041C5D4A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7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431DC-AF39-0D31-EE1C-FEA8B272B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FBEC0-8972-E5CA-D6CA-A65F7B2AE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10298A-0A10-2FDA-981D-E2C21BD10D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1CFC8-1A97-B705-D05E-71FD260DF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517E6-7882-57FB-D863-95E99329E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6E169-538D-AD52-0DBE-0C0E69736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81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08713-7A5F-18AE-E69D-591BA111C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B8B1CB-1FE8-5DF9-6D7A-9125498DBE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74094-86EB-CE95-6547-3160176FC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BC783-79C5-604A-202C-60D327022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4DD06-B335-9D7C-691F-BB5DF3455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16C8F7-0DCD-80D0-A207-01031A582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8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14002C-A085-074B-D463-48997A731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65B170-3286-C067-9E15-F4C3A1079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B9D43-3A77-C428-4AF9-F9AE27E8CC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1F645-C901-4EBB-A629-05F05DEBE834}" type="datetimeFigureOut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F67A5-7243-423A-34BF-4DAC4873D3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C97D1-4D32-FD6D-0D98-28A57349A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7EDA4-E2BF-4902-802E-896BB1BAC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9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4A9050-B941-1B97-214D-43C6F2720EB4}"/>
              </a:ext>
            </a:extLst>
          </p:cNvPr>
          <p:cNvSpPr txBox="1"/>
          <p:nvPr/>
        </p:nvSpPr>
        <p:spPr>
          <a:xfrm>
            <a:off x="2028155" y="4661591"/>
            <a:ext cx="6832286" cy="1269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S1. EPOR expression in TER119</a:t>
            </a:r>
            <a:r>
              <a:rPr lang="en-US" sz="12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erythroid cells and CD115</a:t>
            </a:r>
            <a:r>
              <a:rPr lang="en-US" sz="1200" b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osteoclast precursors.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EPOR expression as measured by RT-qPCR in bone marrow-derived TER119</a:t>
            </a:r>
            <a:r>
              <a:rPr lang="en-US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CD115</a:t>
            </a:r>
            <a:r>
              <a:rPr lang="en-US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cells from 12-week-old WT female mice. Expression of EPOR was normalized to HPRT, n=4.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Surface expression of EPOR by TER119</a:t>
            </a:r>
            <a:r>
              <a:rPr lang="en-US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CD115</a:t>
            </a:r>
            <a:r>
              <a:rPr lang="en-US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cells of total bone marrow from 12-week-old WT female mice as measured by mean fluorescence intensity (MFI) using flow cytometry analysis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anti N-terminus EPOR antibody was used for this analysis, n=5. All data are mean ± SD, **p &lt; 0.01, student’s </a:t>
            </a:r>
            <a:r>
              <a:rPr lang="en-US" sz="1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-test.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152287-8646-8387-7464-A6342B007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155" y="683951"/>
            <a:ext cx="6747257" cy="397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07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Zamzam Awida</dc:creator>
  <cp:lastModifiedBy>Zamzam Awida</cp:lastModifiedBy>
  <cp:revision>7</cp:revision>
  <dcterms:created xsi:type="dcterms:W3CDTF">2022-09-29T08:18:59Z</dcterms:created>
  <dcterms:modified xsi:type="dcterms:W3CDTF">2022-10-08T20:54:06Z</dcterms:modified>
</cp:coreProperties>
</file>