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ciani, Elvis" initials="TE" lastIdx="4" clrIdx="0">
    <p:extLst>
      <p:ext uri="{19B8F6BF-5375-455C-9EA6-DF929625EA0E}">
        <p15:presenceInfo xmlns:p15="http://schemas.microsoft.com/office/powerpoint/2012/main" userId="S::ticianie@msu.edu::497841fe-bd8a-479a-afe0-916b690c3487" providerId="AD"/>
      </p:ext>
    </p:extLst>
  </p:cmAuthor>
  <p:cmAuthor id="2" name="Veiga-Lopez, Almudena" initials="VLA" lastIdx="9" clrIdx="1">
    <p:extLst>
      <p:ext uri="{19B8F6BF-5375-455C-9EA6-DF929625EA0E}">
        <p15:presenceInfo xmlns:p15="http://schemas.microsoft.com/office/powerpoint/2012/main" userId="S::veiga@msu.edu::75c38618-c118-4518-9108-7999939153c7" providerId="AD"/>
      </p:ext>
    </p:extLst>
  </p:cmAuthor>
  <p:cmAuthor id="3" name="Veiga-Lopez, Almudena" initials="VLA [2]" lastIdx="27" clrIdx="2">
    <p:extLst>
      <p:ext uri="{19B8F6BF-5375-455C-9EA6-DF929625EA0E}">
        <p15:presenceInfo xmlns:p15="http://schemas.microsoft.com/office/powerpoint/2012/main" userId="Veiga-Lopez, Almude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0" autoAdjust="0"/>
    <p:restoredTop sz="94660"/>
  </p:normalViewPr>
  <p:slideViewPr>
    <p:cSldViewPr snapToGrid="0">
      <p:cViewPr>
        <p:scale>
          <a:sx n="125" d="100"/>
          <a:sy n="125" d="100"/>
        </p:scale>
        <p:origin x="1061" y="-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4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3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9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1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2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3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6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3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B8944-271E-411C-B67E-5BBAF78B1640}" type="datetimeFigureOut">
              <a:rPr lang="en-US" smtClean="0"/>
              <a:t>1/8/2022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E7044-24F5-44AE-9B69-CE29DF5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65128C9-C52E-4D1F-8A1F-0C44C8228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066673"/>
              </p:ext>
            </p:extLst>
          </p:nvPr>
        </p:nvGraphicFramePr>
        <p:xfrm>
          <a:off x="586988" y="1285061"/>
          <a:ext cx="5758056" cy="408847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794583">
                  <a:extLst>
                    <a:ext uri="{9D8B030D-6E8A-4147-A177-3AD203B41FA5}">
                      <a16:colId xmlns:a16="http://schemas.microsoft.com/office/drawing/2014/main" val="830626738"/>
                    </a:ext>
                  </a:extLst>
                </a:gridCol>
                <a:gridCol w="1232089">
                  <a:extLst>
                    <a:ext uri="{9D8B030D-6E8A-4147-A177-3AD203B41FA5}">
                      <a16:colId xmlns:a16="http://schemas.microsoft.com/office/drawing/2014/main" val="4201787592"/>
                    </a:ext>
                  </a:extLst>
                </a:gridCol>
                <a:gridCol w="541020">
                  <a:extLst>
                    <a:ext uri="{9D8B030D-6E8A-4147-A177-3AD203B41FA5}">
                      <a16:colId xmlns:a16="http://schemas.microsoft.com/office/drawing/2014/main" val="1772843840"/>
                    </a:ext>
                  </a:extLst>
                </a:gridCol>
                <a:gridCol w="491769">
                  <a:extLst>
                    <a:ext uri="{9D8B030D-6E8A-4147-A177-3AD203B41FA5}">
                      <a16:colId xmlns:a16="http://schemas.microsoft.com/office/drawing/2014/main" val="3978071221"/>
                    </a:ext>
                  </a:extLst>
                </a:gridCol>
                <a:gridCol w="2698595">
                  <a:extLst>
                    <a:ext uri="{9D8B030D-6E8A-4147-A177-3AD203B41FA5}">
                      <a16:colId xmlns:a16="http://schemas.microsoft.com/office/drawing/2014/main" val="2227800325"/>
                    </a:ext>
                  </a:extLst>
                </a:gridCol>
              </a:tblGrid>
              <a:tr h="1805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866" marR="64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Antibody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866" marR="64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Dilution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866" marR="64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Host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866" marR="64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Catalog # (company)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4866" marR="64866" marT="0" marB="0"/>
                </a:tc>
                <a:extLst>
                  <a:ext uri="{0D108BD9-81ED-4DB2-BD59-A6C34878D82A}">
                    <a16:rowId xmlns:a16="http://schemas.microsoft.com/office/drawing/2014/main" val="4242547425"/>
                  </a:ext>
                </a:extLst>
              </a:tr>
              <a:tr h="361147">
                <a:tc rowSpan="7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antibody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AKT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9272S (Cell Signaling Technology)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3139501329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EGFR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AB32077 (Abcam)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2693141267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ERK 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AB17942 (Abcam)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2420665046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9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phospho-Akt</a:t>
                      </a:r>
                      <a:r>
                        <a:rPr lang="es-E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(Tyr 204)</a:t>
                      </a: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9271S (Cell Signaling Technology)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2786477859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phospho-EGFR 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3777S (Cell Signaling Technology)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3630970708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phospho-p44/42 MAPK 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1:1,000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Rabbit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4370S (Cell Signaling Technology)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3380754047"/>
                  </a:ext>
                </a:extLst>
              </a:tr>
              <a:tr h="3611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β-Actin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1:5,000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Mouse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A1978 (</a:t>
                      </a:r>
                      <a:r>
                        <a:rPr lang="en-US" sz="9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MilliporeSigma</a:t>
                      </a: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3409953648"/>
                  </a:ext>
                </a:extLst>
              </a:tr>
              <a:tr h="7313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antibody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goat anti-mouse HRP-conjugated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1:5,000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Goat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115-005-003 (Jackson </a:t>
                      </a:r>
                      <a:r>
                        <a:rPr lang="en-US" sz="9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Immunoresearch</a:t>
                      </a: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4076805446"/>
                  </a:ext>
                </a:extLst>
              </a:tr>
              <a:tr h="54625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goat anti-rabbit HRP-conjugated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1:5,000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Goat</a:t>
                      </a:r>
                      <a:endParaRPr lang="es-ES" sz="900" kern="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111-005-003 (Jackson </a:t>
                      </a:r>
                      <a:r>
                        <a:rPr lang="en-US" sz="900" kern="1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Immunoresearch</a:t>
                      </a:r>
                      <a:r>
                        <a:rPr lang="en-US" sz="90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es-ES" sz="9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826" marR="25826" marT="0" marB="0"/>
                </a:tc>
                <a:extLst>
                  <a:ext uri="{0D108BD9-81ED-4DB2-BD59-A6C34878D82A}">
                    <a16:rowId xmlns:a16="http://schemas.microsoft.com/office/drawing/2014/main" val="1896131968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6AC63A50-DFB0-49C5-80CA-197BDE32B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778" y="640640"/>
            <a:ext cx="58472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仿宋" charset="-122"/>
                <a:cs typeface="Arial" panose="020B0604020202020204" pitchFamily="34" charset="0"/>
              </a:rPr>
              <a:t>Supplemental </a:t>
            </a:r>
            <a:r>
              <a:rPr kumimoji="0" lang="en-US" altLang="zh-CN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仿宋" charset="-122"/>
                <a:cs typeface="Arial" panose="020B0604020202020204" pitchFamily="34" charset="0"/>
              </a:rPr>
              <a:t>Table S1</a:t>
            </a: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仿宋" charset="-122"/>
                <a:cs typeface="Arial" panose="020B0604020202020204" pitchFamily="34" charset="0"/>
              </a:rPr>
              <a:t>. 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仿宋" charset="-122"/>
                <a:cs typeface="Arial" panose="020B0604020202020204" pitchFamily="34" charset="0"/>
              </a:rPr>
              <a:t>Antibodies used for western blot</a:t>
            </a:r>
            <a:endParaRPr kumimoji="0" lang="es-E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仿宋" charset="-122"/>
                <a:cs typeface="Arial" panose="020B0604020202020204" pitchFamily="34" charset="0"/>
              </a:rPr>
              <a:t> </a:t>
            </a:r>
            <a:endParaRPr kumimoji="0" lang="es-E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IF: immunofluorescence, WB: western blotting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01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122432</TotalTime>
  <Words>113</Words>
  <Application>Microsoft Office PowerPoint</Application>
  <PresentationFormat>On-screen Show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Ticiani, Elvis</dc:creator>
  <cp:lastModifiedBy>MDPI</cp:lastModifiedBy>
  <cp:revision>282</cp:revision>
  <dcterms:created xsi:type="dcterms:W3CDTF">2019-12-05T21:01:15Z</dcterms:created>
  <dcterms:modified xsi:type="dcterms:W3CDTF">2022-01-08T09:08:07Z</dcterms:modified>
</cp:coreProperties>
</file>