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2" r:id="rId2"/>
    <p:sldId id="274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42D"/>
    <a:srgbClr val="009A46"/>
    <a:srgbClr val="8AF69F"/>
    <a:srgbClr val="FC9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04" autoAdjust="0"/>
  </p:normalViewPr>
  <p:slideViewPr>
    <p:cSldViewPr>
      <p:cViewPr varScale="1">
        <p:scale>
          <a:sx n="73" d="100"/>
          <a:sy n="73" d="100"/>
        </p:scale>
        <p:origin x="173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0F44A-91A7-4AAB-9B63-A032D98819BD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5A955-B85E-450C-9C97-23A4CD4A7F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471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z="1200" dirty="0"/>
              <a:t>Figure S1. Methylation sites distribution </a:t>
            </a:r>
            <a:r>
              <a:rPr lang="en-US" altLang="zh-CN" sz="1200"/>
              <a:t>in gene body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5A955-B85E-450C-9C97-23A4CD4A7F0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/>
              <a:t>Figure S2. </a:t>
            </a:r>
            <a:r>
              <a:rPr lang="en-US" altLang="zh-CN" sz="1200" dirty="0">
                <a:solidFill>
                  <a:prstClr val="black"/>
                </a:solidFill>
              </a:rPr>
              <a:t>Number of DMRs annotated in different functional regions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5A955-B85E-450C-9C97-23A4CD4A7F0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2490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2022/10/13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Lili\Desktop\Genebody_CG_methyl_distribution.tif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01"/>
          <a:stretch/>
        </p:blipFill>
        <p:spPr bwMode="auto">
          <a:xfrm>
            <a:off x="2202363" y="642918"/>
            <a:ext cx="4320000" cy="190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ili\Desktop\Genebody_CHG_methyl_distribution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59"/>
          <a:stretch/>
        </p:blipFill>
        <p:spPr bwMode="auto">
          <a:xfrm>
            <a:off x="2195736" y="2465193"/>
            <a:ext cx="4320000" cy="192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ili\Desktop\Genebody_CHH_methyl_distribution.tif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392807"/>
            <a:ext cx="43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6136" y="2204864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CN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96136" y="402347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BK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96136" y="594928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WH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9730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Lili\Desktop\Fig.7 A A_VS_B.Number_of_AnnoDMR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" y="1744059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Lili\Desktop\Fig.7 B A_VS_C.Number_of_AnnoDM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8844" y="1650866"/>
            <a:ext cx="4500000" cy="458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1650866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BK_CN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1893" y="159920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WH_CN</a:t>
            </a:r>
            <a:endParaRPr lang="zh-CN" altLang="en-US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246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20895</TotalTime>
  <Words>31</Words>
  <Application>Microsoft Office PowerPoint</Application>
  <PresentationFormat>On-screen Show (4:3)</PresentationFormat>
  <Paragraphs>9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 Unicode MS</vt:lpstr>
      <vt:lpstr>Arial</vt:lpstr>
      <vt:lpstr>Calibri</vt:lpstr>
      <vt:lpstr>Office 主题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Lili</dc:creator>
  <cp:lastModifiedBy>MDPI</cp:lastModifiedBy>
  <cp:revision>138</cp:revision>
  <dcterms:created xsi:type="dcterms:W3CDTF">2022-06-27T03:47:39Z</dcterms:created>
  <dcterms:modified xsi:type="dcterms:W3CDTF">2022-10-13T11:24:41Z</dcterms:modified>
</cp:coreProperties>
</file>