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6" r:id="rId27"/>
    <p:sldId id="287" r:id="rId28"/>
    <p:sldId id="288" r:id="rId29"/>
    <p:sldId id="289" r:id="rId30"/>
    <p:sldId id="285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64"/>
    <p:restoredTop sz="94704"/>
  </p:normalViewPr>
  <p:slideViewPr>
    <p:cSldViewPr snapToGrid="0" snapToObjects="1">
      <p:cViewPr varScale="1">
        <p:scale>
          <a:sx n="131" d="100"/>
          <a:sy n="131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5FC96-720A-E440-9AD6-8DDD737B06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B70AF1-8A36-D544-919F-B3A1B67E5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950082-E37D-5347-B1AA-72315054F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6AA47-B6A9-E04A-BC76-555863AEE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74EC2C-BCE2-4841-B287-BF39005C5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626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0681C-4D56-FC46-BB22-2D04EFA0B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068976-444B-3243-869D-7B58CC70D3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3F39B-F17E-464D-AD77-C552508FB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B2BDB5-3D79-1941-8933-0EF554737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9458E-2132-D24B-9A64-2CA16B616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099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D2B1E7-6010-3040-9697-C4E1DEFF5A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02752-5B84-7148-9D02-B84133B371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5F1F6-8896-FA40-B011-1B2CA7BA5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82D0B-204A-704B-AA3A-249660899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F7184-DDAB-3849-86D7-751D9D295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543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5C738-0041-094A-914D-C37BE9235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AB9AC1-A0F9-6C4F-A609-CA514B4A8B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8224C-C161-D141-AC71-16F12CC75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7BD44D-E6AC-B34B-B4C3-4E1B55AFD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DAB00D-60C2-0146-A175-91063516A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25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17184-082A-8545-98F2-E4A33A6C8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D8E8BB-9EA8-9941-8266-F24B76B2D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C69C7-9492-FF46-A7E3-548B87022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C0BB3-39F7-3647-8F5C-6F91B7DD2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63355-2E2B-8149-9A0E-08E55919D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673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1009C6-A249-8242-AD2B-9459FE845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9B153-3441-CB49-B661-3A69B8AD9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4B32D5-8F5A-4C4A-B0AF-2A1F110D00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63B0BC-536A-984E-8B48-FE516E3599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79B4C8-2833-D747-90D0-4BA00DC3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7793A6-BAEF-8643-B105-61667FF48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055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067C0-0C96-C047-8192-B0D30A50E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45AAD2-B7C0-EF41-BFB5-E1D5D902C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81CD5B-D06D-DB42-96E2-25919A888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837582-27CE-6849-8D40-34FDB34E24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0447C8-2715-8946-BC65-C93D6B4A0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7CE6D3-26E6-9B4B-9A4F-78C0A7F29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C96D27-16B4-434C-B199-75998E75C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A186F-72D2-BE41-AA4E-579D15D9F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11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766911-978A-1F45-845D-DBF5D92CF7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9219C9-2B02-304A-814E-5EF4CBC739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4A50C1-D5B3-7E4B-9369-768AEA9E9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771EEB-E555-C449-B2C3-E07684B0C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AA1B01-C277-5E4A-AD22-C382109D0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176827-9E6A-714F-8C4A-7B139147E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E89555-2534-F349-9134-CD42915F9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1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AAD7A6-6794-3E4A-BC3B-F06A0B2BC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64F39-9C1B-3D4A-9792-D16FF7737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7B283C-9FA4-4949-B153-1A810B23B9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304CA-5B0A-4E4B-89DF-D6D9F3CF4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5183F3-29CC-8C44-BB3E-62572210CE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DC26BF-AE8D-A243-B34F-511D63358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38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E9B988-9CFD-BE43-BC08-43A208076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CADC35-48EF-5041-ABB0-D155631FCD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0DAD11-6527-444B-A2E7-67AF0F26FD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FE445-B14B-B04D-9660-09F433411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F62660-E625-E842-8375-79DFD59B4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BAA4F1-C0FD-1B46-A32B-09D3BF322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571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B4B818-9FD9-9B49-B2A7-0CA8134B6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58D2B4-DA3F-B145-9D0C-12EA42DF45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56BD15-85CD-1E4D-91F0-610A7B03EC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C928D-CADC-FE45-90F4-DC7F1E843281}" type="datetimeFigureOut">
              <a:rPr lang="en-US" smtClean="0"/>
              <a:t>3/2/22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9BBEA-FBD1-FD49-83D0-D34A088FBC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932C1E-0D9C-1847-A31C-540173C68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D913A-2F32-1D47-8165-5A156F8EB2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0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jpg"/><Relationship Id="rId4" Type="http://schemas.openxmlformats.org/officeDocument/2006/relationships/image" Target="../media/image4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png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jpg"/><Relationship Id="rId4" Type="http://schemas.openxmlformats.org/officeDocument/2006/relationships/image" Target="../media/image8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png"/><Relationship Id="rId5" Type="http://schemas.openxmlformats.org/officeDocument/2006/relationships/image" Target="../media/image99.jpg"/><Relationship Id="rId4" Type="http://schemas.openxmlformats.org/officeDocument/2006/relationships/image" Target="../media/image9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jpg"/><Relationship Id="rId4" Type="http://schemas.openxmlformats.org/officeDocument/2006/relationships/image" Target="../media/image10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png"/><Relationship Id="rId5" Type="http://schemas.openxmlformats.org/officeDocument/2006/relationships/image" Target="../media/image108.jpg"/><Relationship Id="rId4" Type="http://schemas.openxmlformats.org/officeDocument/2006/relationships/image" Target="../media/image10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9.png"/><Relationship Id="rId5" Type="http://schemas.openxmlformats.org/officeDocument/2006/relationships/image" Target="../media/image118.png"/><Relationship Id="rId4" Type="http://schemas.openxmlformats.org/officeDocument/2006/relationships/image" Target="../media/image11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jpg"/><Relationship Id="rId4" Type="http://schemas.openxmlformats.org/officeDocument/2006/relationships/image" Target="../media/image12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g"/><Relationship Id="rId2" Type="http://schemas.openxmlformats.org/officeDocument/2006/relationships/image" Target="../media/image1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4" Type="http://schemas.openxmlformats.org/officeDocument/2006/relationships/image" Target="../media/image127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g"/><Relationship Id="rId2" Type="http://schemas.openxmlformats.org/officeDocument/2006/relationships/image" Target="../media/image1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4" Type="http://schemas.openxmlformats.org/officeDocument/2006/relationships/image" Target="../media/image13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9.png"/><Relationship Id="rId5" Type="http://schemas.openxmlformats.org/officeDocument/2006/relationships/image" Target="../media/image138.png"/><Relationship Id="rId4" Type="http://schemas.openxmlformats.org/officeDocument/2006/relationships/image" Target="../media/image137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4.png"/><Relationship Id="rId5" Type="http://schemas.openxmlformats.org/officeDocument/2006/relationships/image" Target="../media/image143.jpg"/><Relationship Id="rId4" Type="http://schemas.openxmlformats.org/officeDocument/2006/relationships/image" Target="../media/image14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g"/><Relationship Id="rId2" Type="http://schemas.openxmlformats.org/officeDocument/2006/relationships/image" Target="../media/image14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9.png"/><Relationship Id="rId5" Type="http://schemas.openxmlformats.org/officeDocument/2006/relationships/image" Target="../media/image148.png"/><Relationship Id="rId4" Type="http://schemas.openxmlformats.org/officeDocument/2006/relationships/image" Target="../media/image14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 descr="Chart, bar chart&#10;&#10;Description automatically generated">
            <a:extLst>
              <a:ext uri="{FF2B5EF4-FFF2-40B4-BE49-F238E27FC236}">
                <a16:creationId xmlns:a16="http://schemas.microsoft.com/office/drawing/2014/main" id="{FEC38736-C029-6A41-A1FF-D8D07686E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37" y="3429000"/>
            <a:ext cx="5728797" cy="2491473"/>
          </a:xfrm>
          <a:prstGeom prst="rect">
            <a:avLst/>
          </a:prstGeom>
        </p:spPr>
      </p:pic>
      <p:pic>
        <p:nvPicPr>
          <p:cNvPr id="75" name="Picture 74" descr="Chart&#10;&#10;Description automatically generated">
            <a:extLst>
              <a:ext uri="{FF2B5EF4-FFF2-40B4-BE49-F238E27FC236}">
                <a16:creationId xmlns:a16="http://schemas.microsoft.com/office/drawing/2014/main" id="{45E54D40-D5E7-124F-9E72-C302A0E20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9028" y="94760"/>
            <a:ext cx="5442324" cy="3455085"/>
          </a:xfrm>
          <a:prstGeom prst="rect">
            <a:avLst/>
          </a:prstGeom>
        </p:spPr>
      </p:pic>
      <p:pic>
        <p:nvPicPr>
          <p:cNvPr id="79" name="Picture 78" descr="A picture containing venn diagram&#10;&#10;Description automatically generated">
            <a:extLst>
              <a:ext uri="{FF2B5EF4-FFF2-40B4-BE49-F238E27FC236}">
                <a16:creationId xmlns:a16="http://schemas.microsoft.com/office/drawing/2014/main" id="{FB9E4FC3-CFF8-7048-9010-AE436AEC10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609" y="3027939"/>
            <a:ext cx="3346312" cy="3346312"/>
          </a:xfrm>
          <a:prstGeom prst="rect">
            <a:avLst/>
          </a:prstGeom>
        </p:spPr>
      </p:pic>
      <p:pic>
        <p:nvPicPr>
          <p:cNvPr id="83" name="Picture 8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47F3934B-4836-B345-B0F3-EA8DA239CD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442" y="505983"/>
            <a:ext cx="5632946" cy="2524357"/>
          </a:xfrm>
          <a:prstGeom prst="rect">
            <a:avLst/>
          </a:prstGeom>
        </p:spPr>
      </p:pic>
      <p:sp>
        <p:nvSpPr>
          <p:cNvPr id="84" name="Rectangle 83">
            <a:extLst>
              <a:ext uri="{FF2B5EF4-FFF2-40B4-BE49-F238E27FC236}">
                <a16:creationId xmlns:a16="http://schemas.microsoft.com/office/drawing/2014/main" id="{798A2467-EE5D-794C-B076-F50CABC381B8}"/>
              </a:ext>
            </a:extLst>
          </p:cNvPr>
          <p:cNvSpPr/>
          <p:nvPr/>
        </p:nvSpPr>
        <p:spPr>
          <a:xfrm>
            <a:off x="9104235" y="341425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5A0DD18-E071-074D-99B4-AA816F531D1F}"/>
              </a:ext>
            </a:extLst>
          </p:cNvPr>
          <p:cNvSpPr/>
          <p:nvPr/>
        </p:nvSpPr>
        <p:spPr>
          <a:xfrm>
            <a:off x="5905735" y="94760"/>
            <a:ext cx="642341" cy="4112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747147-6D2C-9D45-81C0-7F005063F63F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5DF10E9-1D02-B148-9FA3-92AF4CFB1282}"/>
              </a:ext>
            </a:extLst>
          </p:cNvPr>
          <p:cNvSpPr/>
          <p:nvPr/>
        </p:nvSpPr>
        <p:spPr>
          <a:xfrm>
            <a:off x="6004609" y="343790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3" name="Picture 12" descr="Chart, shape&#10;&#10;Description automatically generated">
            <a:extLst>
              <a:ext uri="{FF2B5EF4-FFF2-40B4-BE49-F238E27FC236}">
                <a16:creationId xmlns:a16="http://schemas.microsoft.com/office/drawing/2014/main" id="{4C17987D-4869-8448-A4FE-78AD35C7A08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61615" y="3328064"/>
            <a:ext cx="1768100" cy="252963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CD32FA0-6962-ED40-99D2-88DA2E1CCF72}"/>
              </a:ext>
            </a:extLst>
          </p:cNvPr>
          <p:cNvSpPr/>
          <p:nvPr/>
        </p:nvSpPr>
        <p:spPr>
          <a:xfrm>
            <a:off x="4957" y="17004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B67F817-4FC5-F34E-9784-703EB941220F}"/>
              </a:ext>
            </a:extLst>
          </p:cNvPr>
          <p:cNvSpPr txBox="1"/>
          <p:nvPr/>
        </p:nvSpPr>
        <p:spPr>
          <a:xfrm>
            <a:off x="251643" y="5958753"/>
            <a:ext cx="118142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A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Legends</a:t>
            </a:r>
            <a:endParaRPr lang="en-A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Manhattan plots depict the association p-values of multiple SNPs on autosomal chromosomes for all </a:t>
            </a:r>
            <a:r>
              <a:rPr lang="en-A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miR-eQTL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(Fig. A) and </a:t>
            </a:r>
            <a:r>
              <a:rPr lang="en-A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isomiR-eQTL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(Fig. B). Density plots show the position of all </a:t>
            </a:r>
            <a:r>
              <a:rPr lang="en-A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miR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and </a:t>
            </a:r>
            <a:r>
              <a:rPr lang="en-A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isomiR-eQTL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(FDR &lt; 0.05) in the genome (Fig C). Figures D show the number of unique miRNA precursors. Bar charts shows the number of overlap between GWAS </a:t>
            </a:r>
            <a:r>
              <a:rPr lang="en-A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catalog 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data and </a:t>
            </a:r>
            <a:r>
              <a:rPr lang="en-AU" sz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miR-eQTL</a:t>
            </a:r>
            <a:r>
              <a:rPr lang="en-A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(Fig E).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38238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23172BAB-3AC8-5A4A-9242-ABCD63DE6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663" y="3429000"/>
            <a:ext cx="3429000" cy="3429000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8D42FDD1-224F-3540-9BB7-EA3AA2146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8418" y="121524"/>
            <a:ext cx="4742738" cy="3165777"/>
          </a:xfrm>
          <a:prstGeom prst="rect">
            <a:avLst/>
          </a:prstGeom>
        </p:spPr>
      </p:pic>
      <p:pic>
        <p:nvPicPr>
          <p:cNvPr id="13" name="Picture 12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0A1ACA8C-CFB9-B944-9A90-377F350FF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035" y="3968533"/>
            <a:ext cx="5741257" cy="233956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5DB8760-B234-6940-8EA6-8244440CFDFE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6A74164-F4CD-BA42-929E-A90FC4DB4689}"/>
              </a:ext>
            </a:extLst>
          </p:cNvPr>
          <p:cNvSpPr/>
          <p:nvPr/>
        </p:nvSpPr>
        <p:spPr>
          <a:xfrm>
            <a:off x="6157248" y="68851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809EA09-9F41-AA40-94FC-C29A35584AF5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5BEEB9-C1CB-8949-84F8-13A8A52CE60C}"/>
              </a:ext>
            </a:extLst>
          </p:cNvPr>
          <p:cNvSpPr/>
          <p:nvPr/>
        </p:nvSpPr>
        <p:spPr>
          <a:xfrm>
            <a:off x="5939094" y="3217904"/>
            <a:ext cx="642341" cy="4164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9" name="Picture 18" descr="Chart, histogram&#10;&#10;Description automatically generated">
            <a:extLst>
              <a:ext uri="{FF2B5EF4-FFF2-40B4-BE49-F238E27FC236}">
                <a16:creationId xmlns:a16="http://schemas.microsoft.com/office/drawing/2014/main" id="{938692E0-E2A3-024D-9134-58ADC38D2E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36" y="549906"/>
            <a:ext cx="5693515" cy="2310412"/>
          </a:xfrm>
          <a:prstGeom prst="rect">
            <a:avLst/>
          </a:prstGeom>
        </p:spPr>
      </p:pic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5A040006-8F62-F04F-BD0C-D549E058B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93562" y="3202914"/>
            <a:ext cx="3049398" cy="331077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7C78C10-26FA-FE49-B3FC-48C8779294FB}"/>
              </a:ext>
            </a:extLst>
          </p:cNvPr>
          <p:cNvSpPr/>
          <p:nvPr/>
        </p:nvSpPr>
        <p:spPr>
          <a:xfrm>
            <a:off x="8536489" y="326296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403662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18B83FBB-D17F-124A-A342-E888E6340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808" y="571253"/>
            <a:ext cx="5736873" cy="2337774"/>
          </a:xfrm>
          <a:prstGeom prst="rect">
            <a:avLst/>
          </a:prstGeom>
        </p:spPr>
      </p:pic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0FEFD0CC-9AC8-904D-8177-387AF5CD86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5610" y="104134"/>
            <a:ext cx="4698745" cy="3136411"/>
          </a:xfrm>
          <a:prstGeom prst="rect">
            <a:avLst/>
          </a:prstGeom>
        </p:spPr>
      </p:pic>
      <p:pic>
        <p:nvPicPr>
          <p:cNvPr id="11" name="Picture 10" descr="A picture containing text, device, screenshot&#10;&#10;Description automatically generated">
            <a:extLst>
              <a:ext uri="{FF2B5EF4-FFF2-40B4-BE49-F238E27FC236}">
                <a16:creationId xmlns:a16="http://schemas.microsoft.com/office/drawing/2014/main" id="{604C182E-7F0D-ED40-B9B5-32AA84413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545" y="3869697"/>
            <a:ext cx="5808136" cy="2337774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EDE6C266-76BE-DA4B-9BCB-15771B756A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65674" y="3869697"/>
            <a:ext cx="2643992" cy="26439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5EDDF68-1A27-CD48-B409-776AE73B486F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E869E3A-3467-1E4C-B4FD-66D406DDFC12}"/>
              </a:ext>
            </a:extLst>
          </p:cNvPr>
          <p:cNvSpPr/>
          <p:nvPr/>
        </p:nvSpPr>
        <p:spPr>
          <a:xfrm>
            <a:off x="8782305" y="320512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96C036-5F6C-2043-B84D-2B073A88B778}"/>
              </a:ext>
            </a:extLst>
          </p:cNvPr>
          <p:cNvSpPr/>
          <p:nvPr/>
        </p:nvSpPr>
        <p:spPr>
          <a:xfrm>
            <a:off x="6096000" y="15221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92E5DBA-FC4A-E948-8998-2EDAE537934F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53C2F1-60B5-7A4A-A81A-66F5651CBF53}"/>
              </a:ext>
            </a:extLst>
          </p:cNvPr>
          <p:cNvSpPr/>
          <p:nvPr/>
        </p:nvSpPr>
        <p:spPr>
          <a:xfrm>
            <a:off x="6244504" y="319509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D39C9474-C62E-D442-93AA-64F21BC080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04499" y="3238649"/>
            <a:ext cx="2282605" cy="327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8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text, device, screenshot&#10;&#10;Description automatically generated">
            <a:extLst>
              <a:ext uri="{FF2B5EF4-FFF2-40B4-BE49-F238E27FC236}">
                <a16:creationId xmlns:a16="http://schemas.microsoft.com/office/drawing/2014/main" id="{C6649EC2-E881-C342-BC02-A06802F9B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43" y="479051"/>
            <a:ext cx="5465788" cy="2227307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5653F53F-3555-6743-9C35-12F22D1822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6456" y="81338"/>
            <a:ext cx="4814904" cy="3213947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06C6FB5C-4C47-764E-8F13-073BA727F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43" y="3867308"/>
            <a:ext cx="5968536" cy="2431891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9E238AE6-4E1B-924E-9EFA-C027AE7AA8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5047" y="3722797"/>
            <a:ext cx="2643992" cy="26439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D1317E7-4252-2D4F-B934-918B47E9E674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BEAE7A-6810-4A4D-9D67-3BAE2466929F}"/>
              </a:ext>
            </a:extLst>
          </p:cNvPr>
          <p:cNvSpPr/>
          <p:nvPr/>
        </p:nvSpPr>
        <p:spPr>
          <a:xfrm>
            <a:off x="8371567" y="309791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754BAA0-8141-8A4A-BDAC-F724B4CD915D}"/>
              </a:ext>
            </a:extLst>
          </p:cNvPr>
          <p:cNvSpPr/>
          <p:nvPr/>
        </p:nvSpPr>
        <p:spPr>
          <a:xfrm>
            <a:off x="6486494" y="8431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0BCFA2-1395-9343-A401-AEB2A12A7F06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162EA4F-D820-E940-A711-D791E34CA838}"/>
              </a:ext>
            </a:extLst>
          </p:cNvPr>
          <p:cNvSpPr/>
          <p:nvPr/>
        </p:nvSpPr>
        <p:spPr>
          <a:xfrm>
            <a:off x="6407230" y="313069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3A270084-1750-6349-90A9-96E44B51EB7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9039" y="3130697"/>
            <a:ext cx="3061344" cy="332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366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hart&#10;&#10;Description automatically generated">
            <a:extLst>
              <a:ext uri="{FF2B5EF4-FFF2-40B4-BE49-F238E27FC236}">
                <a16:creationId xmlns:a16="http://schemas.microsoft.com/office/drawing/2014/main" id="{4D245FCA-ED3C-4B42-91AC-A8C01DA937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43" y="3722797"/>
            <a:ext cx="6272358" cy="2555984"/>
          </a:xfrm>
          <a:prstGeom prst="rect">
            <a:avLst/>
          </a:prstGeom>
        </p:spPr>
      </p:pic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65DA8EA1-00B4-7F42-BDBC-3B7D29FCE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4001" y="-23618"/>
            <a:ext cx="5172462" cy="3452617"/>
          </a:xfrm>
          <a:prstGeom prst="rect">
            <a:avLst/>
          </a:prstGeom>
        </p:spPr>
      </p:pic>
      <p:pic>
        <p:nvPicPr>
          <p:cNvPr id="12" name="Picture 11" descr="Chart&#10;&#10;Description automatically generated">
            <a:extLst>
              <a:ext uri="{FF2B5EF4-FFF2-40B4-BE49-F238E27FC236}">
                <a16:creationId xmlns:a16="http://schemas.microsoft.com/office/drawing/2014/main" id="{B89A020D-99D5-184E-809C-10D68A221A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58" y="470955"/>
            <a:ext cx="6103949" cy="2441578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 with medium confidence">
            <a:extLst>
              <a:ext uri="{FF2B5EF4-FFF2-40B4-BE49-F238E27FC236}">
                <a16:creationId xmlns:a16="http://schemas.microsoft.com/office/drawing/2014/main" id="{47A50774-4100-F847-8BD8-231EF732D5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0036" y="3893722"/>
            <a:ext cx="2643992" cy="264399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ADEACDF-C896-2149-A207-3D34BCF5BE73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ADA64E5-FE2A-FC41-9E64-0AB5304F39FD}"/>
              </a:ext>
            </a:extLst>
          </p:cNvPr>
          <p:cNvSpPr/>
          <p:nvPr/>
        </p:nvSpPr>
        <p:spPr>
          <a:xfrm>
            <a:off x="9032858" y="328075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7F12945-80D3-8641-82FB-296FC78FC0E9}"/>
              </a:ext>
            </a:extLst>
          </p:cNvPr>
          <p:cNvSpPr/>
          <p:nvPr/>
        </p:nvSpPr>
        <p:spPr>
          <a:xfrm>
            <a:off x="6263897" y="7622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AF4D733-A692-9E48-9B92-4A65421D2520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96201DA-048B-0B44-ABFB-3D5DBF23E122}"/>
              </a:ext>
            </a:extLst>
          </p:cNvPr>
          <p:cNvSpPr/>
          <p:nvPr/>
        </p:nvSpPr>
        <p:spPr>
          <a:xfrm>
            <a:off x="6562931" y="332768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03D744-7512-AE43-B143-CF3DF16718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14129" y="3420728"/>
            <a:ext cx="2148756" cy="3116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399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DA3802C0-6C14-1D47-B562-547EE804E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33" y="543906"/>
            <a:ext cx="5626131" cy="2264517"/>
          </a:xfrm>
          <a:prstGeom prst="rect">
            <a:avLst/>
          </a:prstGeom>
        </p:spPr>
      </p:pic>
      <p:pic>
        <p:nvPicPr>
          <p:cNvPr id="7" name="Picture 6" descr="Chart, venn diagram&#10;&#10;Description automatically generated">
            <a:extLst>
              <a:ext uri="{FF2B5EF4-FFF2-40B4-BE49-F238E27FC236}">
                <a16:creationId xmlns:a16="http://schemas.microsoft.com/office/drawing/2014/main" id="{96D004A9-3B3C-2D45-8C09-2903D7C81B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6790" y="3660378"/>
            <a:ext cx="2803135" cy="2803135"/>
          </a:xfrm>
          <a:prstGeom prst="rect">
            <a:avLst/>
          </a:prstGeom>
        </p:spPr>
      </p:pic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337BE84C-AB76-F644-819D-9A7D7F02AF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274" y="45718"/>
            <a:ext cx="4697303" cy="3135448"/>
          </a:xfrm>
          <a:prstGeom prst="rect">
            <a:avLst/>
          </a:prstGeom>
        </p:spPr>
      </p:pic>
      <p:pic>
        <p:nvPicPr>
          <p:cNvPr id="13" name="Picture 12" descr="A picture containing text, person, factory, building&#10;&#10;Description automatically generated">
            <a:extLst>
              <a:ext uri="{FF2B5EF4-FFF2-40B4-BE49-F238E27FC236}">
                <a16:creationId xmlns:a16="http://schemas.microsoft.com/office/drawing/2014/main" id="{7EEE8942-6872-A045-B351-62FC0B1657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869" y="4021023"/>
            <a:ext cx="5626131" cy="226451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42EE578D-505F-DD40-9A4D-8A59B2835313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F13CD2F-C874-6644-8BC6-2FFEB86E899F}"/>
              </a:ext>
            </a:extLst>
          </p:cNvPr>
          <p:cNvSpPr/>
          <p:nvPr/>
        </p:nvSpPr>
        <p:spPr>
          <a:xfrm>
            <a:off x="6096000" y="5678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F9CE8E1-5626-7C4C-BAFB-A7B13746E124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D0399B-F8F1-E04C-8118-28F6DA23CEC0}"/>
              </a:ext>
            </a:extLst>
          </p:cNvPr>
          <p:cNvSpPr/>
          <p:nvPr/>
        </p:nvSpPr>
        <p:spPr>
          <a:xfrm>
            <a:off x="6096000" y="303426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F072F792-1DF0-6349-A0A5-419F0D5C4A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63593" y="3328064"/>
            <a:ext cx="2887913" cy="313544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BA543E8-2696-894F-AD96-5FBD99C8BB12}"/>
              </a:ext>
            </a:extLst>
          </p:cNvPr>
          <p:cNvSpPr/>
          <p:nvPr/>
        </p:nvSpPr>
        <p:spPr>
          <a:xfrm>
            <a:off x="8937113" y="304252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731452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F84B8335-9DEA-134E-B9F7-C295AE3FE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10701"/>
            <a:ext cx="5328356" cy="3392087"/>
          </a:xfrm>
          <a:prstGeom prst="rect">
            <a:avLst/>
          </a:prstGeom>
        </p:spPr>
      </p:pic>
      <p:pic>
        <p:nvPicPr>
          <p:cNvPr id="9" name="Picture 8" descr="Chart&#10;&#10;Description automatically generated with medium confidence">
            <a:extLst>
              <a:ext uri="{FF2B5EF4-FFF2-40B4-BE49-F238E27FC236}">
                <a16:creationId xmlns:a16="http://schemas.microsoft.com/office/drawing/2014/main" id="{5EDA4EEE-4BF6-3241-84A5-D5AD9CBB58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228" y="3596941"/>
            <a:ext cx="5898474" cy="2695745"/>
          </a:xfrm>
          <a:prstGeom prst="rect">
            <a:avLst/>
          </a:prstGeom>
        </p:spPr>
      </p:pic>
      <p:pic>
        <p:nvPicPr>
          <p:cNvPr id="11" name="Picture 10" descr="Chart&#10;&#10;Description automatically generated with medium confidence">
            <a:extLst>
              <a:ext uri="{FF2B5EF4-FFF2-40B4-BE49-F238E27FC236}">
                <a16:creationId xmlns:a16="http://schemas.microsoft.com/office/drawing/2014/main" id="{25AAFB0E-8984-7244-98F0-EBF5384CB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597" y="595012"/>
            <a:ext cx="5951105" cy="2414941"/>
          </a:xfrm>
          <a:prstGeom prst="rect">
            <a:avLst/>
          </a:prstGeom>
        </p:spPr>
      </p:pic>
      <p:pic>
        <p:nvPicPr>
          <p:cNvPr id="13" name="Picture 12" descr="Diagram, venn diagram&#10;&#10;Description automatically generated">
            <a:extLst>
              <a:ext uri="{FF2B5EF4-FFF2-40B4-BE49-F238E27FC236}">
                <a16:creationId xmlns:a16="http://schemas.microsoft.com/office/drawing/2014/main" id="{1AB0B715-62E1-F146-94AA-DAA03BF8A3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0285" y="3553666"/>
            <a:ext cx="3257873" cy="3257873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9693B6B7-181D-9449-883B-8EEA6543B175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0365466-DD52-E441-A6BC-4CFC6E8314D6}"/>
              </a:ext>
            </a:extLst>
          </p:cNvPr>
          <p:cNvSpPr/>
          <p:nvPr/>
        </p:nvSpPr>
        <p:spPr>
          <a:xfrm>
            <a:off x="6000529" y="2799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7BB61CA-904D-A542-9A89-DF0511FCC17B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9D50D18-560F-8E48-887B-0880C178EA18}"/>
              </a:ext>
            </a:extLst>
          </p:cNvPr>
          <p:cNvSpPr/>
          <p:nvPr/>
        </p:nvSpPr>
        <p:spPr>
          <a:xfrm>
            <a:off x="6321699" y="327016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5F93BC54-52DA-7F47-9DE9-C29D199C2A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48006" y="3328064"/>
            <a:ext cx="2947657" cy="320031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896185F-2996-FE44-A0BA-3DB302E3F0FD}"/>
              </a:ext>
            </a:extLst>
          </p:cNvPr>
          <p:cNvSpPr/>
          <p:nvPr/>
        </p:nvSpPr>
        <p:spPr>
          <a:xfrm>
            <a:off x="8694109" y="33047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3151829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D3FBB2E8-31BA-8B40-BB70-A9B4B2601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836" y="3759931"/>
            <a:ext cx="5856164" cy="2386385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48FD32E2-C72C-774E-98B8-2B96077241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8975" y="3759931"/>
            <a:ext cx="2735835" cy="2735835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7307A803-79C6-924F-9663-BCFE8050A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517" y="569628"/>
            <a:ext cx="5788713" cy="2358899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192BBFD8-5B52-FA47-A811-2C90E3B9AC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8890" y="-1"/>
            <a:ext cx="5215466" cy="348132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3467D65B-3991-B34F-A2F0-B8FFFEE058A2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1C01DF-12FE-2149-A492-C4CF8200723A}"/>
              </a:ext>
            </a:extLst>
          </p:cNvPr>
          <p:cNvSpPr/>
          <p:nvPr/>
        </p:nvSpPr>
        <p:spPr>
          <a:xfrm>
            <a:off x="6096000" y="8122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5AB321-076A-4F43-9217-22EBFB79CDBC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1DFD86-93C3-664A-B404-E0E38D5B3FD4}"/>
              </a:ext>
            </a:extLst>
          </p:cNvPr>
          <p:cNvSpPr/>
          <p:nvPr/>
        </p:nvSpPr>
        <p:spPr>
          <a:xfrm>
            <a:off x="6088975" y="327797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CA3C25C7-C206-AE47-96E9-82F0401EBC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59802" y="3368306"/>
            <a:ext cx="2880555" cy="312746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D822F99-725F-E545-A898-5A4FFB61AC69}"/>
              </a:ext>
            </a:extLst>
          </p:cNvPr>
          <p:cNvSpPr/>
          <p:nvPr/>
        </p:nvSpPr>
        <p:spPr>
          <a:xfrm>
            <a:off x="8697398" y="327797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5430104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Timeline&#10;&#10;Description automatically generated with medium confidence">
            <a:extLst>
              <a:ext uri="{FF2B5EF4-FFF2-40B4-BE49-F238E27FC236}">
                <a16:creationId xmlns:a16="http://schemas.microsoft.com/office/drawing/2014/main" id="{A79C6FE9-6888-8F46-B793-765645C6C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6" y="687229"/>
            <a:ext cx="5656147" cy="2362677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1B27108C-A40A-0948-8A89-5F3E8A8053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822" y="3646525"/>
            <a:ext cx="3033489" cy="3033489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EA2CEA6E-0E50-FD4B-8C8B-2FFF31FB1A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636" y="110169"/>
            <a:ext cx="4646150" cy="3101305"/>
          </a:xfrm>
          <a:prstGeom prst="rect">
            <a:avLst/>
          </a:prstGeom>
        </p:spPr>
      </p:pic>
      <p:pic>
        <p:nvPicPr>
          <p:cNvPr id="11" name="Picture 10" descr="Chart, timeline&#10;&#10;Description automatically generated">
            <a:extLst>
              <a:ext uri="{FF2B5EF4-FFF2-40B4-BE49-F238E27FC236}">
                <a16:creationId xmlns:a16="http://schemas.microsoft.com/office/drawing/2014/main" id="{D7B234A6-0E48-EF44-BFFE-0B7692BFD1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786" y="3743889"/>
            <a:ext cx="5762060" cy="242688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BD55958-4938-364D-A6AD-7C2877480840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F2F2C25-450B-BE40-A737-547A19869EFC}"/>
              </a:ext>
            </a:extLst>
          </p:cNvPr>
          <p:cNvSpPr/>
          <p:nvPr/>
        </p:nvSpPr>
        <p:spPr>
          <a:xfrm>
            <a:off x="6096000" y="5408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E7695A-A2DB-1C4D-9CEC-353B04ACAC74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2461CE2-2279-E147-B7B0-1D599CEC21E3}"/>
              </a:ext>
            </a:extLst>
          </p:cNvPr>
          <p:cNvSpPr/>
          <p:nvPr/>
        </p:nvSpPr>
        <p:spPr>
          <a:xfrm>
            <a:off x="5825066" y="323464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FA084743-26EC-EE40-86BD-580607E826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86967" y="3267555"/>
            <a:ext cx="2902247" cy="315101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8F6273B-28A3-104F-9ECC-B19354D93680}"/>
              </a:ext>
            </a:extLst>
          </p:cNvPr>
          <p:cNvSpPr/>
          <p:nvPr/>
        </p:nvSpPr>
        <p:spPr>
          <a:xfrm>
            <a:off x="8962311" y="3205615"/>
            <a:ext cx="642341" cy="414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022180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hart&#10;&#10;Description automatically generated with medium confidence">
            <a:extLst>
              <a:ext uri="{FF2B5EF4-FFF2-40B4-BE49-F238E27FC236}">
                <a16:creationId xmlns:a16="http://schemas.microsoft.com/office/drawing/2014/main" id="{BFD55FA8-052A-4A4F-8C02-E5315C8DBB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275" y="575007"/>
            <a:ext cx="5658144" cy="2305692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55D5031F-9698-7F45-9DFC-5392EB97EE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409" y="3525430"/>
            <a:ext cx="3496568" cy="3496568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FB7D25C8-AD3D-DC49-AA76-BBED834225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1203" y="136424"/>
            <a:ext cx="4932698" cy="3292575"/>
          </a:xfrm>
          <a:prstGeom prst="rect">
            <a:avLst/>
          </a:prstGeom>
        </p:spPr>
      </p:pic>
      <p:pic>
        <p:nvPicPr>
          <p:cNvPr id="11" name="Picture 10" descr="Chart&#10;&#10;Description automatically generated with low confidence">
            <a:extLst>
              <a:ext uri="{FF2B5EF4-FFF2-40B4-BE49-F238E27FC236}">
                <a16:creationId xmlns:a16="http://schemas.microsoft.com/office/drawing/2014/main" id="{53AA7F41-C0D8-8E4E-9DED-2BE7AE043B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275" y="3819227"/>
            <a:ext cx="5506129" cy="241926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F9B1A2A-7A22-A44F-B1C6-7DD193CAF552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057027-C86E-404C-92E2-929035C396BC}"/>
              </a:ext>
            </a:extLst>
          </p:cNvPr>
          <p:cNvSpPr/>
          <p:nvPr/>
        </p:nvSpPr>
        <p:spPr>
          <a:xfrm>
            <a:off x="5952508" y="-1258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2E0CB57-1FDE-9A43-9628-01F274F9DE87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A0B5009-C2C9-CF47-963D-2B59F72E5695}"/>
              </a:ext>
            </a:extLst>
          </p:cNvPr>
          <p:cNvSpPr/>
          <p:nvPr/>
        </p:nvSpPr>
        <p:spPr>
          <a:xfrm>
            <a:off x="5757772" y="323163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F8C3A68F-D5D9-CF4F-AE83-7EE2B6E64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8808" y="3429000"/>
            <a:ext cx="3055254" cy="331713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AF29F5B-8EBF-EC40-8149-8F4BB5EC4437}"/>
              </a:ext>
            </a:extLst>
          </p:cNvPr>
          <p:cNvSpPr/>
          <p:nvPr/>
        </p:nvSpPr>
        <p:spPr>
          <a:xfrm>
            <a:off x="8453636" y="327485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936738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31DC15FE-772D-A746-9E10-81D728FE6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19" y="767184"/>
            <a:ext cx="5570275" cy="2269886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E60739DF-B950-2D44-981E-9F6A12160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665" y="3392356"/>
            <a:ext cx="3743538" cy="3743538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92CD6567-549C-4249-8664-D964287AC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2808" y="71561"/>
            <a:ext cx="4974975" cy="3320795"/>
          </a:xfrm>
          <a:prstGeom prst="rect">
            <a:avLst/>
          </a:prstGeom>
        </p:spPr>
      </p:pic>
      <p:pic>
        <p:nvPicPr>
          <p:cNvPr id="11" name="Picture 10" descr="Chart, timeline&#10;&#10;Description automatically generated">
            <a:extLst>
              <a:ext uri="{FF2B5EF4-FFF2-40B4-BE49-F238E27FC236}">
                <a16:creationId xmlns:a16="http://schemas.microsoft.com/office/drawing/2014/main" id="{F734C7AD-C7BC-694A-B7C7-EB1CECFB39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581" y="4016972"/>
            <a:ext cx="5511699" cy="224601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54153A4-3B2C-2348-8C9E-E5DB9EA1255D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5A2A69-4F30-9941-B26E-197309BD26F0}"/>
              </a:ext>
            </a:extLst>
          </p:cNvPr>
          <p:cNvSpPr/>
          <p:nvPr/>
        </p:nvSpPr>
        <p:spPr>
          <a:xfrm>
            <a:off x="5943995" y="7156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BFCB62-2C79-7F4C-BFDE-8E7C6A688F3B}"/>
              </a:ext>
            </a:extLst>
          </p:cNvPr>
          <p:cNvSpPr/>
          <p:nvPr/>
        </p:nvSpPr>
        <p:spPr>
          <a:xfrm>
            <a:off x="202785" y="345006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B4F190-5079-E44D-9C90-BB65FBF73176}"/>
              </a:ext>
            </a:extLst>
          </p:cNvPr>
          <p:cNvSpPr/>
          <p:nvPr/>
        </p:nvSpPr>
        <p:spPr>
          <a:xfrm>
            <a:off x="5886602" y="342900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A84A96B4-D97E-D443-999A-583D3EB565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0866" y="3392356"/>
            <a:ext cx="2844060" cy="3217195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AD0AF89-6645-2543-8425-831B3186A1F4}"/>
              </a:ext>
            </a:extLst>
          </p:cNvPr>
          <p:cNvSpPr/>
          <p:nvPr/>
        </p:nvSpPr>
        <p:spPr>
          <a:xfrm>
            <a:off x="8752652" y="339235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782783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hart&#10;&#10;Description automatically generated with medium confidence">
            <a:extLst>
              <a:ext uri="{FF2B5EF4-FFF2-40B4-BE49-F238E27FC236}">
                <a16:creationId xmlns:a16="http://schemas.microsoft.com/office/drawing/2014/main" id="{CA857826-D3F0-1E4A-9A3E-8622DD6B1E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43" y="397645"/>
            <a:ext cx="5651677" cy="2429638"/>
          </a:xfrm>
          <a:prstGeom prst="rect">
            <a:avLst/>
          </a:prstGeom>
        </p:spPr>
      </p:pic>
      <p:pic>
        <p:nvPicPr>
          <p:cNvPr id="10" name="Picture 9" descr="Chart, waterfall chart&#10;&#10;Description automatically generated">
            <a:extLst>
              <a:ext uri="{FF2B5EF4-FFF2-40B4-BE49-F238E27FC236}">
                <a16:creationId xmlns:a16="http://schemas.microsoft.com/office/drawing/2014/main" id="{6C140483-D0CE-D64F-968A-793B3AEB0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411" y="138686"/>
            <a:ext cx="5294928" cy="3290314"/>
          </a:xfrm>
          <a:prstGeom prst="rect">
            <a:avLst/>
          </a:prstGeom>
        </p:spPr>
      </p:pic>
      <p:pic>
        <p:nvPicPr>
          <p:cNvPr id="18" name="Picture 17" descr="Chart&#10;&#10;Description automatically generated with low confidence">
            <a:extLst>
              <a:ext uri="{FF2B5EF4-FFF2-40B4-BE49-F238E27FC236}">
                <a16:creationId xmlns:a16="http://schemas.microsoft.com/office/drawing/2014/main" id="{9A40AAFD-A210-EE43-9C43-06E4B4B75F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074" y="3733687"/>
            <a:ext cx="5813214" cy="2506027"/>
          </a:xfrm>
          <a:prstGeom prst="rect">
            <a:avLst/>
          </a:prstGeom>
        </p:spPr>
      </p:pic>
      <p:pic>
        <p:nvPicPr>
          <p:cNvPr id="12" name="Picture 11" descr="Diagram, venn diagram&#10;&#10;Description automatically generated">
            <a:extLst>
              <a:ext uri="{FF2B5EF4-FFF2-40B4-BE49-F238E27FC236}">
                <a16:creationId xmlns:a16="http://schemas.microsoft.com/office/drawing/2014/main" id="{3E4FD834-AE90-8B47-AF20-DFB7E7E95C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1559" y="3526677"/>
            <a:ext cx="3049733" cy="3049733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BB46CBC4-2975-DD4E-BE36-9332F29F9B3A}"/>
              </a:ext>
            </a:extLst>
          </p:cNvPr>
          <p:cNvSpPr/>
          <p:nvPr/>
        </p:nvSpPr>
        <p:spPr>
          <a:xfrm>
            <a:off x="122814" y="14198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305AFEE-F077-6343-8FEB-AD71AB584814}"/>
              </a:ext>
            </a:extLst>
          </p:cNvPr>
          <p:cNvSpPr/>
          <p:nvPr/>
        </p:nvSpPr>
        <p:spPr>
          <a:xfrm>
            <a:off x="8790121" y="3272701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8C4CD2E-3763-CB44-AF6E-45209AE59976}"/>
              </a:ext>
            </a:extLst>
          </p:cNvPr>
          <p:cNvSpPr/>
          <p:nvPr/>
        </p:nvSpPr>
        <p:spPr>
          <a:xfrm>
            <a:off x="6144289" y="4748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A250A3A-7D2B-9D45-B9F4-00E90A2323DE}"/>
              </a:ext>
            </a:extLst>
          </p:cNvPr>
          <p:cNvSpPr/>
          <p:nvPr/>
        </p:nvSpPr>
        <p:spPr>
          <a:xfrm>
            <a:off x="173266" y="338244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79A0E9C-0554-A54B-BC17-E13B1F457F24}"/>
              </a:ext>
            </a:extLst>
          </p:cNvPr>
          <p:cNvSpPr/>
          <p:nvPr/>
        </p:nvSpPr>
        <p:spPr>
          <a:xfrm>
            <a:off x="6191026" y="327270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7" name="Picture 16" descr="Chart&#10;&#10;Description automatically generated">
            <a:extLst>
              <a:ext uri="{FF2B5EF4-FFF2-40B4-BE49-F238E27FC236}">
                <a16:creationId xmlns:a16="http://schemas.microsoft.com/office/drawing/2014/main" id="{426E6733-E493-1145-B357-F592C09B99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32383" y="3021285"/>
            <a:ext cx="242046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25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509682ED-2932-6743-B2C6-44157A111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771" y="3722797"/>
            <a:ext cx="5951754" cy="2508670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D3ACF124-B91D-B049-8D60-A8ACFDC2ED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590737"/>
            <a:ext cx="3304725" cy="3304725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5F2E212D-6BEB-9A4A-97EE-392C673D8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467" y="112859"/>
            <a:ext cx="4816789" cy="3215205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F6FA3DD7-5956-144B-B832-0EA9E6FCD2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8552" y="513120"/>
            <a:ext cx="6117974" cy="25086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6938ACE-E369-B745-B480-BA1BD6C96C32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8A6635-4A0C-BF47-BE92-94699A8E666D}"/>
              </a:ext>
            </a:extLst>
          </p:cNvPr>
          <p:cNvSpPr/>
          <p:nvPr/>
        </p:nvSpPr>
        <p:spPr>
          <a:xfrm>
            <a:off x="6248524" y="7478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AF6930-13DF-E442-B022-06974C1E31B0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7CAF85C-6852-1F49-B465-F04C23954B7E}"/>
              </a:ext>
            </a:extLst>
          </p:cNvPr>
          <p:cNvSpPr/>
          <p:nvPr/>
        </p:nvSpPr>
        <p:spPr>
          <a:xfrm>
            <a:off x="6360585" y="328650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2B106458-5112-844B-ABDA-B70F67F30D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9425" y="3397367"/>
            <a:ext cx="2690932" cy="330472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2FB5E202-324F-B248-AC78-BDBDF9B52301}"/>
              </a:ext>
            </a:extLst>
          </p:cNvPr>
          <p:cNvSpPr/>
          <p:nvPr/>
        </p:nvSpPr>
        <p:spPr>
          <a:xfrm>
            <a:off x="8754673" y="328650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3019361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&#10;&#10;Description automatically generated with medium confidence">
            <a:extLst>
              <a:ext uri="{FF2B5EF4-FFF2-40B4-BE49-F238E27FC236}">
                <a16:creationId xmlns:a16="http://schemas.microsoft.com/office/drawing/2014/main" id="{9D974931-D9D0-0340-9AA6-EF6B74C898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1120" y="200277"/>
            <a:ext cx="5283779" cy="3522519"/>
          </a:xfrm>
          <a:prstGeom prst="rect">
            <a:avLst/>
          </a:prstGeom>
        </p:spPr>
      </p:pic>
      <p:pic>
        <p:nvPicPr>
          <p:cNvPr id="7" name="Picture 6" descr="A picture containing venn diagram&#10;&#10;Description automatically generated">
            <a:extLst>
              <a:ext uri="{FF2B5EF4-FFF2-40B4-BE49-F238E27FC236}">
                <a16:creationId xmlns:a16="http://schemas.microsoft.com/office/drawing/2014/main" id="{34ACF2FD-2B56-0448-8B12-51A5D7038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9365" y="3949342"/>
            <a:ext cx="2949271" cy="2918490"/>
          </a:xfrm>
          <a:prstGeom prst="rect">
            <a:avLst/>
          </a:prstGeom>
        </p:spPr>
      </p:pic>
      <p:pic>
        <p:nvPicPr>
          <p:cNvPr id="9" name="Picture 8" descr="Chart, box and whisker chart&#10;&#10;Description automatically generated">
            <a:extLst>
              <a:ext uri="{FF2B5EF4-FFF2-40B4-BE49-F238E27FC236}">
                <a16:creationId xmlns:a16="http://schemas.microsoft.com/office/drawing/2014/main" id="{6C8FBC06-070B-BF44-84BE-2A2BC3DFC7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789" y="3755364"/>
            <a:ext cx="6244600" cy="2597773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F09171A0-1B8B-C148-BBDA-13F6A39F4D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378" y="654307"/>
            <a:ext cx="6015422" cy="26411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C19E9C5-9E6D-254B-AEAB-F053DB6AECBD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D1E88D8-55E8-0148-B85B-74E2AF15C72A}"/>
              </a:ext>
            </a:extLst>
          </p:cNvPr>
          <p:cNvSpPr/>
          <p:nvPr/>
        </p:nvSpPr>
        <p:spPr>
          <a:xfrm>
            <a:off x="6259951" y="12961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087FECA-DA19-4D4C-87AB-C94C2634D838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9AD0090-B1DA-AF48-90D8-125A2CC846A1}"/>
              </a:ext>
            </a:extLst>
          </p:cNvPr>
          <p:cNvSpPr/>
          <p:nvPr/>
        </p:nvSpPr>
        <p:spPr>
          <a:xfrm>
            <a:off x="7748194" y="3970151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2441122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hart, timeline&#10;&#10;Description automatically generated">
            <a:extLst>
              <a:ext uri="{FF2B5EF4-FFF2-40B4-BE49-F238E27FC236}">
                <a16:creationId xmlns:a16="http://schemas.microsoft.com/office/drawing/2014/main" id="{2ED804F4-96AE-4C4A-9E8B-CA17B546E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4" y="635689"/>
            <a:ext cx="5859794" cy="2387864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5FA01F24-4B3B-9841-84C1-D7842AF49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6018" y="3593591"/>
            <a:ext cx="3264409" cy="3264409"/>
          </a:xfrm>
          <a:prstGeom prst="rect">
            <a:avLst/>
          </a:prstGeom>
        </p:spPr>
      </p:pic>
      <p:pic>
        <p:nvPicPr>
          <p:cNvPr id="5" name="Content Placeholder 4" descr="Timeline&#10;&#10;Description automatically generated">
            <a:extLst>
              <a:ext uri="{FF2B5EF4-FFF2-40B4-BE49-F238E27FC236}">
                <a16:creationId xmlns:a16="http://schemas.microsoft.com/office/drawing/2014/main" id="{8CA2EADA-D4B6-9F4E-9B2C-44359A043D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524882" y="136788"/>
            <a:ext cx="4831739" cy="3367976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69016763-A509-344C-8DF8-45A0D55E07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43" y="3722796"/>
            <a:ext cx="6059321" cy="251996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97222618-ED1F-C240-A5E6-B46661DEF991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49D12F1-403B-024A-95E7-85E2DDF2086B}"/>
              </a:ext>
            </a:extLst>
          </p:cNvPr>
          <p:cNvSpPr/>
          <p:nvPr/>
        </p:nvSpPr>
        <p:spPr>
          <a:xfrm>
            <a:off x="6096000" y="6836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53EEFC5-A547-BD46-B974-A77A6414E0E9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2E979D-1A70-8647-811A-4838689627FD}"/>
              </a:ext>
            </a:extLst>
          </p:cNvPr>
          <p:cNvSpPr/>
          <p:nvPr/>
        </p:nvSpPr>
        <p:spPr>
          <a:xfrm>
            <a:off x="6280869" y="346082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, waterfall chart&#10;&#10;Description automatically generated">
            <a:extLst>
              <a:ext uri="{FF2B5EF4-FFF2-40B4-BE49-F238E27FC236}">
                <a16:creationId xmlns:a16="http://schemas.microsoft.com/office/drawing/2014/main" id="{EB6ED49C-F3FF-AE4B-B5D8-44DD7627E9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4176" y="3504764"/>
            <a:ext cx="2939046" cy="319096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EA64A29-1219-A94D-B6A7-2824F0DE45F9}"/>
              </a:ext>
            </a:extLst>
          </p:cNvPr>
          <p:cNvSpPr/>
          <p:nvPr/>
        </p:nvSpPr>
        <p:spPr>
          <a:xfrm>
            <a:off x="8818745" y="342295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234459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8088F879-A4BA-ED4D-AFC7-70121AEAF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6" y="3844852"/>
            <a:ext cx="6074105" cy="2475196"/>
          </a:xfrm>
          <a:prstGeom prst="rect">
            <a:avLst/>
          </a:prstGeom>
        </p:spPr>
      </p:pic>
      <p:pic>
        <p:nvPicPr>
          <p:cNvPr id="5" name="Content Placeholder 4" descr="Chart, timeline&#10;&#10;Description automatically generated">
            <a:extLst>
              <a:ext uri="{FF2B5EF4-FFF2-40B4-BE49-F238E27FC236}">
                <a16:creationId xmlns:a16="http://schemas.microsoft.com/office/drawing/2014/main" id="{A84398C8-4F70-304C-80DF-8144F4D4E9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328128" y="65252"/>
            <a:ext cx="5283016" cy="3526411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0AA9749C-E5EE-2B45-98B8-78AE7401F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192" y="509232"/>
            <a:ext cx="6074105" cy="2475196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46A15AC2-A4B9-204E-8835-366B31D0EA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3934" y="3789030"/>
            <a:ext cx="2930333" cy="293033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E3304B5-797B-9041-96EE-361770A50738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3A957F-5535-7949-A142-1A60A2631276}"/>
              </a:ext>
            </a:extLst>
          </p:cNvPr>
          <p:cNvSpPr/>
          <p:nvPr/>
        </p:nvSpPr>
        <p:spPr>
          <a:xfrm>
            <a:off x="9344252" y="35916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57A3B1-CA17-4043-ACD2-6DE0DE073477}"/>
              </a:ext>
            </a:extLst>
          </p:cNvPr>
          <p:cNvSpPr/>
          <p:nvPr/>
        </p:nvSpPr>
        <p:spPr>
          <a:xfrm>
            <a:off x="6332764" y="291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E0D6AA3-7C44-0741-AFEE-155CFD8E8C50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E1C631-C0E2-F041-83EC-06B6613E41EC}"/>
              </a:ext>
            </a:extLst>
          </p:cNvPr>
          <p:cNvSpPr/>
          <p:nvPr/>
        </p:nvSpPr>
        <p:spPr>
          <a:xfrm>
            <a:off x="6749318" y="359213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&#10;&#10;Description automatically generated">
            <a:extLst>
              <a:ext uri="{FF2B5EF4-FFF2-40B4-BE49-F238E27FC236}">
                <a16:creationId xmlns:a16="http://schemas.microsoft.com/office/drawing/2014/main" id="{2ADD4D5D-1443-0C4E-B052-4217E0DA63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6679" y="3722797"/>
            <a:ext cx="2103699" cy="2981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27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4E0A1E2E-7D95-0F42-84F9-68DD4ACE2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911" y="3803289"/>
            <a:ext cx="6081474" cy="2478199"/>
          </a:xfrm>
          <a:prstGeom prst="rect">
            <a:avLst/>
          </a:prstGeom>
        </p:spPr>
      </p:pic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BDEB22CF-83C8-FF4D-B1AD-B1E9D9CE03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714" y="-939"/>
            <a:ext cx="5140046" cy="3566616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5984C54C-3712-C149-BFF0-B0CAADB4A3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42" y="643209"/>
            <a:ext cx="6039845" cy="2461235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BC04B467-867C-A040-A7F6-43B9F8281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714" y="3565677"/>
            <a:ext cx="3086439" cy="308643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2442EF1-0520-D842-A4E5-AFAE1B965F00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24B298-3931-0B44-9EEB-018F562DA04E}"/>
              </a:ext>
            </a:extLst>
          </p:cNvPr>
          <p:cNvSpPr/>
          <p:nvPr/>
        </p:nvSpPr>
        <p:spPr>
          <a:xfrm>
            <a:off x="9093754" y="340855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214584-AC92-D544-B67E-950CB07BA777}"/>
              </a:ext>
            </a:extLst>
          </p:cNvPr>
          <p:cNvSpPr/>
          <p:nvPr/>
        </p:nvSpPr>
        <p:spPr>
          <a:xfrm>
            <a:off x="6246331" y="3414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09A501A-CE9B-3E4D-86AD-28B233D49A7F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8F0A56-2BEA-4845-A441-1A2D98AFB655}"/>
              </a:ext>
            </a:extLst>
          </p:cNvPr>
          <p:cNvSpPr/>
          <p:nvPr/>
        </p:nvSpPr>
        <p:spPr>
          <a:xfrm>
            <a:off x="6502853" y="336924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shape&#10;&#10;Description automatically generated">
            <a:extLst>
              <a:ext uri="{FF2B5EF4-FFF2-40B4-BE49-F238E27FC236}">
                <a16:creationId xmlns:a16="http://schemas.microsoft.com/office/drawing/2014/main" id="{1669F72E-2C6B-1642-B0D1-AE04E1B7AD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76279" y="3722797"/>
            <a:ext cx="1989144" cy="296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969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, timeline&#10;&#10;Description automatically generated">
            <a:extLst>
              <a:ext uri="{FF2B5EF4-FFF2-40B4-BE49-F238E27FC236}">
                <a16:creationId xmlns:a16="http://schemas.microsoft.com/office/drawing/2014/main" id="{4C137448-6A6B-884B-AEE6-4BDD91B28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6" y="3664637"/>
            <a:ext cx="6323118" cy="2710696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A11C17A9-2F25-1A46-946A-1D849CAC6E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023" y="3722797"/>
            <a:ext cx="2898658" cy="2898658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13F218C1-B301-F446-A41A-C29DA59C40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023" y="-6717"/>
            <a:ext cx="5298357" cy="3536653"/>
          </a:xfrm>
          <a:prstGeom prst="rect">
            <a:avLst/>
          </a:prstGeom>
        </p:spPr>
      </p:pic>
      <p:pic>
        <p:nvPicPr>
          <p:cNvPr id="13" name="Picture 12" descr="A picture containing text, device&#10;&#10;Description automatically generated">
            <a:extLst>
              <a:ext uri="{FF2B5EF4-FFF2-40B4-BE49-F238E27FC236}">
                <a16:creationId xmlns:a16="http://schemas.microsoft.com/office/drawing/2014/main" id="{0CBEB4B8-6637-4A41-BCE0-BF9598D146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6788" y="482667"/>
            <a:ext cx="6110998" cy="245967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92998A96-8470-AA48-A57F-ABE45CA778F8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C7B1AC-C077-BD4D-92F9-166461D73F90}"/>
              </a:ext>
            </a:extLst>
          </p:cNvPr>
          <p:cNvSpPr/>
          <p:nvPr/>
        </p:nvSpPr>
        <p:spPr>
          <a:xfrm>
            <a:off x="6095999" y="7158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46C7B0F-D0EF-FE48-9C6B-A8CE4EACA52B}"/>
              </a:ext>
            </a:extLst>
          </p:cNvPr>
          <p:cNvSpPr/>
          <p:nvPr/>
        </p:nvSpPr>
        <p:spPr>
          <a:xfrm>
            <a:off x="132722" y="313520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DB8CB6-FAA4-D749-8E0F-0CDDD7A9C062}"/>
              </a:ext>
            </a:extLst>
          </p:cNvPr>
          <p:cNvSpPr/>
          <p:nvPr/>
        </p:nvSpPr>
        <p:spPr>
          <a:xfrm>
            <a:off x="6521912" y="329898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6277A705-7168-EF49-97A6-6FC28D0B8B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4905" y="3428999"/>
            <a:ext cx="2885491" cy="313281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0E79A34-6BE7-0248-9D01-A1FF31D2B770}"/>
              </a:ext>
            </a:extLst>
          </p:cNvPr>
          <p:cNvSpPr/>
          <p:nvPr/>
        </p:nvSpPr>
        <p:spPr>
          <a:xfrm>
            <a:off x="8826364" y="334979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84412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A84AD58A-18B9-2943-A079-0458949BFC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43" y="3902475"/>
            <a:ext cx="6245430" cy="2545011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AA1569D8-BA9E-5B4E-B895-EE68208F7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6564" y="81218"/>
            <a:ext cx="5083614" cy="3347782"/>
          </a:xfrm>
          <a:prstGeom prst="rect">
            <a:avLst/>
          </a:prstGeom>
        </p:spPr>
      </p:pic>
      <p:pic>
        <p:nvPicPr>
          <p:cNvPr id="13" name="Picture 12" descr="Chart&#10;&#10;Description automatically generated with low confidence">
            <a:extLst>
              <a:ext uri="{FF2B5EF4-FFF2-40B4-BE49-F238E27FC236}">
                <a16:creationId xmlns:a16="http://schemas.microsoft.com/office/drawing/2014/main" id="{36E60B05-049F-E545-885E-D477DBA4DF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80" y="410513"/>
            <a:ext cx="5970154" cy="2545012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05C1C57E-3988-3842-9404-83BC3B81DD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770" y="3722797"/>
            <a:ext cx="3235979" cy="323597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DB28479-7EAA-3046-900D-57516F89D17B}"/>
              </a:ext>
            </a:extLst>
          </p:cNvPr>
          <p:cNvSpPr/>
          <p:nvPr/>
        </p:nvSpPr>
        <p:spPr>
          <a:xfrm>
            <a:off x="78396" y="15075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210B105-0610-9C4A-BC2D-C49454016797}"/>
              </a:ext>
            </a:extLst>
          </p:cNvPr>
          <p:cNvSpPr/>
          <p:nvPr/>
        </p:nvSpPr>
        <p:spPr>
          <a:xfrm>
            <a:off x="6096000" y="14345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20338D-561C-6241-8A7B-486811496F93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5F44CE-F4D7-9A4D-9505-B2B6897AB4FC}"/>
              </a:ext>
            </a:extLst>
          </p:cNvPr>
          <p:cNvSpPr/>
          <p:nvPr/>
        </p:nvSpPr>
        <p:spPr>
          <a:xfrm>
            <a:off x="6369720" y="334892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F521D4-FB7B-C448-A51D-3E891BB9E6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846" y="3295804"/>
            <a:ext cx="2328371" cy="33407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0B47EB1-68B6-B24E-89AB-8C391D66C131}"/>
              </a:ext>
            </a:extLst>
          </p:cNvPr>
          <p:cNvSpPr/>
          <p:nvPr/>
        </p:nvSpPr>
        <p:spPr>
          <a:xfrm>
            <a:off x="9260579" y="333960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5155874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B5299FDF-BDE7-804F-8397-CDDE6335C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884" y="496519"/>
            <a:ext cx="5950155" cy="2582622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ECAB51F5-ABDA-394B-8434-F2339937D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0453" y="30610"/>
            <a:ext cx="5189439" cy="3463949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B244101B-27EB-8044-A534-DFA1605D2F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343" y="3785629"/>
            <a:ext cx="5652735" cy="243422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4ACD2EA-666E-3A45-8ECA-65506169489E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3819CA-F5D7-3742-8A4E-1158B240979F}"/>
              </a:ext>
            </a:extLst>
          </p:cNvPr>
          <p:cNvSpPr/>
          <p:nvPr/>
        </p:nvSpPr>
        <p:spPr>
          <a:xfrm>
            <a:off x="6096000" y="10178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1691A12-C713-074B-A2AB-4BDF1E633328}"/>
              </a:ext>
            </a:extLst>
          </p:cNvPr>
          <p:cNvSpPr/>
          <p:nvPr/>
        </p:nvSpPr>
        <p:spPr>
          <a:xfrm>
            <a:off x="96930" y="349455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02026D5-5BB7-6745-86E3-36980CDBD475}"/>
              </a:ext>
            </a:extLst>
          </p:cNvPr>
          <p:cNvSpPr/>
          <p:nvPr/>
        </p:nvSpPr>
        <p:spPr>
          <a:xfrm>
            <a:off x="6219497" y="334817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2" name="Picture 11" descr="Venn diagram&#10;&#10;Description automatically generated">
            <a:extLst>
              <a:ext uri="{FF2B5EF4-FFF2-40B4-BE49-F238E27FC236}">
                <a16:creationId xmlns:a16="http://schemas.microsoft.com/office/drawing/2014/main" id="{B2005BF9-D507-5245-BA68-AF0C27756A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2078" y="3348178"/>
            <a:ext cx="3743538" cy="3743538"/>
          </a:xfrm>
          <a:prstGeom prst="rect">
            <a:avLst/>
          </a:prstGeom>
        </p:spPr>
      </p:pic>
      <p:pic>
        <p:nvPicPr>
          <p:cNvPr id="8" name="Picture 7" descr="Chart, bar chart&#10;&#10;Description automatically generated">
            <a:extLst>
              <a:ext uri="{FF2B5EF4-FFF2-40B4-BE49-F238E27FC236}">
                <a16:creationId xmlns:a16="http://schemas.microsoft.com/office/drawing/2014/main" id="{2FA03EF4-277E-AB47-8250-A394B68AAD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5707" y="3379417"/>
            <a:ext cx="2642623" cy="324665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55010ED-DC87-494F-B2E4-EA153503C9A8}"/>
              </a:ext>
            </a:extLst>
          </p:cNvPr>
          <p:cNvSpPr/>
          <p:nvPr/>
        </p:nvSpPr>
        <p:spPr>
          <a:xfrm>
            <a:off x="9124127" y="337941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3442088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FE564B58-2697-6F44-8E70-A28C632BE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701" y="3885993"/>
            <a:ext cx="5531979" cy="2254280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0EBFDC74-51C0-B441-984F-8AB7A784A2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2598" y="382597"/>
            <a:ext cx="5387545" cy="3173687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5070C1AB-7E4D-0149-A5A0-93B3B4CE92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701" y="705881"/>
            <a:ext cx="5635703" cy="2254280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A3F1BC4E-03A8-174D-AA88-3E236CFD89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602" y="4128524"/>
            <a:ext cx="2643992" cy="26439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1377F8C-F48C-454A-BDE8-2D778700A1A4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67AEED-1527-1044-B9B0-B462564CE2FF}"/>
              </a:ext>
            </a:extLst>
          </p:cNvPr>
          <p:cNvSpPr/>
          <p:nvPr/>
        </p:nvSpPr>
        <p:spPr>
          <a:xfrm>
            <a:off x="9040594" y="343628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6DAE44-F937-484E-ADBF-C935B3AC1D44}"/>
              </a:ext>
            </a:extLst>
          </p:cNvPr>
          <p:cNvSpPr/>
          <p:nvPr/>
        </p:nvSpPr>
        <p:spPr>
          <a:xfrm>
            <a:off x="6096000" y="16354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86DCC09-A2B7-4941-9D70-76F54F021ECF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1B58E61-EE7F-D249-867C-7132EFFFCC86}"/>
              </a:ext>
            </a:extLst>
          </p:cNvPr>
          <p:cNvSpPr/>
          <p:nvPr/>
        </p:nvSpPr>
        <p:spPr>
          <a:xfrm>
            <a:off x="6433849" y="353351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BA99EA59-E38A-FA47-AA0E-0786A5EF9E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2769" y="3483775"/>
            <a:ext cx="2241521" cy="32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154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FCB17ED6-A148-FF4F-9383-49B4917E4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98" y="545483"/>
            <a:ext cx="5753312" cy="2344473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4724F322-6B90-A641-8AC8-90AC34C520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000" y="3587226"/>
            <a:ext cx="3270774" cy="3270774"/>
          </a:xfrm>
          <a:prstGeom prst="rect">
            <a:avLst/>
          </a:prstGeom>
        </p:spPr>
      </p:pic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88945C8F-8129-544D-AA69-BDCAC9506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9824" y="64708"/>
            <a:ext cx="5184604" cy="3460722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CCB96F7C-844F-444E-9084-0C460C1C10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43" y="3755937"/>
            <a:ext cx="5938714" cy="255658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00C295A-916C-0342-9628-CDB7A76D1E4F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C5537C-1577-4546-874A-EC5C7D848302}"/>
              </a:ext>
            </a:extLst>
          </p:cNvPr>
          <p:cNvSpPr/>
          <p:nvPr/>
        </p:nvSpPr>
        <p:spPr>
          <a:xfrm>
            <a:off x="6271653" y="124136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7AF1D5-2D78-1540-B9B5-627016D7F2F1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E4F544-453D-404B-88BD-D4E54D16283D}"/>
              </a:ext>
            </a:extLst>
          </p:cNvPr>
          <p:cNvSpPr/>
          <p:nvPr/>
        </p:nvSpPr>
        <p:spPr>
          <a:xfrm>
            <a:off x="6227000" y="329176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56F5F50B-2161-5B4A-B138-354EF8C7DD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75284" y="3330026"/>
            <a:ext cx="2721349" cy="334337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AAC2959-9ABF-B84B-9081-9A8FE2464ED6}"/>
              </a:ext>
            </a:extLst>
          </p:cNvPr>
          <p:cNvSpPr/>
          <p:nvPr/>
        </p:nvSpPr>
        <p:spPr>
          <a:xfrm>
            <a:off x="9054113" y="330717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932184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hart, histogram&#10;&#10;Description automatically generated">
            <a:extLst>
              <a:ext uri="{FF2B5EF4-FFF2-40B4-BE49-F238E27FC236}">
                <a16:creationId xmlns:a16="http://schemas.microsoft.com/office/drawing/2014/main" id="{0949D1F4-294E-A443-9974-056229AFA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41" y="505035"/>
            <a:ext cx="5235245" cy="2479032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994B8606-775A-B745-9C91-357B3E55AE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549" y="3415169"/>
            <a:ext cx="3261158" cy="3261158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9D619E47-EB8E-C546-9882-C337F0C621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2860" y="85203"/>
            <a:ext cx="5894034" cy="3473708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A92B5F04-C6AF-7640-867C-CE2D368156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67" y="3786254"/>
            <a:ext cx="5434483" cy="2351787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60993EE-E782-E747-9420-8F05B7BBF4D2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EDBF6AD-17C4-3A4F-AE57-3279561DF0C8}"/>
              </a:ext>
            </a:extLst>
          </p:cNvPr>
          <p:cNvSpPr/>
          <p:nvPr/>
        </p:nvSpPr>
        <p:spPr>
          <a:xfrm>
            <a:off x="8532680" y="341516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F6DCEC5-023E-EE4E-8510-194E21BAB5C4}"/>
              </a:ext>
            </a:extLst>
          </p:cNvPr>
          <p:cNvSpPr/>
          <p:nvPr/>
        </p:nvSpPr>
        <p:spPr>
          <a:xfrm>
            <a:off x="5628016" y="10532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4264AB2-D922-AF4A-89CA-A3E9A4A46CD4}"/>
              </a:ext>
            </a:extLst>
          </p:cNvPr>
          <p:cNvSpPr/>
          <p:nvPr/>
        </p:nvSpPr>
        <p:spPr>
          <a:xfrm>
            <a:off x="91581" y="328882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ADDCF65-51E4-884E-902E-46B9615B36BD}"/>
              </a:ext>
            </a:extLst>
          </p:cNvPr>
          <p:cNvSpPr/>
          <p:nvPr/>
        </p:nvSpPr>
        <p:spPr>
          <a:xfrm>
            <a:off x="5770267" y="339082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769E44C-4843-5B42-BB19-142079039F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50793" y="3288823"/>
            <a:ext cx="2843045" cy="308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8442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8D633081-EBCA-FD48-B43C-EDC0FAEA4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826" y="3883360"/>
            <a:ext cx="5960313" cy="2504757"/>
          </a:xfrm>
          <a:prstGeom prst="rect">
            <a:avLst/>
          </a:prstGeom>
        </p:spPr>
      </p:pic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3853BE00-23AF-5D4B-B92D-D21B0A01F0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869" y="76524"/>
            <a:ext cx="5100269" cy="3604027"/>
          </a:xfrm>
          <a:prstGeom prst="rect">
            <a:avLst/>
          </a:prstGeom>
        </p:spPr>
      </p:pic>
      <p:pic>
        <p:nvPicPr>
          <p:cNvPr id="13" name="Picture 12" descr="Chart&#10;&#10;Description automatically generated with medium confidence">
            <a:extLst>
              <a:ext uri="{FF2B5EF4-FFF2-40B4-BE49-F238E27FC236}">
                <a16:creationId xmlns:a16="http://schemas.microsoft.com/office/drawing/2014/main" id="{A9421A94-0777-4B46-8262-636C74599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337" y="447964"/>
            <a:ext cx="5834138" cy="2362825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 with low confidence">
            <a:extLst>
              <a:ext uri="{FF2B5EF4-FFF2-40B4-BE49-F238E27FC236}">
                <a16:creationId xmlns:a16="http://schemas.microsoft.com/office/drawing/2014/main" id="{3F25189A-4F4F-4246-A63F-BA30BA56A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1869" y="3899834"/>
            <a:ext cx="2927087" cy="292708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A716730-E8C3-4743-A026-3DF58E10ED5F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B1B2DAA-5A91-AF49-AEEE-5041491FBDE9}"/>
              </a:ext>
            </a:extLst>
          </p:cNvPr>
          <p:cNvSpPr/>
          <p:nvPr/>
        </p:nvSpPr>
        <p:spPr>
          <a:xfrm>
            <a:off x="6061954" y="13064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A798FE7-8860-9C4C-B1F3-C5E70E4DAD47}"/>
              </a:ext>
            </a:extLst>
          </p:cNvPr>
          <p:cNvSpPr/>
          <p:nvPr/>
        </p:nvSpPr>
        <p:spPr>
          <a:xfrm>
            <a:off x="263250" y="333203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9929951-9A72-F241-94C7-D783A6BFA4E2}"/>
              </a:ext>
            </a:extLst>
          </p:cNvPr>
          <p:cNvSpPr/>
          <p:nvPr/>
        </p:nvSpPr>
        <p:spPr>
          <a:xfrm>
            <a:off x="6186139" y="342900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6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D8004976-937E-BB45-A152-4B010BBCEC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88956" y="3607981"/>
            <a:ext cx="2777218" cy="319547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A52F41-FDE1-BE49-BB75-6B336D96F31A}"/>
              </a:ext>
            </a:extLst>
          </p:cNvPr>
          <p:cNvSpPr/>
          <p:nvPr/>
        </p:nvSpPr>
        <p:spPr>
          <a:xfrm>
            <a:off x="9057445" y="349565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20886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hart&#10;&#10;Description automatically generated">
            <a:extLst>
              <a:ext uri="{FF2B5EF4-FFF2-40B4-BE49-F238E27FC236}">
                <a16:creationId xmlns:a16="http://schemas.microsoft.com/office/drawing/2014/main" id="{8F502369-142D-4F4C-8BC3-FFB835FC3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42" y="624509"/>
            <a:ext cx="5447943" cy="2473665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7E4F040F-15D2-734B-876A-80AD86BFF4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1640" y="91014"/>
            <a:ext cx="5689417" cy="3404785"/>
          </a:xfrm>
          <a:prstGeom prst="rect">
            <a:avLst/>
          </a:prstGeom>
        </p:spPr>
      </p:pic>
      <p:pic>
        <p:nvPicPr>
          <p:cNvPr id="15" name="Picture 14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81235A84-1816-B646-B6C3-224C1F2CCA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43" y="3848231"/>
            <a:ext cx="5435978" cy="2302009"/>
          </a:xfrm>
          <a:prstGeom prst="rect">
            <a:avLst/>
          </a:prstGeom>
        </p:spPr>
      </p:pic>
      <p:pic>
        <p:nvPicPr>
          <p:cNvPr id="7" name="Picture 6" descr="Venn diagram&#10;&#10;Description automatically generated">
            <a:extLst>
              <a:ext uri="{FF2B5EF4-FFF2-40B4-BE49-F238E27FC236}">
                <a16:creationId xmlns:a16="http://schemas.microsoft.com/office/drawing/2014/main" id="{086FC436-510A-C749-87AC-EFDBB5FE6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696" y="3722796"/>
            <a:ext cx="2847088" cy="284708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E5EFE9E-68BB-6E42-9D2C-BB984800CEEE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4F4B57F-AB77-EE49-B8DC-6B46FEBAB3E8}"/>
              </a:ext>
            </a:extLst>
          </p:cNvPr>
          <p:cNvSpPr/>
          <p:nvPr/>
        </p:nvSpPr>
        <p:spPr>
          <a:xfrm>
            <a:off x="8972506" y="342900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CFF2227-CAE3-0249-88E5-BC885FFF741F}"/>
              </a:ext>
            </a:extLst>
          </p:cNvPr>
          <p:cNvSpPr/>
          <p:nvPr/>
        </p:nvSpPr>
        <p:spPr>
          <a:xfrm>
            <a:off x="5942783" y="2559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C1EFB5E-6EF4-DA45-A900-5C8A024E3F00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53C9154-EBE5-544C-82B4-0E026E6BB65C}"/>
              </a:ext>
            </a:extLst>
          </p:cNvPr>
          <p:cNvSpPr/>
          <p:nvPr/>
        </p:nvSpPr>
        <p:spPr>
          <a:xfrm>
            <a:off x="6171853" y="3411931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27" name="Picture 26" descr="Chart, bar chart&#10;&#10;Description automatically generated">
            <a:extLst>
              <a:ext uri="{FF2B5EF4-FFF2-40B4-BE49-F238E27FC236}">
                <a16:creationId xmlns:a16="http://schemas.microsoft.com/office/drawing/2014/main" id="{C19170B9-B0F6-F540-8289-3E9443F687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3022" y="3399755"/>
            <a:ext cx="2318035" cy="332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326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88C42A54-8CDE-7E45-93C1-EEA2A33F2D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072" y="178306"/>
            <a:ext cx="5489338" cy="3354948"/>
          </a:xfrm>
          <a:prstGeom prst="rect">
            <a:avLst/>
          </a:prstGeom>
        </p:spPr>
      </p:pic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9118EE62-306A-8744-BCA9-0AE9EA20BF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014" y="3594156"/>
            <a:ext cx="3115970" cy="31159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370649B-CEA6-934E-BE1A-013C6ECCBEFC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2404A4-7645-214E-981B-2B644CD7194B}"/>
              </a:ext>
            </a:extLst>
          </p:cNvPr>
          <p:cNvSpPr/>
          <p:nvPr/>
        </p:nvSpPr>
        <p:spPr>
          <a:xfrm>
            <a:off x="5712210" y="10834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BE7D17-E0AF-D046-8B84-DC06F9B4D819}"/>
              </a:ext>
            </a:extLst>
          </p:cNvPr>
          <p:cNvSpPr/>
          <p:nvPr/>
        </p:nvSpPr>
        <p:spPr>
          <a:xfrm>
            <a:off x="202786" y="342900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1232224-B600-984C-87B1-F57B284F593F}"/>
              </a:ext>
            </a:extLst>
          </p:cNvPr>
          <p:cNvSpPr/>
          <p:nvPr/>
        </p:nvSpPr>
        <p:spPr>
          <a:xfrm>
            <a:off x="5907994" y="3484940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EA764048-18CA-5849-A1DC-B4173E2DF4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474" y="4041786"/>
            <a:ext cx="5531945" cy="2220709"/>
          </a:xfrm>
          <a:prstGeom prst="rect">
            <a:avLst/>
          </a:prstGeom>
        </p:spPr>
      </p:pic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9D300D7F-BF69-B84B-9C40-BE3418377E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1377" y="615964"/>
            <a:ext cx="5397524" cy="2479633"/>
          </a:xfrm>
          <a:prstGeom prst="rect">
            <a:avLst/>
          </a:prstGeom>
        </p:spPr>
      </p:pic>
      <p:pic>
        <p:nvPicPr>
          <p:cNvPr id="4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481C16FE-2AAD-0A42-8098-97B41E650C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1569" y="3490332"/>
            <a:ext cx="2769201" cy="300656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4E6A397-8A43-A94F-A107-D5BE1543B026}"/>
              </a:ext>
            </a:extLst>
          </p:cNvPr>
          <p:cNvSpPr/>
          <p:nvPr/>
        </p:nvSpPr>
        <p:spPr>
          <a:xfrm>
            <a:off x="8610398" y="347688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67343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030C1AA0-577F-C04F-82DA-7277E21DA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6" y="3869029"/>
            <a:ext cx="5631180" cy="2294704"/>
          </a:xfrm>
          <a:prstGeom prst="rect">
            <a:avLst/>
          </a:prstGeom>
        </p:spPr>
      </p:pic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5C052B5-261E-E246-B5A9-6207BEFC8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2056" y="54123"/>
            <a:ext cx="5443959" cy="3421796"/>
          </a:xfrm>
          <a:prstGeom prst="rect">
            <a:avLst/>
          </a:prstGeom>
        </p:spPr>
      </p:pic>
      <p:pic>
        <p:nvPicPr>
          <p:cNvPr id="13" name="Picture 12" descr="Chart, timeline, box and whisker chart&#10;&#10;Description automatically generated">
            <a:extLst>
              <a:ext uri="{FF2B5EF4-FFF2-40B4-BE49-F238E27FC236}">
                <a16:creationId xmlns:a16="http://schemas.microsoft.com/office/drawing/2014/main" id="{67740810-DB56-F54D-876E-CF6C18A9D1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786" y="572566"/>
            <a:ext cx="5405259" cy="238849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9D6A320-B06E-784A-9171-A5C445C620E3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431AA7-EE33-D243-A2F7-59428C7B2A57}"/>
              </a:ext>
            </a:extLst>
          </p:cNvPr>
          <p:cNvSpPr/>
          <p:nvPr/>
        </p:nvSpPr>
        <p:spPr>
          <a:xfrm>
            <a:off x="6150865" y="8019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1993356-685C-1A4C-8977-2CDBAB223102}"/>
              </a:ext>
            </a:extLst>
          </p:cNvPr>
          <p:cNvSpPr/>
          <p:nvPr/>
        </p:nvSpPr>
        <p:spPr>
          <a:xfrm>
            <a:off x="62136" y="345636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B5D8D67-60FB-0D45-A59F-064CBE2A4F0E}"/>
              </a:ext>
            </a:extLst>
          </p:cNvPr>
          <p:cNvSpPr/>
          <p:nvPr/>
        </p:nvSpPr>
        <p:spPr>
          <a:xfrm>
            <a:off x="6096000" y="3380067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12" name="Picture 11" descr="Venn diagram&#10;&#10;Description automatically generated">
            <a:extLst>
              <a:ext uri="{FF2B5EF4-FFF2-40B4-BE49-F238E27FC236}">
                <a16:creationId xmlns:a16="http://schemas.microsoft.com/office/drawing/2014/main" id="{73FCEF63-1D01-B846-9310-C105D1F131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7241" y="3537515"/>
            <a:ext cx="3475552" cy="3475552"/>
          </a:xfrm>
          <a:prstGeom prst="rect">
            <a:avLst/>
          </a:prstGeom>
        </p:spPr>
      </p:pic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F60655EB-A349-D24B-AB2C-3D6C6AACAA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56068" y="3537516"/>
            <a:ext cx="2792946" cy="3032341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3D7E07FC-CA6E-C948-A8EC-B8C53148E22D}"/>
              </a:ext>
            </a:extLst>
          </p:cNvPr>
          <p:cNvSpPr/>
          <p:nvPr/>
        </p:nvSpPr>
        <p:spPr>
          <a:xfrm>
            <a:off x="9034897" y="338006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028091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hart&#10;&#10;Description automatically generated">
            <a:extLst>
              <a:ext uri="{FF2B5EF4-FFF2-40B4-BE49-F238E27FC236}">
                <a16:creationId xmlns:a16="http://schemas.microsoft.com/office/drawing/2014/main" id="{B7040C49-8AAE-0648-9333-D267470D8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733" y="3772302"/>
            <a:ext cx="6065905" cy="2471854"/>
          </a:xfrm>
          <a:prstGeom prst="rect">
            <a:avLst/>
          </a:prstGeom>
        </p:spPr>
      </p:pic>
      <p:pic>
        <p:nvPicPr>
          <p:cNvPr id="15" name="Picture 14" descr="Chart, timeline&#10;&#10;Description automatically generated">
            <a:extLst>
              <a:ext uri="{FF2B5EF4-FFF2-40B4-BE49-F238E27FC236}">
                <a16:creationId xmlns:a16="http://schemas.microsoft.com/office/drawing/2014/main" id="{39A972F3-D077-F649-85AC-54FA9E8747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7170" y="86703"/>
            <a:ext cx="4989151" cy="3330257"/>
          </a:xfrm>
          <a:prstGeom prst="rect">
            <a:avLst/>
          </a:prstGeom>
        </p:spPr>
      </p:pic>
      <p:pic>
        <p:nvPicPr>
          <p:cNvPr id="21" name="Picture 20" descr="Chart, histogram&#10;&#10;Description automatically generated">
            <a:extLst>
              <a:ext uri="{FF2B5EF4-FFF2-40B4-BE49-F238E27FC236}">
                <a16:creationId xmlns:a16="http://schemas.microsoft.com/office/drawing/2014/main" id="{AB05379C-6E24-CC42-BE9D-4DD2DD0117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643" y="613844"/>
            <a:ext cx="5585221" cy="2275976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72ED7AEA-10C6-B244-B0FE-43DA19EB6D7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307" r="-1" b="5551"/>
          <a:stretch/>
        </p:blipFill>
        <p:spPr>
          <a:xfrm>
            <a:off x="6096000" y="3729962"/>
            <a:ext cx="3488371" cy="2900274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AC7CF6F1-2AE4-784F-B569-4D0687A142F8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9F097AC-DBCD-904B-A636-D7521A0C8BC3}"/>
              </a:ext>
            </a:extLst>
          </p:cNvPr>
          <p:cNvSpPr/>
          <p:nvPr/>
        </p:nvSpPr>
        <p:spPr>
          <a:xfrm>
            <a:off x="5971129" y="111931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52D9044-C843-834A-AB3A-F38E44CE6010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D477277-BA2A-4242-8141-0E72B7742E49}"/>
              </a:ext>
            </a:extLst>
          </p:cNvPr>
          <p:cNvSpPr/>
          <p:nvPr/>
        </p:nvSpPr>
        <p:spPr>
          <a:xfrm>
            <a:off x="6096000" y="321080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5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94C30155-579A-E14B-9502-56677C0E7B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17871" y="3244159"/>
            <a:ext cx="2322486" cy="333226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E4A7F18-893B-5D46-B06C-F0F08DAE11DC}"/>
              </a:ext>
            </a:extLst>
          </p:cNvPr>
          <p:cNvSpPr/>
          <p:nvPr/>
        </p:nvSpPr>
        <p:spPr>
          <a:xfrm>
            <a:off x="9101629" y="3218413"/>
            <a:ext cx="642341" cy="3871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0369484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hart&#10;&#10;Description automatically generated with low confidence">
            <a:extLst>
              <a:ext uri="{FF2B5EF4-FFF2-40B4-BE49-F238E27FC236}">
                <a16:creationId xmlns:a16="http://schemas.microsoft.com/office/drawing/2014/main" id="{A5FEF610-D95C-AF4F-B145-3FAA97174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391" y="697414"/>
            <a:ext cx="4416779" cy="1799836"/>
          </a:xfrm>
          <a:prstGeom prst="rect">
            <a:avLst/>
          </a:prstGeom>
        </p:spPr>
      </p:pic>
      <p:pic>
        <p:nvPicPr>
          <p:cNvPr id="7" name="Picture 6" descr="Chart&#10;&#10;Description automatically generated">
            <a:extLst>
              <a:ext uri="{FF2B5EF4-FFF2-40B4-BE49-F238E27FC236}">
                <a16:creationId xmlns:a16="http://schemas.microsoft.com/office/drawing/2014/main" id="{C0456231-B5CD-A445-88AA-0D9FAF46F4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3128" y="3661505"/>
            <a:ext cx="3196494" cy="3196494"/>
          </a:xfrm>
          <a:prstGeom prst="rect">
            <a:avLst/>
          </a:prstGeom>
        </p:spPr>
      </p:pic>
      <p:pic>
        <p:nvPicPr>
          <p:cNvPr id="11" name="Picture 10" descr="Chart&#10;&#10;Description automatically generated">
            <a:extLst>
              <a:ext uri="{FF2B5EF4-FFF2-40B4-BE49-F238E27FC236}">
                <a16:creationId xmlns:a16="http://schemas.microsoft.com/office/drawing/2014/main" id="{2399FC1D-969F-5F4B-904A-A837935AEF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877" y="4316062"/>
            <a:ext cx="4471642" cy="1799835"/>
          </a:xfrm>
          <a:prstGeom prst="rect">
            <a:avLst/>
          </a:prstGeom>
        </p:spPr>
      </p:pic>
      <p:pic>
        <p:nvPicPr>
          <p:cNvPr id="5" name="Picture 4" descr="Chart, scatter chart&#10;&#10;Description automatically generated">
            <a:extLst>
              <a:ext uri="{FF2B5EF4-FFF2-40B4-BE49-F238E27FC236}">
                <a16:creationId xmlns:a16="http://schemas.microsoft.com/office/drawing/2014/main" id="{C5C786C7-A94E-DC4A-A074-AC00182493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0230" y="0"/>
            <a:ext cx="5315792" cy="35482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6373E0F-AC81-0F47-937A-85E4683A4B2D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3FED9F-3666-E94C-A226-E403329DA8B8}"/>
              </a:ext>
            </a:extLst>
          </p:cNvPr>
          <p:cNvSpPr/>
          <p:nvPr/>
        </p:nvSpPr>
        <p:spPr>
          <a:xfrm>
            <a:off x="5277889" y="108445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348D886-D42E-5C49-AC98-4A1D5C2C0293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9B9AA2-8CA4-E741-9D2F-9CE35EC766E8}"/>
              </a:ext>
            </a:extLst>
          </p:cNvPr>
          <p:cNvSpPr/>
          <p:nvPr/>
        </p:nvSpPr>
        <p:spPr>
          <a:xfrm>
            <a:off x="5394498" y="332542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9D2A3D46-3CB1-334C-9EBA-EA0DB3F4C9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4054" y="3389733"/>
            <a:ext cx="3737945" cy="343893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7CA44ED-7560-F645-A149-E753F39F462E}"/>
              </a:ext>
            </a:extLst>
          </p:cNvPr>
          <p:cNvSpPr/>
          <p:nvPr/>
        </p:nvSpPr>
        <p:spPr>
          <a:xfrm>
            <a:off x="8118268" y="3266772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408332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D6AABFCE-856C-D740-8E78-3FA133BF8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03" y="3877044"/>
            <a:ext cx="5833133" cy="2377000"/>
          </a:xfrm>
          <a:prstGeom prst="rect">
            <a:avLst/>
          </a:prstGeom>
        </p:spPr>
      </p:pic>
      <p:pic>
        <p:nvPicPr>
          <p:cNvPr id="7" name="Picture 6" descr="Diagram, venn diagram&#10;&#10;Description automatically generated">
            <a:extLst>
              <a:ext uri="{FF2B5EF4-FFF2-40B4-BE49-F238E27FC236}">
                <a16:creationId xmlns:a16="http://schemas.microsoft.com/office/drawing/2014/main" id="{6BB04C65-7E11-8B44-90DC-3E5F26668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356" y="3341753"/>
            <a:ext cx="3743538" cy="3743538"/>
          </a:xfrm>
          <a:prstGeom prst="rect">
            <a:avLst/>
          </a:prstGeom>
        </p:spPr>
      </p:pic>
      <p:pic>
        <p:nvPicPr>
          <p:cNvPr id="5" name="Picture 4" descr="Chart, timeline&#10;&#10;Description automatically generated">
            <a:extLst>
              <a:ext uri="{FF2B5EF4-FFF2-40B4-BE49-F238E27FC236}">
                <a16:creationId xmlns:a16="http://schemas.microsoft.com/office/drawing/2014/main" id="{DF18325A-90AB-7345-9ACC-9A143AB8D6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1651" y="90612"/>
            <a:ext cx="4760481" cy="3177620"/>
          </a:xfrm>
          <a:prstGeom prst="rect">
            <a:avLst/>
          </a:prstGeom>
        </p:spPr>
      </p:pic>
      <p:pic>
        <p:nvPicPr>
          <p:cNvPr id="13" name="Picture 12" descr="Chart&#10;&#10;Description automatically generated">
            <a:extLst>
              <a:ext uri="{FF2B5EF4-FFF2-40B4-BE49-F238E27FC236}">
                <a16:creationId xmlns:a16="http://schemas.microsoft.com/office/drawing/2014/main" id="{99A299A6-0E46-EE4B-A2DB-E8ADBAAF5C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905" y="668533"/>
            <a:ext cx="5833131" cy="237699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C383AE6-0B08-974D-ABC2-675BD995AA50}"/>
              </a:ext>
            </a:extLst>
          </p:cNvPr>
          <p:cNvSpPr/>
          <p:nvPr/>
        </p:nvSpPr>
        <p:spPr>
          <a:xfrm>
            <a:off x="202786" y="200279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2B9C4DF-8A65-A042-8381-12DC1F3FFA34}"/>
              </a:ext>
            </a:extLst>
          </p:cNvPr>
          <p:cNvSpPr/>
          <p:nvPr/>
        </p:nvSpPr>
        <p:spPr>
          <a:xfrm>
            <a:off x="6189499" y="118318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F379017-A921-D54A-96F2-E90D6A068A98}"/>
              </a:ext>
            </a:extLst>
          </p:cNvPr>
          <p:cNvSpPr/>
          <p:nvPr/>
        </p:nvSpPr>
        <p:spPr>
          <a:xfrm>
            <a:off x="251643" y="3328064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957BCA0-87F6-DA44-B229-E2007FCDE9A6}"/>
              </a:ext>
            </a:extLst>
          </p:cNvPr>
          <p:cNvSpPr/>
          <p:nvPr/>
        </p:nvSpPr>
        <p:spPr>
          <a:xfrm>
            <a:off x="6240357" y="3231633"/>
            <a:ext cx="642341" cy="3947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3" name="Picture 2" descr="Chart, bar chart&#10;&#10;Description automatically generated">
            <a:extLst>
              <a:ext uri="{FF2B5EF4-FFF2-40B4-BE49-F238E27FC236}">
                <a16:creationId xmlns:a16="http://schemas.microsoft.com/office/drawing/2014/main" id="{0FC64C00-E8A2-9845-A75A-9E99987AB4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6268" y="3263397"/>
            <a:ext cx="2652633" cy="338347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19B614D-4D3E-6A46-B842-51DAC6FAB91A}"/>
              </a:ext>
            </a:extLst>
          </p:cNvPr>
          <p:cNvSpPr/>
          <p:nvPr/>
        </p:nvSpPr>
        <p:spPr>
          <a:xfrm>
            <a:off x="8966553" y="3184528"/>
            <a:ext cx="642341" cy="31445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90572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227</Words>
  <Application>Microsoft Macintosh PowerPoint</Application>
  <PresentationFormat>Widescreen</PresentationFormat>
  <Paragraphs>151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Afshin Moradi</cp:lastModifiedBy>
  <cp:revision>43</cp:revision>
  <dcterms:created xsi:type="dcterms:W3CDTF">2021-11-19T21:33:39Z</dcterms:created>
  <dcterms:modified xsi:type="dcterms:W3CDTF">2022-03-02T05:24:44Z</dcterms:modified>
</cp:coreProperties>
</file>