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4399"/>
    <a:srgbClr val="FFD400"/>
    <a:srgbClr val="0072BC"/>
    <a:srgbClr val="00A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8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81632e4a30be9f48" providerId="LiveId" clId="{7D5C0992-B7C7-4CAF-8DEF-FDA310E49479}"/>
    <pc:docChg chg="custSel modSld">
      <pc:chgData name="" userId="81632e4a30be9f48" providerId="LiveId" clId="{7D5C0992-B7C7-4CAF-8DEF-FDA310E49479}" dt="2022-10-12T07:04:44.248" v="22" actId="2711"/>
      <pc:docMkLst>
        <pc:docMk/>
      </pc:docMkLst>
      <pc:sldChg chg="addSp delSp modSp">
        <pc:chgData name="" userId="81632e4a30be9f48" providerId="LiveId" clId="{7D5C0992-B7C7-4CAF-8DEF-FDA310E49479}" dt="2022-10-12T07:04:44.248" v="22" actId="2711"/>
        <pc:sldMkLst>
          <pc:docMk/>
          <pc:sldMk cId="3489139076" sldId="264"/>
        </pc:sldMkLst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6" creationId="{821DB257-8B35-D158-4655-CDDC7BB41393}"/>
          </ac:spMkLst>
        </pc:spChg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10" creationId="{3FE4DF4A-E6A8-31F0-76B6-A0465E778563}"/>
          </ac:spMkLst>
        </pc:spChg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13" creationId="{52F4D40F-17F2-E80A-321E-6355E9806861}"/>
          </ac:spMkLst>
        </pc:spChg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14" creationId="{2867BE7D-77AB-56A7-2F32-AF04668C04F5}"/>
          </ac:spMkLst>
        </pc:spChg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19" creationId="{4E763790-495B-955D-B73A-B00F2685A1B3}"/>
          </ac:spMkLst>
        </pc:spChg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22" creationId="{48D1014C-8248-C465-AF41-C28465C4A523}"/>
          </ac:spMkLst>
        </pc:spChg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24" creationId="{7EC45C16-E039-0493-B837-6367C2630F6A}"/>
          </ac:spMkLst>
        </pc:spChg>
        <pc:spChg chg="mod">
          <ac:chgData name="" userId="81632e4a30be9f48" providerId="LiveId" clId="{7D5C0992-B7C7-4CAF-8DEF-FDA310E49479}" dt="2022-10-12T07:01:00.350" v="5" actId="207"/>
          <ac:spMkLst>
            <pc:docMk/>
            <pc:sldMk cId="3489139076" sldId="264"/>
            <ac:spMk id="28" creationId="{403F8FCB-E7D2-150C-EF81-91940342783F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2" creationId="{4ACAC7EB-CDFB-F640-4ECA-DD9FFAFDC5FA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4" creationId="{257C1D19-E3CB-74E6-E024-157FAAD9EE2D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35" creationId="{89A05A92-BB0D-493F-4BF0-6F47F328DE2A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36" creationId="{7B7B832D-B3B3-B05A-96A9-728D6A76CED2}"/>
          </ac:spMkLst>
        </pc:spChg>
        <pc:spChg chg="mod">
          <ac:chgData name="" userId="81632e4a30be9f48" providerId="LiveId" clId="{7D5C0992-B7C7-4CAF-8DEF-FDA310E49479}" dt="2022-10-12T07:01:14.920" v="6" actId="207"/>
          <ac:spMkLst>
            <pc:docMk/>
            <pc:sldMk cId="3489139076" sldId="264"/>
            <ac:spMk id="39" creationId="{E28D72DA-AC44-B071-1D50-29B6F3147BF1}"/>
          </ac:spMkLst>
        </pc:spChg>
        <pc:spChg chg="add mod">
          <ac:chgData name="" userId="81632e4a30be9f48" providerId="LiveId" clId="{7D5C0992-B7C7-4CAF-8DEF-FDA310E49479}" dt="2022-10-12T07:00:17.218" v="3" actId="164"/>
          <ac:spMkLst>
            <pc:docMk/>
            <pc:sldMk cId="3489139076" sldId="264"/>
            <ac:spMk id="202" creationId="{1804CBB2-C014-483E-AE50-116D91B0631F}"/>
          </ac:spMkLst>
        </pc:spChg>
        <pc:spChg chg="add mod">
          <ac:chgData name="" userId="81632e4a30be9f48" providerId="LiveId" clId="{7D5C0992-B7C7-4CAF-8DEF-FDA310E49479}" dt="2022-10-12T07:00:17.218" v="3" actId="164"/>
          <ac:spMkLst>
            <pc:docMk/>
            <pc:sldMk cId="3489139076" sldId="264"/>
            <ac:spMk id="203" creationId="{030F23D4-C571-4EBB-B2EB-1603281A6381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21" creationId="{4A5296A6-B969-5E65-CB65-BE20CC7CCF8E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22" creationId="{5A2F531A-1F12-8C81-158E-D719BE4BE20C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228" creationId="{6B68E27C-CB35-67B2-F430-60DC20F84A6B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230" creationId="{9381BA6F-6B81-E858-5A7E-87A2C53119BD}"/>
          </ac:spMkLst>
        </pc:spChg>
        <pc:spChg chg="mod">
          <ac:chgData name="" userId="81632e4a30be9f48" providerId="LiveId" clId="{7D5C0992-B7C7-4CAF-8DEF-FDA310E49479}" dt="2022-10-12T07:01:29.204" v="8" actId="207"/>
          <ac:spMkLst>
            <pc:docMk/>
            <pc:sldMk cId="3489139076" sldId="264"/>
            <ac:spMk id="233" creationId="{2315E48F-C5EF-4957-EC2D-530C02127684}"/>
          </ac:spMkLst>
        </pc:spChg>
        <pc:spChg chg="mod">
          <ac:chgData name="" userId="81632e4a30be9f48" providerId="LiveId" clId="{7D5C0992-B7C7-4CAF-8DEF-FDA310E49479}" dt="2022-10-12T07:01:29.204" v="8" actId="207"/>
          <ac:spMkLst>
            <pc:docMk/>
            <pc:sldMk cId="3489139076" sldId="264"/>
            <ac:spMk id="236" creationId="{9620FB43-ACF8-9BE5-7574-EF0A2F20BF38}"/>
          </ac:spMkLst>
        </pc:spChg>
        <pc:spChg chg="mod">
          <ac:chgData name="" userId="81632e4a30be9f48" providerId="LiveId" clId="{7D5C0992-B7C7-4CAF-8DEF-FDA310E49479}" dt="2022-10-12T07:01:29.204" v="8" actId="207"/>
          <ac:spMkLst>
            <pc:docMk/>
            <pc:sldMk cId="3489139076" sldId="264"/>
            <ac:spMk id="238" creationId="{1C82360C-63A2-D272-A532-1E6DE7985FB5}"/>
          </ac:spMkLst>
        </pc:spChg>
        <pc:spChg chg="mod">
          <ac:chgData name="" userId="81632e4a30be9f48" providerId="LiveId" clId="{7D5C0992-B7C7-4CAF-8DEF-FDA310E49479}" dt="2022-10-12T07:01:29.204" v="8" actId="207"/>
          <ac:spMkLst>
            <pc:docMk/>
            <pc:sldMk cId="3489139076" sldId="264"/>
            <ac:spMk id="239" creationId="{007AF48A-90AC-B628-F765-C3CF236FCD28}"/>
          </ac:spMkLst>
        </pc:spChg>
        <pc:spChg chg="mod">
          <ac:chgData name="" userId="81632e4a30be9f48" providerId="LiveId" clId="{7D5C0992-B7C7-4CAF-8DEF-FDA310E49479}" dt="2022-10-12T07:01:29.204" v="8" actId="207"/>
          <ac:spMkLst>
            <pc:docMk/>
            <pc:sldMk cId="3489139076" sldId="264"/>
            <ac:spMk id="240" creationId="{2DA25899-F653-F3F9-87AA-30E89EDE2069}"/>
          </ac:spMkLst>
        </pc:spChg>
        <pc:spChg chg="mod">
          <ac:chgData name="" userId="81632e4a30be9f48" providerId="LiveId" clId="{7D5C0992-B7C7-4CAF-8DEF-FDA310E49479}" dt="2022-10-12T07:01:29.204" v="8" actId="207"/>
          <ac:spMkLst>
            <pc:docMk/>
            <pc:sldMk cId="3489139076" sldId="264"/>
            <ac:spMk id="241" creationId="{23F2FD53-875A-DB21-FCEC-62E07061D036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44" creationId="{0EE7CE67-333A-C8F3-80D0-391165AF68F0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45" creationId="{E2A96935-9982-67A0-185C-B3F1F0EBBC40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249" creationId="{99CA6E7D-F486-FA49-7D98-B1A0677DBA93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251" creationId="{031DD62E-E742-E552-5E40-FB04DDF0FB2F}"/>
          </ac:spMkLst>
        </pc:spChg>
        <pc:spChg chg="mod">
          <ac:chgData name="" userId="81632e4a30be9f48" providerId="LiveId" clId="{7D5C0992-B7C7-4CAF-8DEF-FDA310E49479}" dt="2022-10-12T07:02:01.453" v="11" actId="207"/>
          <ac:spMkLst>
            <pc:docMk/>
            <pc:sldMk cId="3489139076" sldId="264"/>
            <ac:spMk id="252" creationId="{732B256A-7901-16CE-E501-08D728E9D063}"/>
          </ac:spMkLst>
        </pc:spChg>
        <pc:spChg chg="mod">
          <ac:chgData name="" userId="81632e4a30be9f48" providerId="LiveId" clId="{7D5C0992-B7C7-4CAF-8DEF-FDA310E49479}" dt="2022-10-12T07:02:01.453" v="11" actId="207"/>
          <ac:spMkLst>
            <pc:docMk/>
            <pc:sldMk cId="3489139076" sldId="264"/>
            <ac:spMk id="254" creationId="{5376F013-B8B1-9119-4C6F-FA67D1FDA1CA}"/>
          </ac:spMkLst>
        </pc:spChg>
        <pc:spChg chg="mod">
          <ac:chgData name="" userId="81632e4a30be9f48" providerId="LiveId" clId="{7D5C0992-B7C7-4CAF-8DEF-FDA310E49479}" dt="2022-10-12T07:02:01.453" v="11" actId="207"/>
          <ac:spMkLst>
            <pc:docMk/>
            <pc:sldMk cId="3489139076" sldId="264"/>
            <ac:spMk id="257" creationId="{8BDF4F76-4C15-6D29-C5B5-305AD4121445}"/>
          </ac:spMkLst>
        </pc:spChg>
        <pc:spChg chg="mod">
          <ac:chgData name="" userId="81632e4a30be9f48" providerId="LiveId" clId="{7D5C0992-B7C7-4CAF-8DEF-FDA310E49479}" dt="2022-10-12T07:02:01.453" v="11" actId="207"/>
          <ac:spMkLst>
            <pc:docMk/>
            <pc:sldMk cId="3489139076" sldId="264"/>
            <ac:spMk id="259" creationId="{A4E33DB4-0A39-1A6F-0AC0-EB497B1563C9}"/>
          </ac:spMkLst>
        </pc:spChg>
        <pc:spChg chg="mod">
          <ac:chgData name="" userId="81632e4a30be9f48" providerId="LiveId" clId="{7D5C0992-B7C7-4CAF-8DEF-FDA310E49479}" dt="2022-10-12T07:02:01.453" v="11" actId="207"/>
          <ac:spMkLst>
            <pc:docMk/>
            <pc:sldMk cId="3489139076" sldId="264"/>
            <ac:spMk id="260" creationId="{A4257DD4-1CFD-F114-3870-964F9DC97CFE}"/>
          </ac:spMkLst>
        </pc:spChg>
        <pc:spChg chg="mod">
          <ac:chgData name="" userId="81632e4a30be9f48" providerId="LiveId" clId="{7D5C0992-B7C7-4CAF-8DEF-FDA310E49479}" dt="2022-10-12T07:02:01.453" v="11" actId="207"/>
          <ac:spMkLst>
            <pc:docMk/>
            <pc:sldMk cId="3489139076" sldId="264"/>
            <ac:spMk id="261" creationId="{FE2A8D8B-30E7-7F23-CA9B-53ACDBB54BC7}"/>
          </ac:spMkLst>
        </pc:spChg>
        <pc:spChg chg="mod">
          <ac:chgData name="" userId="81632e4a30be9f48" providerId="LiveId" clId="{7D5C0992-B7C7-4CAF-8DEF-FDA310E49479}" dt="2022-10-12T07:01:44.811" v="10" actId="207"/>
          <ac:spMkLst>
            <pc:docMk/>
            <pc:sldMk cId="3489139076" sldId="264"/>
            <ac:spMk id="266" creationId="{BD969439-1785-F263-1CE4-1676EE91349C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71" creationId="{4C5028DD-F80C-7710-1209-7AB31CEC15F7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72" creationId="{CCA76126-9C51-43E2-53A6-294DA8E94805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276" creationId="{6E503A18-DCA8-B75B-2FD6-239BF21A3911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278" creationId="{2652FECD-4C09-CD30-946A-C8273FBE477E}"/>
          </ac:spMkLst>
        </pc:spChg>
        <pc:spChg chg="mod">
          <ac:chgData name="" userId="81632e4a30be9f48" providerId="LiveId" clId="{7D5C0992-B7C7-4CAF-8DEF-FDA310E49479}" dt="2022-10-12T07:02:16.746" v="13" actId="207"/>
          <ac:spMkLst>
            <pc:docMk/>
            <pc:sldMk cId="3489139076" sldId="264"/>
            <ac:spMk id="279" creationId="{DE161760-6550-5D6D-DF9A-2A7895C30910}"/>
          </ac:spMkLst>
        </pc:spChg>
        <pc:spChg chg="mod">
          <ac:chgData name="" userId="81632e4a30be9f48" providerId="LiveId" clId="{7D5C0992-B7C7-4CAF-8DEF-FDA310E49479}" dt="2022-10-12T07:02:16.746" v="13" actId="207"/>
          <ac:spMkLst>
            <pc:docMk/>
            <pc:sldMk cId="3489139076" sldId="264"/>
            <ac:spMk id="281" creationId="{B0DC1D32-7738-3BA6-AB61-43CFF42088C5}"/>
          </ac:spMkLst>
        </pc:spChg>
        <pc:spChg chg="mod">
          <ac:chgData name="" userId="81632e4a30be9f48" providerId="LiveId" clId="{7D5C0992-B7C7-4CAF-8DEF-FDA310E49479}" dt="2022-10-12T07:02:16.746" v="13" actId="207"/>
          <ac:spMkLst>
            <pc:docMk/>
            <pc:sldMk cId="3489139076" sldId="264"/>
            <ac:spMk id="284" creationId="{A2F57D29-DED0-1764-BFE0-CC44C9A4B56E}"/>
          </ac:spMkLst>
        </pc:spChg>
        <pc:spChg chg="mod">
          <ac:chgData name="" userId="81632e4a30be9f48" providerId="LiveId" clId="{7D5C0992-B7C7-4CAF-8DEF-FDA310E49479}" dt="2022-10-12T07:02:16.746" v="13" actId="207"/>
          <ac:spMkLst>
            <pc:docMk/>
            <pc:sldMk cId="3489139076" sldId="264"/>
            <ac:spMk id="287" creationId="{F4566B9A-0B57-7683-6BC6-B6ABF2FAF321}"/>
          </ac:spMkLst>
        </pc:spChg>
        <pc:spChg chg="mod">
          <ac:chgData name="" userId="81632e4a30be9f48" providerId="LiveId" clId="{7D5C0992-B7C7-4CAF-8DEF-FDA310E49479}" dt="2022-10-12T07:02:16.746" v="13" actId="207"/>
          <ac:spMkLst>
            <pc:docMk/>
            <pc:sldMk cId="3489139076" sldId="264"/>
            <ac:spMk id="288" creationId="{D58ACE09-077F-B3B3-06AF-8BF7DD266C7F}"/>
          </ac:spMkLst>
        </pc:spChg>
        <pc:spChg chg="mod">
          <ac:chgData name="" userId="81632e4a30be9f48" providerId="LiveId" clId="{7D5C0992-B7C7-4CAF-8DEF-FDA310E49479}" dt="2022-10-12T07:02:08.999" v="12" actId="207"/>
          <ac:spMkLst>
            <pc:docMk/>
            <pc:sldMk cId="3489139076" sldId="264"/>
            <ac:spMk id="291" creationId="{E2CD24B5-BC03-DC4A-18CD-203BD9BE2506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95" creationId="{C405D693-5ED1-4F38-A571-BB94A2F2035A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296" creationId="{9BC4E807-8745-38B8-E92E-F467D9FFC4A2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00" creationId="{23EBCCCF-313C-3DFA-D236-53E3ADDE8FAA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02" creationId="{2AA6BB66-7155-4F1F-E64C-980FD85DD616}"/>
          </ac:spMkLst>
        </pc:spChg>
        <pc:spChg chg="mod">
          <ac:chgData name="" userId="81632e4a30be9f48" providerId="LiveId" clId="{7D5C0992-B7C7-4CAF-8DEF-FDA310E49479}" dt="2022-10-12T07:02:27.382" v="14" actId="207"/>
          <ac:spMkLst>
            <pc:docMk/>
            <pc:sldMk cId="3489139076" sldId="264"/>
            <ac:spMk id="303" creationId="{7C5A9290-D6A8-5D94-3347-F8815A045706}"/>
          </ac:spMkLst>
        </pc:spChg>
        <pc:spChg chg="mod">
          <ac:chgData name="" userId="81632e4a30be9f48" providerId="LiveId" clId="{7D5C0992-B7C7-4CAF-8DEF-FDA310E49479}" dt="2022-10-12T07:02:27.382" v="14" actId="207"/>
          <ac:spMkLst>
            <pc:docMk/>
            <pc:sldMk cId="3489139076" sldId="264"/>
            <ac:spMk id="305" creationId="{709F1778-93F5-5E74-29F3-D18198E796FA}"/>
          </ac:spMkLst>
        </pc:spChg>
        <pc:spChg chg="mod">
          <ac:chgData name="" userId="81632e4a30be9f48" providerId="LiveId" clId="{7D5C0992-B7C7-4CAF-8DEF-FDA310E49479}" dt="2022-10-12T07:02:27.382" v="14" actId="207"/>
          <ac:spMkLst>
            <pc:docMk/>
            <pc:sldMk cId="3489139076" sldId="264"/>
            <ac:spMk id="308" creationId="{912C1A6C-C1E0-B2A8-4368-332F2E3744FF}"/>
          </ac:spMkLst>
        </pc:spChg>
        <pc:spChg chg="mod">
          <ac:chgData name="" userId="81632e4a30be9f48" providerId="LiveId" clId="{7D5C0992-B7C7-4CAF-8DEF-FDA310E49479}" dt="2022-10-12T07:02:27.382" v="14" actId="207"/>
          <ac:spMkLst>
            <pc:docMk/>
            <pc:sldMk cId="3489139076" sldId="264"/>
            <ac:spMk id="309" creationId="{12EE92D2-D4D0-CF9D-70C5-DC29F6621B2A}"/>
          </ac:spMkLst>
        </pc:spChg>
        <pc:spChg chg="mod">
          <ac:chgData name="" userId="81632e4a30be9f48" providerId="LiveId" clId="{7D5C0992-B7C7-4CAF-8DEF-FDA310E49479}" dt="2022-10-12T07:02:27.382" v="14" actId="207"/>
          <ac:spMkLst>
            <pc:docMk/>
            <pc:sldMk cId="3489139076" sldId="264"/>
            <ac:spMk id="310" creationId="{586E6471-D51E-EECD-E798-F4F5A03AE942}"/>
          </ac:spMkLst>
        </pc:spChg>
        <pc:spChg chg="mod">
          <ac:chgData name="" userId="81632e4a30be9f48" providerId="LiveId" clId="{7D5C0992-B7C7-4CAF-8DEF-FDA310E49479}" dt="2022-10-12T07:03:47.762" v="18" actId="207"/>
          <ac:spMkLst>
            <pc:docMk/>
            <pc:sldMk cId="3489139076" sldId="264"/>
            <ac:spMk id="319" creationId="{14869440-347F-D8AE-E06D-AF4F8F6CA87F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23" creationId="{0FDA616C-A5D4-D090-69C1-5CD76D101839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336" creationId="{30547234-10B6-CCA6-1FE0-B2D5759F943F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337" creationId="{2F200375-5462-4163-F836-18776FE8FA64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41" creationId="{FC8B5E54-3B90-E3A7-9E5C-6D9D45913C60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43" creationId="{F1BC58A1-85A7-1256-87BA-6B268A715BE2}"/>
          </ac:spMkLst>
        </pc:spChg>
        <pc:spChg chg="mod">
          <ac:chgData name="" userId="81632e4a30be9f48" providerId="LiveId" clId="{7D5C0992-B7C7-4CAF-8DEF-FDA310E49479}" dt="2022-10-12T07:02:41.540" v="15" actId="207"/>
          <ac:spMkLst>
            <pc:docMk/>
            <pc:sldMk cId="3489139076" sldId="264"/>
            <ac:spMk id="344" creationId="{F0990A78-FDCB-C5A1-C0B2-3E014D0DE22A}"/>
          </ac:spMkLst>
        </pc:spChg>
        <pc:spChg chg="mod">
          <ac:chgData name="" userId="81632e4a30be9f48" providerId="LiveId" clId="{7D5C0992-B7C7-4CAF-8DEF-FDA310E49479}" dt="2022-10-12T07:02:41.540" v="15" actId="207"/>
          <ac:spMkLst>
            <pc:docMk/>
            <pc:sldMk cId="3489139076" sldId="264"/>
            <ac:spMk id="346" creationId="{D70F83EB-87A7-41ED-7412-81C2D4F97A12}"/>
          </ac:spMkLst>
        </pc:spChg>
        <pc:spChg chg="mod">
          <ac:chgData name="" userId="81632e4a30be9f48" providerId="LiveId" clId="{7D5C0992-B7C7-4CAF-8DEF-FDA310E49479}" dt="2022-10-12T07:02:41.540" v="15" actId="207"/>
          <ac:spMkLst>
            <pc:docMk/>
            <pc:sldMk cId="3489139076" sldId="264"/>
            <ac:spMk id="349" creationId="{5DC5603B-5983-5E0A-DF90-A5B87A127F49}"/>
          </ac:spMkLst>
        </pc:spChg>
        <pc:spChg chg="mod">
          <ac:chgData name="" userId="81632e4a30be9f48" providerId="LiveId" clId="{7D5C0992-B7C7-4CAF-8DEF-FDA310E49479}" dt="2022-10-12T07:02:41.540" v="15" actId="207"/>
          <ac:spMkLst>
            <pc:docMk/>
            <pc:sldMk cId="3489139076" sldId="264"/>
            <ac:spMk id="350" creationId="{1899BF9D-F278-887C-F90F-90B9EFEF0298}"/>
          </ac:spMkLst>
        </pc:spChg>
        <pc:spChg chg="mod">
          <ac:chgData name="" userId="81632e4a30be9f48" providerId="LiveId" clId="{7D5C0992-B7C7-4CAF-8DEF-FDA310E49479}" dt="2022-10-12T07:02:41.540" v="15" actId="207"/>
          <ac:spMkLst>
            <pc:docMk/>
            <pc:sldMk cId="3489139076" sldId="264"/>
            <ac:spMk id="351" creationId="{9A01FB8A-82E1-5ECD-356D-0347D5206DD0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53" creationId="{615CE9C4-4951-43C9-42B3-77A07F8B649B}"/>
          </ac:spMkLst>
        </pc:spChg>
        <pc:spChg chg="mod">
          <ac:chgData name="" userId="81632e4a30be9f48" providerId="LiveId" clId="{7D5C0992-B7C7-4CAF-8DEF-FDA310E49479}" dt="2022-10-12T07:04:06.030" v="20" actId="207"/>
          <ac:spMkLst>
            <pc:docMk/>
            <pc:sldMk cId="3489139076" sldId="264"/>
            <ac:spMk id="361" creationId="{B0B9E2BD-D30B-4D3D-A6DA-778AE53004AC}"/>
          </ac:spMkLst>
        </pc:spChg>
        <pc:spChg chg="mod">
          <ac:chgData name="" userId="81632e4a30be9f48" providerId="LiveId" clId="{7D5C0992-B7C7-4CAF-8DEF-FDA310E49479}" dt="2022-10-12T07:03:59.629" v="19" actId="207"/>
          <ac:spMkLst>
            <pc:docMk/>
            <pc:sldMk cId="3489139076" sldId="264"/>
            <ac:spMk id="367" creationId="{BC5EF425-EEB5-5932-0FDA-4B074E3EB05B}"/>
          </ac:spMkLst>
        </pc:spChg>
        <pc:spChg chg="mod">
          <ac:chgData name="" userId="81632e4a30be9f48" providerId="LiveId" clId="{7D5C0992-B7C7-4CAF-8DEF-FDA310E49479}" dt="2022-10-12T07:04:18.181" v="21" actId="207"/>
          <ac:spMkLst>
            <pc:docMk/>
            <pc:sldMk cId="3489139076" sldId="264"/>
            <ac:spMk id="368" creationId="{501B95FC-213B-3210-4D38-46F3D16A2D7E}"/>
          </ac:spMkLst>
        </pc:spChg>
        <pc:spChg chg="mod">
          <ac:chgData name="" userId="81632e4a30be9f48" providerId="LiveId" clId="{7D5C0992-B7C7-4CAF-8DEF-FDA310E49479}" dt="2022-10-12T07:04:18.181" v="21" actId="207"/>
          <ac:spMkLst>
            <pc:docMk/>
            <pc:sldMk cId="3489139076" sldId="264"/>
            <ac:spMk id="372" creationId="{D2DA7A71-6B24-7E05-CAED-52CC87083200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374" creationId="{42C729E7-A8BE-2D70-1657-031F35AA2246}"/>
          </ac:spMkLst>
        </pc:spChg>
        <pc:spChg chg="mod">
          <ac:chgData name="" userId="81632e4a30be9f48" providerId="LiveId" clId="{7D5C0992-B7C7-4CAF-8DEF-FDA310E49479}" dt="2022-10-12T07:04:44.248" v="22" actId="2711"/>
          <ac:spMkLst>
            <pc:docMk/>
            <pc:sldMk cId="3489139076" sldId="264"/>
            <ac:spMk id="375" creationId="{59BEAFDF-10BF-F126-7F14-A3227275D08B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79" creationId="{9F416000-0E4F-457E-A62E-FD35B8545183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81" creationId="{7954ACE7-A7DA-E84B-4FC9-A7D44B1B9B00}"/>
          </ac:spMkLst>
        </pc:spChg>
        <pc:spChg chg="mod">
          <ac:chgData name="" userId="81632e4a30be9f48" providerId="LiveId" clId="{7D5C0992-B7C7-4CAF-8DEF-FDA310E49479}" dt="2022-10-12T07:02:54.902" v="16" actId="207"/>
          <ac:spMkLst>
            <pc:docMk/>
            <pc:sldMk cId="3489139076" sldId="264"/>
            <ac:spMk id="382" creationId="{83B54EDB-8835-C5F8-451E-DBF8CE0AEAFC}"/>
          </ac:spMkLst>
        </pc:spChg>
        <pc:spChg chg="mod">
          <ac:chgData name="" userId="81632e4a30be9f48" providerId="LiveId" clId="{7D5C0992-B7C7-4CAF-8DEF-FDA310E49479}" dt="2022-10-12T07:02:54.902" v="16" actId="207"/>
          <ac:spMkLst>
            <pc:docMk/>
            <pc:sldMk cId="3489139076" sldId="264"/>
            <ac:spMk id="384" creationId="{C06EF166-6E05-0CB8-7C9F-5826CB04C4A7}"/>
          </ac:spMkLst>
        </pc:spChg>
        <pc:spChg chg="mod">
          <ac:chgData name="" userId="81632e4a30be9f48" providerId="LiveId" clId="{7D5C0992-B7C7-4CAF-8DEF-FDA310E49479}" dt="2022-10-12T07:02:54.902" v="16" actId="207"/>
          <ac:spMkLst>
            <pc:docMk/>
            <pc:sldMk cId="3489139076" sldId="264"/>
            <ac:spMk id="387" creationId="{FDF1E187-268D-4BEE-8B20-980EDE14C1D9}"/>
          </ac:spMkLst>
        </pc:spChg>
        <pc:spChg chg="mod">
          <ac:chgData name="" userId="81632e4a30be9f48" providerId="LiveId" clId="{7D5C0992-B7C7-4CAF-8DEF-FDA310E49479}" dt="2022-10-12T07:02:54.902" v="16" actId="207"/>
          <ac:spMkLst>
            <pc:docMk/>
            <pc:sldMk cId="3489139076" sldId="264"/>
            <ac:spMk id="388" creationId="{76F1A6DF-1FC9-75B3-F12C-8DF5B8E01ECA}"/>
          </ac:spMkLst>
        </pc:spChg>
        <pc:spChg chg="mod">
          <ac:chgData name="" userId="81632e4a30be9f48" providerId="LiveId" clId="{7D5C0992-B7C7-4CAF-8DEF-FDA310E49479}" dt="2022-10-12T07:02:54.902" v="16" actId="207"/>
          <ac:spMkLst>
            <pc:docMk/>
            <pc:sldMk cId="3489139076" sldId="264"/>
            <ac:spMk id="389" creationId="{F73DB835-9E5C-18AE-D526-9027DFAD0048}"/>
          </ac:spMkLst>
        </pc:spChg>
        <pc:spChg chg="mod">
          <ac:chgData name="" userId="81632e4a30be9f48" providerId="LiveId" clId="{7D5C0992-B7C7-4CAF-8DEF-FDA310E49479}" dt="2022-10-12T07:03:36.922" v="17" actId="207"/>
          <ac:spMkLst>
            <pc:docMk/>
            <pc:sldMk cId="3489139076" sldId="264"/>
            <ac:spMk id="391" creationId="{37F982E3-4021-2C59-515F-8091021BBCF7}"/>
          </ac:spMkLst>
        </pc:spChg>
        <pc:spChg chg="mod">
          <ac:chgData name="" userId="81632e4a30be9f48" providerId="LiveId" clId="{7D5C0992-B7C7-4CAF-8DEF-FDA310E49479}" dt="2022-10-12T07:03:59.629" v="19" actId="207"/>
          <ac:spMkLst>
            <pc:docMk/>
            <pc:sldMk cId="3489139076" sldId="264"/>
            <ac:spMk id="393" creationId="{63E7123E-B4B6-CDB1-4B56-A6C2161468CB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398" creationId="{B71344AC-FE0D-B8AE-1A5E-F85C8C3A17DC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399" creationId="{E060DB4E-32BF-E8E2-9C61-DD7C473DEF68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400" creationId="{4D9807B6-C51C-9795-BAF0-7FF300278C84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401" creationId="{73BA43C2-E571-936E-D205-11A15014FC57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402" creationId="{9DE67D72-E7B7-9150-AF20-65C3F3A5DDE1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403" creationId="{DBD22938-311C-1288-603C-A11CE521AF5F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404" creationId="{75598A16-3B9F-D471-0195-9996A5BFE037}"/>
          </ac:spMkLst>
        </pc:spChg>
        <pc:spChg chg="del">
          <ac:chgData name="" userId="81632e4a30be9f48" providerId="LiveId" clId="{7D5C0992-B7C7-4CAF-8DEF-FDA310E49479}" dt="2022-10-12T07:00:10.449" v="2" actId="478"/>
          <ac:spMkLst>
            <pc:docMk/>
            <pc:sldMk cId="3489139076" sldId="264"/>
            <ac:spMk id="405" creationId="{28F6F364-22C2-4544-CF68-A91CEDB86BEE}"/>
          </ac:spMkLst>
        </pc:spChg>
        <pc:spChg chg="mod">
          <ac:chgData name="" userId="81632e4a30be9f48" providerId="LiveId" clId="{7D5C0992-B7C7-4CAF-8DEF-FDA310E49479}" dt="2022-10-12T07:01:35.419" v="9" actId="207"/>
          <ac:spMkLst>
            <pc:docMk/>
            <pc:sldMk cId="3489139076" sldId="264"/>
            <ac:spMk id="410" creationId="{55E8B354-55D3-2336-8A42-8956A415F453}"/>
          </ac:spMkLst>
        </pc:spChg>
        <pc:grpChg chg="add mod">
          <ac:chgData name="" userId="81632e4a30be9f48" providerId="LiveId" clId="{7D5C0992-B7C7-4CAF-8DEF-FDA310E49479}" dt="2022-10-12T07:00:21.105" v="4" actId="1076"/>
          <ac:grpSpMkLst>
            <pc:docMk/>
            <pc:sldMk cId="3489139076" sldId="264"/>
            <ac:grpSpMk id="2" creationId="{65B95233-66AA-4002-B0DC-91E78D532654}"/>
          </ac:grpSpMkLst>
        </pc:grpChg>
        <pc:grpChg chg="add mod">
          <ac:chgData name="" userId="81632e4a30be9f48" providerId="LiveId" clId="{7D5C0992-B7C7-4CAF-8DEF-FDA310E49479}" dt="2022-10-12T07:00:17.218" v="3" actId="164"/>
          <ac:grpSpMkLst>
            <pc:docMk/>
            <pc:sldMk cId="3489139076" sldId="264"/>
            <ac:grpSpMk id="186" creationId="{9E6FFA02-11BA-4B47-8148-4437FD193EAC}"/>
          </ac:grpSpMkLst>
        </pc:grpChg>
        <pc:grpChg chg="add mod">
          <ac:chgData name="" userId="81632e4a30be9f48" providerId="LiveId" clId="{7D5C0992-B7C7-4CAF-8DEF-FDA310E49479}" dt="2022-10-12T07:00:17.218" v="3" actId="164"/>
          <ac:grpSpMkLst>
            <pc:docMk/>
            <pc:sldMk cId="3489139076" sldId="264"/>
            <ac:grpSpMk id="199" creationId="{4F78348F-4BB0-4E90-895D-F3A778D2B890}"/>
          </ac:grpSpMkLst>
        </pc:grpChg>
        <pc:cxnChg chg="mod">
          <ac:chgData name="" userId="81632e4a30be9f48" providerId="LiveId" clId="{7D5C0992-B7C7-4CAF-8DEF-FDA310E49479}" dt="2022-10-12T07:01:00.350" v="5" actId="207"/>
          <ac:cxnSpMkLst>
            <pc:docMk/>
            <pc:sldMk cId="3489139076" sldId="264"/>
            <ac:cxnSpMk id="7" creationId="{2FD1BE46-3787-896D-0189-0B7E5A1FEFAE}"/>
          </ac:cxnSpMkLst>
        </pc:cxnChg>
        <pc:cxnChg chg="mod">
          <ac:chgData name="" userId="81632e4a30be9f48" providerId="LiveId" clId="{7D5C0992-B7C7-4CAF-8DEF-FDA310E49479}" dt="2022-10-12T07:01:00.350" v="5" actId="207"/>
          <ac:cxnSpMkLst>
            <pc:docMk/>
            <pc:sldMk cId="3489139076" sldId="264"/>
            <ac:cxnSpMk id="8" creationId="{D1BE11BC-6E8E-EF37-A3ED-CF3DB34BE1F5}"/>
          </ac:cxnSpMkLst>
        </pc:cxnChg>
        <pc:cxnChg chg="mod">
          <ac:chgData name="" userId="81632e4a30be9f48" providerId="LiveId" clId="{7D5C0992-B7C7-4CAF-8DEF-FDA310E49479}" dt="2022-10-12T07:01:00.350" v="5" actId="207"/>
          <ac:cxnSpMkLst>
            <pc:docMk/>
            <pc:sldMk cId="3489139076" sldId="264"/>
            <ac:cxnSpMk id="11" creationId="{6455277C-A3E0-19D6-33F6-386C99889E16}"/>
          </ac:cxnSpMkLst>
        </pc:cxnChg>
        <pc:cxnChg chg="mod">
          <ac:chgData name="" userId="81632e4a30be9f48" providerId="LiveId" clId="{7D5C0992-B7C7-4CAF-8DEF-FDA310E49479}" dt="2022-10-12T07:01:00.350" v="5" actId="207"/>
          <ac:cxnSpMkLst>
            <pc:docMk/>
            <pc:sldMk cId="3489139076" sldId="264"/>
            <ac:cxnSpMk id="15" creationId="{0EE826CB-6953-9A17-1249-5123C4B22AB5}"/>
          </ac:cxnSpMkLst>
        </pc:cxnChg>
        <pc:cxnChg chg="mod">
          <ac:chgData name="" userId="81632e4a30be9f48" providerId="LiveId" clId="{7D5C0992-B7C7-4CAF-8DEF-FDA310E49479}" dt="2022-10-12T07:01:00.350" v="5" actId="207"/>
          <ac:cxnSpMkLst>
            <pc:docMk/>
            <pc:sldMk cId="3489139076" sldId="264"/>
            <ac:cxnSpMk id="18" creationId="{B1029ED4-CDE0-4012-E3F5-4B312DD66241}"/>
          </ac:cxnSpMkLst>
        </pc:cxnChg>
        <pc:cxnChg chg="mod">
          <ac:chgData name="" userId="81632e4a30be9f48" providerId="LiveId" clId="{7D5C0992-B7C7-4CAF-8DEF-FDA310E49479}" dt="2022-10-12T07:01:00.350" v="5" actId="207"/>
          <ac:cxnSpMkLst>
            <pc:docMk/>
            <pc:sldMk cId="3489139076" sldId="264"/>
            <ac:cxnSpMk id="21" creationId="{474B12E5-85CC-F775-0429-54DA4116D479}"/>
          </ac:cxnSpMkLst>
        </pc:cxnChg>
        <pc:cxnChg chg="mod">
          <ac:chgData name="" userId="81632e4a30be9f48" providerId="LiveId" clId="{7D5C0992-B7C7-4CAF-8DEF-FDA310E49479}" dt="2022-10-12T07:01:00.350" v="5" actId="207"/>
          <ac:cxnSpMkLst>
            <pc:docMk/>
            <pc:sldMk cId="3489139076" sldId="264"/>
            <ac:cxnSpMk id="25" creationId="{EDFDD253-0A7E-6464-F49C-E499B32EA3DE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29" creationId="{683D14A2-366C-F26C-9EBF-3F9C8DB1029A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31" creationId="{4C4FE151-0DA3-818A-106C-F2706358AE0D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33" creationId="{27CE998D-DBC1-E258-E11E-9796E12A8E1D}"/>
          </ac:cxnSpMkLst>
        </pc:cxnChg>
        <pc:cxnChg chg="mod">
          <ac:chgData name="" userId="81632e4a30be9f48" providerId="LiveId" clId="{7D5C0992-B7C7-4CAF-8DEF-FDA310E49479}" dt="2022-10-12T07:01:29.204" v="8" actId="207"/>
          <ac:cxnSpMkLst>
            <pc:docMk/>
            <pc:sldMk cId="3489139076" sldId="264"/>
            <ac:cxnSpMk id="223" creationId="{759A2DCF-71C0-BAF4-C533-D4A2316F38F1}"/>
          </ac:cxnSpMkLst>
        </pc:cxnChg>
        <pc:cxnChg chg="mod">
          <ac:chgData name="" userId="81632e4a30be9f48" providerId="LiveId" clId="{7D5C0992-B7C7-4CAF-8DEF-FDA310E49479}" dt="2022-10-12T07:01:29.204" v="8" actId="207"/>
          <ac:cxnSpMkLst>
            <pc:docMk/>
            <pc:sldMk cId="3489139076" sldId="264"/>
            <ac:cxnSpMk id="224" creationId="{563C95BE-49CD-19BC-AE6B-77FDBF070827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227" creationId="{C0679F2E-92BE-896B-8989-95743F086574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229" creationId="{4EFCB9EF-D30B-7631-0040-2986AA6562E8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232" creationId="{7ADD1A2A-39D6-C121-AE1C-453E43BFB7E1}"/>
          </ac:cxnSpMkLst>
        </pc:cxnChg>
        <pc:cxnChg chg="mod">
          <ac:chgData name="" userId="81632e4a30be9f48" providerId="LiveId" clId="{7D5C0992-B7C7-4CAF-8DEF-FDA310E49479}" dt="2022-10-12T07:01:29.204" v="8" actId="207"/>
          <ac:cxnSpMkLst>
            <pc:docMk/>
            <pc:sldMk cId="3489139076" sldId="264"/>
            <ac:cxnSpMk id="234" creationId="{B98EE9B3-0569-887B-6E6A-640D578262C4}"/>
          </ac:cxnSpMkLst>
        </pc:cxnChg>
        <pc:cxnChg chg="mod">
          <ac:chgData name="" userId="81632e4a30be9f48" providerId="LiveId" clId="{7D5C0992-B7C7-4CAF-8DEF-FDA310E49479}" dt="2022-10-12T07:01:29.204" v="8" actId="207"/>
          <ac:cxnSpMkLst>
            <pc:docMk/>
            <pc:sldMk cId="3489139076" sldId="264"/>
            <ac:cxnSpMk id="235" creationId="{CE6B3DC0-2771-D3FE-3A00-B6EAD76635AF}"/>
          </ac:cxnSpMkLst>
        </pc:cxnChg>
        <pc:cxnChg chg="mod">
          <ac:chgData name="" userId="81632e4a30be9f48" providerId="LiveId" clId="{7D5C0992-B7C7-4CAF-8DEF-FDA310E49479}" dt="2022-10-12T07:01:29.204" v="8" actId="207"/>
          <ac:cxnSpMkLst>
            <pc:docMk/>
            <pc:sldMk cId="3489139076" sldId="264"/>
            <ac:cxnSpMk id="237" creationId="{E20EDB64-10DC-C028-3A16-BE0155A00242}"/>
          </ac:cxnSpMkLst>
        </pc:cxnChg>
        <pc:cxnChg chg="mod">
          <ac:chgData name="" userId="81632e4a30be9f48" providerId="LiveId" clId="{7D5C0992-B7C7-4CAF-8DEF-FDA310E49479}" dt="2022-10-12T07:01:29.204" v="8" actId="207"/>
          <ac:cxnSpMkLst>
            <pc:docMk/>
            <pc:sldMk cId="3489139076" sldId="264"/>
            <ac:cxnSpMk id="242" creationId="{B0F09426-E5FE-1ECF-387F-42A4EC504EEC}"/>
          </ac:cxnSpMkLst>
        </pc:cxnChg>
        <pc:cxnChg chg="mod">
          <ac:chgData name="" userId="81632e4a30be9f48" providerId="LiveId" clId="{7D5C0992-B7C7-4CAF-8DEF-FDA310E49479}" dt="2022-10-12T07:02:01.453" v="11" actId="207"/>
          <ac:cxnSpMkLst>
            <pc:docMk/>
            <pc:sldMk cId="3489139076" sldId="264"/>
            <ac:cxnSpMk id="246" creationId="{E247DEEF-038B-E51C-9CD8-5802BF7F53B9}"/>
          </ac:cxnSpMkLst>
        </pc:cxnChg>
        <pc:cxnChg chg="mod">
          <ac:chgData name="" userId="81632e4a30be9f48" providerId="LiveId" clId="{7D5C0992-B7C7-4CAF-8DEF-FDA310E49479}" dt="2022-10-12T07:02:01.453" v="11" actId="207"/>
          <ac:cxnSpMkLst>
            <pc:docMk/>
            <pc:sldMk cId="3489139076" sldId="264"/>
            <ac:cxnSpMk id="247" creationId="{7B54D94C-DFB9-CCFE-804D-D5ABE77D49CE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250" creationId="{392E3117-E689-AD91-B3C9-26B810853D3C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253" creationId="{071A14C3-0213-C61B-12B0-A75A29CFF6AE}"/>
          </ac:cxnSpMkLst>
        </pc:cxnChg>
        <pc:cxnChg chg="mod">
          <ac:chgData name="" userId="81632e4a30be9f48" providerId="LiveId" clId="{7D5C0992-B7C7-4CAF-8DEF-FDA310E49479}" dt="2022-10-12T07:02:01.453" v="11" actId="207"/>
          <ac:cxnSpMkLst>
            <pc:docMk/>
            <pc:sldMk cId="3489139076" sldId="264"/>
            <ac:cxnSpMk id="255" creationId="{EFD4998C-404E-3CCD-039F-89067D312EB0}"/>
          </ac:cxnSpMkLst>
        </pc:cxnChg>
        <pc:cxnChg chg="mod">
          <ac:chgData name="" userId="81632e4a30be9f48" providerId="LiveId" clId="{7D5C0992-B7C7-4CAF-8DEF-FDA310E49479}" dt="2022-10-12T07:02:01.453" v="11" actId="207"/>
          <ac:cxnSpMkLst>
            <pc:docMk/>
            <pc:sldMk cId="3489139076" sldId="264"/>
            <ac:cxnSpMk id="256" creationId="{36EA8066-BCEA-CC76-25A0-784F5D29BD86}"/>
          </ac:cxnSpMkLst>
        </pc:cxnChg>
        <pc:cxnChg chg="mod">
          <ac:chgData name="" userId="81632e4a30be9f48" providerId="LiveId" clId="{7D5C0992-B7C7-4CAF-8DEF-FDA310E49479}" dt="2022-10-12T07:02:01.453" v="11" actId="207"/>
          <ac:cxnSpMkLst>
            <pc:docMk/>
            <pc:sldMk cId="3489139076" sldId="264"/>
            <ac:cxnSpMk id="258" creationId="{AECCBD22-4B35-FAE5-DF48-53C8EFE53E0D}"/>
          </ac:cxnSpMkLst>
        </pc:cxnChg>
        <pc:cxnChg chg="mod">
          <ac:chgData name="" userId="81632e4a30be9f48" providerId="LiveId" clId="{7D5C0992-B7C7-4CAF-8DEF-FDA310E49479}" dt="2022-10-12T07:02:16.746" v="13" actId="207"/>
          <ac:cxnSpMkLst>
            <pc:docMk/>
            <pc:sldMk cId="3489139076" sldId="264"/>
            <ac:cxnSpMk id="273" creationId="{33E6FF06-779A-C22C-01A4-729CFED06C43}"/>
          </ac:cxnSpMkLst>
        </pc:cxnChg>
        <pc:cxnChg chg="mod">
          <ac:chgData name="" userId="81632e4a30be9f48" providerId="LiveId" clId="{7D5C0992-B7C7-4CAF-8DEF-FDA310E49479}" dt="2022-10-12T07:02:16.746" v="13" actId="207"/>
          <ac:cxnSpMkLst>
            <pc:docMk/>
            <pc:sldMk cId="3489139076" sldId="264"/>
            <ac:cxnSpMk id="274" creationId="{FA770D94-E89B-7C59-3021-72FB69870468}"/>
          </ac:cxnSpMkLst>
        </pc:cxnChg>
        <pc:cxnChg chg="mod">
          <ac:chgData name="" userId="81632e4a30be9f48" providerId="LiveId" clId="{7D5C0992-B7C7-4CAF-8DEF-FDA310E49479}" dt="2022-10-12T07:02:16.746" v="13" actId="207"/>
          <ac:cxnSpMkLst>
            <pc:docMk/>
            <pc:sldMk cId="3489139076" sldId="264"/>
            <ac:cxnSpMk id="280" creationId="{7111D9DF-0F36-9887-1DD9-D54D7173305B}"/>
          </ac:cxnSpMkLst>
        </pc:cxnChg>
        <pc:cxnChg chg="mod">
          <ac:chgData name="" userId="81632e4a30be9f48" providerId="LiveId" clId="{7D5C0992-B7C7-4CAF-8DEF-FDA310E49479}" dt="2022-10-12T07:02:16.746" v="13" actId="207"/>
          <ac:cxnSpMkLst>
            <pc:docMk/>
            <pc:sldMk cId="3489139076" sldId="264"/>
            <ac:cxnSpMk id="282" creationId="{607AD634-425D-D0AC-87E0-80119FFFA9D2}"/>
          </ac:cxnSpMkLst>
        </pc:cxnChg>
        <pc:cxnChg chg="mod">
          <ac:chgData name="" userId="81632e4a30be9f48" providerId="LiveId" clId="{7D5C0992-B7C7-4CAF-8DEF-FDA310E49479}" dt="2022-10-12T07:02:16.746" v="13" actId="207"/>
          <ac:cxnSpMkLst>
            <pc:docMk/>
            <pc:sldMk cId="3489139076" sldId="264"/>
            <ac:cxnSpMk id="283" creationId="{610244E9-E99C-DF80-8F50-616066005114}"/>
          </ac:cxnSpMkLst>
        </pc:cxnChg>
        <pc:cxnChg chg="mod">
          <ac:chgData name="" userId="81632e4a30be9f48" providerId="LiveId" clId="{7D5C0992-B7C7-4CAF-8DEF-FDA310E49479}" dt="2022-10-12T07:02:27.382" v="14" actId="207"/>
          <ac:cxnSpMkLst>
            <pc:docMk/>
            <pc:sldMk cId="3489139076" sldId="264"/>
            <ac:cxnSpMk id="297" creationId="{7C1DD670-3A99-7E5D-9B66-9B927BCB6BA1}"/>
          </ac:cxnSpMkLst>
        </pc:cxnChg>
        <pc:cxnChg chg="mod">
          <ac:chgData name="" userId="81632e4a30be9f48" providerId="LiveId" clId="{7D5C0992-B7C7-4CAF-8DEF-FDA310E49479}" dt="2022-10-12T07:02:27.382" v="14" actId="207"/>
          <ac:cxnSpMkLst>
            <pc:docMk/>
            <pc:sldMk cId="3489139076" sldId="264"/>
            <ac:cxnSpMk id="298" creationId="{F37BFA9F-475A-2918-239B-4FB2C94FF219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301" creationId="{5BBC9921-D758-5135-8378-1827270448AB}"/>
          </ac:cxnSpMkLst>
        </pc:cxnChg>
        <pc:cxnChg chg="mod">
          <ac:chgData name="" userId="81632e4a30be9f48" providerId="LiveId" clId="{7D5C0992-B7C7-4CAF-8DEF-FDA310E49479}" dt="2022-10-12T07:02:27.382" v="14" actId="207"/>
          <ac:cxnSpMkLst>
            <pc:docMk/>
            <pc:sldMk cId="3489139076" sldId="264"/>
            <ac:cxnSpMk id="304" creationId="{38977105-3BEB-0217-9503-B435AD267762}"/>
          </ac:cxnSpMkLst>
        </pc:cxnChg>
        <pc:cxnChg chg="mod">
          <ac:chgData name="" userId="81632e4a30be9f48" providerId="LiveId" clId="{7D5C0992-B7C7-4CAF-8DEF-FDA310E49479}" dt="2022-10-12T07:02:27.382" v="14" actId="207"/>
          <ac:cxnSpMkLst>
            <pc:docMk/>
            <pc:sldMk cId="3489139076" sldId="264"/>
            <ac:cxnSpMk id="306" creationId="{DC55D9C1-640B-4CFB-0C09-7C39CF688CCA}"/>
          </ac:cxnSpMkLst>
        </pc:cxnChg>
        <pc:cxnChg chg="mod">
          <ac:chgData name="" userId="81632e4a30be9f48" providerId="LiveId" clId="{7D5C0992-B7C7-4CAF-8DEF-FDA310E49479}" dt="2022-10-12T07:02:27.382" v="14" actId="207"/>
          <ac:cxnSpMkLst>
            <pc:docMk/>
            <pc:sldMk cId="3489139076" sldId="264"/>
            <ac:cxnSpMk id="307" creationId="{434F4AC3-1D8A-3031-4112-2A95A4159EE9}"/>
          </ac:cxnSpMkLst>
        </pc:cxnChg>
        <pc:cxnChg chg="mod">
          <ac:chgData name="" userId="81632e4a30be9f48" providerId="LiveId" clId="{7D5C0992-B7C7-4CAF-8DEF-FDA310E49479}" dt="2022-10-12T07:02:27.382" v="14" actId="207"/>
          <ac:cxnSpMkLst>
            <pc:docMk/>
            <pc:sldMk cId="3489139076" sldId="264"/>
            <ac:cxnSpMk id="322" creationId="{997FD22B-34F8-02C5-6467-D7C53A06274B}"/>
          </ac:cxnSpMkLst>
        </pc:cxnChg>
        <pc:cxnChg chg="mod">
          <ac:chgData name="" userId="81632e4a30be9f48" providerId="LiveId" clId="{7D5C0992-B7C7-4CAF-8DEF-FDA310E49479}" dt="2022-10-12T07:02:41.540" v="15" actId="207"/>
          <ac:cxnSpMkLst>
            <pc:docMk/>
            <pc:sldMk cId="3489139076" sldId="264"/>
            <ac:cxnSpMk id="338" creationId="{38FAFF6E-0116-EFBF-90FA-E62FC782C177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342" creationId="{E7CC3B7A-529D-F1FA-E701-0EA342417E55}"/>
          </ac:cxnSpMkLst>
        </pc:cxnChg>
        <pc:cxnChg chg="mod">
          <ac:chgData name="" userId="81632e4a30be9f48" providerId="LiveId" clId="{7D5C0992-B7C7-4CAF-8DEF-FDA310E49479}" dt="2022-10-12T07:02:41.540" v="15" actId="207"/>
          <ac:cxnSpMkLst>
            <pc:docMk/>
            <pc:sldMk cId="3489139076" sldId="264"/>
            <ac:cxnSpMk id="348" creationId="{C91CCB6F-BDF5-BB25-FF36-5929EA4CF544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380" creationId="{C0E822D3-9250-6B60-EE37-E72A0F7EE0C0}"/>
          </ac:cxnSpMkLst>
        </pc:cxnChg>
        <pc:cxnChg chg="mod">
          <ac:chgData name="" userId="81632e4a30be9f48" providerId="LiveId" clId="{7D5C0992-B7C7-4CAF-8DEF-FDA310E49479}" dt="2022-10-12T07:03:36.922" v="17" actId="207"/>
          <ac:cxnSpMkLst>
            <pc:docMk/>
            <pc:sldMk cId="3489139076" sldId="264"/>
            <ac:cxnSpMk id="383" creationId="{3C643844-47E4-9F49-A4C6-926AC066E1D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C59A1E-6400-2542-2DDD-67BF839BE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E025681-90EB-A282-6054-1D51C64CBA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CF1563-E655-E099-F554-4CAA14FED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193C63-8F8E-67D4-91DB-CA80073E6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8DCC3E-B916-9B98-79CD-2C1EDF3F3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37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04A17D-54B6-5B6D-D717-805261BE5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30D90C-79C5-FE3B-D902-C5B38F4399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1E84F2-8FDF-061E-9CE6-CFB779F24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FFBBC9-C3F2-5ABB-F2D0-01D63A3AA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9CB7A0-BB67-643E-4A07-11EA88B40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31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7545AE8-5338-8D30-A961-5E485A1AF7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A3D367B-C5A1-E690-5493-3D1BF6FB8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D8DA9E-9CA0-EA54-C3A6-4191A8F40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C4BFFD-2C63-C927-E54C-C0CB0F75E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9B6DC2-54FF-C896-3145-CCFEA9258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76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D8788D-FF7C-5CA4-81B2-F2F25FD17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566C74-A556-4767-49E5-777678670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6728AD-4226-26CF-5F78-DC17E38C4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75A7CD-B9F6-BB3C-703C-67E12C81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C41BC41-D8BD-3EB6-345F-4CAFB260B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14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6D0E55-14ED-755E-81C8-5D307D146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0F62BE-F268-FA0B-434B-F6CA6DD01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D95C90-5D83-D337-532F-5A970EED6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729345-781F-898C-524A-F08907B61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490B91-2F99-0D6B-008E-3FD175D38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21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049CF9-4B64-746A-7918-C0C90C038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E4B6726-3944-DF75-3893-7493D5671E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626CC5-E304-A64B-0F8E-C42DC6D445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F87D4B-2671-0781-2D4C-6FD2A1E0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6E9124-F6A6-967B-0E82-32A06361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1B07A6-3F5D-4BF7-B2A5-AACD5E2A8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24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EED817-FB69-2999-3715-29D1C2C7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17ED4E-F60C-7842-18FF-2285E7871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C2355B-E150-B6E3-D75F-FC688F4CF8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C3F58E-B58B-05E4-D243-F477391740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BA6A295-D865-1934-6E5C-E2A2225BF5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009914F-7FFF-BB38-AF7E-F20B3CEAA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1067F17-7B88-FC17-17AF-1FBAB0DCF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83E694-C8F8-0DC7-381F-D3D48AFCD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38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5B72B5-0EAA-99C5-0C74-A7EAF613E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1319EEB-B709-D22E-4E49-D98DC44A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F4E1242-CA0E-91DF-6406-935D40F26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AB09149-52EB-A0DF-B261-EF9094EB2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94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902561B-D3CE-E2CE-00B0-E77E8EDF7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8F017D7-E6B3-8244-5F32-8B4911C8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24182EF-5591-CEE6-68A9-646443BF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03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B95BFA-C63D-09C9-1F53-4A0571655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9A1F06-F43A-0229-0DF4-598073419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B818050-6499-89DF-9B08-FE4929A0C9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CF907B-FD31-6444-4BB4-30F2C1565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F4FB1F-D92B-D560-0F8B-E98D387E5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AD9F1F-4C3D-29DA-F991-3C4C275DE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51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A19B04-0145-B3B3-50BE-7AA4ECC4A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DDF713-F571-5B55-084C-2AFA58DC38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D0F2C04-14B7-01D8-BFED-0C9CB23509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A8E504-22EF-DD81-8AA0-67F91863F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01AC12-A243-2C61-AB9F-2BEC4309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77EF33-9BA4-966D-3454-F1AB8177A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909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40A9639-816C-9013-F767-609497134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0BFD6A-9EBC-DFA4-06DE-20E8DDEDA4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C3649F-B823-6119-E404-64CE908E4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9AAF9-1D0A-4C27-B985-EB41813BAFCF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0D4DB2-237D-C072-9F0D-0C5C2D76B9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B6AC4A-95EE-8E19-4AFE-DF5A7EC40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F3F62-4154-4F17-AFD2-6C6C154A64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30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E77A14-9B8B-28FF-AC48-BEE8889CDDD1}"/>
              </a:ext>
            </a:extLst>
          </p:cNvPr>
          <p:cNvGrpSpPr/>
          <p:nvPr/>
        </p:nvGrpSpPr>
        <p:grpSpPr>
          <a:xfrm>
            <a:off x="88610" y="3241158"/>
            <a:ext cx="1109476" cy="1046719"/>
            <a:chOff x="6775281" y="2566349"/>
            <a:chExt cx="715596" cy="584774"/>
          </a:xfrm>
        </p:grpSpPr>
        <p:sp>
          <p:nvSpPr>
            <p:cNvPr id="35" name="フリーフォーム 471">
              <a:extLst>
                <a:ext uri="{FF2B5EF4-FFF2-40B4-BE49-F238E27FC236}">
                  <a16:creationId xmlns:a16="http://schemas.microsoft.com/office/drawing/2014/main" id="{89A05A92-BB0D-493F-4BF0-6F47F328DE2A}"/>
                </a:ext>
              </a:extLst>
            </p:cNvPr>
            <p:cNvSpPr/>
            <p:nvPr/>
          </p:nvSpPr>
          <p:spPr>
            <a:xfrm>
              <a:off x="6775281" y="2566349"/>
              <a:ext cx="715596" cy="584774"/>
            </a:xfrm>
            <a:custGeom>
              <a:avLst/>
              <a:gdLst>
                <a:gd name="connsiteX0" fmla="*/ 501499 w 862648"/>
                <a:gd name="connsiteY0" fmla="*/ 199904 h 704943"/>
                <a:gd name="connsiteX1" fmla="*/ 616759 w 862648"/>
                <a:gd name="connsiteY1" fmla="*/ 384321 h 704943"/>
                <a:gd name="connsiteX2" fmla="*/ 363186 w 862648"/>
                <a:gd name="connsiteY2" fmla="*/ 368953 h 704943"/>
                <a:gd name="connsiteX3" fmla="*/ 516867 w 862648"/>
                <a:gd name="connsiteY3" fmla="*/ 269060 h 704943"/>
                <a:gd name="connsiteX4" fmla="*/ 678232 w 862648"/>
                <a:gd name="connsiteY4" fmla="*/ 253692 h 704943"/>
                <a:gd name="connsiteX5" fmla="*/ 324766 w 862648"/>
                <a:gd name="connsiteY5" fmla="*/ 507265 h 704943"/>
                <a:gd name="connsiteX6" fmla="*/ 317082 w 862648"/>
                <a:gd name="connsiteY6" fmla="*/ 269060 h 704943"/>
                <a:gd name="connsiteX7" fmla="*/ 9721 w 862648"/>
                <a:gd name="connsiteY7" fmla="*/ 230640 h 704943"/>
                <a:gd name="connsiteX8" fmla="*/ 270978 w 862648"/>
                <a:gd name="connsiteY8" fmla="*/ 415057 h 704943"/>
                <a:gd name="connsiteX9" fmla="*/ 509183 w 862648"/>
                <a:gd name="connsiteY9" fmla="*/ 699366 h 704943"/>
                <a:gd name="connsiteX10" fmla="*/ 232558 w 862648"/>
                <a:gd name="connsiteY10" fmla="*/ 591790 h 704943"/>
                <a:gd name="connsiteX11" fmla="*/ 140349 w 862648"/>
                <a:gd name="connsiteY11" fmla="*/ 445793 h 704943"/>
                <a:gd name="connsiteX12" fmla="*/ 409290 w 862648"/>
                <a:gd name="connsiteY12" fmla="*/ 207588 h 704943"/>
                <a:gd name="connsiteX13" fmla="*/ 55825 w 862648"/>
                <a:gd name="connsiteY13" fmla="*/ 384321 h 704943"/>
                <a:gd name="connsiteX14" fmla="*/ 340134 w 862648"/>
                <a:gd name="connsiteY14" fmla="*/ 161484 h 704943"/>
                <a:gd name="connsiteX15" fmla="*/ 2037 w 862648"/>
                <a:gd name="connsiteY15" fmla="*/ 315165 h 704943"/>
                <a:gd name="connsiteX16" fmla="*/ 201822 w 862648"/>
                <a:gd name="connsiteY16" fmla="*/ 130748 h 704943"/>
                <a:gd name="connsiteX17" fmla="*/ 263294 w 862648"/>
                <a:gd name="connsiteY17" fmla="*/ 119 h 704943"/>
                <a:gd name="connsiteX18" fmla="*/ 440027 w 862648"/>
                <a:gd name="connsiteY18" fmla="*/ 107696 h 704943"/>
                <a:gd name="connsiteX19" fmla="*/ 862648 w 862648"/>
                <a:gd name="connsiteY19" fmla="*/ 130748 h 704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2648" h="704943">
                  <a:moveTo>
                    <a:pt x="501499" y="199904"/>
                  </a:moveTo>
                  <a:cubicBezTo>
                    <a:pt x="570655" y="278025"/>
                    <a:pt x="639811" y="356146"/>
                    <a:pt x="616759" y="384321"/>
                  </a:cubicBezTo>
                  <a:cubicBezTo>
                    <a:pt x="593707" y="412496"/>
                    <a:pt x="379835" y="388163"/>
                    <a:pt x="363186" y="368953"/>
                  </a:cubicBezTo>
                  <a:cubicBezTo>
                    <a:pt x="346537" y="349743"/>
                    <a:pt x="464359" y="288270"/>
                    <a:pt x="516867" y="269060"/>
                  </a:cubicBezTo>
                  <a:cubicBezTo>
                    <a:pt x="569375" y="249850"/>
                    <a:pt x="710249" y="213991"/>
                    <a:pt x="678232" y="253692"/>
                  </a:cubicBezTo>
                  <a:cubicBezTo>
                    <a:pt x="646215" y="293393"/>
                    <a:pt x="384957" y="504704"/>
                    <a:pt x="324766" y="507265"/>
                  </a:cubicBezTo>
                  <a:cubicBezTo>
                    <a:pt x="264575" y="509826"/>
                    <a:pt x="369589" y="315164"/>
                    <a:pt x="317082" y="269060"/>
                  </a:cubicBezTo>
                  <a:cubicBezTo>
                    <a:pt x="264575" y="222956"/>
                    <a:pt x="17405" y="206307"/>
                    <a:pt x="9721" y="230640"/>
                  </a:cubicBezTo>
                  <a:cubicBezTo>
                    <a:pt x="2037" y="254973"/>
                    <a:pt x="187734" y="336936"/>
                    <a:pt x="270978" y="415057"/>
                  </a:cubicBezTo>
                  <a:cubicBezTo>
                    <a:pt x="354222" y="493178"/>
                    <a:pt x="515586" y="669911"/>
                    <a:pt x="509183" y="699366"/>
                  </a:cubicBezTo>
                  <a:cubicBezTo>
                    <a:pt x="502780" y="728821"/>
                    <a:pt x="294030" y="634052"/>
                    <a:pt x="232558" y="591790"/>
                  </a:cubicBezTo>
                  <a:cubicBezTo>
                    <a:pt x="171086" y="549528"/>
                    <a:pt x="110894" y="509827"/>
                    <a:pt x="140349" y="445793"/>
                  </a:cubicBezTo>
                  <a:cubicBezTo>
                    <a:pt x="169804" y="381759"/>
                    <a:pt x="423377" y="217833"/>
                    <a:pt x="409290" y="207588"/>
                  </a:cubicBezTo>
                  <a:cubicBezTo>
                    <a:pt x="395203" y="197343"/>
                    <a:pt x="67351" y="392005"/>
                    <a:pt x="55825" y="384321"/>
                  </a:cubicBezTo>
                  <a:cubicBezTo>
                    <a:pt x="44299" y="376637"/>
                    <a:pt x="349099" y="173010"/>
                    <a:pt x="340134" y="161484"/>
                  </a:cubicBezTo>
                  <a:cubicBezTo>
                    <a:pt x="331169" y="149958"/>
                    <a:pt x="25089" y="320288"/>
                    <a:pt x="2037" y="315165"/>
                  </a:cubicBezTo>
                  <a:cubicBezTo>
                    <a:pt x="-21015" y="310042"/>
                    <a:pt x="158279" y="183256"/>
                    <a:pt x="201822" y="130748"/>
                  </a:cubicBezTo>
                  <a:cubicBezTo>
                    <a:pt x="245365" y="78240"/>
                    <a:pt x="223593" y="3961"/>
                    <a:pt x="263294" y="119"/>
                  </a:cubicBezTo>
                  <a:cubicBezTo>
                    <a:pt x="302995" y="-3723"/>
                    <a:pt x="340135" y="85925"/>
                    <a:pt x="440027" y="107696"/>
                  </a:cubicBezTo>
                  <a:cubicBezTo>
                    <a:pt x="539919" y="129467"/>
                    <a:pt x="701283" y="130107"/>
                    <a:pt x="862648" y="1307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7B7B832D-B3B3-B05A-96A9-728D6A76CED2}"/>
                </a:ext>
              </a:extLst>
            </p:cNvPr>
            <p:cNvSpPr txBox="1"/>
            <p:nvPr/>
          </p:nvSpPr>
          <p:spPr>
            <a:xfrm>
              <a:off x="7144633" y="2578661"/>
              <a:ext cx="161910" cy="171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N</a:t>
              </a:r>
              <a:endParaRPr kumimoji="1"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1BE11BC-6E8E-EF37-A3ED-CF3DB34BE1F5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923199" y="2226614"/>
            <a:ext cx="199823" cy="221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6455277C-A3E0-19D6-33F6-386C99889E16}"/>
              </a:ext>
            </a:extLst>
          </p:cNvPr>
          <p:cNvCxnSpPr>
            <a:cxnSpLocks/>
            <a:stCxn id="13" idx="1"/>
            <a:endCxn id="22" idx="5"/>
          </p:cNvCxnSpPr>
          <p:nvPr/>
        </p:nvCxnSpPr>
        <p:spPr>
          <a:xfrm>
            <a:off x="764341" y="2114735"/>
            <a:ext cx="280060" cy="333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円/楕円 450">
            <a:extLst>
              <a:ext uri="{FF2B5EF4-FFF2-40B4-BE49-F238E27FC236}">
                <a16:creationId xmlns:a16="http://schemas.microsoft.com/office/drawing/2014/main" id="{2867BE7D-77AB-56A7-2F32-AF04668C04F5}"/>
              </a:ext>
            </a:extLst>
          </p:cNvPr>
          <p:cNvSpPr/>
          <p:nvPr/>
        </p:nvSpPr>
        <p:spPr>
          <a:xfrm>
            <a:off x="472462" y="1833523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EE826CB-6953-9A17-1249-5123C4B22AB5}"/>
              </a:ext>
            </a:extLst>
          </p:cNvPr>
          <p:cNvCxnSpPr>
            <a:cxnSpLocks/>
            <a:stCxn id="14" idx="4"/>
            <a:endCxn id="19" idx="0"/>
          </p:cNvCxnSpPr>
          <p:nvPr/>
        </p:nvCxnSpPr>
        <p:spPr>
          <a:xfrm>
            <a:off x="558167" y="2004932"/>
            <a:ext cx="0" cy="709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27CE998D-DBC1-E258-E11E-9796E12A8E1D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786777" y="3068362"/>
            <a:ext cx="0" cy="1948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257C1D19-E3CB-74E6-E024-157FAAD9EE2D}"/>
              </a:ext>
            </a:extLst>
          </p:cNvPr>
          <p:cNvSpPr/>
          <p:nvPr/>
        </p:nvSpPr>
        <p:spPr>
          <a:xfrm>
            <a:off x="720632" y="2919148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C4FE151-0DA3-818A-106C-F2706358AE0D}"/>
              </a:ext>
            </a:extLst>
          </p:cNvPr>
          <p:cNvCxnSpPr>
            <a:cxnSpLocks/>
          </p:cNvCxnSpPr>
          <p:nvPr/>
        </p:nvCxnSpPr>
        <p:spPr>
          <a:xfrm>
            <a:off x="792800" y="2866489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ACAC7EB-CDFB-F640-4ECA-DD9FFAFDC5FA}"/>
              </a:ext>
            </a:extLst>
          </p:cNvPr>
          <p:cNvSpPr/>
          <p:nvPr/>
        </p:nvSpPr>
        <p:spPr>
          <a:xfrm>
            <a:off x="720632" y="2727335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8" name="円/楕円 464">
            <a:extLst>
              <a:ext uri="{FF2B5EF4-FFF2-40B4-BE49-F238E27FC236}">
                <a16:creationId xmlns:a16="http://schemas.microsoft.com/office/drawing/2014/main" id="{403F8FCB-E7D2-150C-EF81-91940342783F}"/>
              </a:ext>
            </a:extLst>
          </p:cNvPr>
          <p:cNvSpPr/>
          <p:nvPr/>
        </p:nvSpPr>
        <p:spPr>
          <a:xfrm>
            <a:off x="702033" y="2506377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683D14A2-366C-F26C-9EBF-3F9C8DB1029A}"/>
              </a:ext>
            </a:extLst>
          </p:cNvPr>
          <p:cNvCxnSpPr>
            <a:cxnSpLocks/>
          </p:cNvCxnSpPr>
          <p:nvPr/>
        </p:nvCxnSpPr>
        <p:spPr>
          <a:xfrm>
            <a:off x="787737" y="2677786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円/楕円 460">
            <a:extLst>
              <a:ext uri="{FF2B5EF4-FFF2-40B4-BE49-F238E27FC236}">
                <a16:creationId xmlns:a16="http://schemas.microsoft.com/office/drawing/2014/main" id="{7EC45C16-E039-0493-B837-6367C2630F6A}"/>
              </a:ext>
            </a:extLst>
          </p:cNvPr>
          <p:cNvSpPr/>
          <p:nvPr/>
        </p:nvSpPr>
        <p:spPr>
          <a:xfrm>
            <a:off x="489852" y="2296311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DFDD253-0A7E-6464-F49C-E499B32EA3DE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640220" y="2447562"/>
            <a:ext cx="86916" cy="83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74B12E5-85CC-F775-0429-54DA4116D479}"/>
              </a:ext>
            </a:extLst>
          </p:cNvPr>
          <p:cNvCxnSpPr>
            <a:cxnSpLocks/>
            <a:stCxn id="22" idx="3"/>
            <a:endCxn id="28" idx="7"/>
          </p:cNvCxnSpPr>
          <p:nvPr/>
        </p:nvCxnSpPr>
        <p:spPr>
          <a:xfrm flipH="1">
            <a:off x="848339" y="2448540"/>
            <a:ext cx="74859" cy="829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円/楕円 458">
            <a:extLst>
              <a:ext uri="{FF2B5EF4-FFF2-40B4-BE49-F238E27FC236}">
                <a16:creationId xmlns:a16="http://schemas.microsoft.com/office/drawing/2014/main" id="{48D1014C-8248-C465-AF41-C28465C4A523}"/>
              </a:ext>
            </a:extLst>
          </p:cNvPr>
          <p:cNvSpPr/>
          <p:nvPr/>
        </p:nvSpPr>
        <p:spPr>
          <a:xfrm>
            <a:off x="898095" y="230223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1029ED4-CDE0-4012-E3F5-4B312DD66241}"/>
              </a:ext>
            </a:extLst>
          </p:cNvPr>
          <p:cNvCxnSpPr>
            <a:cxnSpLocks/>
          </p:cNvCxnSpPr>
          <p:nvPr/>
        </p:nvCxnSpPr>
        <p:spPr>
          <a:xfrm>
            <a:off x="569081" y="2229505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455">
            <a:extLst>
              <a:ext uri="{FF2B5EF4-FFF2-40B4-BE49-F238E27FC236}">
                <a16:creationId xmlns:a16="http://schemas.microsoft.com/office/drawing/2014/main" id="{4E763790-495B-955D-B73A-B00F2685A1B3}"/>
              </a:ext>
            </a:extLst>
          </p:cNvPr>
          <p:cNvSpPr/>
          <p:nvPr/>
        </p:nvSpPr>
        <p:spPr>
          <a:xfrm>
            <a:off x="472462" y="2075869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3" name="円/楕円 449">
            <a:extLst>
              <a:ext uri="{FF2B5EF4-FFF2-40B4-BE49-F238E27FC236}">
                <a16:creationId xmlns:a16="http://schemas.microsoft.com/office/drawing/2014/main" id="{52F4D40F-17F2-E80A-321E-6355E9806861}"/>
              </a:ext>
            </a:extLst>
          </p:cNvPr>
          <p:cNvSpPr/>
          <p:nvPr/>
        </p:nvSpPr>
        <p:spPr>
          <a:xfrm>
            <a:off x="739238" y="2089632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0" name="円/楕円 446">
            <a:extLst>
              <a:ext uri="{FF2B5EF4-FFF2-40B4-BE49-F238E27FC236}">
                <a16:creationId xmlns:a16="http://schemas.microsoft.com/office/drawing/2014/main" id="{3FE4DF4A-E6A8-31F0-76B6-A0465E778563}"/>
              </a:ext>
            </a:extLst>
          </p:cNvPr>
          <p:cNvSpPr/>
          <p:nvPr/>
        </p:nvSpPr>
        <p:spPr>
          <a:xfrm>
            <a:off x="1037713" y="206759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円/楕円 442">
            <a:extLst>
              <a:ext uri="{FF2B5EF4-FFF2-40B4-BE49-F238E27FC236}">
                <a16:creationId xmlns:a16="http://schemas.microsoft.com/office/drawing/2014/main" id="{821DB257-8B35-D158-4655-CDDC7BB41393}"/>
              </a:ext>
            </a:extLst>
          </p:cNvPr>
          <p:cNvSpPr/>
          <p:nvPr/>
        </p:nvSpPr>
        <p:spPr>
          <a:xfrm>
            <a:off x="1037713" y="1824858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FD1BE46-3787-896D-0189-0B7E5A1FEFAE}"/>
              </a:ext>
            </a:extLst>
          </p:cNvPr>
          <p:cNvCxnSpPr>
            <a:cxnSpLocks/>
            <a:stCxn id="6" idx="4"/>
            <a:endCxn id="10" idx="0"/>
          </p:cNvCxnSpPr>
          <p:nvPr/>
        </p:nvCxnSpPr>
        <p:spPr>
          <a:xfrm>
            <a:off x="1123418" y="1996267"/>
            <a:ext cx="0" cy="7132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39C23767-AC4A-B52C-91BB-DE1DA4B291E8}"/>
              </a:ext>
            </a:extLst>
          </p:cNvPr>
          <p:cNvGrpSpPr/>
          <p:nvPr/>
        </p:nvGrpSpPr>
        <p:grpSpPr>
          <a:xfrm>
            <a:off x="1180718" y="2276758"/>
            <a:ext cx="935593" cy="461887"/>
            <a:chOff x="3742879" y="3236577"/>
            <a:chExt cx="432441" cy="21348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4C5910E-FE96-9311-2E8A-055C6BA7EAA4}"/>
                </a:ext>
              </a:extLst>
            </p:cNvPr>
            <p:cNvGrpSpPr/>
            <p:nvPr/>
          </p:nvGrpSpPr>
          <p:grpSpPr>
            <a:xfrm>
              <a:off x="3742879" y="3256453"/>
              <a:ext cx="432441" cy="193613"/>
              <a:chOff x="1273676" y="2023778"/>
              <a:chExt cx="432441" cy="193613"/>
            </a:xfrm>
          </p:grpSpPr>
          <p:cxnSp>
            <p:nvCxnSpPr>
              <p:cNvPr id="40" name="直線矢印コネクタ 39">
                <a:extLst>
                  <a:ext uri="{FF2B5EF4-FFF2-40B4-BE49-F238E27FC236}">
                    <a16:creationId xmlns:a16="http://schemas.microsoft.com/office/drawing/2014/main" id="{252D93B4-BCE2-832A-8727-93D349EE3D3F}"/>
                  </a:ext>
                </a:extLst>
              </p:cNvPr>
              <p:cNvCxnSpPr/>
              <p:nvPr/>
            </p:nvCxnSpPr>
            <p:spPr>
              <a:xfrm>
                <a:off x="1273676" y="2217391"/>
                <a:ext cx="43244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円弧 40">
                <a:extLst>
                  <a:ext uri="{FF2B5EF4-FFF2-40B4-BE49-F238E27FC236}">
                    <a16:creationId xmlns:a16="http://schemas.microsoft.com/office/drawing/2014/main" id="{E0B63B72-F523-8DB4-E371-FF6048EDDABB}"/>
                  </a:ext>
                </a:extLst>
              </p:cNvPr>
              <p:cNvSpPr/>
              <p:nvPr/>
            </p:nvSpPr>
            <p:spPr>
              <a:xfrm rot="4461120">
                <a:off x="1335357" y="2010370"/>
                <a:ext cx="190276" cy="217091"/>
              </a:xfrm>
              <a:prstGeom prst="arc">
                <a:avLst>
                  <a:gd name="adj1" fmla="val 16200000"/>
                  <a:gd name="adj2" fmla="val 1350626"/>
                </a:avLst>
              </a:prstGeom>
              <a:ln w="25400">
                <a:solidFill>
                  <a:schemeClr val="tx1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S PGothic" panose="020B0600070205080204" pitchFamily="34" charset="-128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39" name="円/楕円 478">
              <a:extLst>
                <a:ext uri="{FF2B5EF4-FFF2-40B4-BE49-F238E27FC236}">
                  <a16:creationId xmlns:a16="http://schemas.microsoft.com/office/drawing/2014/main" id="{E28D72DA-AC44-B071-1D50-29B6F3147BF1}"/>
                </a:ext>
              </a:extLst>
            </p:cNvPr>
            <p:cNvSpPr/>
            <p:nvPr/>
          </p:nvSpPr>
          <p:spPr>
            <a:xfrm>
              <a:off x="3970472" y="3236577"/>
              <a:ext cx="70749" cy="70749"/>
            </a:xfrm>
            <a:prstGeom prst="ellipse">
              <a:avLst/>
            </a:prstGeom>
            <a:solidFill>
              <a:srgbClr val="00A65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632511A0-4354-2451-7CBB-49EB4BDEE298}"/>
              </a:ext>
            </a:extLst>
          </p:cNvPr>
          <p:cNvGrpSpPr/>
          <p:nvPr/>
        </p:nvGrpSpPr>
        <p:grpSpPr>
          <a:xfrm>
            <a:off x="1860814" y="3249823"/>
            <a:ext cx="1109476" cy="1046719"/>
            <a:chOff x="6775281" y="2566349"/>
            <a:chExt cx="715596" cy="584774"/>
          </a:xfrm>
        </p:grpSpPr>
        <p:sp>
          <p:nvSpPr>
            <p:cNvPr id="221" name="フリーフォーム 471">
              <a:extLst>
                <a:ext uri="{FF2B5EF4-FFF2-40B4-BE49-F238E27FC236}">
                  <a16:creationId xmlns:a16="http://schemas.microsoft.com/office/drawing/2014/main" id="{4A5296A6-B969-5E65-CB65-BE20CC7CCF8E}"/>
                </a:ext>
              </a:extLst>
            </p:cNvPr>
            <p:cNvSpPr/>
            <p:nvPr/>
          </p:nvSpPr>
          <p:spPr>
            <a:xfrm>
              <a:off x="6775281" y="2566349"/>
              <a:ext cx="715596" cy="584774"/>
            </a:xfrm>
            <a:custGeom>
              <a:avLst/>
              <a:gdLst>
                <a:gd name="connsiteX0" fmla="*/ 501499 w 862648"/>
                <a:gd name="connsiteY0" fmla="*/ 199904 h 704943"/>
                <a:gd name="connsiteX1" fmla="*/ 616759 w 862648"/>
                <a:gd name="connsiteY1" fmla="*/ 384321 h 704943"/>
                <a:gd name="connsiteX2" fmla="*/ 363186 w 862648"/>
                <a:gd name="connsiteY2" fmla="*/ 368953 h 704943"/>
                <a:gd name="connsiteX3" fmla="*/ 516867 w 862648"/>
                <a:gd name="connsiteY3" fmla="*/ 269060 h 704943"/>
                <a:gd name="connsiteX4" fmla="*/ 678232 w 862648"/>
                <a:gd name="connsiteY4" fmla="*/ 253692 h 704943"/>
                <a:gd name="connsiteX5" fmla="*/ 324766 w 862648"/>
                <a:gd name="connsiteY5" fmla="*/ 507265 h 704943"/>
                <a:gd name="connsiteX6" fmla="*/ 317082 w 862648"/>
                <a:gd name="connsiteY6" fmla="*/ 269060 h 704943"/>
                <a:gd name="connsiteX7" fmla="*/ 9721 w 862648"/>
                <a:gd name="connsiteY7" fmla="*/ 230640 h 704943"/>
                <a:gd name="connsiteX8" fmla="*/ 270978 w 862648"/>
                <a:gd name="connsiteY8" fmla="*/ 415057 h 704943"/>
                <a:gd name="connsiteX9" fmla="*/ 509183 w 862648"/>
                <a:gd name="connsiteY9" fmla="*/ 699366 h 704943"/>
                <a:gd name="connsiteX10" fmla="*/ 232558 w 862648"/>
                <a:gd name="connsiteY10" fmla="*/ 591790 h 704943"/>
                <a:gd name="connsiteX11" fmla="*/ 140349 w 862648"/>
                <a:gd name="connsiteY11" fmla="*/ 445793 h 704943"/>
                <a:gd name="connsiteX12" fmla="*/ 409290 w 862648"/>
                <a:gd name="connsiteY12" fmla="*/ 207588 h 704943"/>
                <a:gd name="connsiteX13" fmla="*/ 55825 w 862648"/>
                <a:gd name="connsiteY13" fmla="*/ 384321 h 704943"/>
                <a:gd name="connsiteX14" fmla="*/ 340134 w 862648"/>
                <a:gd name="connsiteY14" fmla="*/ 161484 h 704943"/>
                <a:gd name="connsiteX15" fmla="*/ 2037 w 862648"/>
                <a:gd name="connsiteY15" fmla="*/ 315165 h 704943"/>
                <a:gd name="connsiteX16" fmla="*/ 201822 w 862648"/>
                <a:gd name="connsiteY16" fmla="*/ 130748 h 704943"/>
                <a:gd name="connsiteX17" fmla="*/ 263294 w 862648"/>
                <a:gd name="connsiteY17" fmla="*/ 119 h 704943"/>
                <a:gd name="connsiteX18" fmla="*/ 440027 w 862648"/>
                <a:gd name="connsiteY18" fmla="*/ 107696 h 704943"/>
                <a:gd name="connsiteX19" fmla="*/ 862648 w 862648"/>
                <a:gd name="connsiteY19" fmla="*/ 130748 h 704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2648" h="704943">
                  <a:moveTo>
                    <a:pt x="501499" y="199904"/>
                  </a:moveTo>
                  <a:cubicBezTo>
                    <a:pt x="570655" y="278025"/>
                    <a:pt x="639811" y="356146"/>
                    <a:pt x="616759" y="384321"/>
                  </a:cubicBezTo>
                  <a:cubicBezTo>
                    <a:pt x="593707" y="412496"/>
                    <a:pt x="379835" y="388163"/>
                    <a:pt x="363186" y="368953"/>
                  </a:cubicBezTo>
                  <a:cubicBezTo>
                    <a:pt x="346537" y="349743"/>
                    <a:pt x="464359" y="288270"/>
                    <a:pt x="516867" y="269060"/>
                  </a:cubicBezTo>
                  <a:cubicBezTo>
                    <a:pt x="569375" y="249850"/>
                    <a:pt x="710249" y="213991"/>
                    <a:pt x="678232" y="253692"/>
                  </a:cubicBezTo>
                  <a:cubicBezTo>
                    <a:pt x="646215" y="293393"/>
                    <a:pt x="384957" y="504704"/>
                    <a:pt x="324766" y="507265"/>
                  </a:cubicBezTo>
                  <a:cubicBezTo>
                    <a:pt x="264575" y="509826"/>
                    <a:pt x="369589" y="315164"/>
                    <a:pt x="317082" y="269060"/>
                  </a:cubicBezTo>
                  <a:cubicBezTo>
                    <a:pt x="264575" y="222956"/>
                    <a:pt x="17405" y="206307"/>
                    <a:pt x="9721" y="230640"/>
                  </a:cubicBezTo>
                  <a:cubicBezTo>
                    <a:pt x="2037" y="254973"/>
                    <a:pt x="187734" y="336936"/>
                    <a:pt x="270978" y="415057"/>
                  </a:cubicBezTo>
                  <a:cubicBezTo>
                    <a:pt x="354222" y="493178"/>
                    <a:pt x="515586" y="669911"/>
                    <a:pt x="509183" y="699366"/>
                  </a:cubicBezTo>
                  <a:cubicBezTo>
                    <a:pt x="502780" y="728821"/>
                    <a:pt x="294030" y="634052"/>
                    <a:pt x="232558" y="591790"/>
                  </a:cubicBezTo>
                  <a:cubicBezTo>
                    <a:pt x="171086" y="549528"/>
                    <a:pt x="110894" y="509827"/>
                    <a:pt x="140349" y="445793"/>
                  </a:cubicBezTo>
                  <a:cubicBezTo>
                    <a:pt x="169804" y="381759"/>
                    <a:pt x="423377" y="217833"/>
                    <a:pt x="409290" y="207588"/>
                  </a:cubicBezTo>
                  <a:cubicBezTo>
                    <a:pt x="395203" y="197343"/>
                    <a:pt x="67351" y="392005"/>
                    <a:pt x="55825" y="384321"/>
                  </a:cubicBezTo>
                  <a:cubicBezTo>
                    <a:pt x="44299" y="376637"/>
                    <a:pt x="349099" y="173010"/>
                    <a:pt x="340134" y="161484"/>
                  </a:cubicBezTo>
                  <a:cubicBezTo>
                    <a:pt x="331169" y="149958"/>
                    <a:pt x="25089" y="320288"/>
                    <a:pt x="2037" y="315165"/>
                  </a:cubicBezTo>
                  <a:cubicBezTo>
                    <a:pt x="-21015" y="310042"/>
                    <a:pt x="158279" y="183256"/>
                    <a:pt x="201822" y="130748"/>
                  </a:cubicBezTo>
                  <a:cubicBezTo>
                    <a:pt x="245365" y="78240"/>
                    <a:pt x="223593" y="3961"/>
                    <a:pt x="263294" y="119"/>
                  </a:cubicBezTo>
                  <a:cubicBezTo>
                    <a:pt x="302995" y="-3723"/>
                    <a:pt x="340135" y="85925"/>
                    <a:pt x="440027" y="107696"/>
                  </a:cubicBezTo>
                  <a:cubicBezTo>
                    <a:pt x="539919" y="129467"/>
                    <a:pt x="701283" y="130107"/>
                    <a:pt x="862648" y="1307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テキスト ボックス 221">
              <a:extLst>
                <a:ext uri="{FF2B5EF4-FFF2-40B4-BE49-F238E27FC236}">
                  <a16:creationId xmlns:a16="http://schemas.microsoft.com/office/drawing/2014/main" id="{5A2F531A-1F12-8C81-158E-D719BE4BE20C}"/>
                </a:ext>
              </a:extLst>
            </p:cNvPr>
            <p:cNvSpPr txBox="1"/>
            <p:nvPr/>
          </p:nvSpPr>
          <p:spPr>
            <a:xfrm>
              <a:off x="7144633" y="2578661"/>
              <a:ext cx="161910" cy="171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N</a:t>
              </a:r>
              <a:endParaRPr kumimoji="1"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223" name="直線コネクタ 222">
            <a:extLst>
              <a:ext uri="{FF2B5EF4-FFF2-40B4-BE49-F238E27FC236}">
                <a16:creationId xmlns:a16="http://schemas.microsoft.com/office/drawing/2014/main" id="{759A2DCF-71C0-BAF4-C533-D4A2316F38F1}"/>
              </a:ext>
            </a:extLst>
          </p:cNvPr>
          <p:cNvCxnSpPr>
            <a:cxnSpLocks/>
            <a:stCxn id="236" idx="3"/>
          </p:cNvCxnSpPr>
          <p:nvPr/>
        </p:nvCxnSpPr>
        <p:spPr>
          <a:xfrm flipV="1">
            <a:off x="2695403" y="2235279"/>
            <a:ext cx="199823" cy="221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コネクタ 223">
            <a:extLst>
              <a:ext uri="{FF2B5EF4-FFF2-40B4-BE49-F238E27FC236}">
                <a16:creationId xmlns:a16="http://schemas.microsoft.com/office/drawing/2014/main" id="{563C95BE-49CD-19BC-AE6B-77FDBF070827}"/>
              </a:ext>
            </a:extLst>
          </p:cNvPr>
          <p:cNvCxnSpPr>
            <a:cxnSpLocks/>
            <a:stCxn id="239" idx="1"/>
            <a:endCxn id="236" idx="5"/>
          </p:cNvCxnSpPr>
          <p:nvPr/>
        </p:nvCxnSpPr>
        <p:spPr>
          <a:xfrm>
            <a:off x="2536545" y="2123400"/>
            <a:ext cx="280060" cy="333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コネクタ 226">
            <a:extLst>
              <a:ext uri="{FF2B5EF4-FFF2-40B4-BE49-F238E27FC236}">
                <a16:creationId xmlns:a16="http://schemas.microsoft.com/office/drawing/2014/main" id="{C0679F2E-92BE-896B-8989-95743F086574}"/>
              </a:ext>
            </a:extLst>
          </p:cNvPr>
          <p:cNvCxnSpPr>
            <a:cxnSpLocks/>
            <a:endCxn id="222" idx="0"/>
          </p:cNvCxnSpPr>
          <p:nvPr/>
        </p:nvCxnSpPr>
        <p:spPr>
          <a:xfrm>
            <a:off x="2558981" y="3077027"/>
            <a:ext cx="0" cy="1948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6B68E27C-CB35-67B2-F430-60DC20F84A6B}"/>
              </a:ext>
            </a:extLst>
          </p:cNvPr>
          <p:cNvSpPr/>
          <p:nvPr/>
        </p:nvSpPr>
        <p:spPr>
          <a:xfrm>
            <a:off x="2492836" y="2927813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29" name="直線コネクタ 228">
            <a:extLst>
              <a:ext uri="{FF2B5EF4-FFF2-40B4-BE49-F238E27FC236}">
                <a16:creationId xmlns:a16="http://schemas.microsoft.com/office/drawing/2014/main" id="{4EFCB9EF-D30B-7631-0040-2986AA6562E8}"/>
              </a:ext>
            </a:extLst>
          </p:cNvPr>
          <p:cNvCxnSpPr>
            <a:cxnSpLocks/>
          </p:cNvCxnSpPr>
          <p:nvPr/>
        </p:nvCxnSpPr>
        <p:spPr>
          <a:xfrm>
            <a:off x="2565004" y="2875154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正方形/長方形 229">
            <a:extLst>
              <a:ext uri="{FF2B5EF4-FFF2-40B4-BE49-F238E27FC236}">
                <a16:creationId xmlns:a16="http://schemas.microsoft.com/office/drawing/2014/main" id="{9381BA6F-6B81-E858-5A7E-87A2C53119BD}"/>
              </a:ext>
            </a:extLst>
          </p:cNvPr>
          <p:cNvSpPr/>
          <p:nvPr/>
        </p:nvSpPr>
        <p:spPr>
          <a:xfrm>
            <a:off x="2492836" y="2736000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31" name="円/楕円 464">
            <a:extLst>
              <a:ext uri="{FF2B5EF4-FFF2-40B4-BE49-F238E27FC236}">
                <a16:creationId xmlns:a16="http://schemas.microsoft.com/office/drawing/2014/main" id="{31FC4333-29E2-0E9C-A8D9-03FB1E5493CD}"/>
              </a:ext>
            </a:extLst>
          </p:cNvPr>
          <p:cNvSpPr/>
          <p:nvPr/>
        </p:nvSpPr>
        <p:spPr>
          <a:xfrm>
            <a:off x="2474237" y="2515042"/>
            <a:ext cx="171409" cy="171409"/>
          </a:xfrm>
          <a:prstGeom prst="ellipse">
            <a:avLst/>
          </a:prstGeom>
          <a:solidFill>
            <a:srgbClr val="4BAF47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32" name="直線コネクタ 231">
            <a:extLst>
              <a:ext uri="{FF2B5EF4-FFF2-40B4-BE49-F238E27FC236}">
                <a16:creationId xmlns:a16="http://schemas.microsoft.com/office/drawing/2014/main" id="{7ADD1A2A-39D6-C121-AE1C-453E43BFB7E1}"/>
              </a:ext>
            </a:extLst>
          </p:cNvPr>
          <p:cNvCxnSpPr>
            <a:cxnSpLocks/>
          </p:cNvCxnSpPr>
          <p:nvPr/>
        </p:nvCxnSpPr>
        <p:spPr>
          <a:xfrm>
            <a:off x="2559941" y="2686451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円/楕円 460">
            <a:extLst>
              <a:ext uri="{FF2B5EF4-FFF2-40B4-BE49-F238E27FC236}">
                <a16:creationId xmlns:a16="http://schemas.microsoft.com/office/drawing/2014/main" id="{2315E48F-C5EF-4957-EC2D-530C02127684}"/>
              </a:ext>
            </a:extLst>
          </p:cNvPr>
          <p:cNvSpPr/>
          <p:nvPr/>
        </p:nvSpPr>
        <p:spPr>
          <a:xfrm>
            <a:off x="2262056" y="2304976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34" name="直線コネクタ 233">
            <a:extLst>
              <a:ext uri="{FF2B5EF4-FFF2-40B4-BE49-F238E27FC236}">
                <a16:creationId xmlns:a16="http://schemas.microsoft.com/office/drawing/2014/main" id="{B98EE9B3-0569-887B-6E6A-640D578262C4}"/>
              </a:ext>
            </a:extLst>
          </p:cNvPr>
          <p:cNvCxnSpPr>
            <a:cxnSpLocks/>
            <a:endCxn id="231" idx="1"/>
          </p:cNvCxnSpPr>
          <p:nvPr/>
        </p:nvCxnSpPr>
        <p:spPr>
          <a:xfrm>
            <a:off x="2412424" y="2456227"/>
            <a:ext cx="86916" cy="83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線コネクタ 234">
            <a:extLst>
              <a:ext uri="{FF2B5EF4-FFF2-40B4-BE49-F238E27FC236}">
                <a16:creationId xmlns:a16="http://schemas.microsoft.com/office/drawing/2014/main" id="{CE6B3DC0-2771-D3FE-3A00-B6EAD76635AF}"/>
              </a:ext>
            </a:extLst>
          </p:cNvPr>
          <p:cNvCxnSpPr>
            <a:cxnSpLocks/>
            <a:stCxn id="236" idx="3"/>
            <a:endCxn id="231" idx="7"/>
          </p:cNvCxnSpPr>
          <p:nvPr/>
        </p:nvCxnSpPr>
        <p:spPr>
          <a:xfrm flipH="1">
            <a:off x="2620543" y="2457205"/>
            <a:ext cx="74859" cy="829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円/楕円 458">
            <a:extLst>
              <a:ext uri="{FF2B5EF4-FFF2-40B4-BE49-F238E27FC236}">
                <a16:creationId xmlns:a16="http://schemas.microsoft.com/office/drawing/2014/main" id="{9620FB43-ACF8-9BE5-7574-EF0A2F20BF38}"/>
              </a:ext>
            </a:extLst>
          </p:cNvPr>
          <p:cNvSpPr/>
          <p:nvPr/>
        </p:nvSpPr>
        <p:spPr>
          <a:xfrm>
            <a:off x="2670299" y="2310899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37" name="直線コネクタ 236">
            <a:extLst>
              <a:ext uri="{FF2B5EF4-FFF2-40B4-BE49-F238E27FC236}">
                <a16:creationId xmlns:a16="http://schemas.microsoft.com/office/drawing/2014/main" id="{E20EDB64-10DC-C028-3A16-BE0155A00242}"/>
              </a:ext>
            </a:extLst>
          </p:cNvPr>
          <p:cNvCxnSpPr>
            <a:cxnSpLocks/>
          </p:cNvCxnSpPr>
          <p:nvPr/>
        </p:nvCxnSpPr>
        <p:spPr>
          <a:xfrm>
            <a:off x="2341285" y="2238170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円/楕円 455">
            <a:extLst>
              <a:ext uri="{FF2B5EF4-FFF2-40B4-BE49-F238E27FC236}">
                <a16:creationId xmlns:a16="http://schemas.microsoft.com/office/drawing/2014/main" id="{1C82360C-63A2-D272-A532-1E6DE7985FB5}"/>
              </a:ext>
            </a:extLst>
          </p:cNvPr>
          <p:cNvSpPr/>
          <p:nvPr/>
        </p:nvSpPr>
        <p:spPr>
          <a:xfrm>
            <a:off x="2244666" y="208453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39" name="円/楕円 449">
            <a:extLst>
              <a:ext uri="{FF2B5EF4-FFF2-40B4-BE49-F238E27FC236}">
                <a16:creationId xmlns:a16="http://schemas.microsoft.com/office/drawing/2014/main" id="{007AF48A-90AC-B628-F765-C3CF236FCD28}"/>
              </a:ext>
            </a:extLst>
          </p:cNvPr>
          <p:cNvSpPr/>
          <p:nvPr/>
        </p:nvSpPr>
        <p:spPr>
          <a:xfrm>
            <a:off x="2511442" y="2098297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40" name="円/楕円 446">
            <a:extLst>
              <a:ext uri="{FF2B5EF4-FFF2-40B4-BE49-F238E27FC236}">
                <a16:creationId xmlns:a16="http://schemas.microsoft.com/office/drawing/2014/main" id="{2DA25899-F653-F3F9-87AA-30E89EDE2069}"/>
              </a:ext>
            </a:extLst>
          </p:cNvPr>
          <p:cNvSpPr/>
          <p:nvPr/>
        </p:nvSpPr>
        <p:spPr>
          <a:xfrm>
            <a:off x="2809917" y="2076259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41" name="円/楕円 442">
            <a:extLst>
              <a:ext uri="{FF2B5EF4-FFF2-40B4-BE49-F238E27FC236}">
                <a16:creationId xmlns:a16="http://schemas.microsoft.com/office/drawing/2014/main" id="{23F2FD53-875A-DB21-FCEC-62E07061D036}"/>
              </a:ext>
            </a:extLst>
          </p:cNvPr>
          <p:cNvSpPr/>
          <p:nvPr/>
        </p:nvSpPr>
        <p:spPr>
          <a:xfrm>
            <a:off x="2809917" y="1833523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42" name="直線コネクタ 241">
            <a:extLst>
              <a:ext uri="{FF2B5EF4-FFF2-40B4-BE49-F238E27FC236}">
                <a16:creationId xmlns:a16="http://schemas.microsoft.com/office/drawing/2014/main" id="{B0F09426-E5FE-1ECF-387F-42A4EC504EEC}"/>
              </a:ext>
            </a:extLst>
          </p:cNvPr>
          <p:cNvCxnSpPr>
            <a:cxnSpLocks/>
            <a:stCxn id="241" idx="4"/>
            <a:endCxn id="240" idx="0"/>
          </p:cNvCxnSpPr>
          <p:nvPr/>
        </p:nvCxnSpPr>
        <p:spPr>
          <a:xfrm>
            <a:off x="2895622" y="2004932"/>
            <a:ext cx="0" cy="7132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F6D80013-A725-CC9D-C092-CF1B36CCA377}"/>
              </a:ext>
            </a:extLst>
          </p:cNvPr>
          <p:cNvGrpSpPr/>
          <p:nvPr/>
        </p:nvGrpSpPr>
        <p:grpSpPr>
          <a:xfrm>
            <a:off x="3614254" y="3343188"/>
            <a:ext cx="1109476" cy="1046719"/>
            <a:chOff x="6775281" y="2566349"/>
            <a:chExt cx="715596" cy="584774"/>
          </a:xfrm>
        </p:grpSpPr>
        <p:sp>
          <p:nvSpPr>
            <p:cNvPr id="244" name="フリーフォーム 471">
              <a:extLst>
                <a:ext uri="{FF2B5EF4-FFF2-40B4-BE49-F238E27FC236}">
                  <a16:creationId xmlns:a16="http://schemas.microsoft.com/office/drawing/2014/main" id="{0EE7CE67-333A-C8F3-80D0-391165AF68F0}"/>
                </a:ext>
              </a:extLst>
            </p:cNvPr>
            <p:cNvSpPr/>
            <p:nvPr/>
          </p:nvSpPr>
          <p:spPr>
            <a:xfrm>
              <a:off x="6775281" y="2566349"/>
              <a:ext cx="715596" cy="584774"/>
            </a:xfrm>
            <a:custGeom>
              <a:avLst/>
              <a:gdLst>
                <a:gd name="connsiteX0" fmla="*/ 501499 w 862648"/>
                <a:gd name="connsiteY0" fmla="*/ 199904 h 704943"/>
                <a:gd name="connsiteX1" fmla="*/ 616759 w 862648"/>
                <a:gd name="connsiteY1" fmla="*/ 384321 h 704943"/>
                <a:gd name="connsiteX2" fmla="*/ 363186 w 862648"/>
                <a:gd name="connsiteY2" fmla="*/ 368953 h 704943"/>
                <a:gd name="connsiteX3" fmla="*/ 516867 w 862648"/>
                <a:gd name="connsiteY3" fmla="*/ 269060 h 704943"/>
                <a:gd name="connsiteX4" fmla="*/ 678232 w 862648"/>
                <a:gd name="connsiteY4" fmla="*/ 253692 h 704943"/>
                <a:gd name="connsiteX5" fmla="*/ 324766 w 862648"/>
                <a:gd name="connsiteY5" fmla="*/ 507265 h 704943"/>
                <a:gd name="connsiteX6" fmla="*/ 317082 w 862648"/>
                <a:gd name="connsiteY6" fmla="*/ 269060 h 704943"/>
                <a:gd name="connsiteX7" fmla="*/ 9721 w 862648"/>
                <a:gd name="connsiteY7" fmla="*/ 230640 h 704943"/>
                <a:gd name="connsiteX8" fmla="*/ 270978 w 862648"/>
                <a:gd name="connsiteY8" fmla="*/ 415057 h 704943"/>
                <a:gd name="connsiteX9" fmla="*/ 509183 w 862648"/>
                <a:gd name="connsiteY9" fmla="*/ 699366 h 704943"/>
                <a:gd name="connsiteX10" fmla="*/ 232558 w 862648"/>
                <a:gd name="connsiteY10" fmla="*/ 591790 h 704943"/>
                <a:gd name="connsiteX11" fmla="*/ 140349 w 862648"/>
                <a:gd name="connsiteY11" fmla="*/ 445793 h 704943"/>
                <a:gd name="connsiteX12" fmla="*/ 409290 w 862648"/>
                <a:gd name="connsiteY12" fmla="*/ 207588 h 704943"/>
                <a:gd name="connsiteX13" fmla="*/ 55825 w 862648"/>
                <a:gd name="connsiteY13" fmla="*/ 384321 h 704943"/>
                <a:gd name="connsiteX14" fmla="*/ 340134 w 862648"/>
                <a:gd name="connsiteY14" fmla="*/ 161484 h 704943"/>
                <a:gd name="connsiteX15" fmla="*/ 2037 w 862648"/>
                <a:gd name="connsiteY15" fmla="*/ 315165 h 704943"/>
                <a:gd name="connsiteX16" fmla="*/ 201822 w 862648"/>
                <a:gd name="connsiteY16" fmla="*/ 130748 h 704943"/>
                <a:gd name="connsiteX17" fmla="*/ 263294 w 862648"/>
                <a:gd name="connsiteY17" fmla="*/ 119 h 704943"/>
                <a:gd name="connsiteX18" fmla="*/ 440027 w 862648"/>
                <a:gd name="connsiteY18" fmla="*/ 107696 h 704943"/>
                <a:gd name="connsiteX19" fmla="*/ 862648 w 862648"/>
                <a:gd name="connsiteY19" fmla="*/ 130748 h 704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2648" h="704943">
                  <a:moveTo>
                    <a:pt x="501499" y="199904"/>
                  </a:moveTo>
                  <a:cubicBezTo>
                    <a:pt x="570655" y="278025"/>
                    <a:pt x="639811" y="356146"/>
                    <a:pt x="616759" y="384321"/>
                  </a:cubicBezTo>
                  <a:cubicBezTo>
                    <a:pt x="593707" y="412496"/>
                    <a:pt x="379835" y="388163"/>
                    <a:pt x="363186" y="368953"/>
                  </a:cubicBezTo>
                  <a:cubicBezTo>
                    <a:pt x="346537" y="349743"/>
                    <a:pt x="464359" y="288270"/>
                    <a:pt x="516867" y="269060"/>
                  </a:cubicBezTo>
                  <a:cubicBezTo>
                    <a:pt x="569375" y="249850"/>
                    <a:pt x="710249" y="213991"/>
                    <a:pt x="678232" y="253692"/>
                  </a:cubicBezTo>
                  <a:cubicBezTo>
                    <a:pt x="646215" y="293393"/>
                    <a:pt x="384957" y="504704"/>
                    <a:pt x="324766" y="507265"/>
                  </a:cubicBezTo>
                  <a:cubicBezTo>
                    <a:pt x="264575" y="509826"/>
                    <a:pt x="369589" y="315164"/>
                    <a:pt x="317082" y="269060"/>
                  </a:cubicBezTo>
                  <a:cubicBezTo>
                    <a:pt x="264575" y="222956"/>
                    <a:pt x="17405" y="206307"/>
                    <a:pt x="9721" y="230640"/>
                  </a:cubicBezTo>
                  <a:cubicBezTo>
                    <a:pt x="2037" y="254973"/>
                    <a:pt x="187734" y="336936"/>
                    <a:pt x="270978" y="415057"/>
                  </a:cubicBezTo>
                  <a:cubicBezTo>
                    <a:pt x="354222" y="493178"/>
                    <a:pt x="515586" y="669911"/>
                    <a:pt x="509183" y="699366"/>
                  </a:cubicBezTo>
                  <a:cubicBezTo>
                    <a:pt x="502780" y="728821"/>
                    <a:pt x="294030" y="634052"/>
                    <a:pt x="232558" y="591790"/>
                  </a:cubicBezTo>
                  <a:cubicBezTo>
                    <a:pt x="171086" y="549528"/>
                    <a:pt x="110894" y="509827"/>
                    <a:pt x="140349" y="445793"/>
                  </a:cubicBezTo>
                  <a:cubicBezTo>
                    <a:pt x="169804" y="381759"/>
                    <a:pt x="423377" y="217833"/>
                    <a:pt x="409290" y="207588"/>
                  </a:cubicBezTo>
                  <a:cubicBezTo>
                    <a:pt x="395203" y="197343"/>
                    <a:pt x="67351" y="392005"/>
                    <a:pt x="55825" y="384321"/>
                  </a:cubicBezTo>
                  <a:cubicBezTo>
                    <a:pt x="44299" y="376637"/>
                    <a:pt x="349099" y="173010"/>
                    <a:pt x="340134" y="161484"/>
                  </a:cubicBezTo>
                  <a:cubicBezTo>
                    <a:pt x="331169" y="149958"/>
                    <a:pt x="25089" y="320288"/>
                    <a:pt x="2037" y="315165"/>
                  </a:cubicBezTo>
                  <a:cubicBezTo>
                    <a:pt x="-21015" y="310042"/>
                    <a:pt x="158279" y="183256"/>
                    <a:pt x="201822" y="130748"/>
                  </a:cubicBezTo>
                  <a:cubicBezTo>
                    <a:pt x="245365" y="78240"/>
                    <a:pt x="223593" y="3961"/>
                    <a:pt x="263294" y="119"/>
                  </a:cubicBezTo>
                  <a:cubicBezTo>
                    <a:pt x="302995" y="-3723"/>
                    <a:pt x="340135" y="85925"/>
                    <a:pt x="440027" y="107696"/>
                  </a:cubicBezTo>
                  <a:cubicBezTo>
                    <a:pt x="539919" y="129467"/>
                    <a:pt x="701283" y="130107"/>
                    <a:pt x="862648" y="1307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E2A96935-9982-67A0-185C-B3F1F0EBBC40}"/>
                </a:ext>
              </a:extLst>
            </p:cNvPr>
            <p:cNvSpPr txBox="1"/>
            <p:nvPr/>
          </p:nvSpPr>
          <p:spPr>
            <a:xfrm>
              <a:off x="7144633" y="2578661"/>
              <a:ext cx="161910" cy="171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N</a:t>
              </a:r>
              <a:endParaRPr kumimoji="1"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246" name="直線コネクタ 245">
            <a:extLst>
              <a:ext uri="{FF2B5EF4-FFF2-40B4-BE49-F238E27FC236}">
                <a16:creationId xmlns:a16="http://schemas.microsoft.com/office/drawing/2014/main" id="{E247DEEF-038B-E51C-9CD8-5802BF7F53B9}"/>
              </a:ext>
            </a:extLst>
          </p:cNvPr>
          <p:cNvCxnSpPr>
            <a:cxnSpLocks/>
            <a:stCxn id="257" idx="3"/>
          </p:cNvCxnSpPr>
          <p:nvPr/>
        </p:nvCxnSpPr>
        <p:spPr>
          <a:xfrm flipV="1">
            <a:off x="4448843" y="2328644"/>
            <a:ext cx="199823" cy="221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直線コネクタ 246">
            <a:extLst>
              <a:ext uri="{FF2B5EF4-FFF2-40B4-BE49-F238E27FC236}">
                <a16:creationId xmlns:a16="http://schemas.microsoft.com/office/drawing/2014/main" id="{7B54D94C-DFB9-CCFE-804D-D5ABE77D49CE}"/>
              </a:ext>
            </a:extLst>
          </p:cNvPr>
          <p:cNvCxnSpPr>
            <a:cxnSpLocks/>
            <a:stCxn id="260" idx="1"/>
            <a:endCxn id="257" idx="5"/>
          </p:cNvCxnSpPr>
          <p:nvPr/>
        </p:nvCxnSpPr>
        <p:spPr>
          <a:xfrm>
            <a:off x="4289985" y="2216765"/>
            <a:ext cx="280060" cy="333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直線コネクタ 247">
            <a:extLst>
              <a:ext uri="{FF2B5EF4-FFF2-40B4-BE49-F238E27FC236}">
                <a16:creationId xmlns:a16="http://schemas.microsoft.com/office/drawing/2014/main" id="{439005B3-3748-C5F2-B576-A7B74AAEB606}"/>
              </a:ext>
            </a:extLst>
          </p:cNvPr>
          <p:cNvCxnSpPr>
            <a:cxnSpLocks/>
            <a:endCxn id="245" idx="0"/>
          </p:cNvCxnSpPr>
          <p:nvPr/>
        </p:nvCxnSpPr>
        <p:spPr>
          <a:xfrm>
            <a:off x="4312421" y="3170392"/>
            <a:ext cx="0" cy="1948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正方形/長方形 248">
            <a:extLst>
              <a:ext uri="{FF2B5EF4-FFF2-40B4-BE49-F238E27FC236}">
                <a16:creationId xmlns:a16="http://schemas.microsoft.com/office/drawing/2014/main" id="{99CA6E7D-F486-FA49-7D98-B1A0677DBA93}"/>
              </a:ext>
            </a:extLst>
          </p:cNvPr>
          <p:cNvSpPr/>
          <p:nvPr/>
        </p:nvSpPr>
        <p:spPr>
          <a:xfrm>
            <a:off x="4246276" y="3021178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50" name="直線コネクタ 249">
            <a:extLst>
              <a:ext uri="{FF2B5EF4-FFF2-40B4-BE49-F238E27FC236}">
                <a16:creationId xmlns:a16="http://schemas.microsoft.com/office/drawing/2014/main" id="{392E3117-E689-AD91-B3C9-26B810853D3C}"/>
              </a:ext>
            </a:extLst>
          </p:cNvPr>
          <p:cNvCxnSpPr>
            <a:cxnSpLocks/>
          </p:cNvCxnSpPr>
          <p:nvPr/>
        </p:nvCxnSpPr>
        <p:spPr>
          <a:xfrm>
            <a:off x="4318444" y="2968519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正方形/長方形 250">
            <a:extLst>
              <a:ext uri="{FF2B5EF4-FFF2-40B4-BE49-F238E27FC236}">
                <a16:creationId xmlns:a16="http://schemas.microsoft.com/office/drawing/2014/main" id="{031DD62E-E742-E552-5E40-FB04DDF0FB2F}"/>
              </a:ext>
            </a:extLst>
          </p:cNvPr>
          <p:cNvSpPr/>
          <p:nvPr/>
        </p:nvSpPr>
        <p:spPr>
          <a:xfrm>
            <a:off x="4246276" y="2829365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52" name="円/楕円 464">
            <a:extLst>
              <a:ext uri="{FF2B5EF4-FFF2-40B4-BE49-F238E27FC236}">
                <a16:creationId xmlns:a16="http://schemas.microsoft.com/office/drawing/2014/main" id="{732B256A-7901-16CE-E501-08D728E9D063}"/>
              </a:ext>
            </a:extLst>
          </p:cNvPr>
          <p:cNvSpPr/>
          <p:nvPr/>
        </p:nvSpPr>
        <p:spPr>
          <a:xfrm>
            <a:off x="4227677" y="2608407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53" name="直線コネクタ 252">
            <a:extLst>
              <a:ext uri="{FF2B5EF4-FFF2-40B4-BE49-F238E27FC236}">
                <a16:creationId xmlns:a16="http://schemas.microsoft.com/office/drawing/2014/main" id="{071A14C3-0213-C61B-12B0-A75A29CFF6AE}"/>
              </a:ext>
            </a:extLst>
          </p:cNvPr>
          <p:cNvCxnSpPr>
            <a:cxnSpLocks/>
          </p:cNvCxnSpPr>
          <p:nvPr/>
        </p:nvCxnSpPr>
        <p:spPr>
          <a:xfrm>
            <a:off x="4313381" y="2779816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円/楕円 460">
            <a:extLst>
              <a:ext uri="{FF2B5EF4-FFF2-40B4-BE49-F238E27FC236}">
                <a16:creationId xmlns:a16="http://schemas.microsoft.com/office/drawing/2014/main" id="{5376F013-B8B1-9119-4C6F-FA67D1FDA1CA}"/>
              </a:ext>
            </a:extLst>
          </p:cNvPr>
          <p:cNvSpPr/>
          <p:nvPr/>
        </p:nvSpPr>
        <p:spPr>
          <a:xfrm>
            <a:off x="4015496" y="2398341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55" name="直線コネクタ 254">
            <a:extLst>
              <a:ext uri="{FF2B5EF4-FFF2-40B4-BE49-F238E27FC236}">
                <a16:creationId xmlns:a16="http://schemas.microsoft.com/office/drawing/2014/main" id="{EFD4998C-404E-3CCD-039F-89067D312EB0}"/>
              </a:ext>
            </a:extLst>
          </p:cNvPr>
          <p:cNvCxnSpPr>
            <a:cxnSpLocks/>
            <a:endCxn id="252" idx="1"/>
          </p:cNvCxnSpPr>
          <p:nvPr/>
        </p:nvCxnSpPr>
        <p:spPr>
          <a:xfrm>
            <a:off x="4165864" y="2549592"/>
            <a:ext cx="86916" cy="83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直線コネクタ 255">
            <a:extLst>
              <a:ext uri="{FF2B5EF4-FFF2-40B4-BE49-F238E27FC236}">
                <a16:creationId xmlns:a16="http://schemas.microsoft.com/office/drawing/2014/main" id="{36EA8066-BCEA-CC76-25A0-784F5D29BD86}"/>
              </a:ext>
            </a:extLst>
          </p:cNvPr>
          <p:cNvCxnSpPr>
            <a:cxnSpLocks/>
            <a:stCxn id="257" idx="3"/>
            <a:endCxn id="252" idx="7"/>
          </p:cNvCxnSpPr>
          <p:nvPr/>
        </p:nvCxnSpPr>
        <p:spPr>
          <a:xfrm flipH="1">
            <a:off x="4373983" y="2550570"/>
            <a:ext cx="74859" cy="829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円/楕円 458">
            <a:extLst>
              <a:ext uri="{FF2B5EF4-FFF2-40B4-BE49-F238E27FC236}">
                <a16:creationId xmlns:a16="http://schemas.microsoft.com/office/drawing/2014/main" id="{8BDF4F76-4C15-6D29-C5B5-305AD4121445}"/>
              </a:ext>
            </a:extLst>
          </p:cNvPr>
          <p:cNvSpPr/>
          <p:nvPr/>
        </p:nvSpPr>
        <p:spPr>
          <a:xfrm>
            <a:off x="4423739" y="240426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58" name="直線コネクタ 257">
            <a:extLst>
              <a:ext uri="{FF2B5EF4-FFF2-40B4-BE49-F238E27FC236}">
                <a16:creationId xmlns:a16="http://schemas.microsoft.com/office/drawing/2014/main" id="{AECCBD22-4B35-FAE5-DF48-53C8EFE53E0D}"/>
              </a:ext>
            </a:extLst>
          </p:cNvPr>
          <p:cNvCxnSpPr>
            <a:cxnSpLocks/>
          </p:cNvCxnSpPr>
          <p:nvPr/>
        </p:nvCxnSpPr>
        <p:spPr>
          <a:xfrm>
            <a:off x="4094725" y="2331535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円/楕円 455">
            <a:extLst>
              <a:ext uri="{FF2B5EF4-FFF2-40B4-BE49-F238E27FC236}">
                <a16:creationId xmlns:a16="http://schemas.microsoft.com/office/drawing/2014/main" id="{A4E33DB4-0A39-1A6F-0AC0-EB497B1563C9}"/>
              </a:ext>
            </a:extLst>
          </p:cNvPr>
          <p:cNvSpPr/>
          <p:nvPr/>
        </p:nvSpPr>
        <p:spPr>
          <a:xfrm>
            <a:off x="3998106" y="2177899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60" name="円/楕円 449">
            <a:extLst>
              <a:ext uri="{FF2B5EF4-FFF2-40B4-BE49-F238E27FC236}">
                <a16:creationId xmlns:a16="http://schemas.microsoft.com/office/drawing/2014/main" id="{A4257DD4-1CFD-F114-3870-964F9DC97CFE}"/>
              </a:ext>
            </a:extLst>
          </p:cNvPr>
          <p:cNvSpPr/>
          <p:nvPr/>
        </p:nvSpPr>
        <p:spPr>
          <a:xfrm>
            <a:off x="4264882" y="2191662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61" name="円/楕円 446">
            <a:extLst>
              <a:ext uri="{FF2B5EF4-FFF2-40B4-BE49-F238E27FC236}">
                <a16:creationId xmlns:a16="http://schemas.microsoft.com/office/drawing/2014/main" id="{FE2A8D8B-30E7-7F23-CA9B-53ACDBB54BC7}"/>
              </a:ext>
            </a:extLst>
          </p:cNvPr>
          <p:cNvSpPr/>
          <p:nvPr/>
        </p:nvSpPr>
        <p:spPr>
          <a:xfrm>
            <a:off x="4563357" y="216962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79463807-0AE4-9263-009C-A451BC624ECB}"/>
              </a:ext>
            </a:extLst>
          </p:cNvPr>
          <p:cNvGrpSpPr/>
          <p:nvPr/>
        </p:nvGrpSpPr>
        <p:grpSpPr>
          <a:xfrm>
            <a:off x="2984266" y="2300889"/>
            <a:ext cx="935593" cy="461887"/>
            <a:chOff x="3742879" y="3236577"/>
            <a:chExt cx="432441" cy="213489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BC844BB3-48EB-FCCD-6A3D-DBDBA1D197BC}"/>
                </a:ext>
              </a:extLst>
            </p:cNvPr>
            <p:cNvGrpSpPr/>
            <p:nvPr/>
          </p:nvGrpSpPr>
          <p:grpSpPr>
            <a:xfrm>
              <a:off x="3742879" y="3256453"/>
              <a:ext cx="432441" cy="193613"/>
              <a:chOff x="1273676" y="2023778"/>
              <a:chExt cx="432441" cy="193613"/>
            </a:xfrm>
          </p:grpSpPr>
          <p:cxnSp>
            <p:nvCxnSpPr>
              <p:cNvPr id="267" name="直線矢印コネクタ 266">
                <a:extLst>
                  <a:ext uri="{FF2B5EF4-FFF2-40B4-BE49-F238E27FC236}">
                    <a16:creationId xmlns:a16="http://schemas.microsoft.com/office/drawing/2014/main" id="{099A8470-DA24-B68F-0C0C-A74C7170D774}"/>
                  </a:ext>
                </a:extLst>
              </p:cNvPr>
              <p:cNvCxnSpPr/>
              <p:nvPr/>
            </p:nvCxnSpPr>
            <p:spPr>
              <a:xfrm>
                <a:off x="1273676" y="2217391"/>
                <a:ext cx="43244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円弧 267">
                <a:extLst>
                  <a:ext uri="{FF2B5EF4-FFF2-40B4-BE49-F238E27FC236}">
                    <a16:creationId xmlns:a16="http://schemas.microsoft.com/office/drawing/2014/main" id="{13EFC16D-E6CD-92BF-0D8E-9A1091E0A3FE}"/>
                  </a:ext>
                </a:extLst>
              </p:cNvPr>
              <p:cNvSpPr/>
              <p:nvPr/>
            </p:nvSpPr>
            <p:spPr>
              <a:xfrm rot="4461120">
                <a:off x="1335357" y="2010370"/>
                <a:ext cx="190276" cy="217091"/>
              </a:xfrm>
              <a:prstGeom prst="arc">
                <a:avLst>
                  <a:gd name="adj1" fmla="val 16200000"/>
                  <a:gd name="adj2" fmla="val 1350626"/>
                </a:avLst>
              </a:prstGeom>
              <a:ln w="25400">
                <a:solidFill>
                  <a:schemeClr val="tx1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S PGothic" panose="020B0600070205080204" pitchFamily="34" charset="-128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266" name="円/楕円 478">
              <a:extLst>
                <a:ext uri="{FF2B5EF4-FFF2-40B4-BE49-F238E27FC236}">
                  <a16:creationId xmlns:a16="http://schemas.microsoft.com/office/drawing/2014/main" id="{BD969439-1785-F263-1CE4-1676EE91349C}"/>
                </a:ext>
              </a:extLst>
            </p:cNvPr>
            <p:cNvSpPr/>
            <p:nvPr/>
          </p:nvSpPr>
          <p:spPr>
            <a:xfrm>
              <a:off x="3970472" y="3236577"/>
              <a:ext cx="70749" cy="70749"/>
            </a:xfrm>
            <a:prstGeom prst="ellipse">
              <a:avLst/>
            </a:prstGeom>
            <a:solidFill>
              <a:srgbClr val="00A65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2BB261CF-E3EA-5CFF-894F-BA3C76C158F4}"/>
              </a:ext>
            </a:extLst>
          </p:cNvPr>
          <p:cNvGrpSpPr/>
          <p:nvPr/>
        </p:nvGrpSpPr>
        <p:grpSpPr>
          <a:xfrm>
            <a:off x="5363904" y="3374091"/>
            <a:ext cx="1109476" cy="1046719"/>
            <a:chOff x="6775281" y="2566349"/>
            <a:chExt cx="715596" cy="584774"/>
          </a:xfrm>
        </p:grpSpPr>
        <p:sp>
          <p:nvSpPr>
            <p:cNvPr id="271" name="フリーフォーム 471">
              <a:extLst>
                <a:ext uri="{FF2B5EF4-FFF2-40B4-BE49-F238E27FC236}">
                  <a16:creationId xmlns:a16="http://schemas.microsoft.com/office/drawing/2014/main" id="{4C5028DD-F80C-7710-1209-7AB31CEC15F7}"/>
                </a:ext>
              </a:extLst>
            </p:cNvPr>
            <p:cNvSpPr/>
            <p:nvPr/>
          </p:nvSpPr>
          <p:spPr>
            <a:xfrm>
              <a:off x="6775281" y="2566349"/>
              <a:ext cx="715596" cy="584774"/>
            </a:xfrm>
            <a:custGeom>
              <a:avLst/>
              <a:gdLst>
                <a:gd name="connsiteX0" fmla="*/ 501499 w 862648"/>
                <a:gd name="connsiteY0" fmla="*/ 199904 h 704943"/>
                <a:gd name="connsiteX1" fmla="*/ 616759 w 862648"/>
                <a:gd name="connsiteY1" fmla="*/ 384321 h 704943"/>
                <a:gd name="connsiteX2" fmla="*/ 363186 w 862648"/>
                <a:gd name="connsiteY2" fmla="*/ 368953 h 704943"/>
                <a:gd name="connsiteX3" fmla="*/ 516867 w 862648"/>
                <a:gd name="connsiteY3" fmla="*/ 269060 h 704943"/>
                <a:gd name="connsiteX4" fmla="*/ 678232 w 862648"/>
                <a:gd name="connsiteY4" fmla="*/ 253692 h 704943"/>
                <a:gd name="connsiteX5" fmla="*/ 324766 w 862648"/>
                <a:gd name="connsiteY5" fmla="*/ 507265 h 704943"/>
                <a:gd name="connsiteX6" fmla="*/ 317082 w 862648"/>
                <a:gd name="connsiteY6" fmla="*/ 269060 h 704943"/>
                <a:gd name="connsiteX7" fmla="*/ 9721 w 862648"/>
                <a:gd name="connsiteY7" fmla="*/ 230640 h 704943"/>
                <a:gd name="connsiteX8" fmla="*/ 270978 w 862648"/>
                <a:gd name="connsiteY8" fmla="*/ 415057 h 704943"/>
                <a:gd name="connsiteX9" fmla="*/ 509183 w 862648"/>
                <a:gd name="connsiteY9" fmla="*/ 699366 h 704943"/>
                <a:gd name="connsiteX10" fmla="*/ 232558 w 862648"/>
                <a:gd name="connsiteY10" fmla="*/ 591790 h 704943"/>
                <a:gd name="connsiteX11" fmla="*/ 140349 w 862648"/>
                <a:gd name="connsiteY11" fmla="*/ 445793 h 704943"/>
                <a:gd name="connsiteX12" fmla="*/ 409290 w 862648"/>
                <a:gd name="connsiteY12" fmla="*/ 207588 h 704943"/>
                <a:gd name="connsiteX13" fmla="*/ 55825 w 862648"/>
                <a:gd name="connsiteY13" fmla="*/ 384321 h 704943"/>
                <a:gd name="connsiteX14" fmla="*/ 340134 w 862648"/>
                <a:gd name="connsiteY14" fmla="*/ 161484 h 704943"/>
                <a:gd name="connsiteX15" fmla="*/ 2037 w 862648"/>
                <a:gd name="connsiteY15" fmla="*/ 315165 h 704943"/>
                <a:gd name="connsiteX16" fmla="*/ 201822 w 862648"/>
                <a:gd name="connsiteY16" fmla="*/ 130748 h 704943"/>
                <a:gd name="connsiteX17" fmla="*/ 263294 w 862648"/>
                <a:gd name="connsiteY17" fmla="*/ 119 h 704943"/>
                <a:gd name="connsiteX18" fmla="*/ 440027 w 862648"/>
                <a:gd name="connsiteY18" fmla="*/ 107696 h 704943"/>
                <a:gd name="connsiteX19" fmla="*/ 862648 w 862648"/>
                <a:gd name="connsiteY19" fmla="*/ 130748 h 704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2648" h="704943">
                  <a:moveTo>
                    <a:pt x="501499" y="199904"/>
                  </a:moveTo>
                  <a:cubicBezTo>
                    <a:pt x="570655" y="278025"/>
                    <a:pt x="639811" y="356146"/>
                    <a:pt x="616759" y="384321"/>
                  </a:cubicBezTo>
                  <a:cubicBezTo>
                    <a:pt x="593707" y="412496"/>
                    <a:pt x="379835" y="388163"/>
                    <a:pt x="363186" y="368953"/>
                  </a:cubicBezTo>
                  <a:cubicBezTo>
                    <a:pt x="346537" y="349743"/>
                    <a:pt x="464359" y="288270"/>
                    <a:pt x="516867" y="269060"/>
                  </a:cubicBezTo>
                  <a:cubicBezTo>
                    <a:pt x="569375" y="249850"/>
                    <a:pt x="710249" y="213991"/>
                    <a:pt x="678232" y="253692"/>
                  </a:cubicBezTo>
                  <a:cubicBezTo>
                    <a:pt x="646215" y="293393"/>
                    <a:pt x="384957" y="504704"/>
                    <a:pt x="324766" y="507265"/>
                  </a:cubicBezTo>
                  <a:cubicBezTo>
                    <a:pt x="264575" y="509826"/>
                    <a:pt x="369589" y="315164"/>
                    <a:pt x="317082" y="269060"/>
                  </a:cubicBezTo>
                  <a:cubicBezTo>
                    <a:pt x="264575" y="222956"/>
                    <a:pt x="17405" y="206307"/>
                    <a:pt x="9721" y="230640"/>
                  </a:cubicBezTo>
                  <a:cubicBezTo>
                    <a:pt x="2037" y="254973"/>
                    <a:pt x="187734" y="336936"/>
                    <a:pt x="270978" y="415057"/>
                  </a:cubicBezTo>
                  <a:cubicBezTo>
                    <a:pt x="354222" y="493178"/>
                    <a:pt x="515586" y="669911"/>
                    <a:pt x="509183" y="699366"/>
                  </a:cubicBezTo>
                  <a:cubicBezTo>
                    <a:pt x="502780" y="728821"/>
                    <a:pt x="294030" y="634052"/>
                    <a:pt x="232558" y="591790"/>
                  </a:cubicBezTo>
                  <a:cubicBezTo>
                    <a:pt x="171086" y="549528"/>
                    <a:pt x="110894" y="509827"/>
                    <a:pt x="140349" y="445793"/>
                  </a:cubicBezTo>
                  <a:cubicBezTo>
                    <a:pt x="169804" y="381759"/>
                    <a:pt x="423377" y="217833"/>
                    <a:pt x="409290" y="207588"/>
                  </a:cubicBezTo>
                  <a:cubicBezTo>
                    <a:pt x="395203" y="197343"/>
                    <a:pt x="67351" y="392005"/>
                    <a:pt x="55825" y="384321"/>
                  </a:cubicBezTo>
                  <a:cubicBezTo>
                    <a:pt x="44299" y="376637"/>
                    <a:pt x="349099" y="173010"/>
                    <a:pt x="340134" y="161484"/>
                  </a:cubicBezTo>
                  <a:cubicBezTo>
                    <a:pt x="331169" y="149958"/>
                    <a:pt x="25089" y="320288"/>
                    <a:pt x="2037" y="315165"/>
                  </a:cubicBezTo>
                  <a:cubicBezTo>
                    <a:pt x="-21015" y="310042"/>
                    <a:pt x="158279" y="183256"/>
                    <a:pt x="201822" y="130748"/>
                  </a:cubicBezTo>
                  <a:cubicBezTo>
                    <a:pt x="245365" y="78240"/>
                    <a:pt x="223593" y="3961"/>
                    <a:pt x="263294" y="119"/>
                  </a:cubicBezTo>
                  <a:cubicBezTo>
                    <a:pt x="302995" y="-3723"/>
                    <a:pt x="340135" y="85925"/>
                    <a:pt x="440027" y="107696"/>
                  </a:cubicBezTo>
                  <a:cubicBezTo>
                    <a:pt x="539919" y="129467"/>
                    <a:pt x="701283" y="130107"/>
                    <a:pt x="862648" y="1307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2" name="テキスト ボックス 271">
              <a:extLst>
                <a:ext uri="{FF2B5EF4-FFF2-40B4-BE49-F238E27FC236}">
                  <a16:creationId xmlns:a16="http://schemas.microsoft.com/office/drawing/2014/main" id="{CCA76126-9C51-43E2-53A6-294DA8E94805}"/>
                </a:ext>
              </a:extLst>
            </p:cNvPr>
            <p:cNvSpPr txBox="1"/>
            <p:nvPr/>
          </p:nvSpPr>
          <p:spPr>
            <a:xfrm>
              <a:off x="7144633" y="2578661"/>
              <a:ext cx="161910" cy="171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N</a:t>
              </a:r>
              <a:endParaRPr kumimoji="1"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273" name="直線コネクタ 272">
            <a:extLst>
              <a:ext uri="{FF2B5EF4-FFF2-40B4-BE49-F238E27FC236}">
                <a16:creationId xmlns:a16="http://schemas.microsoft.com/office/drawing/2014/main" id="{33E6FF06-779A-C22C-01A4-729CFED06C43}"/>
              </a:ext>
            </a:extLst>
          </p:cNvPr>
          <p:cNvCxnSpPr>
            <a:cxnSpLocks/>
            <a:stCxn id="284" idx="3"/>
          </p:cNvCxnSpPr>
          <p:nvPr/>
        </p:nvCxnSpPr>
        <p:spPr>
          <a:xfrm flipV="1">
            <a:off x="6198493" y="2359547"/>
            <a:ext cx="199823" cy="221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直線コネクタ 273">
            <a:extLst>
              <a:ext uri="{FF2B5EF4-FFF2-40B4-BE49-F238E27FC236}">
                <a16:creationId xmlns:a16="http://schemas.microsoft.com/office/drawing/2014/main" id="{FA770D94-E89B-7C59-3021-72FB69870468}"/>
              </a:ext>
            </a:extLst>
          </p:cNvPr>
          <p:cNvCxnSpPr>
            <a:cxnSpLocks/>
            <a:stCxn id="287" idx="1"/>
            <a:endCxn id="284" idx="5"/>
          </p:cNvCxnSpPr>
          <p:nvPr/>
        </p:nvCxnSpPr>
        <p:spPr>
          <a:xfrm>
            <a:off x="6039635" y="2247668"/>
            <a:ext cx="280060" cy="333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直線コネクタ 274">
            <a:extLst>
              <a:ext uri="{FF2B5EF4-FFF2-40B4-BE49-F238E27FC236}">
                <a16:creationId xmlns:a16="http://schemas.microsoft.com/office/drawing/2014/main" id="{3E184C92-868B-FD7E-45AD-CDB4A8183BB5}"/>
              </a:ext>
            </a:extLst>
          </p:cNvPr>
          <p:cNvCxnSpPr>
            <a:cxnSpLocks/>
            <a:endCxn id="272" idx="0"/>
          </p:cNvCxnSpPr>
          <p:nvPr/>
        </p:nvCxnSpPr>
        <p:spPr>
          <a:xfrm>
            <a:off x="6062071" y="3201295"/>
            <a:ext cx="0" cy="1948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正方形/長方形 275">
            <a:extLst>
              <a:ext uri="{FF2B5EF4-FFF2-40B4-BE49-F238E27FC236}">
                <a16:creationId xmlns:a16="http://schemas.microsoft.com/office/drawing/2014/main" id="{6E503A18-DCA8-B75B-2FD6-239BF21A3911}"/>
              </a:ext>
            </a:extLst>
          </p:cNvPr>
          <p:cNvSpPr/>
          <p:nvPr/>
        </p:nvSpPr>
        <p:spPr>
          <a:xfrm>
            <a:off x="5995926" y="3052081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77" name="直線コネクタ 276">
            <a:extLst>
              <a:ext uri="{FF2B5EF4-FFF2-40B4-BE49-F238E27FC236}">
                <a16:creationId xmlns:a16="http://schemas.microsoft.com/office/drawing/2014/main" id="{F95BF53A-CD14-3669-B07F-65A293082080}"/>
              </a:ext>
            </a:extLst>
          </p:cNvPr>
          <p:cNvCxnSpPr>
            <a:cxnSpLocks/>
          </p:cNvCxnSpPr>
          <p:nvPr/>
        </p:nvCxnSpPr>
        <p:spPr>
          <a:xfrm>
            <a:off x="6068094" y="2999422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正方形/長方形 277">
            <a:extLst>
              <a:ext uri="{FF2B5EF4-FFF2-40B4-BE49-F238E27FC236}">
                <a16:creationId xmlns:a16="http://schemas.microsoft.com/office/drawing/2014/main" id="{2652FECD-4C09-CD30-946A-C8273FBE477E}"/>
              </a:ext>
            </a:extLst>
          </p:cNvPr>
          <p:cNvSpPr/>
          <p:nvPr/>
        </p:nvSpPr>
        <p:spPr>
          <a:xfrm>
            <a:off x="5995926" y="2860268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79" name="円/楕円 464">
            <a:extLst>
              <a:ext uri="{FF2B5EF4-FFF2-40B4-BE49-F238E27FC236}">
                <a16:creationId xmlns:a16="http://schemas.microsoft.com/office/drawing/2014/main" id="{DE161760-6550-5D6D-DF9A-2A7895C30910}"/>
              </a:ext>
            </a:extLst>
          </p:cNvPr>
          <p:cNvSpPr/>
          <p:nvPr/>
        </p:nvSpPr>
        <p:spPr>
          <a:xfrm>
            <a:off x="5977327" y="2639310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80" name="直線コネクタ 279">
            <a:extLst>
              <a:ext uri="{FF2B5EF4-FFF2-40B4-BE49-F238E27FC236}">
                <a16:creationId xmlns:a16="http://schemas.microsoft.com/office/drawing/2014/main" id="{7111D9DF-0F36-9887-1DD9-D54D7173305B}"/>
              </a:ext>
            </a:extLst>
          </p:cNvPr>
          <p:cNvCxnSpPr>
            <a:cxnSpLocks/>
          </p:cNvCxnSpPr>
          <p:nvPr/>
        </p:nvCxnSpPr>
        <p:spPr>
          <a:xfrm>
            <a:off x="6063031" y="2810719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1" name="円/楕円 460">
            <a:extLst>
              <a:ext uri="{FF2B5EF4-FFF2-40B4-BE49-F238E27FC236}">
                <a16:creationId xmlns:a16="http://schemas.microsoft.com/office/drawing/2014/main" id="{B0DC1D32-7738-3BA6-AB61-43CFF42088C5}"/>
              </a:ext>
            </a:extLst>
          </p:cNvPr>
          <p:cNvSpPr/>
          <p:nvPr/>
        </p:nvSpPr>
        <p:spPr>
          <a:xfrm>
            <a:off x="5765146" y="242924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282" name="直線コネクタ 281">
            <a:extLst>
              <a:ext uri="{FF2B5EF4-FFF2-40B4-BE49-F238E27FC236}">
                <a16:creationId xmlns:a16="http://schemas.microsoft.com/office/drawing/2014/main" id="{607AD634-425D-D0AC-87E0-80119FFFA9D2}"/>
              </a:ext>
            </a:extLst>
          </p:cNvPr>
          <p:cNvCxnSpPr>
            <a:cxnSpLocks/>
            <a:endCxn id="279" idx="1"/>
          </p:cNvCxnSpPr>
          <p:nvPr/>
        </p:nvCxnSpPr>
        <p:spPr>
          <a:xfrm>
            <a:off x="5915514" y="2580495"/>
            <a:ext cx="86916" cy="83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線コネクタ 282">
            <a:extLst>
              <a:ext uri="{FF2B5EF4-FFF2-40B4-BE49-F238E27FC236}">
                <a16:creationId xmlns:a16="http://schemas.microsoft.com/office/drawing/2014/main" id="{610244E9-E99C-DF80-8F50-616066005114}"/>
              </a:ext>
            </a:extLst>
          </p:cNvPr>
          <p:cNvCxnSpPr>
            <a:cxnSpLocks/>
            <a:stCxn id="284" idx="3"/>
            <a:endCxn id="279" idx="7"/>
          </p:cNvCxnSpPr>
          <p:nvPr/>
        </p:nvCxnSpPr>
        <p:spPr>
          <a:xfrm flipH="1">
            <a:off x="6123633" y="2581473"/>
            <a:ext cx="74859" cy="829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円/楕円 458">
            <a:extLst>
              <a:ext uri="{FF2B5EF4-FFF2-40B4-BE49-F238E27FC236}">
                <a16:creationId xmlns:a16="http://schemas.microsoft.com/office/drawing/2014/main" id="{A2F57D29-DED0-1764-BFE0-CC44C9A4B56E}"/>
              </a:ext>
            </a:extLst>
          </p:cNvPr>
          <p:cNvSpPr/>
          <p:nvPr/>
        </p:nvSpPr>
        <p:spPr>
          <a:xfrm>
            <a:off x="6173389" y="2435167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87" name="円/楕円 449">
            <a:extLst>
              <a:ext uri="{FF2B5EF4-FFF2-40B4-BE49-F238E27FC236}">
                <a16:creationId xmlns:a16="http://schemas.microsoft.com/office/drawing/2014/main" id="{F4566B9A-0B57-7683-6BC6-B6ABF2FAF321}"/>
              </a:ext>
            </a:extLst>
          </p:cNvPr>
          <p:cNvSpPr/>
          <p:nvPr/>
        </p:nvSpPr>
        <p:spPr>
          <a:xfrm>
            <a:off x="6014532" y="2222565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88" name="円/楕円 446">
            <a:extLst>
              <a:ext uri="{FF2B5EF4-FFF2-40B4-BE49-F238E27FC236}">
                <a16:creationId xmlns:a16="http://schemas.microsoft.com/office/drawing/2014/main" id="{D58ACE09-077F-B3B3-06AF-8BF7DD266C7F}"/>
              </a:ext>
            </a:extLst>
          </p:cNvPr>
          <p:cNvSpPr/>
          <p:nvPr/>
        </p:nvSpPr>
        <p:spPr>
          <a:xfrm>
            <a:off x="6313007" y="2200527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64A5505E-F869-67BE-6787-B1348CC8E94D}"/>
              </a:ext>
            </a:extLst>
          </p:cNvPr>
          <p:cNvGrpSpPr/>
          <p:nvPr/>
        </p:nvGrpSpPr>
        <p:grpSpPr>
          <a:xfrm>
            <a:off x="4645909" y="2305807"/>
            <a:ext cx="935593" cy="461887"/>
            <a:chOff x="3742879" y="3236577"/>
            <a:chExt cx="432441" cy="213489"/>
          </a:xfrm>
        </p:grpSpPr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4421D848-D994-5923-475E-DBF229DF5F30}"/>
                </a:ext>
              </a:extLst>
            </p:cNvPr>
            <p:cNvGrpSpPr/>
            <p:nvPr/>
          </p:nvGrpSpPr>
          <p:grpSpPr>
            <a:xfrm>
              <a:off x="3742879" y="3256453"/>
              <a:ext cx="432441" cy="193613"/>
              <a:chOff x="1273676" y="2023778"/>
              <a:chExt cx="432441" cy="193613"/>
            </a:xfrm>
          </p:grpSpPr>
          <p:cxnSp>
            <p:nvCxnSpPr>
              <p:cNvPr id="292" name="直線矢印コネクタ 291">
                <a:extLst>
                  <a:ext uri="{FF2B5EF4-FFF2-40B4-BE49-F238E27FC236}">
                    <a16:creationId xmlns:a16="http://schemas.microsoft.com/office/drawing/2014/main" id="{9D289065-E067-63DA-6B98-88EB46CF6F7F}"/>
                  </a:ext>
                </a:extLst>
              </p:cNvPr>
              <p:cNvCxnSpPr/>
              <p:nvPr/>
            </p:nvCxnSpPr>
            <p:spPr>
              <a:xfrm>
                <a:off x="1273676" y="2217391"/>
                <a:ext cx="43244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3" name="円弧 292">
                <a:extLst>
                  <a:ext uri="{FF2B5EF4-FFF2-40B4-BE49-F238E27FC236}">
                    <a16:creationId xmlns:a16="http://schemas.microsoft.com/office/drawing/2014/main" id="{D5E1CE29-0189-91F0-AA7A-5FACDDE1DB3F}"/>
                  </a:ext>
                </a:extLst>
              </p:cNvPr>
              <p:cNvSpPr/>
              <p:nvPr/>
            </p:nvSpPr>
            <p:spPr>
              <a:xfrm rot="4461120">
                <a:off x="1335357" y="2010370"/>
                <a:ext cx="190276" cy="217091"/>
              </a:xfrm>
              <a:prstGeom prst="arc">
                <a:avLst>
                  <a:gd name="adj1" fmla="val 16200000"/>
                  <a:gd name="adj2" fmla="val 1350626"/>
                </a:avLst>
              </a:prstGeom>
              <a:ln w="25400">
                <a:solidFill>
                  <a:schemeClr val="tx1"/>
                </a:solidFill>
                <a:headEnd type="triangl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S PGothic" panose="020B0600070205080204" pitchFamily="34" charset="-128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291" name="円/楕円 478">
              <a:extLst>
                <a:ext uri="{FF2B5EF4-FFF2-40B4-BE49-F238E27FC236}">
                  <a16:creationId xmlns:a16="http://schemas.microsoft.com/office/drawing/2014/main" id="{E2CD24B5-BC03-DC4A-18CD-203BD9BE2506}"/>
                </a:ext>
              </a:extLst>
            </p:cNvPr>
            <p:cNvSpPr/>
            <p:nvPr/>
          </p:nvSpPr>
          <p:spPr>
            <a:xfrm>
              <a:off x="3970472" y="3236577"/>
              <a:ext cx="70749" cy="70749"/>
            </a:xfrm>
            <a:prstGeom prst="ellipse">
              <a:avLst/>
            </a:prstGeom>
            <a:solidFill>
              <a:srgbClr val="00A65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</p:grp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1CFF5C33-732B-A6E0-B441-F4CA5C5E7ACD}"/>
              </a:ext>
            </a:extLst>
          </p:cNvPr>
          <p:cNvGrpSpPr/>
          <p:nvPr/>
        </p:nvGrpSpPr>
        <p:grpSpPr>
          <a:xfrm>
            <a:off x="7105077" y="3425141"/>
            <a:ext cx="1109476" cy="1046719"/>
            <a:chOff x="6775281" y="2566349"/>
            <a:chExt cx="715596" cy="584774"/>
          </a:xfrm>
        </p:grpSpPr>
        <p:sp>
          <p:nvSpPr>
            <p:cNvPr id="295" name="フリーフォーム 471">
              <a:extLst>
                <a:ext uri="{FF2B5EF4-FFF2-40B4-BE49-F238E27FC236}">
                  <a16:creationId xmlns:a16="http://schemas.microsoft.com/office/drawing/2014/main" id="{C405D693-5ED1-4F38-A571-BB94A2F2035A}"/>
                </a:ext>
              </a:extLst>
            </p:cNvPr>
            <p:cNvSpPr/>
            <p:nvPr/>
          </p:nvSpPr>
          <p:spPr>
            <a:xfrm>
              <a:off x="6775281" y="2566349"/>
              <a:ext cx="715596" cy="584774"/>
            </a:xfrm>
            <a:custGeom>
              <a:avLst/>
              <a:gdLst>
                <a:gd name="connsiteX0" fmla="*/ 501499 w 862648"/>
                <a:gd name="connsiteY0" fmla="*/ 199904 h 704943"/>
                <a:gd name="connsiteX1" fmla="*/ 616759 w 862648"/>
                <a:gd name="connsiteY1" fmla="*/ 384321 h 704943"/>
                <a:gd name="connsiteX2" fmla="*/ 363186 w 862648"/>
                <a:gd name="connsiteY2" fmla="*/ 368953 h 704943"/>
                <a:gd name="connsiteX3" fmla="*/ 516867 w 862648"/>
                <a:gd name="connsiteY3" fmla="*/ 269060 h 704943"/>
                <a:gd name="connsiteX4" fmla="*/ 678232 w 862648"/>
                <a:gd name="connsiteY4" fmla="*/ 253692 h 704943"/>
                <a:gd name="connsiteX5" fmla="*/ 324766 w 862648"/>
                <a:gd name="connsiteY5" fmla="*/ 507265 h 704943"/>
                <a:gd name="connsiteX6" fmla="*/ 317082 w 862648"/>
                <a:gd name="connsiteY6" fmla="*/ 269060 h 704943"/>
                <a:gd name="connsiteX7" fmla="*/ 9721 w 862648"/>
                <a:gd name="connsiteY7" fmla="*/ 230640 h 704943"/>
                <a:gd name="connsiteX8" fmla="*/ 270978 w 862648"/>
                <a:gd name="connsiteY8" fmla="*/ 415057 h 704943"/>
                <a:gd name="connsiteX9" fmla="*/ 509183 w 862648"/>
                <a:gd name="connsiteY9" fmla="*/ 699366 h 704943"/>
                <a:gd name="connsiteX10" fmla="*/ 232558 w 862648"/>
                <a:gd name="connsiteY10" fmla="*/ 591790 h 704943"/>
                <a:gd name="connsiteX11" fmla="*/ 140349 w 862648"/>
                <a:gd name="connsiteY11" fmla="*/ 445793 h 704943"/>
                <a:gd name="connsiteX12" fmla="*/ 409290 w 862648"/>
                <a:gd name="connsiteY12" fmla="*/ 207588 h 704943"/>
                <a:gd name="connsiteX13" fmla="*/ 55825 w 862648"/>
                <a:gd name="connsiteY13" fmla="*/ 384321 h 704943"/>
                <a:gd name="connsiteX14" fmla="*/ 340134 w 862648"/>
                <a:gd name="connsiteY14" fmla="*/ 161484 h 704943"/>
                <a:gd name="connsiteX15" fmla="*/ 2037 w 862648"/>
                <a:gd name="connsiteY15" fmla="*/ 315165 h 704943"/>
                <a:gd name="connsiteX16" fmla="*/ 201822 w 862648"/>
                <a:gd name="connsiteY16" fmla="*/ 130748 h 704943"/>
                <a:gd name="connsiteX17" fmla="*/ 263294 w 862648"/>
                <a:gd name="connsiteY17" fmla="*/ 119 h 704943"/>
                <a:gd name="connsiteX18" fmla="*/ 440027 w 862648"/>
                <a:gd name="connsiteY18" fmla="*/ 107696 h 704943"/>
                <a:gd name="connsiteX19" fmla="*/ 862648 w 862648"/>
                <a:gd name="connsiteY19" fmla="*/ 130748 h 704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2648" h="704943">
                  <a:moveTo>
                    <a:pt x="501499" y="199904"/>
                  </a:moveTo>
                  <a:cubicBezTo>
                    <a:pt x="570655" y="278025"/>
                    <a:pt x="639811" y="356146"/>
                    <a:pt x="616759" y="384321"/>
                  </a:cubicBezTo>
                  <a:cubicBezTo>
                    <a:pt x="593707" y="412496"/>
                    <a:pt x="379835" y="388163"/>
                    <a:pt x="363186" y="368953"/>
                  </a:cubicBezTo>
                  <a:cubicBezTo>
                    <a:pt x="346537" y="349743"/>
                    <a:pt x="464359" y="288270"/>
                    <a:pt x="516867" y="269060"/>
                  </a:cubicBezTo>
                  <a:cubicBezTo>
                    <a:pt x="569375" y="249850"/>
                    <a:pt x="710249" y="213991"/>
                    <a:pt x="678232" y="253692"/>
                  </a:cubicBezTo>
                  <a:cubicBezTo>
                    <a:pt x="646215" y="293393"/>
                    <a:pt x="384957" y="504704"/>
                    <a:pt x="324766" y="507265"/>
                  </a:cubicBezTo>
                  <a:cubicBezTo>
                    <a:pt x="264575" y="509826"/>
                    <a:pt x="369589" y="315164"/>
                    <a:pt x="317082" y="269060"/>
                  </a:cubicBezTo>
                  <a:cubicBezTo>
                    <a:pt x="264575" y="222956"/>
                    <a:pt x="17405" y="206307"/>
                    <a:pt x="9721" y="230640"/>
                  </a:cubicBezTo>
                  <a:cubicBezTo>
                    <a:pt x="2037" y="254973"/>
                    <a:pt x="187734" y="336936"/>
                    <a:pt x="270978" y="415057"/>
                  </a:cubicBezTo>
                  <a:cubicBezTo>
                    <a:pt x="354222" y="493178"/>
                    <a:pt x="515586" y="669911"/>
                    <a:pt x="509183" y="699366"/>
                  </a:cubicBezTo>
                  <a:cubicBezTo>
                    <a:pt x="502780" y="728821"/>
                    <a:pt x="294030" y="634052"/>
                    <a:pt x="232558" y="591790"/>
                  </a:cubicBezTo>
                  <a:cubicBezTo>
                    <a:pt x="171086" y="549528"/>
                    <a:pt x="110894" y="509827"/>
                    <a:pt x="140349" y="445793"/>
                  </a:cubicBezTo>
                  <a:cubicBezTo>
                    <a:pt x="169804" y="381759"/>
                    <a:pt x="423377" y="217833"/>
                    <a:pt x="409290" y="207588"/>
                  </a:cubicBezTo>
                  <a:cubicBezTo>
                    <a:pt x="395203" y="197343"/>
                    <a:pt x="67351" y="392005"/>
                    <a:pt x="55825" y="384321"/>
                  </a:cubicBezTo>
                  <a:cubicBezTo>
                    <a:pt x="44299" y="376637"/>
                    <a:pt x="349099" y="173010"/>
                    <a:pt x="340134" y="161484"/>
                  </a:cubicBezTo>
                  <a:cubicBezTo>
                    <a:pt x="331169" y="149958"/>
                    <a:pt x="25089" y="320288"/>
                    <a:pt x="2037" y="315165"/>
                  </a:cubicBezTo>
                  <a:cubicBezTo>
                    <a:pt x="-21015" y="310042"/>
                    <a:pt x="158279" y="183256"/>
                    <a:pt x="201822" y="130748"/>
                  </a:cubicBezTo>
                  <a:cubicBezTo>
                    <a:pt x="245365" y="78240"/>
                    <a:pt x="223593" y="3961"/>
                    <a:pt x="263294" y="119"/>
                  </a:cubicBezTo>
                  <a:cubicBezTo>
                    <a:pt x="302995" y="-3723"/>
                    <a:pt x="340135" y="85925"/>
                    <a:pt x="440027" y="107696"/>
                  </a:cubicBezTo>
                  <a:cubicBezTo>
                    <a:pt x="539919" y="129467"/>
                    <a:pt x="701283" y="130107"/>
                    <a:pt x="862648" y="1307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テキスト ボックス 295">
              <a:extLst>
                <a:ext uri="{FF2B5EF4-FFF2-40B4-BE49-F238E27FC236}">
                  <a16:creationId xmlns:a16="http://schemas.microsoft.com/office/drawing/2014/main" id="{9BC4E807-8745-38B8-E92E-F467D9FFC4A2}"/>
                </a:ext>
              </a:extLst>
            </p:cNvPr>
            <p:cNvSpPr txBox="1"/>
            <p:nvPr/>
          </p:nvSpPr>
          <p:spPr>
            <a:xfrm>
              <a:off x="7144633" y="2578661"/>
              <a:ext cx="161910" cy="171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N</a:t>
              </a:r>
              <a:endParaRPr kumimoji="1"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297" name="直線コネクタ 296">
            <a:extLst>
              <a:ext uri="{FF2B5EF4-FFF2-40B4-BE49-F238E27FC236}">
                <a16:creationId xmlns:a16="http://schemas.microsoft.com/office/drawing/2014/main" id="{7C1DD670-3A99-7E5D-9B66-9B927BCB6BA1}"/>
              </a:ext>
            </a:extLst>
          </p:cNvPr>
          <p:cNvCxnSpPr>
            <a:cxnSpLocks/>
            <a:stCxn id="308" idx="3"/>
          </p:cNvCxnSpPr>
          <p:nvPr/>
        </p:nvCxnSpPr>
        <p:spPr>
          <a:xfrm flipV="1">
            <a:off x="7939666" y="2410597"/>
            <a:ext cx="199823" cy="221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直線コネクタ 297">
            <a:extLst>
              <a:ext uri="{FF2B5EF4-FFF2-40B4-BE49-F238E27FC236}">
                <a16:creationId xmlns:a16="http://schemas.microsoft.com/office/drawing/2014/main" id="{F37BFA9F-475A-2918-239B-4FB2C94FF219}"/>
              </a:ext>
            </a:extLst>
          </p:cNvPr>
          <p:cNvCxnSpPr>
            <a:cxnSpLocks/>
            <a:stCxn id="309" idx="1"/>
            <a:endCxn id="308" idx="5"/>
          </p:cNvCxnSpPr>
          <p:nvPr/>
        </p:nvCxnSpPr>
        <p:spPr>
          <a:xfrm>
            <a:off x="7780808" y="2298718"/>
            <a:ext cx="280060" cy="333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直線コネクタ 298">
            <a:extLst>
              <a:ext uri="{FF2B5EF4-FFF2-40B4-BE49-F238E27FC236}">
                <a16:creationId xmlns:a16="http://schemas.microsoft.com/office/drawing/2014/main" id="{0A51AE77-E716-1AC2-30B8-4655D98B677D}"/>
              </a:ext>
            </a:extLst>
          </p:cNvPr>
          <p:cNvCxnSpPr>
            <a:cxnSpLocks/>
            <a:endCxn id="296" idx="0"/>
          </p:cNvCxnSpPr>
          <p:nvPr/>
        </p:nvCxnSpPr>
        <p:spPr>
          <a:xfrm>
            <a:off x="7803244" y="3252345"/>
            <a:ext cx="0" cy="1948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正方形/長方形 299">
            <a:extLst>
              <a:ext uri="{FF2B5EF4-FFF2-40B4-BE49-F238E27FC236}">
                <a16:creationId xmlns:a16="http://schemas.microsoft.com/office/drawing/2014/main" id="{23EBCCCF-313C-3DFA-D236-53E3ADDE8FAA}"/>
              </a:ext>
            </a:extLst>
          </p:cNvPr>
          <p:cNvSpPr/>
          <p:nvPr/>
        </p:nvSpPr>
        <p:spPr>
          <a:xfrm>
            <a:off x="7737099" y="3103131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01" name="直線コネクタ 300">
            <a:extLst>
              <a:ext uri="{FF2B5EF4-FFF2-40B4-BE49-F238E27FC236}">
                <a16:creationId xmlns:a16="http://schemas.microsoft.com/office/drawing/2014/main" id="{5BBC9921-D758-5135-8378-1827270448AB}"/>
              </a:ext>
            </a:extLst>
          </p:cNvPr>
          <p:cNvCxnSpPr>
            <a:cxnSpLocks/>
          </p:cNvCxnSpPr>
          <p:nvPr/>
        </p:nvCxnSpPr>
        <p:spPr>
          <a:xfrm>
            <a:off x="7809267" y="3050472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正方形/長方形 301">
            <a:extLst>
              <a:ext uri="{FF2B5EF4-FFF2-40B4-BE49-F238E27FC236}">
                <a16:creationId xmlns:a16="http://schemas.microsoft.com/office/drawing/2014/main" id="{2AA6BB66-7155-4F1F-E64C-980FD85DD616}"/>
              </a:ext>
            </a:extLst>
          </p:cNvPr>
          <p:cNvSpPr/>
          <p:nvPr/>
        </p:nvSpPr>
        <p:spPr>
          <a:xfrm>
            <a:off x="7737099" y="2911318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03" name="円/楕円 464">
            <a:extLst>
              <a:ext uri="{FF2B5EF4-FFF2-40B4-BE49-F238E27FC236}">
                <a16:creationId xmlns:a16="http://schemas.microsoft.com/office/drawing/2014/main" id="{7C5A9290-D6A8-5D94-3347-F8815A045706}"/>
              </a:ext>
            </a:extLst>
          </p:cNvPr>
          <p:cNvSpPr/>
          <p:nvPr/>
        </p:nvSpPr>
        <p:spPr>
          <a:xfrm>
            <a:off x="7718500" y="2690360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04" name="直線コネクタ 303">
            <a:extLst>
              <a:ext uri="{FF2B5EF4-FFF2-40B4-BE49-F238E27FC236}">
                <a16:creationId xmlns:a16="http://schemas.microsoft.com/office/drawing/2014/main" id="{38977105-3BEB-0217-9503-B435AD267762}"/>
              </a:ext>
            </a:extLst>
          </p:cNvPr>
          <p:cNvCxnSpPr>
            <a:cxnSpLocks/>
          </p:cNvCxnSpPr>
          <p:nvPr/>
        </p:nvCxnSpPr>
        <p:spPr>
          <a:xfrm>
            <a:off x="7804204" y="2861769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円/楕円 460">
            <a:extLst>
              <a:ext uri="{FF2B5EF4-FFF2-40B4-BE49-F238E27FC236}">
                <a16:creationId xmlns:a16="http://schemas.microsoft.com/office/drawing/2014/main" id="{709F1778-93F5-5E74-29F3-D18198E796FA}"/>
              </a:ext>
            </a:extLst>
          </p:cNvPr>
          <p:cNvSpPr/>
          <p:nvPr/>
        </p:nvSpPr>
        <p:spPr>
          <a:xfrm>
            <a:off x="7506319" y="248029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06" name="直線コネクタ 305">
            <a:extLst>
              <a:ext uri="{FF2B5EF4-FFF2-40B4-BE49-F238E27FC236}">
                <a16:creationId xmlns:a16="http://schemas.microsoft.com/office/drawing/2014/main" id="{DC55D9C1-640B-4CFB-0C09-7C39CF688CCA}"/>
              </a:ext>
            </a:extLst>
          </p:cNvPr>
          <p:cNvCxnSpPr>
            <a:cxnSpLocks/>
            <a:endCxn id="303" idx="1"/>
          </p:cNvCxnSpPr>
          <p:nvPr/>
        </p:nvCxnSpPr>
        <p:spPr>
          <a:xfrm>
            <a:off x="7656687" y="2631545"/>
            <a:ext cx="86916" cy="83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直線コネクタ 306">
            <a:extLst>
              <a:ext uri="{FF2B5EF4-FFF2-40B4-BE49-F238E27FC236}">
                <a16:creationId xmlns:a16="http://schemas.microsoft.com/office/drawing/2014/main" id="{434F4AC3-1D8A-3031-4112-2A95A4159EE9}"/>
              </a:ext>
            </a:extLst>
          </p:cNvPr>
          <p:cNvCxnSpPr>
            <a:cxnSpLocks/>
            <a:stCxn id="308" idx="3"/>
            <a:endCxn id="303" idx="7"/>
          </p:cNvCxnSpPr>
          <p:nvPr/>
        </p:nvCxnSpPr>
        <p:spPr>
          <a:xfrm flipH="1">
            <a:off x="7864806" y="2632523"/>
            <a:ext cx="74859" cy="829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円/楕円 458">
            <a:extLst>
              <a:ext uri="{FF2B5EF4-FFF2-40B4-BE49-F238E27FC236}">
                <a16:creationId xmlns:a16="http://schemas.microsoft.com/office/drawing/2014/main" id="{912C1A6C-C1E0-B2A8-4368-332F2E3744FF}"/>
              </a:ext>
            </a:extLst>
          </p:cNvPr>
          <p:cNvSpPr/>
          <p:nvPr/>
        </p:nvSpPr>
        <p:spPr>
          <a:xfrm>
            <a:off x="7914562" y="2486217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09" name="円/楕円 449">
            <a:extLst>
              <a:ext uri="{FF2B5EF4-FFF2-40B4-BE49-F238E27FC236}">
                <a16:creationId xmlns:a16="http://schemas.microsoft.com/office/drawing/2014/main" id="{12EE92D2-D4D0-CF9D-70C5-DC29F6621B2A}"/>
              </a:ext>
            </a:extLst>
          </p:cNvPr>
          <p:cNvSpPr/>
          <p:nvPr/>
        </p:nvSpPr>
        <p:spPr>
          <a:xfrm>
            <a:off x="7755705" y="2273615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10" name="円/楕円 446">
            <a:extLst>
              <a:ext uri="{FF2B5EF4-FFF2-40B4-BE49-F238E27FC236}">
                <a16:creationId xmlns:a16="http://schemas.microsoft.com/office/drawing/2014/main" id="{586E6471-D51E-EECD-E798-F4F5A03AE942}"/>
              </a:ext>
            </a:extLst>
          </p:cNvPr>
          <p:cNvSpPr/>
          <p:nvPr/>
        </p:nvSpPr>
        <p:spPr>
          <a:xfrm>
            <a:off x="8054180" y="2251577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F0ED2128-DF09-52C2-DC26-6B152E79A1CC}"/>
              </a:ext>
            </a:extLst>
          </p:cNvPr>
          <p:cNvGrpSpPr/>
          <p:nvPr/>
        </p:nvGrpSpPr>
        <p:grpSpPr>
          <a:xfrm>
            <a:off x="6399815" y="2295288"/>
            <a:ext cx="1046527" cy="525370"/>
            <a:chOff x="8335865" y="2120838"/>
            <a:chExt cx="432441" cy="217091"/>
          </a:xfrm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20ECE2A4-239B-0E70-9A62-E3F7DC442D5D}"/>
                </a:ext>
              </a:extLst>
            </p:cNvPr>
            <p:cNvGrpSpPr/>
            <p:nvPr/>
          </p:nvGrpSpPr>
          <p:grpSpPr>
            <a:xfrm>
              <a:off x="8335865" y="2120838"/>
              <a:ext cx="432441" cy="217091"/>
              <a:chOff x="1273676" y="2002016"/>
              <a:chExt cx="432441" cy="217091"/>
            </a:xfrm>
          </p:grpSpPr>
          <p:cxnSp>
            <p:nvCxnSpPr>
              <p:cNvPr id="320" name="直線矢印コネクタ 319">
                <a:extLst>
                  <a:ext uri="{FF2B5EF4-FFF2-40B4-BE49-F238E27FC236}">
                    <a16:creationId xmlns:a16="http://schemas.microsoft.com/office/drawing/2014/main" id="{2A99E7C0-D2F5-F1E4-9A6B-B9CCA4492E96}"/>
                  </a:ext>
                </a:extLst>
              </p:cNvPr>
              <p:cNvCxnSpPr/>
              <p:nvPr/>
            </p:nvCxnSpPr>
            <p:spPr>
              <a:xfrm>
                <a:off x="1273676" y="2217391"/>
                <a:ext cx="43244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1" name="円弧 320">
                <a:extLst>
                  <a:ext uri="{FF2B5EF4-FFF2-40B4-BE49-F238E27FC236}">
                    <a16:creationId xmlns:a16="http://schemas.microsoft.com/office/drawing/2014/main" id="{D905A9B6-1C50-F5A7-9501-8E51910C85C8}"/>
                  </a:ext>
                </a:extLst>
              </p:cNvPr>
              <p:cNvSpPr/>
              <p:nvPr/>
            </p:nvSpPr>
            <p:spPr>
              <a:xfrm rot="10260407">
                <a:off x="1439125" y="2002016"/>
                <a:ext cx="190276" cy="217091"/>
              </a:xfrm>
              <a:prstGeom prst="arc">
                <a:avLst>
                  <a:gd name="adj1" fmla="val 16200000"/>
                  <a:gd name="adj2" fmla="val 1350626"/>
                </a:avLst>
              </a:prstGeom>
              <a:ln w="25400">
                <a:solidFill>
                  <a:schemeClr val="tx1"/>
                </a:solidFill>
                <a:headEnd type="none" w="sm" len="sm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S PGothic" panose="020B0600070205080204" pitchFamily="34" charset="-128"/>
                  <a:ea typeface="MS PGothic" panose="020B0600070205080204" pitchFamily="34" charset="-128"/>
                </a:endParaRPr>
              </a:p>
            </p:txBody>
          </p:sp>
        </p:grpSp>
        <p:sp>
          <p:nvSpPr>
            <p:cNvPr id="319" name="正方形/長方形 318">
              <a:extLst>
                <a:ext uri="{FF2B5EF4-FFF2-40B4-BE49-F238E27FC236}">
                  <a16:creationId xmlns:a16="http://schemas.microsoft.com/office/drawing/2014/main" id="{14869440-347F-D8AE-E06D-AF4F8F6CA87F}"/>
                </a:ext>
              </a:extLst>
            </p:cNvPr>
            <p:cNvSpPr/>
            <p:nvPr/>
          </p:nvSpPr>
          <p:spPr>
            <a:xfrm>
              <a:off x="8469965" y="2135452"/>
              <a:ext cx="59574" cy="59574"/>
            </a:xfrm>
            <a:prstGeom prst="rect">
              <a:avLst/>
            </a:prstGeom>
            <a:solidFill>
              <a:srgbClr val="0072BC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</p:grpSp>
      <p:cxnSp>
        <p:nvCxnSpPr>
          <p:cNvPr id="322" name="直線コネクタ 321">
            <a:extLst>
              <a:ext uri="{FF2B5EF4-FFF2-40B4-BE49-F238E27FC236}">
                <a16:creationId xmlns:a16="http://schemas.microsoft.com/office/drawing/2014/main" id="{997FD22B-34F8-02C5-6467-D7C53A06274B}"/>
              </a:ext>
            </a:extLst>
          </p:cNvPr>
          <p:cNvCxnSpPr>
            <a:cxnSpLocks/>
          </p:cNvCxnSpPr>
          <p:nvPr/>
        </p:nvCxnSpPr>
        <p:spPr>
          <a:xfrm>
            <a:off x="7587066" y="2418646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正方形/長方形 322">
            <a:extLst>
              <a:ext uri="{FF2B5EF4-FFF2-40B4-BE49-F238E27FC236}">
                <a16:creationId xmlns:a16="http://schemas.microsoft.com/office/drawing/2014/main" id="{0FDA616C-A5D4-D090-69C1-5CD76D101839}"/>
              </a:ext>
            </a:extLst>
          </p:cNvPr>
          <p:cNvSpPr/>
          <p:nvPr/>
        </p:nvSpPr>
        <p:spPr>
          <a:xfrm>
            <a:off x="7514898" y="2279492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pSp>
        <p:nvGrpSpPr>
          <p:cNvPr id="335" name="グループ化 334">
            <a:extLst>
              <a:ext uri="{FF2B5EF4-FFF2-40B4-BE49-F238E27FC236}">
                <a16:creationId xmlns:a16="http://schemas.microsoft.com/office/drawing/2014/main" id="{3ACC744E-7A24-44B4-B511-593B12A2BD68}"/>
              </a:ext>
            </a:extLst>
          </p:cNvPr>
          <p:cNvGrpSpPr/>
          <p:nvPr/>
        </p:nvGrpSpPr>
        <p:grpSpPr>
          <a:xfrm>
            <a:off x="9037607" y="3429000"/>
            <a:ext cx="1109476" cy="1046719"/>
            <a:chOff x="6775281" y="2566349"/>
            <a:chExt cx="715596" cy="584774"/>
          </a:xfrm>
        </p:grpSpPr>
        <p:sp>
          <p:nvSpPr>
            <p:cNvPr id="336" name="フリーフォーム 471">
              <a:extLst>
                <a:ext uri="{FF2B5EF4-FFF2-40B4-BE49-F238E27FC236}">
                  <a16:creationId xmlns:a16="http://schemas.microsoft.com/office/drawing/2014/main" id="{30547234-10B6-CCA6-1FE0-B2D5759F943F}"/>
                </a:ext>
              </a:extLst>
            </p:cNvPr>
            <p:cNvSpPr/>
            <p:nvPr/>
          </p:nvSpPr>
          <p:spPr>
            <a:xfrm>
              <a:off x="6775281" y="2566349"/>
              <a:ext cx="715596" cy="584774"/>
            </a:xfrm>
            <a:custGeom>
              <a:avLst/>
              <a:gdLst>
                <a:gd name="connsiteX0" fmla="*/ 501499 w 862648"/>
                <a:gd name="connsiteY0" fmla="*/ 199904 h 704943"/>
                <a:gd name="connsiteX1" fmla="*/ 616759 w 862648"/>
                <a:gd name="connsiteY1" fmla="*/ 384321 h 704943"/>
                <a:gd name="connsiteX2" fmla="*/ 363186 w 862648"/>
                <a:gd name="connsiteY2" fmla="*/ 368953 h 704943"/>
                <a:gd name="connsiteX3" fmla="*/ 516867 w 862648"/>
                <a:gd name="connsiteY3" fmla="*/ 269060 h 704943"/>
                <a:gd name="connsiteX4" fmla="*/ 678232 w 862648"/>
                <a:gd name="connsiteY4" fmla="*/ 253692 h 704943"/>
                <a:gd name="connsiteX5" fmla="*/ 324766 w 862648"/>
                <a:gd name="connsiteY5" fmla="*/ 507265 h 704943"/>
                <a:gd name="connsiteX6" fmla="*/ 317082 w 862648"/>
                <a:gd name="connsiteY6" fmla="*/ 269060 h 704943"/>
                <a:gd name="connsiteX7" fmla="*/ 9721 w 862648"/>
                <a:gd name="connsiteY7" fmla="*/ 230640 h 704943"/>
                <a:gd name="connsiteX8" fmla="*/ 270978 w 862648"/>
                <a:gd name="connsiteY8" fmla="*/ 415057 h 704943"/>
                <a:gd name="connsiteX9" fmla="*/ 509183 w 862648"/>
                <a:gd name="connsiteY9" fmla="*/ 699366 h 704943"/>
                <a:gd name="connsiteX10" fmla="*/ 232558 w 862648"/>
                <a:gd name="connsiteY10" fmla="*/ 591790 h 704943"/>
                <a:gd name="connsiteX11" fmla="*/ 140349 w 862648"/>
                <a:gd name="connsiteY11" fmla="*/ 445793 h 704943"/>
                <a:gd name="connsiteX12" fmla="*/ 409290 w 862648"/>
                <a:gd name="connsiteY12" fmla="*/ 207588 h 704943"/>
                <a:gd name="connsiteX13" fmla="*/ 55825 w 862648"/>
                <a:gd name="connsiteY13" fmla="*/ 384321 h 704943"/>
                <a:gd name="connsiteX14" fmla="*/ 340134 w 862648"/>
                <a:gd name="connsiteY14" fmla="*/ 161484 h 704943"/>
                <a:gd name="connsiteX15" fmla="*/ 2037 w 862648"/>
                <a:gd name="connsiteY15" fmla="*/ 315165 h 704943"/>
                <a:gd name="connsiteX16" fmla="*/ 201822 w 862648"/>
                <a:gd name="connsiteY16" fmla="*/ 130748 h 704943"/>
                <a:gd name="connsiteX17" fmla="*/ 263294 w 862648"/>
                <a:gd name="connsiteY17" fmla="*/ 119 h 704943"/>
                <a:gd name="connsiteX18" fmla="*/ 440027 w 862648"/>
                <a:gd name="connsiteY18" fmla="*/ 107696 h 704943"/>
                <a:gd name="connsiteX19" fmla="*/ 862648 w 862648"/>
                <a:gd name="connsiteY19" fmla="*/ 130748 h 704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2648" h="704943">
                  <a:moveTo>
                    <a:pt x="501499" y="199904"/>
                  </a:moveTo>
                  <a:cubicBezTo>
                    <a:pt x="570655" y="278025"/>
                    <a:pt x="639811" y="356146"/>
                    <a:pt x="616759" y="384321"/>
                  </a:cubicBezTo>
                  <a:cubicBezTo>
                    <a:pt x="593707" y="412496"/>
                    <a:pt x="379835" y="388163"/>
                    <a:pt x="363186" y="368953"/>
                  </a:cubicBezTo>
                  <a:cubicBezTo>
                    <a:pt x="346537" y="349743"/>
                    <a:pt x="464359" y="288270"/>
                    <a:pt x="516867" y="269060"/>
                  </a:cubicBezTo>
                  <a:cubicBezTo>
                    <a:pt x="569375" y="249850"/>
                    <a:pt x="710249" y="213991"/>
                    <a:pt x="678232" y="253692"/>
                  </a:cubicBezTo>
                  <a:cubicBezTo>
                    <a:pt x="646215" y="293393"/>
                    <a:pt x="384957" y="504704"/>
                    <a:pt x="324766" y="507265"/>
                  </a:cubicBezTo>
                  <a:cubicBezTo>
                    <a:pt x="264575" y="509826"/>
                    <a:pt x="369589" y="315164"/>
                    <a:pt x="317082" y="269060"/>
                  </a:cubicBezTo>
                  <a:cubicBezTo>
                    <a:pt x="264575" y="222956"/>
                    <a:pt x="17405" y="206307"/>
                    <a:pt x="9721" y="230640"/>
                  </a:cubicBezTo>
                  <a:cubicBezTo>
                    <a:pt x="2037" y="254973"/>
                    <a:pt x="187734" y="336936"/>
                    <a:pt x="270978" y="415057"/>
                  </a:cubicBezTo>
                  <a:cubicBezTo>
                    <a:pt x="354222" y="493178"/>
                    <a:pt x="515586" y="669911"/>
                    <a:pt x="509183" y="699366"/>
                  </a:cubicBezTo>
                  <a:cubicBezTo>
                    <a:pt x="502780" y="728821"/>
                    <a:pt x="294030" y="634052"/>
                    <a:pt x="232558" y="591790"/>
                  </a:cubicBezTo>
                  <a:cubicBezTo>
                    <a:pt x="171086" y="549528"/>
                    <a:pt x="110894" y="509827"/>
                    <a:pt x="140349" y="445793"/>
                  </a:cubicBezTo>
                  <a:cubicBezTo>
                    <a:pt x="169804" y="381759"/>
                    <a:pt x="423377" y="217833"/>
                    <a:pt x="409290" y="207588"/>
                  </a:cubicBezTo>
                  <a:cubicBezTo>
                    <a:pt x="395203" y="197343"/>
                    <a:pt x="67351" y="392005"/>
                    <a:pt x="55825" y="384321"/>
                  </a:cubicBezTo>
                  <a:cubicBezTo>
                    <a:pt x="44299" y="376637"/>
                    <a:pt x="349099" y="173010"/>
                    <a:pt x="340134" y="161484"/>
                  </a:cubicBezTo>
                  <a:cubicBezTo>
                    <a:pt x="331169" y="149958"/>
                    <a:pt x="25089" y="320288"/>
                    <a:pt x="2037" y="315165"/>
                  </a:cubicBezTo>
                  <a:cubicBezTo>
                    <a:pt x="-21015" y="310042"/>
                    <a:pt x="158279" y="183256"/>
                    <a:pt x="201822" y="130748"/>
                  </a:cubicBezTo>
                  <a:cubicBezTo>
                    <a:pt x="245365" y="78240"/>
                    <a:pt x="223593" y="3961"/>
                    <a:pt x="263294" y="119"/>
                  </a:cubicBezTo>
                  <a:cubicBezTo>
                    <a:pt x="302995" y="-3723"/>
                    <a:pt x="340135" y="85925"/>
                    <a:pt x="440027" y="107696"/>
                  </a:cubicBezTo>
                  <a:cubicBezTo>
                    <a:pt x="539919" y="129467"/>
                    <a:pt x="701283" y="130107"/>
                    <a:pt x="862648" y="1307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テキスト ボックス 336">
              <a:extLst>
                <a:ext uri="{FF2B5EF4-FFF2-40B4-BE49-F238E27FC236}">
                  <a16:creationId xmlns:a16="http://schemas.microsoft.com/office/drawing/2014/main" id="{2F200375-5462-4163-F836-18776FE8FA64}"/>
                </a:ext>
              </a:extLst>
            </p:cNvPr>
            <p:cNvSpPr txBox="1"/>
            <p:nvPr/>
          </p:nvSpPr>
          <p:spPr>
            <a:xfrm>
              <a:off x="7144633" y="2578661"/>
              <a:ext cx="161910" cy="171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N</a:t>
              </a:r>
              <a:endParaRPr kumimoji="1"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338" name="直線コネクタ 337">
            <a:extLst>
              <a:ext uri="{FF2B5EF4-FFF2-40B4-BE49-F238E27FC236}">
                <a16:creationId xmlns:a16="http://schemas.microsoft.com/office/drawing/2014/main" id="{38FAFF6E-0116-EFBF-90FA-E62FC782C177}"/>
              </a:ext>
            </a:extLst>
          </p:cNvPr>
          <p:cNvCxnSpPr>
            <a:cxnSpLocks/>
            <a:stCxn id="349" idx="3"/>
          </p:cNvCxnSpPr>
          <p:nvPr/>
        </p:nvCxnSpPr>
        <p:spPr>
          <a:xfrm flipV="1">
            <a:off x="9872196" y="2414456"/>
            <a:ext cx="199823" cy="221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直線コネクタ 338">
            <a:extLst>
              <a:ext uri="{FF2B5EF4-FFF2-40B4-BE49-F238E27FC236}">
                <a16:creationId xmlns:a16="http://schemas.microsoft.com/office/drawing/2014/main" id="{51E7F3C6-242D-1BAD-2902-AC3B217EB400}"/>
              </a:ext>
            </a:extLst>
          </p:cNvPr>
          <p:cNvCxnSpPr>
            <a:cxnSpLocks/>
            <a:stCxn id="350" idx="1"/>
            <a:endCxn id="349" idx="5"/>
          </p:cNvCxnSpPr>
          <p:nvPr/>
        </p:nvCxnSpPr>
        <p:spPr>
          <a:xfrm>
            <a:off x="9713338" y="2302577"/>
            <a:ext cx="280060" cy="333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直線コネクタ 339">
            <a:extLst>
              <a:ext uri="{FF2B5EF4-FFF2-40B4-BE49-F238E27FC236}">
                <a16:creationId xmlns:a16="http://schemas.microsoft.com/office/drawing/2014/main" id="{50458F05-20F5-9519-2EDC-89EFF0EEA978}"/>
              </a:ext>
            </a:extLst>
          </p:cNvPr>
          <p:cNvCxnSpPr>
            <a:cxnSpLocks/>
            <a:endCxn id="337" idx="0"/>
          </p:cNvCxnSpPr>
          <p:nvPr/>
        </p:nvCxnSpPr>
        <p:spPr>
          <a:xfrm>
            <a:off x="9735774" y="3256204"/>
            <a:ext cx="0" cy="1948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正方形/長方形 340">
            <a:extLst>
              <a:ext uri="{FF2B5EF4-FFF2-40B4-BE49-F238E27FC236}">
                <a16:creationId xmlns:a16="http://schemas.microsoft.com/office/drawing/2014/main" id="{FC8B5E54-3B90-E3A7-9E5C-6D9D45913C60}"/>
              </a:ext>
            </a:extLst>
          </p:cNvPr>
          <p:cNvSpPr/>
          <p:nvPr/>
        </p:nvSpPr>
        <p:spPr>
          <a:xfrm>
            <a:off x="9669629" y="3106990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42" name="直線コネクタ 341">
            <a:extLst>
              <a:ext uri="{FF2B5EF4-FFF2-40B4-BE49-F238E27FC236}">
                <a16:creationId xmlns:a16="http://schemas.microsoft.com/office/drawing/2014/main" id="{E7CC3B7A-529D-F1FA-E701-0EA342417E55}"/>
              </a:ext>
            </a:extLst>
          </p:cNvPr>
          <p:cNvCxnSpPr>
            <a:cxnSpLocks/>
          </p:cNvCxnSpPr>
          <p:nvPr/>
        </p:nvCxnSpPr>
        <p:spPr>
          <a:xfrm>
            <a:off x="9741797" y="3054331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正方形/長方形 342">
            <a:extLst>
              <a:ext uri="{FF2B5EF4-FFF2-40B4-BE49-F238E27FC236}">
                <a16:creationId xmlns:a16="http://schemas.microsoft.com/office/drawing/2014/main" id="{F1BC58A1-85A7-1256-87BA-6B268A715BE2}"/>
              </a:ext>
            </a:extLst>
          </p:cNvPr>
          <p:cNvSpPr/>
          <p:nvPr/>
        </p:nvSpPr>
        <p:spPr>
          <a:xfrm>
            <a:off x="9669629" y="2915177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44" name="円/楕円 464">
            <a:extLst>
              <a:ext uri="{FF2B5EF4-FFF2-40B4-BE49-F238E27FC236}">
                <a16:creationId xmlns:a16="http://schemas.microsoft.com/office/drawing/2014/main" id="{F0990A78-FDCB-C5A1-C0B2-3E014D0DE22A}"/>
              </a:ext>
            </a:extLst>
          </p:cNvPr>
          <p:cNvSpPr/>
          <p:nvPr/>
        </p:nvSpPr>
        <p:spPr>
          <a:xfrm>
            <a:off x="9651030" y="2694219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45" name="直線コネクタ 344">
            <a:extLst>
              <a:ext uri="{FF2B5EF4-FFF2-40B4-BE49-F238E27FC236}">
                <a16:creationId xmlns:a16="http://schemas.microsoft.com/office/drawing/2014/main" id="{7C90EB72-57EB-C529-6466-17DDECC7C256}"/>
              </a:ext>
            </a:extLst>
          </p:cNvPr>
          <p:cNvCxnSpPr>
            <a:cxnSpLocks/>
          </p:cNvCxnSpPr>
          <p:nvPr/>
        </p:nvCxnSpPr>
        <p:spPr>
          <a:xfrm>
            <a:off x="9736734" y="2865628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円/楕円 460">
            <a:extLst>
              <a:ext uri="{FF2B5EF4-FFF2-40B4-BE49-F238E27FC236}">
                <a16:creationId xmlns:a16="http://schemas.microsoft.com/office/drawing/2014/main" id="{D70F83EB-87A7-41ED-7412-81C2D4F97A12}"/>
              </a:ext>
            </a:extLst>
          </p:cNvPr>
          <p:cNvSpPr/>
          <p:nvPr/>
        </p:nvSpPr>
        <p:spPr>
          <a:xfrm>
            <a:off x="9438849" y="2484153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47" name="直線コネクタ 346">
            <a:extLst>
              <a:ext uri="{FF2B5EF4-FFF2-40B4-BE49-F238E27FC236}">
                <a16:creationId xmlns:a16="http://schemas.microsoft.com/office/drawing/2014/main" id="{D7CAA0C1-ABE1-BF5E-C7AD-6F00F414C117}"/>
              </a:ext>
            </a:extLst>
          </p:cNvPr>
          <p:cNvCxnSpPr>
            <a:cxnSpLocks/>
            <a:endCxn id="344" idx="1"/>
          </p:cNvCxnSpPr>
          <p:nvPr/>
        </p:nvCxnSpPr>
        <p:spPr>
          <a:xfrm>
            <a:off x="9589217" y="2635404"/>
            <a:ext cx="86916" cy="83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直線コネクタ 347">
            <a:extLst>
              <a:ext uri="{FF2B5EF4-FFF2-40B4-BE49-F238E27FC236}">
                <a16:creationId xmlns:a16="http://schemas.microsoft.com/office/drawing/2014/main" id="{C91CCB6F-BDF5-BB25-FF36-5929EA4CF544}"/>
              </a:ext>
            </a:extLst>
          </p:cNvPr>
          <p:cNvCxnSpPr>
            <a:cxnSpLocks/>
            <a:stCxn id="349" idx="3"/>
            <a:endCxn id="344" idx="7"/>
          </p:cNvCxnSpPr>
          <p:nvPr/>
        </p:nvCxnSpPr>
        <p:spPr>
          <a:xfrm flipH="1">
            <a:off x="9797336" y="2636382"/>
            <a:ext cx="74859" cy="829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円/楕円 458">
            <a:extLst>
              <a:ext uri="{FF2B5EF4-FFF2-40B4-BE49-F238E27FC236}">
                <a16:creationId xmlns:a16="http://schemas.microsoft.com/office/drawing/2014/main" id="{5DC5603B-5983-5E0A-DF90-A5B87A127F49}"/>
              </a:ext>
            </a:extLst>
          </p:cNvPr>
          <p:cNvSpPr/>
          <p:nvPr/>
        </p:nvSpPr>
        <p:spPr>
          <a:xfrm>
            <a:off x="9847092" y="2490076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50" name="円/楕円 449">
            <a:extLst>
              <a:ext uri="{FF2B5EF4-FFF2-40B4-BE49-F238E27FC236}">
                <a16:creationId xmlns:a16="http://schemas.microsoft.com/office/drawing/2014/main" id="{1899BF9D-F278-887C-F90F-90B9EFEF0298}"/>
              </a:ext>
            </a:extLst>
          </p:cNvPr>
          <p:cNvSpPr/>
          <p:nvPr/>
        </p:nvSpPr>
        <p:spPr>
          <a:xfrm>
            <a:off x="9688235" y="227747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51" name="円/楕円 446">
            <a:extLst>
              <a:ext uri="{FF2B5EF4-FFF2-40B4-BE49-F238E27FC236}">
                <a16:creationId xmlns:a16="http://schemas.microsoft.com/office/drawing/2014/main" id="{9A01FB8A-82E1-5ECD-356D-0347D5206DD0}"/>
              </a:ext>
            </a:extLst>
          </p:cNvPr>
          <p:cNvSpPr/>
          <p:nvPr/>
        </p:nvSpPr>
        <p:spPr>
          <a:xfrm>
            <a:off x="9986710" y="2255436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52" name="直線コネクタ 351">
            <a:extLst>
              <a:ext uri="{FF2B5EF4-FFF2-40B4-BE49-F238E27FC236}">
                <a16:creationId xmlns:a16="http://schemas.microsoft.com/office/drawing/2014/main" id="{986ED109-6EF5-F987-C61B-830F24D6373A}"/>
              </a:ext>
            </a:extLst>
          </p:cNvPr>
          <p:cNvCxnSpPr>
            <a:cxnSpLocks/>
          </p:cNvCxnSpPr>
          <p:nvPr/>
        </p:nvCxnSpPr>
        <p:spPr>
          <a:xfrm>
            <a:off x="9519596" y="2422505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正方形/長方形 352">
            <a:extLst>
              <a:ext uri="{FF2B5EF4-FFF2-40B4-BE49-F238E27FC236}">
                <a16:creationId xmlns:a16="http://schemas.microsoft.com/office/drawing/2014/main" id="{615CE9C4-4951-43C9-42B3-77A07F8B649B}"/>
              </a:ext>
            </a:extLst>
          </p:cNvPr>
          <p:cNvSpPr/>
          <p:nvPr/>
        </p:nvSpPr>
        <p:spPr>
          <a:xfrm>
            <a:off x="9447428" y="2283351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54" name="直線コネクタ 353">
            <a:extLst>
              <a:ext uri="{FF2B5EF4-FFF2-40B4-BE49-F238E27FC236}">
                <a16:creationId xmlns:a16="http://schemas.microsoft.com/office/drawing/2014/main" id="{75FD3397-7623-6D60-4203-A8751CA7E4A5}"/>
              </a:ext>
            </a:extLst>
          </p:cNvPr>
          <p:cNvCxnSpPr>
            <a:cxnSpLocks/>
          </p:cNvCxnSpPr>
          <p:nvPr/>
        </p:nvCxnSpPr>
        <p:spPr>
          <a:xfrm>
            <a:off x="9510038" y="2214073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円/楕円 1316">
            <a:extLst>
              <a:ext uri="{FF2B5EF4-FFF2-40B4-BE49-F238E27FC236}">
                <a16:creationId xmlns:a16="http://schemas.microsoft.com/office/drawing/2014/main" id="{B0B9E2BD-D30B-4D3D-A6DA-778AE53004AC}"/>
              </a:ext>
            </a:extLst>
          </p:cNvPr>
          <p:cNvSpPr/>
          <p:nvPr/>
        </p:nvSpPr>
        <p:spPr>
          <a:xfrm rot="5400000">
            <a:off x="8622203" y="2263603"/>
            <a:ext cx="171407" cy="171407"/>
          </a:xfrm>
          <a:prstGeom prst="ellipse">
            <a:avLst/>
          </a:prstGeom>
          <a:solidFill>
            <a:srgbClr val="FFD4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7EA54E8E-BF61-18AE-61F8-23227956C600}"/>
              </a:ext>
            </a:extLst>
          </p:cNvPr>
          <p:cNvGrpSpPr/>
          <p:nvPr/>
        </p:nvGrpSpPr>
        <p:grpSpPr>
          <a:xfrm>
            <a:off x="8291830" y="2250571"/>
            <a:ext cx="1046527" cy="525370"/>
            <a:chOff x="1273676" y="2002016"/>
            <a:chExt cx="432441" cy="217091"/>
          </a:xfrm>
        </p:grpSpPr>
        <p:cxnSp>
          <p:nvCxnSpPr>
            <p:cNvPr id="365" name="直線矢印コネクタ 364">
              <a:extLst>
                <a:ext uri="{FF2B5EF4-FFF2-40B4-BE49-F238E27FC236}">
                  <a16:creationId xmlns:a16="http://schemas.microsoft.com/office/drawing/2014/main" id="{E57CCD6F-EF38-8342-C9AA-87109FD260F3}"/>
                </a:ext>
              </a:extLst>
            </p:cNvPr>
            <p:cNvCxnSpPr/>
            <p:nvPr/>
          </p:nvCxnSpPr>
          <p:spPr>
            <a:xfrm>
              <a:off x="1273676" y="2217391"/>
              <a:ext cx="43244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円弧 365">
              <a:extLst>
                <a:ext uri="{FF2B5EF4-FFF2-40B4-BE49-F238E27FC236}">
                  <a16:creationId xmlns:a16="http://schemas.microsoft.com/office/drawing/2014/main" id="{064E052C-A886-DC17-A710-0780A12B3443}"/>
                </a:ext>
              </a:extLst>
            </p:cNvPr>
            <p:cNvSpPr/>
            <p:nvPr/>
          </p:nvSpPr>
          <p:spPr>
            <a:xfrm rot="10260407">
              <a:off x="1439125" y="2002016"/>
              <a:ext cx="190276" cy="217091"/>
            </a:xfrm>
            <a:prstGeom prst="arc">
              <a:avLst>
                <a:gd name="adj1" fmla="val 16200000"/>
                <a:gd name="adj2" fmla="val 1350626"/>
              </a:avLst>
            </a:prstGeom>
            <a:ln w="25400">
              <a:solidFill>
                <a:schemeClr val="tx1"/>
              </a:solidFill>
              <a:headEnd type="none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</p:grpSp>
      <p:sp>
        <p:nvSpPr>
          <p:cNvPr id="367" name="円/楕円 1316">
            <a:extLst>
              <a:ext uri="{FF2B5EF4-FFF2-40B4-BE49-F238E27FC236}">
                <a16:creationId xmlns:a16="http://schemas.microsoft.com/office/drawing/2014/main" id="{BC5EF425-EEB5-5932-0FDA-4B074E3EB05B}"/>
              </a:ext>
            </a:extLst>
          </p:cNvPr>
          <p:cNvSpPr/>
          <p:nvPr/>
        </p:nvSpPr>
        <p:spPr>
          <a:xfrm rot="5400000">
            <a:off x="9417810" y="2036903"/>
            <a:ext cx="171407" cy="171407"/>
          </a:xfrm>
          <a:prstGeom prst="ellipse">
            <a:avLst/>
          </a:prstGeom>
          <a:solidFill>
            <a:srgbClr val="FFD4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68" name="ひし形 367">
            <a:extLst>
              <a:ext uri="{FF2B5EF4-FFF2-40B4-BE49-F238E27FC236}">
                <a16:creationId xmlns:a16="http://schemas.microsoft.com/office/drawing/2014/main" id="{501B95FC-213B-3210-4D38-46F3D16A2D7E}"/>
              </a:ext>
            </a:extLst>
          </p:cNvPr>
          <p:cNvSpPr/>
          <p:nvPr/>
        </p:nvSpPr>
        <p:spPr>
          <a:xfrm>
            <a:off x="11240412" y="1815324"/>
            <a:ext cx="233257" cy="229512"/>
          </a:xfrm>
          <a:prstGeom prst="diamond">
            <a:avLst/>
          </a:prstGeom>
          <a:solidFill>
            <a:srgbClr val="A54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EF5A3C47-29F7-3087-EA5E-E6EC71B32CB9}"/>
              </a:ext>
            </a:extLst>
          </p:cNvPr>
          <p:cNvGrpSpPr/>
          <p:nvPr/>
        </p:nvGrpSpPr>
        <p:grpSpPr>
          <a:xfrm>
            <a:off x="10107560" y="2260368"/>
            <a:ext cx="1046527" cy="525370"/>
            <a:chOff x="1273676" y="2002016"/>
            <a:chExt cx="432441" cy="217091"/>
          </a:xfrm>
        </p:grpSpPr>
        <p:cxnSp>
          <p:nvCxnSpPr>
            <p:cNvPr id="370" name="直線矢印コネクタ 369">
              <a:extLst>
                <a:ext uri="{FF2B5EF4-FFF2-40B4-BE49-F238E27FC236}">
                  <a16:creationId xmlns:a16="http://schemas.microsoft.com/office/drawing/2014/main" id="{24B031F1-F35A-D029-90E4-66C8FC21E916}"/>
                </a:ext>
              </a:extLst>
            </p:cNvPr>
            <p:cNvCxnSpPr/>
            <p:nvPr/>
          </p:nvCxnSpPr>
          <p:spPr>
            <a:xfrm>
              <a:off x="1273676" y="2217391"/>
              <a:ext cx="43244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1" name="円弧 370">
              <a:extLst>
                <a:ext uri="{FF2B5EF4-FFF2-40B4-BE49-F238E27FC236}">
                  <a16:creationId xmlns:a16="http://schemas.microsoft.com/office/drawing/2014/main" id="{252A9ECC-B6AE-849F-B4CA-FEC69E241FA1}"/>
                </a:ext>
              </a:extLst>
            </p:cNvPr>
            <p:cNvSpPr/>
            <p:nvPr/>
          </p:nvSpPr>
          <p:spPr>
            <a:xfrm rot="10260407">
              <a:off x="1439125" y="2002016"/>
              <a:ext cx="190276" cy="217091"/>
            </a:xfrm>
            <a:prstGeom prst="arc">
              <a:avLst>
                <a:gd name="adj1" fmla="val 16200000"/>
                <a:gd name="adj2" fmla="val 1350626"/>
              </a:avLst>
            </a:prstGeom>
            <a:ln w="25400">
              <a:solidFill>
                <a:schemeClr val="tx1"/>
              </a:solidFill>
              <a:headEnd type="none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endParaRPr>
            </a:p>
          </p:txBody>
        </p:sp>
      </p:grpSp>
      <p:sp>
        <p:nvSpPr>
          <p:cNvPr id="372" name="ひし形 371">
            <a:extLst>
              <a:ext uri="{FF2B5EF4-FFF2-40B4-BE49-F238E27FC236}">
                <a16:creationId xmlns:a16="http://schemas.microsoft.com/office/drawing/2014/main" id="{D2DA7A71-6B24-7E05-CAED-52CC87083200}"/>
              </a:ext>
            </a:extLst>
          </p:cNvPr>
          <p:cNvSpPr/>
          <p:nvPr/>
        </p:nvSpPr>
        <p:spPr>
          <a:xfrm>
            <a:off x="10372742" y="2183962"/>
            <a:ext cx="233257" cy="229512"/>
          </a:xfrm>
          <a:prstGeom prst="diamond">
            <a:avLst/>
          </a:prstGeom>
          <a:solidFill>
            <a:srgbClr val="A54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AE9C6BC2-3677-928A-1132-71B7D23158A8}"/>
              </a:ext>
            </a:extLst>
          </p:cNvPr>
          <p:cNvGrpSpPr/>
          <p:nvPr/>
        </p:nvGrpSpPr>
        <p:grpSpPr>
          <a:xfrm>
            <a:off x="10891135" y="3506510"/>
            <a:ext cx="1109476" cy="1046719"/>
            <a:chOff x="6775281" y="2566349"/>
            <a:chExt cx="715596" cy="584774"/>
          </a:xfrm>
        </p:grpSpPr>
        <p:sp>
          <p:nvSpPr>
            <p:cNvPr id="374" name="フリーフォーム 471">
              <a:extLst>
                <a:ext uri="{FF2B5EF4-FFF2-40B4-BE49-F238E27FC236}">
                  <a16:creationId xmlns:a16="http://schemas.microsoft.com/office/drawing/2014/main" id="{42C729E7-A8BE-2D70-1657-031F35AA2246}"/>
                </a:ext>
              </a:extLst>
            </p:cNvPr>
            <p:cNvSpPr/>
            <p:nvPr/>
          </p:nvSpPr>
          <p:spPr>
            <a:xfrm>
              <a:off x="6775281" y="2566349"/>
              <a:ext cx="715596" cy="584774"/>
            </a:xfrm>
            <a:custGeom>
              <a:avLst/>
              <a:gdLst>
                <a:gd name="connsiteX0" fmla="*/ 501499 w 862648"/>
                <a:gd name="connsiteY0" fmla="*/ 199904 h 704943"/>
                <a:gd name="connsiteX1" fmla="*/ 616759 w 862648"/>
                <a:gd name="connsiteY1" fmla="*/ 384321 h 704943"/>
                <a:gd name="connsiteX2" fmla="*/ 363186 w 862648"/>
                <a:gd name="connsiteY2" fmla="*/ 368953 h 704943"/>
                <a:gd name="connsiteX3" fmla="*/ 516867 w 862648"/>
                <a:gd name="connsiteY3" fmla="*/ 269060 h 704943"/>
                <a:gd name="connsiteX4" fmla="*/ 678232 w 862648"/>
                <a:gd name="connsiteY4" fmla="*/ 253692 h 704943"/>
                <a:gd name="connsiteX5" fmla="*/ 324766 w 862648"/>
                <a:gd name="connsiteY5" fmla="*/ 507265 h 704943"/>
                <a:gd name="connsiteX6" fmla="*/ 317082 w 862648"/>
                <a:gd name="connsiteY6" fmla="*/ 269060 h 704943"/>
                <a:gd name="connsiteX7" fmla="*/ 9721 w 862648"/>
                <a:gd name="connsiteY7" fmla="*/ 230640 h 704943"/>
                <a:gd name="connsiteX8" fmla="*/ 270978 w 862648"/>
                <a:gd name="connsiteY8" fmla="*/ 415057 h 704943"/>
                <a:gd name="connsiteX9" fmla="*/ 509183 w 862648"/>
                <a:gd name="connsiteY9" fmla="*/ 699366 h 704943"/>
                <a:gd name="connsiteX10" fmla="*/ 232558 w 862648"/>
                <a:gd name="connsiteY10" fmla="*/ 591790 h 704943"/>
                <a:gd name="connsiteX11" fmla="*/ 140349 w 862648"/>
                <a:gd name="connsiteY11" fmla="*/ 445793 h 704943"/>
                <a:gd name="connsiteX12" fmla="*/ 409290 w 862648"/>
                <a:gd name="connsiteY12" fmla="*/ 207588 h 704943"/>
                <a:gd name="connsiteX13" fmla="*/ 55825 w 862648"/>
                <a:gd name="connsiteY13" fmla="*/ 384321 h 704943"/>
                <a:gd name="connsiteX14" fmla="*/ 340134 w 862648"/>
                <a:gd name="connsiteY14" fmla="*/ 161484 h 704943"/>
                <a:gd name="connsiteX15" fmla="*/ 2037 w 862648"/>
                <a:gd name="connsiteY15" fmla="*/ 315165 h 704943"/>
                <a:gd name="connsiteX16" fmla="*/ 201822 w 862648"/>
                <a:gd name="connsiteY16" fmla="*/ 130748 h 704943"/>
                <a:gd name="connsiteX17" fmla="*/ 263294 w 862648"/>
                <a:gd name="connsiteY17" fmla="*/ 119 h 704943"/>
                <a:gd name="connsiteX18" fmla="*/ 440027 w 862648"/>
                <a:gd name="connsiteY18" fmla="*/ 107696 h 704943"/>
                <a:gd name="connsiteX19" fmla="*/ 862648 w 862648"/>
                <a:gd name="connsiteY19" fmla="*/ 130748 h 704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62648" h="704943">
                  <a:moveTo>
                    <a:pt x="501499" y="199904"/>
                  </a:moveTo>
                  <a:cubicBezTo>
                    <a:pt x="570655" y="278025"/>
                    <a:pt x="639811" y="356146"/>
                    <a:pt x="616759" y="384321"/>
                  </a:cubicBezTo>
                  <a:cubicBezTo>
                    <a:pt x="593707" y="412496"/>
                    <a:pt x="379835" y="388163"/>
                    <a:pt x="363186" y="368953"/>
                  </a:cubicBezTo>
                  <a:cubicBezTo>
                    <a:pt x="346537" y="349743"/>
                    <a:pt x="464359" y="288270"/>
                    <a:pt x="516867" y="269060"/>
                  </a:cubicBezTo>
                  <a:cubicBezTo>
                    <a:pt x="569375" y="249850"/>
                    <a:pt x="710249" y="213991"/>
                    <a:pt x="678232" y="253692"/>
                  </a:cubicBezTo>
                  <a:cubicBezTo>
                    <a:pt x="646215" y="293393"/>
                    <a:pt x="384957" y="504704"/>
                    <a:pt x="324766" y="507265"/>
                  </a:cubicBezTo>
                  <a:cubicBezTo>
                    <a:pt x="264575" y="509826"/>
                    <a:pt x="369589" y="315164"/>
                    <a:pt x="317082" y="269060"/>
                  </a:cubicBezTo>
                  <a:cubicBezTo>
                    <a:pt x="264575" y="222956"/>
                    <a:pt x="17405" y="206307"/>
                    <a:pt x="9721" y="230640"/>
                  </a:cubicBezTo>
                  <a:cubicBezTo>
                    <a:pt x="2037" y="254973"/>
                    <a:pt x="187734" y="336936"/>
                    <a:pt x="270978" y="415057"/>
                  </a:cubicBezTo>
                  <a:cubicBezTo>
                    <a:pt x="354222" y="493178"/>
                    <a:pt x="515586" y="669911"/>
                    <a:pt x="509183" y="699366"/>
                  </a:cubicBezTo>
                  <a:cubicBezTo>
                    <a:pt x="502780" y="728821"/>
                    <a:pt x="294030" y="634052"/>
                    <a:pt x="232558" y="591790"/>
                  </a:cubicBezTo>
                  <a:cubicBezTo>
                    <a:pt x="171086" y="549528"/>
                    <a:pt x="110894" y="509827"/>
                    <a:pt x="140349" y="445793"/>
                  </a:cubicBezTo>
                  <a:cubicBezTo>
                    <a:pt x="169804" y="381759"/>
                    <a:pt x="423377" y="217833"/>
                    <a:pt x="409290" y="207588"/>
                  </a:cubicBezTo>
                  <a:cubicBezTo>
                    <a:pt x="395203" y="197343"/>
                    <a:pt x="67351" y="392005"/>
                    <a:pt x="55825" y="384321"/>
                  </a:cubicBezTo>
                  <a:cubicBezTo>
                    <a:pt x="44299" y="376637"/>
                    <a:pt x="349099" y="173010"/>
                    <a:pt x="340134" y="161484"/>
                  </a:cubicBezTo>
                  <a:cubicBezTo>
                    <a:pt x="331169" y="149958"/>
                    <a:pt x="25089" y="320288"/>
                    <a:pt x="2037" y="315165"/>
                  </a:cubicBezTo>
                  <a:cubicBezTo>
                    <a:pt x="-21015" y="310042"/>
                    <a:pt x="158279" y="183256"/>
                    <a:pt x="201822" y="130748"/>
                  </a:cubicBezTo>
                  <a:cubicBezTo>
                    <a:pt x="245365" y="78240"/>
                    <a:pt x="223593" y="3961"/>
                    <a:pt x="263294" y="119"/>
                  </a:cubicBezTo>
                  <a:cubicBezTo>
                    <a:pt x="302995" y="-3723"/>
                    <a:pt x="340135" y="85925"/>
                    <a:pt x="440027" y="107696"/>
                  </a:cubicBezTo>
                  <a:cubicBezTo>
                    <a:pt x="539919" y="129467"/>
                    <a:pt x="701283" y="130107"/>
                    <a:pt x="862648" y="1307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テキスト ボックス 374">
              <a:extLst>
                <a:ext uri="{FF2B5EF4-FFF2-40B4-BE49-F238E27FC236}">
                  <a16:creationId xmlns:a16="http://schemas.microsoft.com/office/drawing/2014/main" id="{59BEAFDF-10BF-F126-7F14-A3227275D08B}"/>
                </a:ext>
              </a:extLst>
            </p:cNvPr>
            <p:cNvSpPr txBox="1"/>
            <p:nvPr/>
          </p:nvSpPr>
          <p:spPr>
            <a:xfrm>
              <a:off x="7144633" y="2578661"/>
              <a:ext cx="161910" cy="1719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dirty="0"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N</a:t>
              </a:r>
              <a:endParaRPr kumimoji="1" lang="ja-JP" altLang="en-US" sz="14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376" name="直線コネクタ 375">
            <a:extLst>
              <a:ext uri="{FF2B5EF4-FFF2-40B4-BE49-F238E27FC236}">
                <a16:creationId xmlns:a16="http://schemas.microsoft.com/office/drawing/2014/main" id="{D5A104AE-4F2A-A2F8-A051-E2C0A7CDE344}"/>
              </a:ext>
            </a:extLst>
          </p:cNvPr>
          <p:cNvCxnSpPr>
            <a:cxnSpLocks/>
            <a:stCxn id="387" idx="3"/>
          </p:cNvCxnSpPr>
          <p:nvPr/>
        </p:nvCxnSpPr>
        <p:spPr>
          <a:xfrm flipV="1">
            <a:off x="11725724" y="2491966"/>
            <a:ext cx="199823" cy="221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直線コネクタ 376">
            <a:extLst>
              <a:ext uri="{FF2B5EF4-FFF2-40B4-BE49-F238E27FC236}">
                <a16:creationId xmlns:a16="http://schemas.microsoft.com/office/drawing/2014/main" id="{C52EC1C7-85AF-B943-53D0-6D8CFDB10FB0}"/>
              </a:ext>
            </a:extLst>
          </p:cNvPr>
          <p:cNvCxnSpPr>
            <a:cxnSpLocks/>
            <a:stCxn id="388" idx="1"/>
            <a:endCxn id="387" idx="5"/>
          </p:cNvCxnSpPr>
          <p:nvPr/>
        </p:nvCxnSpPr>
        <p:spPr>
          <a:xfrm>
            <a:off x="11566866" y="2380087"/>
            <a:ext cx="280060" cy="33380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直線コネクタ 377">
            <a:extLst>
              <a:ext uri="{FF2B5EF4-FFF2-40B4-BE49-F238E27FC236}">
                <a16:creationId xmlns:a16="http://schemas.microsoft.com/office/drawing/2014/main" id="{F0B515FC-2602-479D-CC12-4DA532597D1F}"/>
              </a:ext>
            </a:extLst>
          </p:cNvPr>
          <p:cNvCxnSpPr>
            <a:cxnSpLocks/>
            <a:endCxn id="375" idx="0"/>
          </p:cNvCxnSpPr>
          <p:nvPr/>
        </p:nvCxnSpPr>
        <p:spPr>
          <a:xfrm>
            <a:off x="11589302" y="3333714"/>
            <a:ext cx="0" cy="1948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" name="正方形/長方形 378">
            <a:extLst>
              <a:ext uri="{FF2B5EF4-FFF2-40B4-BE49-F238E27FC236}">
                <a16:creationId xmlns:a16="http://schemas.microsoft.com/office/drawing/2014/main" id="{9F416000-0E4F-457E-A62E-FD35B8545183}"/>
              </a:ext>
            </a:extLst>
          </p:cNvPr>
          <p:cNvSpPr/>
          <p:nvPr/>
        </p:nvSpPr>
        <p:spPr>
          <a:xfrm>
            <a:off x="11523157" y="3184500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80" name="直線コネクタ 379">
            <a:extLst>
              <a:ext uri="{FF2B5EF4-FFF2-40B4-BE49-F238E27FC236}">
                <a16:creationId xmlns:a16="http://schemas.microsoft.com/office/drawing/2014/main" id="{C0E822D3-9250-6B60-EE37-E72A0F7EE0C0}"/>
              </a:ext>
            </a:extLst>
          </p:cNvPr>
          <p:cNvCxnSpPr>
            <a:cxnSpLocks/>
          </p:cNvCxnSpPr>
          <p:nvPr/>
        </p:nvCxnSpPr>
        <p:spPr>
          <a:xfrm>
            <a:off x="11595325" y="3131841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" name="正方形/長方形 380">
            <a:extLst>
              <a:ext uri="{FF2B5EF4-FFF2-40B4-BE49-F238E27FC236}">
                <a16:creationId xmlns:a16="http://schemas.microsoft.com/office/drawing/2014/main" id="{7954ACE7-A7DA-E84B-4FC9-A7D44B1B9B00}"/>
              </a:ext>
            </a:extLst>
          </p:cNvPr>
          <p:cNvSpPr/>
          <p:nvPr/>
        </p:nvSpPr>
        <p:spPr>
          <a:xfrm>
            <a:off x="11523157" y="2992687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82" name="円/楕円 464">
            <a:extLst>
              <a:ext uri="{FF2B5EF4-FFF2-40B4-BE49-F238E27FC236}">
                <a16:creationId xmlns:a16="http://schemas.microsoft.com/office/drawing/2014/main" id="{83B54EDB-8835-C5F8-451E-DBF8CE0AEAFC}"/>
              </a:ext>
            </a:extLst>
          </p:cNvPr>
          <p:cNvSpPr/>
          <p:nvPr/>
        </p:nvSpPr>
        <p:spPr>
          <a:xfrm>
            <a:off x="11504558" y="2771729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83" name="直線コネクタ 382">
            <a:extLst>
              <a:ext uri="{FF2B5EF4-FFF2-40B4-BE49-F238E27FC236}">
                <a16:creationId xmlns:a16="http://schemas.microsoft.com/office/drawing/2014/main" id="{3C643844-47E4-9F49-A4C6-926AC066E1D9}"/>
              </a:ext>
            </a:extLst>
          </p:cNvPr>
          <p:cNvCxnSpPr>
            <a:cxnSpLocks/>
          </p:cNvCxnSpPr>
          <p:nvPr/>
        </p:nvCxnSpPr>
        <p:spPr>
          <a:xfrm>
            <a:off x="11590262" y="2943138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円/楕円 460">
            <a:extLst>
              <a:ext uri="{FF2B5EF4-FFF2-40B4-BE49-F238E27FC236}">
                <a16:creationId xmlns:a16="http://schemas.microsoft.com/office/drawing/2014/main" id="{C06EF166-6E05-0CB8-7C9F-5826CB04C4A7}"/>
              </a:ext>
            </a:extLst>
          </p:cNvPr>
          <p:cNvSpPr/>
          <p:nvPr/>
        </p:nvSpPr>
        <p:spPr>
          <a:xfrm>
            <a:off x="11292377" y="2561663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85" name="直線コネクタ 384">
            <a:extLst>
              <a:ext uri="{FF2B5EF4-FFF2-40B4-BE49-F238E27FC236}">
                <a16:creationId xmlns:a16="http://schemas.microsoft.com/office/drawing/2014/main" id="{F9B04FE5-136A-0478-4DD8-279D1CB05AFC}"/>
              </a:ext>
            </a:extLst>
          </p:cNvPr>
          <p:cNvCxnSpPr>
            <a:cxnSpLocks/>
            <a:endCxn id="382" idx="1"/>
          </p:cNvCxnSpPr>
          <p:nvPr/>
        </p:nvCxnSpPr>
        <p:spPr>
          <a:xfrm>
            <a:off x="11442745" y="2712914"/>
            <a:ext cx="86916" cy="839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直線コネクタ 385">
            <a:extLst>
              <a:ext uri="{FF2B5EF4-FFF2-40B4-BE49-F238E27FC236}">
                <a16:creationId xmlns:a16="http://schemas.microsoft.com/office/drawing/2014/main" id="{7AD7D7E8-3C3C-A26A-40D4-D01E1312C15F}"/>
              </a:ext>
            </a:extLst>
          </p:cNvPr>
          <p:cNvCxnSpPr>
            <a:cxnSpLocks/>
            <a:stCxn id="387" idx="3"/>
            <a:endCxn id="382" idx="7"/>
          </p:cNvCxnSpPr>
          <p:nvPr/>
        </p:nvCxnSpPr>
        <p:spPr>
          <a:xfrm flipH="1">
            <a:off x="11650864" y="2713892"/>
            <a:ext cx="74859" cy="829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円/楕円 458">
            <a:extLst>
              <a:ext uri="{FF2B5EF4-FFF2-40B4-BE49-F238E27FC236}">
                <a16:creationId xmlns:a16="http://schemas.microsoft.com/office/drawing/2014/main" id="{FDF1E187-268D-4BEE-8B20-980EDE14C1D9}"/>
              </a:ext>
            </a:extLst>
          </p:cNvPr>
          <p:cNvSpPr/>
          <p:nvPr/>
        </p:nvSpPr>
        <p:spPr>
          <a:xfrm>
            <a:off x="11700620" y="2567586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88" name="円/楕円 449">
            <a:extLst>
              <a:ext uri="{FF2B5EF4-FFF2-40B4-BE49-F238E27FC236}">
                <a16:creationId xmlns:a16="http://schemas.microsoft.com/office/drawing/2014/main" id="{76F1A6DF-1FC9-75B3-F12C-8DF5B8E01ECA}"/>
              </a:ext>
            </a:extLst>
          </p:cNvPr>
          <p:cNvSpPr/>
          <p:nvPr/>
        </p:nvSpPr>
        <p:spPr>
          <a:xfrm>
            <a:off x="11541763" y="2354984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89" name="円/楕円 446">
            <a:extLst>
              <a:ext uri="{FF2B5EF4-FFF2-40B4-BE49-F238E27FC236}">
                <a16:creationId xmlns:a16="http://schemas.microsoft.com/office/drawing/2014/main" id="{F73DB835-9E5C-18AE-D526-9027DFAD0048}"/>
              </a:ext>
            </a:extLst>
          </p:cNvPr>
          <p:cNvSpPr/>
          <p:nvPr/>
        </p:nvSpPr>
        <p:spPr>
          <a:xfrm>
            <a:off x="11840238" y="2332946"/>
            <a:ext cx="171409" cy="171409"/>
          </a:xfrm>
          <a:prstGeom prst="ellipse">
            <a:avLst/>
          </a:prstGeom>
          <a:solidFill>
            <a:srgbClr val="00A65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90" name="直線コネクタ 389">
            <a:extLst>
              <a:ext uri="{FF2B5EF4-FFF2-40B4-BE49-F238E27FC236}">
                <a16:creationId xmlns:a16="http://schemas.microsoft.com/office/drawing/2014/main" id="{24045BAE-13B8-E917-FCF7-EAD8F8228FBF}"/>
              </a:ext>
            </a:extLst>
          </p:cNvPr>
          <p:cNvCxnSpPr>
            <a:cxnSpLocks/>
          </p:cNvCxnSpPr>
          <p:nvPr/>
        </p:nvCxnSpPr>
        <p:spPr>
          <a:xfrm>
            <a:off x="11373124" y="2500015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正方形/長方形 390">
            <a:extLst>
              <a:ext uri="{FF2B5EF4-FFF2-40B4-BE49-F238E27FC236}">
                <a16:creationId xmlns:a16="http://schemas.microsoft.com/office/drawing/2014/main" id="{37F982E3-4021-2C59-515F-8091021BBCF7}"/>
              </a:ext>
            </a:extLst>
          </p:cNvPr>
          <p:cNvSpPr/>
          <p:nvPr/>
        </p:nvSpPr>
        <p:spPr>
          <a:xfrm>
            <a:off x="11300956" y="2360861"/>
            <a:ext cx="144334" cy="144334"/>
          </a:xfrm>
          <a:prstGeom prst="rect">
            <a:avLst/>
          </a:prstGeom>
          <a:solidFill>
            <a:srgbClr val="0072B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92" name="直線コネクタ 391">
            <a:extLst>
              <a:ext uri="{FF2B5EF4-FFF2-40B4-BE49-F238E27FC236}">
                <a16:creationId xmlns:a16="http://schemas.microsoft.com/office/drawing/2014/main" id="{6208A978-F354-84A2-C80A-4C2AD6F5EB0E}"/>
              </a:ext>
            </a:extLst>
          </p:cNvPr>
          <p:cNvCxnSpPr>
            <a:cxnSpLocks/>
          </p:cNvCxnSpPr>
          <p:nvPr/>
        </p:nvCxnSpPr>
        <p:spPr>
          <a:xfrm>
            <a:off x="11363566" y="2291583"/>
            <a:ext cx="0" cy="62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円/楕円 1316">
            <a:extLst>
              <a:ext uri="{FF2B5EF4-FFF2-40B4-BE49-F238E27FC236}">
                <a16:creationId xmlns:a16="http://schemas.microsoft.com/office/drawing/2014/main" id="{63E7123E-B4B6-CDB1-4B56-A6C2161468CB}"/>
              </a:ext>
            </a:extLst>
          </p:cNvPr>
          <p:cNvSpPr/>
          <p:nvPr/>
        </p:nvSpPr>
        <p:spPr>
          <a:xfrm rot="5400000">
            <a:off x="11271338" y="2114413"/>
            <a:ext cx="171407" cy="171407"/>
          </a:xfrm>
          <a:prstGeom prst="ellipse">
            <a:avLst/>
          </a:prstGeom>
          <a:solidFill>
            <a:srgbClr val="FFD4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cxnSp>
        <p:nvCxnSpPr>
          <p:cNvPr id="394" name="直線コネクタ 393">
            <a:extLst>
              <a:ext uri="{FF2B5EF4-FFF2-40B4-BE49-F238E27FC236}">
                <a16:creationId xmlns:a16="http://schemas.microsoft.com/office/drawing/2014/main" id="{15D7627A-FEEF-AF92-EDB1-B1523681E325}"/>
              </a:ext>
            </a:extLst>
          </p:cNvPr>
          <p:cNvCxnSpPr>
            <a:cxnSpLocks/>
            <a:endCxn id="393" idx="2"/>
          </p:cNvCxnSpPr>
          <p:nvPr/>
        </p:nvCxnSpPr>
        <p:spPr>
          <a:xfrm>
            <a:off x="11357041" y="2004932"/>
            <a:ext cx="0" cy="10948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テキスト ボックス 406">
            <a:extLst>
              <a:ext uri="{FF2B5EF4-FFF2-40B4-BE49-F238E27FC236}">
                <a16:creationId xmlns:a16="http://schemas.microsoft.com/office/drawing/2014/main" id="{F5801E3B-FB53-1FF5-7817-A4CF724FE850}"/>
              </a:ext>
            </a:extLst>
          </p:cNvPr>
          <p:cNvSpPr txBox="1"/>
          <p:nvPr/>
        </p:nvSpPr>
        <p:spPr>
          <a:xfrm>
            <a:off x="5720480" y="1721462"/>
            <a:ext cx="68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M5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8" name="テキスト ボックス 407">
            <a:extLst>
              <a:ext uri="{FF2B5EF4-FFF2-40B4-BE49-F238E27FC236}">
                <a16:creationId xmlns:a16="http://schemas.microsoft.com/office/drawing/2014/main" id="{3FD5C7EA-599F-08F4-6A5F-B96712F28466}"/>
              </a:ext>
            </a:extLst>
          </p:cNvPr>
          <p:cNvSpPr txBox="1"/>
          <p:nvPr/>
        </p:nvSpPr>
        <p:spPr>
          <a:xfrm>
            <a:off x="3998106" y="1654073"/>
            <a:ext cx="68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M6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" name="テキスト ボックス 408">
            <a:extLst>
              <a:ext uri="{FF2B5EF4-FFF2-40B4-BE49-F238E27FC236}">
                <a16:creationId xmlns:a16="http://schemas.microsoft.com/office/drawing/2014/main" id="{F88815F0-E6D1-7D38-D4D0-D1665EF1D5AC}"/>
              </a:ext>
            </a:extLst>
          </p:cNvPr>
          <p:cNvSpPr txBox="1"/>
          <p:nvPr/>
        </p:nvSpPr>
        <p:spPr>
          <a:xfrm>
            <a:off x="506749" y="1363233"/>
            <a:ext cx="68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M8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55E8B354-55D3-2336-8A42-8956A415F453}"/>
              </a:ext>
            </a:extLst>
          </p:cNvPr>
          <p:cNvSpPr txBox="1"/>
          <p:nvPr/>
        </p:nvSpPr>
        <p:spPr>
          <a:xfrm>
            <a:off x="2240353" y="1480763"/>
            <a:ext cx="68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M7 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18715CF9-0849-422A-8B20-C9B3D5C08F65}"/>
              </a:ext>
            </a:extLst>
          </p:cNvPr>
          <p:cNvSpPr txBox="1"/>
          <p:nvPr/>
        </p:nvSpPr>
        <p:spPr>
          <a:xfrm>
            <a:off x="176426" y="6546416"/>
            <a:ext cx="1711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5B95233-66AA-4002-B0DC-91E78D532654}"/>
              </a:ext>
            </a:extLst>
          </p:cNvPr>
          <p:cNvGrpSpPr/>
          <p:nvPr/>
        </p:nvGrpSpPr>
        <p:grpSpPr>
          <a:xfrm>
            <a:off x="5705335" y="5370434"/>
            <a:ext cx="6166694" cy="667346"/>
            <a:chOff x="3447189" y="5488464"/>
            <a:chExt cx="6166694" cy="667346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9E6FFA02-11BA-4B47-8148-4437FD193EAC}"/>
                </a:ext>
              </a:extLst>
            </p:cNvPr>
            <p:cNvGrpSpPr/>
            <p:nvPr/>
          </p:nvGrpSpPr>
          <p:grpSpPr>
            <a:xfrm>
              <a:off x="3447189" y="5495276"/>
              <a:ext cx="3747586" cy="660534"/>
              <a:chOff x="865729" y="4845155"/>
              <a:chExt cx="3747586" cy="660534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1EF8959D-1E1A-4B10-8926-C93B4EDD036F}"/>
                  </a:ext>
                </a:extLst>
              </p:cNvPr>
              <p:cNvGrpSpPr/>
              <p:nvPr/>
            </p:nvGrpSpPr>
            <p:grpSpPr>
              <a:xfrm>
                <a:off x="869716" y="4845155"/>
                <a:ext cx="2087632" cy="307777"/>
                <a:chOff x="864217" y="5762669"/>
                <a:chExt cx="2087632" cy="307777"/>
              </a:xfrm>
            </p:grpSpPr>
            <p:sp>
              <p:nvSpPr>
                <p:cNvPr id="197" name="正方形/長方形 196">
                  <a:extLst>
                    <a:ext uri="{FF2B5EF4-FFF2-40B4-BE49-F238E27FC236}">
                      <a16:creationId xmlns:a16="http://schemas.microsoft.com/office/drawing/2014/main" id="{6C2C3D3C-2E40-4561-B30F-0D504C1D8A38}"/>
                    </a:ext>
                  </a:extLst>
                </p:cNvPr>
                <p:cNvSpPr/>
                <p:nvPr/>
              </p:nvSpPr>
              <p:spPr>
                <a:xfrm>
                  <a:off x="864217" y="5844390"/>
                  <a:ext cx="144334" cy="144334"/>
                </a:xfrm>
                <a:prstGeom prst="rect">
                  <a:avLst/>
                </a:prstGeom>
                <a:solidFill>
                  <a:srgbClr val="0072BC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MS PGothic" panose="020B0600070205080204" pitchFamily="34" charset="-128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198" name="テキスト ボックス 197">
                  <a:extLst>
                    <a:ext uri="{FF2B5EF4-FFF2-40B4-BE49-F238E27FC236}">
                      <a16:creationId xmlns:a16="http://schemas.microsoft.com/office/drawing/2014/main" id="{2225ACA4-5B18-432A-BDD7-8D7A1B042623}"/>
                    </a:ext>
                  </a:extLst>
                </p:cNvPr>
                <p:cNvSpPr txBox="1"/>
                <p:nvPr/>
              </p:nvSpPr>
              <p:spPr>
                <a:xfrm>
                  <a:off x="1075100" y="5762669"/>
                  <a:ext cx="187674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i="1">
                      <a:latin typeface="Arial" panose="020B0604020202020204" pitchFamily="34" charset="0"/>
                      <a:cs typeface="Arial" panose="020B0604020202020204" pitchFamily="34" charset="0"/>
                    </a:rPr>
                    <a:t>N</a:t>
                  </a:r>
                  <a:r>
                    <a:rPr kumimoji="1" lang="en-US" altLang="ja-JP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-acetylglucosamine</a:t>
                  </a:r>
                  <a:endParaRPr kumimoji="1" lang="ja-JP" altLang="en-US" sz="1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11D53EA2-86FD-48A2-8C52-5870A65E4C4D}"/>
                  </a:ext>
                </a:extLst>
              </p:cNvPr>
              <p:cNvGrpSpPr/>
              <p:nvPr/>
            </p:nvGrpSpPr>
            <p:grpSpPr>
              <a:xfrm>
                <a:off x="865729" y="5197912"/>
                <a:ext cx="1330548" cy="307777"/>
                <a:chOff x="3386843" y="5762669"/>
                <a:chExt cx="1330548" cy="307777"/>
              </a:xfrm>
            </p:grpSpPr>
            <p:sp>
              <p:nvSpPr>
                <p:cNvPr id="195" name="円/楕円 478">
                  <a:extLst>
                    <a:ext uri="{FF2B5EF4-FFF2-40B4-BE49-F238E27FC236}">
                      <a16:creationId xmlns:a16="http://schemas.microsoft.com/office/drawing/2014/main" id="{FD802930-8F8A-4064-94A7-5B6334A91B02}"/>
                    </a:ext>
                  </a:extLst>
                </p:cNvPr>
                <p:cNvSpPr/>
                <p:nvPr/>
              </p:nvSpPr>
              <p:spPr>
                <a:xfrm>
                  <a:off x="3386843" y="5840024"/>
                  <a:ext cx="153067" cy="153067"/>
                </a:xfrm>
                <a:prstGeom prst="ellipse">
                  <a:avLst/>
                </a:prstGeom>
                <a:solidFill>
                  <a:srgbClr val="00A65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MS PGothic" panose="020B0600070205080204" pitchFamily="34" charset="-128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196" name="テキスト ボックス 195">
                  <a:extLst>
                    <a:ext uri="{FF2B5EF4-FFF2-40B4-BE49-F238E27FC236}">
                      <a16:creationId xmlns:a16="http://schemas.microsoft.com/office/drawing/2014/main" id="{42078C72-A4CB-4980-8BF1-BEBE7097C12E}"/>
                    </a:ext>
                  </a:extLst>
                </p:cNvPr>
                <p:cNvSpPr txBox="1"/>
                <p:nvPr/>
              </p:nvSpPr>
              <p:spPr>
                <a:xfrm>
                  <a:off x="3558733" y="5762669"/>
                  <a:ext cx="115865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Mannose</a:t>
                  </a:r>
                  <a:endParaRPr kumimoji="1" lang="ja-JP" altLang="en-US" sz="1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383BE13A-1B2A-4F4F-9A2B-97794C352B84}"/>
                  </a:ext>
                </a:extLst>
              </p:cNvPr>
              <p:cNvGrpSpPr/>
              <p:nvPr/>
            </p:nvGrpSpPr>
            <p:grpSpPr>
              <a:xfrm>
                <a:off x="3199278" y="4845155"/>
                <a:ext cx="1414037" cy="307777"/>
                <a:chOff x="5040902" y="5762669"/>
                <a:chExt cx="1414037" cy="307777"/>
              </a:xfrm>
            </p:grpSpPr>
            <p:sp>
              <p:nvSpPr>
                <p:cNvPr id="193" name="円/楕円 1316">
                  <a:extLst>
                    <a:ext uri="{FF2B5EF4-FFF2-40B4-BE49-F238E27FC236}">
                      <a16:creationId xmlns:a16="http://schemas.microsoft.com/office/drawing/2014/main" id="{CC1B455E-E63D-40C3-8EA5-C88512A48507}"/>
                    </a:ext>
                  </a:extLst>
                </p:cNvPr>
                <p:cNvSpPr/>
                <p:nvPr/>
              </p:nvSpPr>
              <p:spPr>
                <a:xfrm rot="5400000">
                  <a:off x="5040902" y="5830854"/>
                  <a:ext cx="171407" cy="171407"/>
                </a:xfrm>
                <a:prstGeom prst="ellipse">
                  <a:avLst/>
                </a:prstGeom>
                <a:solidFill>
                  <a:srgbClr val="FFD4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MS PGothic" panose="020B0600070205080204" pitchFamily="34" charset="-128"/>
                    <a:ea typeface="MS PGothic" panose="020B0600070205080204" pitchFamily="34" charset="-128"/>
                  </a:endParaRPr>
                </a:p>
              </p:txBody>
            </p:sp>
            <p:sp>
              <p:nvSpPr>
                <p:cNvPr id="194" name="テキスト ボックス 193">
                  <a:extLst>
                    <a:ext uri="{FF2B5EF4-FFF2-40B4-BE49-F238E27FC236}">
                      <a16:creationId xmlns:a16="http://schemas.microsoft.com/office/drawing/2014/main" id="{622B0C36-B8FC-4E45-98D2-C0601EB1F653}"/>
                    </a:ext>
                  </a:extLst>
                </p:cNvPr>
                <p:cNvSpPr txBox="1"/>
                <p:nvPr/>
              </p:nvSpPr>
              <p:spPr>
                <a:xfrm>
                  <a:off x="5296281" y="5762669"/>
                  <a:ext cx="115865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400">
                      <a:latin typeface="Arial" panose="020B0604020202020204" pitchFamily="34" charset="0"/>
                      <a:cs typeface="Arial" panose="020B0604020202020204" pitchFamily="34" charset="0"/>
                    </a:rPr>
                    <a:t>Galactose</a:t>
                  </a:r>
                  <a:endParaRPr kumimoji="1" lang="ja-JP" altLang="en-US" sz="14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4891DEDC-74B5-400C-AB8C-0E998772CA0E}"/>
                  </a:ext>
                </a:extLst>
              </p:cNvPr>
              <p:cNvGrpSpPr/>
              <p:nvPr/>
            </p:nvGrpSpPr>
            <p:grpSpPr>
              <a:xfrm>
                <a:off x="3177305" y="5152932"/>
                <a:ext cx="1436009" cy="307777"/>
                <a:chOff x="6797307" y="5762669"/>
                <a:chExt cx="1436009" cy="307777"/>
              </a:xfrm>
            </p:grpSpPr>
            <p:sp>
              <p:nvSpPr>
                <p:cNvPr id="191" name="ひし形 190">
                  <a:extLst>
                    <a:ext uri="{FF2B5EF4-FFF2-40B4-BE49-F238E27FC236}">
                      <a16:creationId xmlns:a16="http://schemas.microsoft.com/office/drawing/2014/main" id="{2F1E7CE6-354F-4AE8-B886-51ED3833C8D7}"/>
                    </a:ext>
                  </a:extLst>
                </p:cNvPr>
                <p:cNvSpPr/>
                <p:nvPr/>
              </p:nvSpPr>
              <p:spPr>
                <a:xfrm>
                  <a:off x="6797307" y="5801801"/>
                  <a:ext cx="233257" cy="229512"/>
                </a:xfrm>
                <a:prstGeom prst="diamond">
                  <a:avLst/>
                </a:prstGeom>
                <a:solidFill>
                  <a:srgbClr val="A54399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テキスト ボックス 191">
                  <a:extLst>
                    <a:ext uri="{FF2B5EF4-FFF2-40B4-BE49-F238E27FC236}">
                      <a16:creationId xmlns:a16="http://schemas.microsoft.com/office/drawing/2014/main" id="{C915FF25-0FD5-4612-8A20-2962F8B35828}"/>
                    </a:ext>
                  </a:extLst>
                </p:cNvPr>
                <p:cNvSpPr txBox="1"/>
                <p:nvPr/>
              </p:nvSpPr>
              <p:spPr>
                <a:xfrm>
                  <a:off x="7142881" y="5762669"/>
                  <a:ext cx="109043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Sialic acid</a:t>
                  </a:r>
                  <a:endParaRPr kumimoji="1" lang="ja-JP" alt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4F78348F-4BB0-4E90-895D-F3A778D2B890}"/>
                </a:ext>
              </a:extLst>
            </p:cNvPr>
            <p:cNvGrpSpPr/>
            <p:nvPr/>
          </p:nvGrpSpPr>
          <p:grpSpPr>
            <a:xfrm>
              <a:off x="7233041" y="5488464"/>
              <a:ext cx="2380842" cy="307777"/>
              <a:chOff x="4629558" y="5008695"/>
              <a:chExt cx="2380842" cy="307777"/>
            </a:xfrm>
          </p:grpSpPr>
          <p:sp>
            <p:nvSpPr>
              <p:cNvPr id="200" name="正方形/長方形 199">
                <a:extLst>
                  <a:ext uri="{FF2B5EF4-FFF2-40B4-BE49-F238E27FC236}">
                    <a16:creationId xmlns:a16="http://schemas.microsoft.com/office/drawing/2014/main" id="{D77A0D6C-5932-40B3-8768-849590A75959}"/>
                  </a:ext>
                </a:extLst>
              </p:cNvPr>
              <p:cNvSpPr/>
              <p:nvPr/>
            </p:nvSpPr>
            <p:spPr>
              <a:xfrm>
                <a:off x="4629558" y="5097228"/>
                <a:ext cx="144334" cy="144334"/>
              </a:xfrm>
              <a:prstGeom prst="rect">
                <a:avLst/>
              </a:prstGeom>
              <a:solidFill>
                <a:srgbClr val="FFD4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MS PGothic" panose="020B0600070205080204" pitchFamily="34" charset="-128"/>
                  <a:ea typeface="MS PGothic" panose="020B0600070205080204" pitchFamily="34" charset="-128"/>
                </a:endParaRPr>
              </a:p>
            </p:txBody>
          </p:sp>
          <p:sp>
            <p:nvSpPr>
              <p:cNvPr id="201" name="テキスト ボックス 200">
                <a:extLst>
                  <a:ext uri="{FF2B5EF4-FFF2-40B4-BE49-F238E27FC236}">
                    <a16:creationId xmlns:a16="http://schemas.microsoft.com/office/drawing/2014/main" id="{1D25F579-20F1-4237-AA70-B78BB8B52095}"/>
                  </a:ext>
                </a:extLst>
              </p:cNvPr>
              <p:cNvSpPr txBox="1"/>
              <p:nvPr/>
            </p:nvSpPr>
            <p:spPr>
              <a:xfrm>
                <a:off x="4826800" y="5008695"/>
                <a:ext cx="2183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i="1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kumimoji="1" lang="en-US" altLang="ja-JP" sz="140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kumimoji="1" lang="en-US" altLang="ja-JP" sz="1400" err="1">
                    <a:latin typeface="Arial" panose="020B0604020202020204" pitchFamily="34" charset="0"/>
                    <a:cs typeface="Arial" panose="020B0604020202020204" pitchFamily="34" charset="0"/>
                  </a:rPr>
                  <a:t>acetylgalactosamine</a:t>
                </a:r>
                <a:endParaRPr kumimoji="1" lang="ja-JP" altLang="en-US" sz="1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2" name="二等辺三角形 201">
              <a:extLst>
                <a:ext uri="{FF2B5EF4-FFF2-40B4-BE49-F238E27FC236}">
                  <a16:creationId xmlns:a16="http://schemas.microsoft.com/office/drawing/2014/main" id="{1804CBB2-C014-483E-AE50-116D91B0631F}"/>
                </a:ext>
              </a:extLst>
            </p:cNvPr>
            <p:cNvSpPr/>
            <p:nvPr/>
          </p:nvSpPr>
          <p:spPr>
            <a:xfrm>
              <a:off x="7219114" y="5884281"/>
              <a:ext cx="201252" cy="173493"/>
            </a:xfrm>
            <a:prstGeom prst="triangle">
              <a:avLst/>
            </a:prstGeom>
            <a:solidFill>
              <a:srgbClr val="ED1C24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030F23D4-C571-4EBB-B2EB-1603281A6381}"/>
                </a:ext>
              </a:extLst>
            </p:cNvPr>
            <p:cNvSpPr txBox="1"/>
            <p:nvPr/>
          </p:nvSpPr>
          <p:spPr>
            <a:xfrm>
              <a:off x="7465818" y="5834233"/>
              <a:ext cx="10904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Fucose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9139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ワイド画面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MS PGothic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MIURA Nobuaki</dc:creator>
  <cp:lastModifiedBy>muller</cp:lastModifiedBy>
  <cp:revision>1</cp:revision>
  <dcterms:created xsi:type="dcterms:W3CDTF">2022-08-29T19:07:15Z</dcterms:created>
  <dcterms:modified xsi:type="dcterms:W3CDTF">2022-10-12T07:05:01Z</dcterms:modified>
</cp:coreProperties>
</file>