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660"/>
  </p:normalViewPr>
  <p:slideViewPr>
    <p:cSldViewPr snapToGrid="0">
      <p:cViewPr varScale="1">
        <p:scale>
          <a:sx n="72" d="100"/>
          <a:sy n="72" d="100"/>
        </p:scale>
        <p:origin x="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00CB72-17EC-42C6-A3E1-492B9D1E54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D8E1CA8-D5F9-442A-A353-D3B156723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519915-8A94-4C93-AE90-E901DA0BD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0BC8-63D9-4367-8BA3-EFDB96BACE58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14E7EE8-2CA1-4D5C-926B-D1370DC2B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6E01A75-77D6-4E8A-8D66-9726DCDC9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6FB7-E93A-4D6A-BA82-C4F10F58FF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3103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B2B057-0924-47BE-901F-155DA190C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14BA4C6-105D-472F-827D-1150142AB9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893FC4E-7FD5-4343-B363-B521073C9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0BC8-63D9-4367-8BA3-EFDB96BACE58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4BF74DB-38BB-48A2-ADA9-F3431C159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3A3282C-29F3-4DDE-8517-CD52CD8D2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6FB7-E93A-4D6A-BA82-C4F10F58FF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2898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D27AE70-0E9B-4625-9948-AE1D786D9C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E8BBDFB-A98F-4855-A6AB-41D556F7E8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9E55FA-A22C-4B67-B48D-45849A24A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0BC8-63D9-4367-8BA3-EFDB96BACE58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DB619D3-6ABA-4016-B4CF-4A23FF2AA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A177FFF-BDAA-489A-BB5B-D6B824051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6FB7-E93A-4D6A-BA82-C4F10F58FF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861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046DE59-3024-47C3-99CF-96E8792BF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5747C9B-131E-4345-8C37-3D96BAE67F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8590BE3-3BCD-41BF-A47C-2BCAFF4EE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0BC8-63D9-4367-8BA3-EFDB96BACE58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E805CF5-7133-427A-A48B-04BF8C4D5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1E1EC7E-83FC-4091-8F4E-96C1F1CDB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6FB7-E93A-4D6A-BA82-C4F10F58FF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104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4ECB49-FA82-45F5-BE50-6343248B8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6F1192D-F05F-48DE-B7D2-7C21E8080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BDA5A17-EF01-4BBB-88D5-EEC587CE7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0BC8-63D9-4367-8BA3-EFDB96BACE58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C40387E-C9C1-4DE2-A85B-64AB39CAB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27DF510-2310-4C50-9E4B-3EB6A4496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6FB7-E93A-4D6A-BA82-C4F10F58FF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0887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E20C64-C08A-48EA-9B45-0EB42C0D9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3245388-1B76-4936-8C5C-CE1D4D8C1E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8F7CA2A-08B3-4529-BD62-2C5F3C1A7F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AA6C5E3-780F-435C-8F58-58FF5E8E2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0BC8-63D9-4367-8BA3-EFDB96BACE58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CBB6704-23E6-4532-B119-E511ED9F6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AC971BC-B67C-41EB-B6C0-2B6ECA262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6FB7-E93A-4D6A-BA82-C4F10F58FF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3696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CC9BA0-CCD0-48BF-85A0-0045F6757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648A59B-CAB5-4240-9E0D-B5DEAA39C8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44F1964-422F-4872-AB7B-CB50DD8CDF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6619428-8AC2-4DA4-89B3-E26A57C87C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1DC1180-EB83-4FA1-BA13-657B1C5434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59BBE9E-2A81-407B-970A-DDBE4B3F0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0BC8-63D9-4367-8BA3-EFDB96BACE58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988D038-BE73-40C7-8BD3-2E029B116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6233757-2E19-4958-9548-B88CC611A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6FB7-E93A-4D6A-BA82-C4F10F58FF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0587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179286-8D74-4CAE-9BAF-B3F1F06EA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384C8FA-B0D1-470E-A937-BF072FDCB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0BC8-63D9-4367-8BA3-EFDB96BACE58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9E70C79-C14E-4ECD-9AC3-D6C1AD908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AE810F4-461A-4FAE-AC0F-C45176B3D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6FB7-E93A-4D6A-BA82-C4F10F58FF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189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B2DFE7A-EDF1-43E6-BB3B-FD83B6E4E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0BC8-63D9-4367-8BA3-EFDB96BACE58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70B7919-D17A-4022-BC11-D82D729BC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F0F6656-32BE-45B9-9048-70663E5E2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6FB7-E93A-4D6A-BA82-C4F10F58FF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0767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7B6383-CE2A-4E84-B274-2ED2FE329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816B549-83A3-4365-A3EB-50B3F807A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2362329-5125-47BF-82D0-407D99DFC0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CFBA680-081F-4BC7-A11A-24D70EE6B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0BC8-63D9-4367-8BA3-EFDB96BACE58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A45C810-6CCC-41B0-AA92-E6A785220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23951F4-549C-458D-8016-47A0E7702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6FB7-E93A-4D6A-BA82-C4F10F58FF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4041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9861B2-FC8D-4056-9C6E-D647E5266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780016A-D338-4145-A7BA-65E2B0D60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CB974A6-EC20-44D7-AE4E-6E96A2CA52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7103100-FAD6-4C54-B9AE-C385AF7A0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0BC8-63D9-4367-8BA3-EFDB96BACE58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4CE983F-EADF-401B-8EB2-D4411A8C3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16FE22A-9C99-489C-8B6B-D9FF5C14B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6FB7-E93A-4D6A-BA82-C4F10F58FF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917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7D37828-4F59-4D8F-9449-4540371A9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2A89D09-2B43-4874-8FCE-248D75E981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D8BB1DB-C223-418E-AE45-45D7C11EDA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80BC8-63D9-4367-8BA3-EFDB96BACE58}" type="datetimeFigureOut">
              <a:rPr lang="zh-CN" altLang="en-US" smtClean="0"/>
              <a:t>2022/10/29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4A82011-B9FB-4D4C-BDFC-ACA224452E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7866D9D-5784-4406-9B1B-316C2EC315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F6FB7-E93A-4D6A-BA82-C4F10F58FF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63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8A3C3A6F-BBB2-4E10-9114-482EE042C9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62" t="43419" r="50000"/>
          <a:stretch/>
        </p:blipFill>
        <p:spPr>
          <a:xfrm>
            <a:off x="333678" y="858929"/>
            <a:ext cx="6270462" cy="48951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C938475A-0704-486E-81B0-3DED20438008}"/>
              </a:ext>
            </a:extLst>
          </p:cNvPr>
          <p:cNvSpPr/>
          <p:nvPr/>
        </p:nvSpPr>
        <p:spPr>
          <a:xfrm>
            <a:off x="6483675" y="1492604"/>
            <a:ext cx="5708325" cy="337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S1 Correlation analysis and distribution of shoot fresh weight under normal temperature, cold stress and chilling acclimation.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SWNT (g): Shoot fresh weight under normal condition; RSWCS: Relative fresh weight after cold stress; RSWCA: Relative fresh weight after chilling acclimation. * represents significant differences at the 0.05 level; ** represents the difference is significant at the 0.01 level.</a:t>
            </a:r>
            <a:endParaRPr lang="zh-CN" altLang="zh-CN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270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70</Words>
  <Application>Microsoft Office PowerPoint</Application>
  <PresentationFormat>宽屏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Arial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12</dc:creator>
  <cp:lastModifiedBy>12</cp:lastModifiedBy>
  <cp:revision>12</cp:revision>
  <dcterms:created xsi:type="dcterms:W3CDTF">2022-07-01T02:33:45Z</dcterms:created>
  <dcterms:modified xsi:type="dcterms:W3CDTF">2022-10-29T08:57:41Z</dcterms:modified>
</cp:coreProperties>
</file>