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56" r:id="rId2"/>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072" autoAdjust="0"/>
  </p:normalViewPr>
  <p:slideViewPr>
    <p:cSldViewPr snapToGrid="0" showGuides="1">
      <p:cViewPr varScale="1">
        <p:scale>
          <a:sx n="77" d="100"/>
          <a:sy n="77" d="100"/>
        </p:scale>
        <p:origin x="3072" y="144"/>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843B2D-B8F6-43A1-8BD1-310896CC6C78}" type="datetimeFigureOut">
              <a:rPr lang="zh-CN" altLang="en-US" smtClean="0"/>
              <a:t>2022/10/14</a:t>
            </a:fld>
            <a:endParaRPr lang="zh-CN" altLang="en-US"/>
          </a:p>
        </p:txBody>
      </p:sp>
      <p:sp>
        <p:nvSpPr>
          <p:cNvPr id="4" name="幻灯片图像占位符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4984B05-B398-440F-8A71-A409F5AFEEA5}" type="slidenum">
              <a:rPr lang="zh-CN" altLang="en-US" smtClean="0"/>
              <a:t>‹#›</a:t>
            </a:fld>
            <a:endParaRPr lang="zh-CN" altLang="en-US"/>
          </a:p>
        </p:txBody>
      </p:sp>
    </p:spTree>
    <p:extLst>
      <p:ext uri="{BB962C8B-B14F-4D97-AF65-F5344CB8AC3E}">
        <p14:creationId xmlns:p14="http://schemas.microsoft.com/office/powerpoint/2010/main" val="19370818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zh-CN" altLang="en-US"/>
              <a:t>单击此处编辑母版标题样式</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fld id="{7B3315EC-EC23-401E-8AAC-A8BC401B0B95}" type="datetimeFigureOut">
              <a:rPr lang="zh-CN" altLang="en-US" smtClean="0"/>
              <a:t>2022/10/14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68C7D29-3A75-4929-AB0F-89D8FD2004A3}" type="slidenum">
              <a:rPr lang="zh-CN" altLang="en-US" smtClean="0"/>
              <a:t>‹#›</a:t>
            </a:fld>
            <a:endParaRPr lang="zh-CN" altLang="en-US"/>
          </a:p>
        </p:txBody>
      </p:sp>
    </p:spTree>
    <p:extLst>
      <p:ext uri="{BB962C8B-B14F-4D97-AF65-F5344CB8AC3E}">
        <p14:creationId xmlns:p14="http://schemas.microsoft.com/office/powerpoint/2010/main" val="3141697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7B3315EC-EC23-401E-8AAC-A8BC401B0B95}" type="datetimeFigureOut">
              <a:rPr lang="zh-CN" altLang="en-US" smtClean="0"/>
              <a:t>2022/10/14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68C7D29-3A75-4929-AB0F-89D8FD2004A3}" type="slidenum">
              <a:rPr lang="zh-CN" altLang="en-US" smtClean="0"/>
              <a:t>‹#›</a:t>
            </a:fld>
            <a:endParaRPr lang="zh-CN" altLang="en-US"/>
          </a:p>
        </p:txBody>
      </p:sp>
    </p:spTree>
    <p:extLst>
      <p:ext uri="{BB962C8B-B14F-4D97-AF65-F5344CB8AC3E}">
        <p14:creationId xmlns:p14="http://schemas.microsoft.com/office/powerpoint/2010/main" val="1553642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7B3315EC-EC23-401E-8AAC-A8BC401B0B95}" type="datetimeFigureOut">
              <a:rPr lang="zh-CN" altLang="en-US" smtClean="0"/>
              <a:t>2022/10/14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68C7D29-3A75-4929-AB0F-89D8FD2004A3}" type="slidenum">
              <a:rPr lang="zh-CN" altLang="en-US" smtClean="0"/>
              <a:t>‹#›</a:t>
            </a:fld>
            <a:endParaRPr lang="zh-CN" altLang="en-US"/>
          </a:p>
        </p:txBody>
      </p:sp>
    </p:spTree>
    <p:extLst>
      <p:ext uri="{BB962C8B-B14F-4D97-AF65-F5344CB8AC3E}">
        <p14:creationId xmlns:p14="http://schemas.microsoft.com/office/powerpoint/2010/main" val="27601687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7B3315EC-EC23-401E-8AAC-A8BC401B0B95}" type="datetimeFigureOut">
              <a:rPr lang="zh-CN" altLang="en-US" smtClean="0"/>
              <a:t>2022/10/14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68C7D29-3A75-4929-AB0F-89D8FD2004A3}" type="slidenum">
              <a:rPr lang="zh-CN" altLang="en-US" smtClean="0"/>
              <a:t>‹#›</a:t>
            </a:fld>
            <a:endParaRPr lang="zh-CN" altLang="en-US"/>
          </a:p>
        </p:txBody>
      </p:sp>
    </p:spTree>
    <p:extLst>
      <p:ext uri="{BB962C8B-B14F-4D97-AF65-F5344CB8AC3E}">
        <p14:creationId xmlns:p14="http://schemas.microsoft.com/office/powerpoint/2010/main" val="30599941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zh-CN" altLang="en-US"/>
              <a:t>单击此处编辑母版标题样式</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7B3315EC-EC23-401E-8AAC-A8BC401B0B95}" type="datetimeFigureOut">
              <a:rPr lang="zh-CN" altLang="en-US" smtClean="0"/>
              <a:t>2022/10/14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68C7D29-3A75-4929-AB0F-89D8FD2004A3}" type="slidenum">
              <a:rPr lang="zh-CN" altLang="en-US" smtClean="0"/>
              <a:t>‹#›</a:t>
            </a:fld>
            <a:endParaRPr lang="zh-CN" altLang="en-US"/>
          </a:p>
        </p:txBody>
      </p:sp>
    </p:spTree>
    <p:extLst>
      <p:ext uri="{BB962C8B-B14F-4D97-AF65-F5344CB8AC3E}">
        <p14:creationId xmlns:p14="http://schemas.microsoft.com/office/powerpoint/2010/main" val="17311226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7B3315EC-EC23-401E-8AAC-A8BC401B0B95}" type="datetimeFigureOut">
              <a:rPr lang="zh-CN" altLang="en-US" smtClean="0"/>
              <a:t>2022/10/14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68C7D29-3A75-4929-AB0F-89D8FD2004A3}" type="slidenum">
              <a:rPr lang="zh-CN" altLang="en-US" smtClean="0"/>
              <a:t>‹#›</a:t>
            </a:fld>
            <a:endParaRPr lang="zh-CN" altLang="en-US"/>
          </a:p>
        </p:txBody>
      </p:sp>
    </p:spTree>
    <p:extLst>
      <p:ext uri="{BB962C8B-B14F-4D97-AF65-F5344CB8AC3E}">
        <p14:creationId xmlns:p14="http://schemas.microsoft.com/office/powerpoint/2010/main" val="40693865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4" name="Content Placeholder 3"/>
          <p:cNvSpPr>
            <a:spLocks noGrp="1"/>
          </p:cNvSpPr>
          <p:nvPr>
            <p:ph sz="half" idx="2"/>
          </p:nvPr>
        </p:nvSpPr>
        <p:spPr>
          <a:xfrm>
            <a:off x="472381" y="3618442"/>
            <a:ext cx="2901255" cy="5322183"/>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6" name="Content Placeholder 5"/>
          <p:cNvSpPr>
            <a:spLocks noGrp="1"/>
          </p:cNvSpPr>
          <p:nvPr>
            <p:ph sz="quarter" idx="4"/>
          </p:nvPr>
        </p:nvSpPr>
        <p:spPr>
          <a:xfrm>
            <a:off x="3471863" y="3618442"/>
            <a:ext cx="2915543" cy="5322183"/>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7B3315EC-EC23-401E-8AAC-A8BC401B0B95}" type="datetimeFigureOut">
              <a:rPr lang="zh-CN" altLang="en-US" smtClean="0"/>
              <a:t>2022/10/14</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68C7D29-3A75-4929-AB0F-89D8FD2004A3}" type="slidenum">
              <a:rPr lang="zh-CN" altLang="en-US" smtClean="0"/>
              <a:t>‹#›</a:t>
            </a:fld>
            <a:endParaRPr lang="zh-CN" altLang="en-US"/>
          </a:p>
        </p:txBody>
      </p:sp>
    </p:spTree>
    <p:extLst>
      <p:ext uri="{BB962C8B-B14F-4D97-AF65-F5344CB8AC3E}">
        <p14:creationId xmlns:p14="http://schemas.microsoft.com/office/powerpoint/2010/main" val="17510148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7B3315EC-EC23-401E-8AAC-A8BC401B0B95}" type="datetimeFigureOut">
              <a:rPr lang="zh-CN" altLang="en-US" smtClean="0"/>
              <a:t>2022/10/14</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468C7D29-3A75-4929-AB0F-89D8FD2004A3}" type="slidenum">
              <a:rPr lang="zh-CN" altLang="en-US" smtClean="0"/>
              <a:t>‹#›</a:t>
            </a:fld>
            <a:endParaRPr lang="zh-CN" altLang="en-US"/>
          </a:p>
        </p:txBody>
      </p:sp>
    </p:spTree>
    <p:extLst>
      <p:ext uri="{BB962C8B-B14F-4D97-AF65-F5344CB8AC3E}">
        <p14:creationId xmlns:p14="http://schemas.microsoft.com/office/powerpoint/2010/main" val="25094540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3315EC-EC23-401E-8AAC-A8BC401B0B95}" type="datetimeFigureOut">
              <a:rPr lang="zh-CN" altLang="en-US" smtClean="0"/>
              <a:t>2022/10/14</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468C7D29-3A75-4929-AB0F-89D8FD2004A3}" type="slidenum">
              <a:rPr lang="zh-CN" altLang="en-US" smtClean="0"/>
              <a:t>‹#›</a:t>
            </a:fld>
            <a:endParaRPr lang="zh-CN" altLang="en-US"/>
          </a:p>
        </p:txBody>
      </p:sp>
    </p:spTree>
    <p:extLst>
      <p:ext uri="{BB962C8B-B14F-4D97-AF65-F5344CB8AC3E}">
        <p14:creationId xmlns:p14="http://schemas.microsoft.com/office/powerpoint/2010/main" val="21154418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zh-CN" altLang="en-US"/>
              <a:t>单击此处编辑母版标题样式</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Date Placeholder 4"/>
          <p:cNvSpPr>
            <a:spLocks noGrp="1"/>
          </p:cNvSpPr>
          <p:nvPr>
            <p:ph type="dt" sz="half" idx="10"/>
          </p:nvPr>
        </p:nvSpPr>
        <p:spPr/>
        <p:txBody>
          <a:bodyPr/>
          <a:lstStyle/>
          <a:p>
            <a:fld id="{7B3315EC-EC23-401E-8AAC-A8BC401B0B95}" type="datetimeFigureOut">
              <a:rPr lang="zh-CN" altLang="en-US" smtClean="0"/>
              <a:t>2022/10/14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68C7D29-3A75-4929-AB0F-89D8FD2004A3}" type="slidenum">
              <a:rPr lang="zh-CN" altLang="en-US" smtClean="0"/>
              <a:t>‹#›</a:t>
            </a:fld>
            <a:endParaRPr lang="zh-CN" altLang="en-US"/>
          </a:p>
        </p:txBody>
      </p:sp>
    </p:spTree>
    <p:extLst>
      <p:ext uri="{BB962C8B-B14F-4D97-AF65-F5344CB8AC3E}">
        <p14:creationId xmlns:p14="http://schemas.microsoft.com/office/powerpoint/2010/main" val="5261010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Date Placeholder 4"/>
          <p:cNvSpPr>
            <a:spLocks noGrp="1"/>
          </p:cNvSpPr>
          <p:nvPr>
            <p:ph type="dt" sz="half" idx="10"/>
          </p:nvPr>
        </p:nvSpPr>
        <p:spPr/>
        <p:txBody>
          <a:bodyPr/>
          <a:lstStyle/>
          <a:p>
            <a:fld id="{7B3315EC-EC23-401E-8AAC-A8BC401B0B95}" type="datetimeFigureOut">
              <a:rPr lang="zh-CN" altLang="en-US" smtClean="0"/>
              <a:t>2022/10/14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68C7D29-3A75-4929-AB0F-89D8FD2004A3}" type="slidenum">
              <a:rPr lang="zh-CN" altLang="en-US" smtClean="0"/>
              <a:t>‹#›</a:t>
            </a:fld>
            <a:endParaRPr lang="zh-CN" altLang="en-US"/>
          </a:p>
        </p:txBody>
      </p:sp>
    </p:spTree>
    <p:extLst>
      <p:ext uri="{BB962C8B-B14F-4D97-AF65-F5344CB8AC3E}">
        <p14:creationId xmlns:p14="http://schemas.microsoft.com/office/powerpoint/2010/main" val="1901899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7B3315EC-EC23-401E-8AAC-A8BC401B0B95}" type="datetimeFigureOut">
              <a:rPr lang="zh-CN" altLang="en-US" smtClean="0"/>
              <a:t>2022/10/14</a:t>
            </a:fld>
            <a:endParaRPr lang="zh-CN"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468C7D29-3A75-4929-AB0F-89D8FD2004A3}" type="slidenum">
              <a:rPr lang="zh-CN" altLang="en-US" smtClean="0"/>
              <a:t>‹#›</a:t>
            </a:fld>
            <a:endParaRPr lang="zh-CN" altLang="en-US"/>
          </a:p>
        </p:txBody>
      </p:sp>
    </p:spTree>
    <p:extLst>
      <p:ext uri="{BB962C8B-B14F-4D97-AF65-F5344CB8AC3E}">
        <p14:creationId xmlns:p14="http://schemas.microsoft.com/office/powerpoint/2010/main" val="38791578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85FC5FD-C3E6-630C-3B33-923999F7DE70}"/>
              </a:ext>
            </a:extLst>
          </p:cNvPr>
          <p:cNvGrpSpPr/>
          <p:nvPr/>
        </p:nvGrpSpPr>
        <p:grpSpPr>
          <a:xfrm>
            <a:off x="194473" y="102870"/>
            <a:ext cx="6425077" cy="9704849"/>
            <a:chOff x="194473" y="102870"/>
            <a:chExt cx="6425077" cy="9704849"/>
          </a:xfrm>
        </p:grpSpPr>
        <p:sp>
          <p:nvSpPr>
            <p:cNvPr id="362" name="TextBox 361">
              <a:extLst>
                <a:ext uri="{FF2B5EF4-FFF2-40B4-BE49-F238E27FC236}">
                  <a16:creationId xmlns:a16="http://schemas.microsoft.com/office/drawing/2014/main" id="{B64DBEDB-2B52-4698-914F-CC554DCDEDA0}"/>
                </a:ext>
              </a:extLst>
            </p:cNvPr>
            <p:cNvSpPr txBox="1"/>
            <p:nvPr/>
          </p:nvSpPr>
          <p:spPr>
            <a:xfrm>
              <a:off x="333323" y="9161388"/>
              <a:ext cx="5950890" cy="646331"/>
            </a:xfrm>
            <a:prstGeom prst="rect">
              <a:avLst/>
            </a:prstGeom>
            <a:noFill/>
          </p:spPr>
          <p:txBody>
            <a:bodyPr wrap="square" rtlCol="0">
              <a:spAutoFit/>
            </a:bodyPr>
            <a:lstStyle/>
            <a:p>
              <a:pPr algn="just" defTabSz="914400"/>
              <a:r>
                <a:rPr lang="en-US" sz="1200" b="1" dirty="0">
                  <a:solidFill>
                    <a:prstClr val="black"/>
                  </a:solidFill>
                  <a:latin typeface="Times New Roman" panose="02020603050405020304" pitchFamily="18" charset="0"/>
                  <a:cs typeface="Times New Roman" panose="02020603050405020304" pitchFamily="18" charset="0"/>
                </a:rPr>
                <a:t>Figure S5.</a:t>
              </a:r>
              <a:r>
                <a:rPr lang="en-US" sz="1200" dirty="0">
                  <a:solidFill>
                    <a:prstClr val="black"/>
                  </a:solidFill>
                  <a:latin typeface="Times New Roman" panose="02020603050405020304" pitchFamily="18" charset="0"/>
                  <a:cs typeface="Times New Roman" panose="02020603050405020304" pitchFamily="18" charset="0"/>
                </a:rPr>
                <a:t> Expression heatmaps of the 21 </a:t>
              </a:r>
              <a:r>
                <a:rPr lang="en-US" sz="1200" i="1" dirty="0">
                  <a:solidFill>
                    <a:prstClr val="black"/>
                  </a:solidFill>
                  <a:latin typeface="Times New Roman" panose="02020603050405020304" pitchFamily="18" charset="0"/>
                  <a:cs typeface="Times New Roman" panose="02020603050405020304" pitchFamily="18" charset="0"/>
                </a:rPr>
                <a:t>PgRb1</a:t>
              </a:r>
              <a:r>
                <a:rPr lang="en-US" sz="1200" dirty="0">
                  <a:solidFill>
                    <a:prstClr val="black"/>
                  </a:solidFill>
                  <a:latin typeface="Times New Roman" panose="02020603050405020304" pitchFamily="18" charset="0"/>
                  <a:cs typeface="Times New Roman" panose="02020603050405020304" pitchFamily="18" charset="0"/>
                </a:rPr>
                <a:t> genes with the 11 published </a:t>
              </a:r>
              <a:r>
                <a:rPr lang="en-US" sz="1200" i="1" dirty="0">
                  <a:solidFill>
                    <a:prstClr val="black"/>
                  </a:solidFill>
                  <a:latin typeface="Times New Roman" panose="02020603050405020304" pitchFamily="18" charset="0"/>
                  <a:cs typeface="Times New Roman" panose="02020603050405020304" pitchFamily="18" charset="0"/>
                </a:rPr>
                <a:t>PgRb1</a:t>
              </a:r>
              <a:r>
                <a:rPr lang="en-US" sz="1200" dirty="0">
                  <a:solidFill>
                    <a:prstClr val="black"/>
                  </a:solidFill>
                  <a:latin typeface="Times New Roman" panose="02020603050405020304" pitchFamily="18" charset="0"/>
                  <a:cs typeface="Times New Roman" panose="02020603050405020304" pitchFamily="18" charset="0"/>
                </a:rPr>
                <a:t> genes at different developmental stages of plant roots (</a:t>
              </a:r>
              <a:r>
                <a:rPr lang="en-US" sz="1200" b="1" dirty="0">
                  <a:solidFill>
                    <a:prstClr val="black"/>
                  </a:solidFill>
                  <a:latin typeface="Times New Roman" panose="02020603050405020304" pitchFamily="18" charset="0"/>
                  <a:cs typeface="Times New Roman" panose="02020603050405020304" pitchFamily="18" charset="0"/>
                </a:rPr>
                <a:t>a</a:t>
              </a:r>
              <a:r>
                <a:rPr lang="en-US" sz="1200" dirty="0">
                  <a:solidFill>
                    <a:prstClr val="black"/>
                  </a:solidFill>
                  <a:latin typeface="Times New Roman" panose="02020603050405020304" pitchFamily="18" charset="0"/>
                  <a:cs typeface="Times New Roman" panose="02020603050405020304" pitchFamily="18" charset="0"/>
                </a:rPr>
                <a:t>), in different tissues of a four-year-old plant (</a:t>
              </a:r>
              <a:r>
                <a:rPr lang="en-US" sz="1200" b="1" dirty="0">
                  <a:solidFill>
                    <a:prstClr val="black"/>
                  </a:solidFill>
                  <a:latin typeface="Times New Roman" panose="02020603050405020304" pitchFamily="18" charset="0"/>
                  <a:cs typeface="Times New Roman" panose="02020603050405020304" pitchFamily="18" charset="0"/>
                </a:rPr>
                <a:t>b</a:t>
              </a:r>
              <a:r>
                <a:rPr lang="en-US" sz="1200" dirty="0">
                  <a:solidFill>
                    <a:prstClr val="black"/>
                  </a:solidFill>
                  <a:latin typeface="Times New Roman" panose="02020603050405020304" pitchFamily="18" charset="0"/>
                  <a:cs typeface="Times New Roman" panose="02020603050405020304" pitchFamily="18" charset="0"/>
                </a:rPr>
                <a:t>), and in the four-year-old roots of different cultivars (</a:t>
              </a:r>
              <a:r>
                <a:rPr lang="en-US" sz="1200" b="1" dirty="0">
                  <a:solidFill>
                    <a:prstClr val="black"/>
                  </a:solidFill>
                  <a:latin typeface="Times New Roman" panose="02020603050405020304" pitchFamily="18" charset="0"/>
                  <a:cs typeface="Times New Roman" panose="02020603050405020304" pitchFamily="18" charset="0"/>
                </a:rPr>
                <a:t>c</a:t>
              </a:r>
              <a:r>
                <a:rPr lang="en-US" sz="1200" dirty="0">
                  <a:solidFill>
                    <a:prstClr val="black"/>
                  </a:solidFill>
                  <a:latin typeface="Times New Roman" panose="02020603050405020304" pitchFamily="18" charset="0"/>
                  <a:cs typeface="Times New Roman" panose="02020603050405020304" pitchFamily="18" charset="0"/>
                </a:rPr>
                <a:t>).</a:t>
              </a:r>
              <a:endParaRPr lang="en-US" sz="1200" i="1" dirty="0">
                <a:solidFill>
                  <a:prstClr val="black"/>
                </a:solidFill>
                <a:latin typeface="Times New Roman" panose="02020603050405020304" pitchFamily="18" charset="0"/>
                <a:cs typeface="Times New Roman" panose="02020603050405020304" pitchFamily="18" charset="0"/>
              </a:endParaRPr>
            </a:p>
          </p:txBody>
        </p:sp>
        <p:grpSp>
          <p:nvGrpSpPr>
            <p:cNvPr id="16" name="Group 15">
              <a:extLst>
                <a:ext uri="{FF2B5EF4-FFF2-40B4-BE49-F238E27FC236}">
                  <a16:creationId xmlns:a16="http://schemas.microsoft.com/office/drawing/2014/main" id="{7E2A0850-3DCD-4F9A-9A7D-6B9E7D9B6BC2}"/>
                </a:ext>
              </a:extLst>
            </p:cNvPr>
            <p:cNvGrpSpPr/>
            <p:nvPr/>
          </p:nvGrpSpPr>
          <p:grpSpPr>
            <a:xfrm>
              <a:off x="194473" y="102870"/>
              <a:ext cx="6375268" cy="9031302"/>
              <a:chOff x="194473" y="102870"/>
              <a:chExt cx="6375268" cy="9031302"/>
            </a:xfrm>
          </p:grpSpPr>
          <p:grpSp>
            <p:nvGrpSpPr>
              <p:cNvPr id="5" name="Group 4">
                <a:extLst>
                  <a:ext uri="{FF2B5EF4-FFF2-40B4-BE49-F238E27FC236}">
                    <a16:creationId xmlns:a16="http://schemas.microsoft.com/office/drawing/2014/main" id="{F0D28D2E-E43A-49A2-8CCB-627D742F1A6C}"/>
                  </a:ext>
                </a:extLst>
              </p:cNvPr>
              <p:cNvGrpSpPr/>
              <p:nvPr/>
            </p:nvGrpSpPr>
            <p:grpSpPr>
              <a:xfrm>
                <a:off x="194473" y="102870"/>
                <a:ext cx="2286000" cy="4754880"/>
                <a:chOff x="1325430" y="340494"/>
                <a:chExt cx="2536220" cy="4170175"/>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25430" y="340494"/>
                  <a:ext cx="1240585" cy="3402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43" name="组合 1142"/>
                <p:cNvGrpSpPr/>
                <p:nvPr/>
              </p:nvGrpSpPr>
              <p:grpSpPr>
                <a:xfrm>
                  <a:off x="2500706" y="880556"/>
                  <a:ext cx="923651" cy="2921747"/>
                  <a:chOff x="5255931" y="1698897"/>
                  <a:chExt cx="1614530" cy="5107174"/>
                </a:xfrm>
              </p:grpSpPr>
              <p:sp>
                <p:nvSpPr>
                  <p:cNvPr id="1108" name="矩形 1107"/>
                  <p:cNvSpPr/>
                  <p:nvPr/>
                </p:nvSpPr>
                <p:spPr>
                  <a:xfrm>
                    <a:off x="5255931" y="6487761"/>
                    <a:ext cx="843970" cy="318310"/>
                  </a:xfrm>
                  <a:prstGeom prst="rect">
                    <a:avLst/>
                  </a:prstGeom>
                </p:spPr>
                <p:txBody>
                  <a:bodyPr wrap="none">
                    <a:spAutoFit/>
                  </a:bodyPr>
                  <a:lstStyle/>
                  <a:p>
                    <a:pPr eaLnBrk="0" hangingPunct="0">
                      <a:lnSpc>
                        <a:spcPts val="675"/>
                      </a:lnSpc>
                    </a:pPr>
                    <a:r>
                      <a:rPr lang="en-US" altLang="zh-CN" sz="700" i="1" dirty="0">
                        <a:latin typeface="Times New Roman" panose="02020603050405020304" pitchFamily="18" charset="0"/>
                        <a:cs typeface="Times New Roman" panose="02020603050405020304" pitchFamily="18" charset="0"/>
                      </a:rPr>
                      <a:t>PgDS_1</a:t>
                    </a:r>
                    <a:endParaRPr lang="zh-CN" altLang="en-US" sz="700" i="1" dirty="0">
                      <a:latin typeface="Times New Roman" panose="02020603050405020304" pitchFamily="18" charset="0"/>
                      <a:cs typeface="Times New Roman" panose="02020603050405020304" pitchFamily="18" charset="0"/>
                    </a:endParaRPr>
                  </a:p>
                </p:txBody>
              </p:sp>
              <p:sp>
                <p:nvSpPr>
                  <p:cNvPr id="1109" name="矩形 1108"/>
                  <p:cNvSpPr/>
                  <p:nvPr/>
                </p:nvSpPr>
                <p:spPr>
                  <a:xfrm>
                    <a:off x="5255931" y="1698897"/>
                    <a:ext cx="1340485" cy="279168"/>
                  </a:xfrm>
                  <a:prstGeom prst="rect">
                    <a:avLst/>
                  </a:prstGeom>
                </p:spPr>
                <p:txBody>
                  <a:bodyPr wrap="none">
                    <a:spAutoFit/>
                  </a:bodyPr>
                  <a:lstStyle/>
                  <a:p>
                    <a:pPr eaLnBrk="0" hangingPunct="0">
                      <a:lnSpc>
                        <a:spcPts val="675"/>
                      </a:lnSpc>
                    </a:pPr>
                    <a:r>
                      <a:rPr lang="en-US" altLang="zh-CN" sz="700" i="1" dirty="0">
                        <a:latin typeface="Times New Roman" panose="02020603050405020304" pitchFamily="18" charset="0"/>
                        <a:cs typeface="Times New Roman" panose="02020603050405020304" pitchFamily="18" charset="0"/>
                      </a:rPr>
                      <a:t>PgRb1-03-05 </a:t>
                    </a:r>
                  </a:p>
                </p:txBody>
              </p:sp>
              <p:sp>
                <p:nvSpPr>
                  <p:cNvPr id="1111" name="矩形 1110"/>
                  <p:cNvSpPr/>
                  <p:nvPr/>
                </p:nvSpPr>
                <p:spPr>
                  <a:xfrm>
                    <a:off x="5255931" y="1853375"/>
                    <a:ext cx="905616" cy="318310"/>
                  </a:xfrm>
                  <a:prstGeom prst="rect">
                    <a:avLst/>
                  </a:prstGeom>
                </p:spPr>
                <p:txBody>
                  <a:bodyPr wrap="none">
                    <a:spAutoFit/>
                  </a:bodyPr>
                  <a:lstStyle/>
                  <a:p>
                    <a:pPr eaLnBrk="0" hangingPunct="0">
                      <a:lnSpc>
                        <a:spcPts val="675"/>
                      </a:lnSpc>
                    </a:pPr>
                    <a:r>
                      <a:rPr lang="en-US" altLang="zh-CN" sz="700" i="1" dirty="0">
                        <a:solidFill>
                          <a:prstClr val="black"/>
                        </a:solidFill>
                        <a:latin typeface="Times New Roman" panose="02020603050405020304" pitchFamily="18" charset="0"/>
                        <a:cs typeface="Times New Roman" panose="02020603050405020304" pitchFamily="18" charset="0"/>
                      </a:rPr>
                      <a:t>PgSE2_1</a:t>
                    </a:r>
                  </a:p>
                </p:txBody>
              </p:sp>
              <p:sp>
                <p:nvSpPr>
                  <p:cNvPr id="1113" name="矩形 1112"/>
                  <p:cNvSpPr/>
                  <p:nvPr/>
                </p:nvSpPr>
                <p:spPr>
                  <a:xfrm>
                    <a:off x="5255931" y="2007855"/>
                    <a:ext cx="1340485" cy="279168"/>
                  </a:xfrm>
                  <a:prstGeom prst="rect">
                    <a:avLst/>
                  </a:prstGeom>
                </p:spPr>
                <p:txBody>
                  <a:bodyPr wrap="none">
                    <a:spAutoFit/>
                  </a:bodyPr>
                  <a:lstStyle/>
                  <a:p>
                    <a:pPr eaLnBrk="0" hangingPunct="0">
                      <a:lnSpc>
                        <a:spcPts val="675"/>
                      </a:lnSpc>
                    </a:pPr>
                    <a:r>
                      <a:rPr lang="en-US" altLang="zh-CN" sz="700" i="1" dirty="0">
                        <a:solidFill>
                          <a:prstClr val="black"/>
                        </a:solidFill>
                        <a:latin typeface="Times New Roman" panose="02020603050405020304" pitchFamily="18" charset="0"/>
                        <a:cs typeface="Times New Roman" panose="02020603050405020304" pitchFamily="18" charset="0"/>
                      </a:rPr>
                      <a:t>PgRb1-04-01 </a:t>
                    </a:r>
                  </a:p>
                </p:txBody>
              </p:sp>
              <p:sp>
                <p:nvSpPr>
                  <p:cNvPr id="1114" name="矩形 1113"/>
                  <p:cNvSpPr/>
                  <p:nvPr/>
                </p:nvSpPr>
                <p:spPr>
                  <a:xfrm>
                    <a:off x="5255931" y="2162334"/>
                    <a:ext cx="1340485" cy="279168"/>
                  </a:xfrm>
                  <a:prstGeom prst="rect">
                    <a:avLst/>
                  </a:prstGeom>
                </p:spPr>
                <p:txBody>
                  <a:bodyPr wrap="none">
                    <a:spAutoFit/>
                  </a:bodyPr>
                  <a:lstStyle/>
                  <a:p>
                    <a:pPr eaLnBrk="0" hangingPunct="0">
                      <a:lnSpc>
                        <a:spcPts val="675"/>
                      </a:lnSpc>
                    </a:pPr>
                    <a:r>
                      <a:rPr lang="en-US" altLang="zh-CN" sz="700" i="1" dirty="0">
                        <a:solidFill>
                          <a:prstClr val="black"/>
                        </a:solidFill>
                        <a:latin typeface="Times New Roman" panose="02020603050405020304" pitchFamily="18" charset="0"/>
                        <a:cs typeface="Times New Roman" panose="02020603050405020304" pitchFamily="18" charset="0"/>
                      </a:rPr>
                      <a:t>PgRb1-08-02 </a:t>
                    </a:r>
                  </a:p>
                </p:txBody>
              </p:sp>
              <p:sp>
                <p:nvSpPr>
                  <p:cNvPr id="1115" name="矩形 1114"/>
                  <p:cNvSpPr/>
                  <p:nvPr/>
                </p:nvSpPr>
                <p:spPr>
                  <a:xfrm>
                    <a:off x="5255931" y="2316814"/>
                    <a:ext cx="1340485" cy="279168"/>
                  </a:xfrm>
                  <a:prstGeom prst="rect">
                    <a:avLst/>
                  </a:prstGeom>
                </p:spPr>
                <p:txBody>
                  <a:bodyPr wrap="none">
                    <a:spAutoFit/>
                  </a:bodyPr>
                  <a:lstStyle/>
                  <a:p>
                    <a:pPr eaLnBrk="0" hangingPunct="0">
                      <a:lnSpc>
                        <a:spcPts val="675"/>
                      </a:lnSpc>
                    </a:pPr>
                    <a:r>
                      <a:rPr lang="en-US" altLang="zh-CN" sz="700" i="1" dirty="0">
                        <a:solidFill>
                          <a:prstClr val="black"/>
                        </a:solidFill>
                        <a:latin typeface="Times New Roman" panose="02020603050405020304" pitchFamily="18" charset="0"/>
                        <a:cs typeface="Times New Roman" panose="02020603050405020304" pitchFamily="18" charset="0"/>
                      </a:rPr>
                      <a:t>PgRb1-17-10 </a:t>
                    </a:r>
                  </a:p>
                </p:txBody>
              </p:sp>
              <p:sp>
                <p:nvSpPr>
                  <p:cNvPr id="1116" name="矩形 1115"/>
                  <p:cNvSpPr/>
                  <p:nvPr/>
                </p:nvSpPr>
                <p:spPr>
                  <a:xfrm>
                    <a:off x="5255931" y="2471292"/>
                    <a:ext cx="1296963" cy="279168"/>
                  </a:xfrm>
                  <a:prstGeom prst="rect">
                    <a:avLst/>
                  </a:prstGeom>
                </p:spPr>
                <p:txBody>
                  <a:bodyPr wrap="none">
                    <a:spAutoFit/>
                  </a:bodyPr>
                  <a:lstStyle/>
                  <a:p>
                    <a:pPr eaLnBrk="0" hangingPunct="0">
                      <a:lnSpc>
                        <a:spcPts val="675"/>
                      </a:lnSpc>
                    </a:pPr>
                    <a:r>
                      <a:rPr lang="en-US" altLang="zh-CN" sz="700" i="1" dirty="0">
                        <a:solidFill>
                          <a:prstClr val="black"/>
                        </a:solidFill>
                        <a:latin typeface="Times New Roman" panose="02020603050405020304" pitchFamily="18" charset="0"/>
                        <a:cs typeface="Times New Roman" panose="02020603050405020304" pitchFamily="18" charset="0"/>
                      </a:rPr>
                      <a:t>PgRb1-05-03</a:t>
                    </a:r>
                  </a:p>
                </p:txBody>
              </p:sp>
              <p:sp>
                <p:nvSpPr>
                  <p:cNvPr id="1117" name="矩形 1116"/>
                  <p:cNvSpPr/>
                  <p:nvPr/>
                </p:nvSpPr>
                <p:spPr>
                  <a:xfrm>
                    <a:off x="5255931" y="2625770"/>
                    <a:ext cx="1340485" cy="279168"/>
                  </a:xfrm>
                  <a:prstGeom prst="rect">
                    <a:avLst/>
                  </a:prstGeom>
                </p:spPr>
                <p:txBody>
                  <a:bodyPr wrap="none">
                    <a:spAutoFit/>
                  </a:bodyPr>
                  <a:lstStyle/>
                  <a:p>
                    <a:pPr eaLnBrk="0" hangingPunct="0">
                      <a:lnSpc>
                        <a:spcPts val="675"/>
                      </a:lnSpc>
                    </a:pPr>
                    <a:r>
                      <a:rPr lang="en-US" altLang="zh-CN" sz="700" i="1" dirty="0">
                        <a:solidFill>
                          <a:prstClr val="black"/>
                        </a:solidFill>
                        <a:latin typeface="Times New Roman" panose="02020603050405020304" pitchFamily="18" charset="0"/>
                        <a:cs typeface="Times New Roman" panose="02020603050405020304" pitchFamily="18" charset="0"/>
                      </a:rPr>
                      <a:t>PgRb1-01-03 </a:t>
                    </a:r>
                  </a:p>
                </p:txBody>
              </p:sp>
              <p:sp>
                <p:nvSpPr>
                  <p:cNvPr id="1118" name="矩形 1117"/>
                  <p:cNvSpPr/>
                  <p:nvPr/>
                </p:nvSpPr>
                <p:spPr>
                  <a:xfrm>
                    <a:off x="5255931" y="2780250"/>
                    <a:ext cx="1340485" cy="279168"/>
                  </a:xfrm>
                  <a:prstGeom prst="rect">
                    <a:avLst/>
                  </a:prstGeom>
                </p:spPr>
                <p:txBody>
                  <a:bodyPr wrap="none">
                    <a:spAutoFit/>
                  </a:bodyPr>
                  <a:lstStyle/>
                  <a:p>
                    <a:pPr eaLnBrk="0" hangingPunct="0">
                      <a:lnSpc>
                        <a:spcPts val="675"/>
                      </a:lnSpc>
                    </a:pPr>
                    <a:r>
                      <a:rPr lang="en-US" altLang="zh-CN" sz="700" i="1" dirty="0">
                        <a:solidFill>
                          <a:prstClr val="black"/>
                        </a:solidFill>
                        <a:latin typeface="Times New Roman" panose="02020603050405020304" pitchFamily="18" charset="0"/>
                        <a:cs typeface="Times New Roman" panose="02020603050405020304" pitchFamily="18" charset="0"/>
                      </a:rPr>
                      <a:t>PgRb1-19-01 </a:t>
                    </a:r>
                  </a:p>
                </p:txBody>
              </p:sp>
              <p:sp>
                <p:nvSpPr>
                  <p:cNvPr id="1119" name="矩形 1118"/>
                  <p:cNvSpPr/>
                  <p:nvPr/>
                </p:nvSpPr>
                <p:spPr>
                  <a:xfrm>
                    <a:off x="5255931" y="2934729"/>
                    <a:ext cx="1296963" cy="279168"/>
                  </a:xfrm>
                  <a:prstGeom prst="rect">
                    <a:avLst/>
                  </a:prstGeom>
                </p:spPr>
                <p:txBody>
                  <a:bodyPr wrap="none">
                    <a:spAutoFit/>
                  </a:bodyPr>
                  <a:lstStyle/>
                  <a:p>
                    <a:pPr eaLnBrk="0" hangingPunct="0">
                      <a:lnSpc>
                        <a:spcPts val="675"/>
                      </a:lnSpc>
                    </a:pPr>
                    <a:r>
                      <a:rPr lang="en-US" altLang="zh-CN" sz="700" i="1" dirty="0">
                        <a:solidFill>
                          <a:prstClr val="black"/>
                        </a:solidFill>
                        <a:latin typeface="Times New Roman" panose="02020603050405020304" pitchFamily="18" charset="0"/>
                        <a:cs typeface="Times New Roman" panose="02020603050405020304" pitchFamily="18" charset="0"/>
                      </a:rPr>
                      <a:t>PgRb1-14-04</a:t>
                    </a:r>
                    <a:endParaRPr lang="zh-CN" altLang="zh-CN" sz="700" i="1" dirty="0">
                      <a:solidFill>
                        <a:prstClr val="black"/>
                      </a:solidFill>
                      <a:latin typeface="Times New Roman" panose="02020603050405020304" pitchFamily="18" charset="0"/>
                      <a:cs typeface="Times New Roman" panose="02020603050405020304" pitchFamily="18" charset="0"/>
                    </a:endParaRPr>
                  </a:p>
                </p:txBody>
              </p:sp>
              <p:sp>
                <p:nvSpPr>
                  <p:cNvPr id="1120" name="矩形 1119"/>
                  <p:cNvSpPr/>
                  <p:nvPr/>
                </p:nvSpPr>
                <p:spPr>
                  <a:xfrm>
                    <a:off x="5255931" y="3089209"/>
                    <a:ext cx="1373556" cy="318310"/>
                  </a:xfrm>
                  <a:prstGeom prst="rect">
                    <a:avLst/>
                  </a:prstGeom>
                </p:spPr>
                <p:txBody>
                  <a:bodyPr wrap="none">
                    <a:spAutoFit/>
                  </a:bodyPr>
                  <a:lstStyle/>
                  <a:p>
                    <a:pPr eaLnBrk="0" hangingPunct="0">
                      <a:lnSpc>
                        <a:spcPts val="675"/>
                      </a:lnSpc>
                    </a:pPr>
                    <a:r>
                      <a:rPr lang="en-US" altLang="zh-CN" sz="700" i="1" dirty="0">
                        <a:solidFill>
                          <a:prstClr val="black"/>
                        </a:solidFill>
                        <a:latin typeface="Times New Roman" panose="02020603050405020304" pitchFamily="18" charset="0"/>
                        <a:cs typeface="Times New Roman" panose="02020603050405020304" pitchFamily="18" charset="0"/>
                      </a:rPr>
                      <a:t>PgUGT71A27_2</a:t>
                    </a:r>
                    <a:endParaRPr lang="zh-CN" altLang="zh-CN" sz="700" i="1" dirty="0">
                      <a:solidFill>
                        <a:prstClr val="black"/>
                      </a:solidFill>
                      <a:latin typeface="Times New Roman" panose="02020603050405020304" pitchFamily="18" charset="0"/>
                      <a:cs typeface="Times New Roman" panose="02020603050405020304" pitchFamily="18" charset="0"/>
                    </a:endParaRPr>
                  </a:p>
                </p:txBody>
              </p:sp>
              <p:sp>
                <p:nvSpPr>
                  <p:cNvPr id="1121" name="矩形 1120"/>
                  <p:cNvSpPr/>
                  <p:nvPr/>
                </p:nvSpPr>
                <p:spPr>
                  <a:xfrm>
                    <a:off x="5255931" y="3243687"/>
                    <a:ext cx="883200" cy="318310"/>
                  </a:xfrm>
                  <a:prstGeom prst="rect">
                    <a:avLst/>
                  </a:prstGeom>
                </p:spPr>
                <p:txBody>
                  <a:bodyPr wrap="none">
                    <a:spAutoFit/>
                  </a:bodyPr>
                  <a:lstStyle/>
                  <a:p>
                    <a:pPr eaLnBrk="0" hangingPunct="0">
                      <a:lnSpc>
                        <a:spcPts val="675"/>
                      </a:lnSpc>
                    </a:pPr>
                    <a:r>
                      <a:rPr lang="en-US" altLang="zh-CN" sz="700" i="1" dirty="0">
                        <a:solidFill>
                          <a:prstClr val="black"/>
                        </a:solidFill>
                        <a:latin typeface="Times New Roman" panose="02020603050405020304" pitchFamily="18" charset="0"/>
                        <a:cs typeface="Times New Roman" panose="02020603050405020304" pitchFamily="18" charset="0"/>
                      </a:rPr>
                      <a:t>PgDS_3 </a:t>
                    </a:r>
                  </a:p>
                </p:txBody>
              </p:sp>
              <p:sp>
                <p:nvSpPr>
                  <p:cNvPr id="1122" name="矩形 1121"/>
                  <p:cNvSpPr/>
                  <p:nvPr/>
                </p:nvSpPr>
                <p:spPr>
                  <a:xfrm>
                    <a:off x="5255931" y="3398167"/>
                    <a:ext cx="1614530" cy="318310"/>
                  </a:xfrm>
                  <a:prstGeom prst="rect">
                    <a:avLst/>
                  </a:prstGeom>
                </p:spPr>
                <p:txBody>
                  <a:bodyPr wrap="none">
                    <a:spAutoFit/>
                  </a:bodyPr>
                  <a:lstStyle/>
                  <a:p>
                    <a:pPr eaLnBrk="0" hangingPunct="0">
                      <a:lnSpc>
                        <a:spcPts val="675"/>
                      </a:lnSpc>
                    </a:pPr>
                    <a:r>
                      <a:rPr lang="en-US" altLang="zh-CN" sz="700" i="1" dirty="0">
                        <a:solidFill>
                          <a:prstClr val="black"/>
                        </a:solidFill>
                        <a:latin typeface="Times New Roman" panose="02020603050405020304" pitchFamily="18" charset="0"/>
                        <a:cs typeface="Times New Roman" panose="02020603050405020304" pitchFamily="18" charset="0"/>
                      </a:rPr>
                      <a:t>PgCYP716A52v2_3 </a:t>
                    </a:r>
                  </a:p>
                </p:txBody>
              </p:sp>
              <p:sp>
                <p:nvSpPr>
                  <p:cNvPr id="1123" name="矩形 1122"/>
                  <p:cNvSpPr/>
                  <p:nvPr/>
                </p:nvSpPr>
                <p:spPr>
                  <a:xfrm>
                    <a:off x="5255931" y="3552645"/>
                    <a:ext cx="1340485" cy="279168"/>
                  </a:xfrm>
                  <a:prstGeom prst="rect">
                    <a:avLst/>
                  </a:prstGeom>
                </p:spPr>
                <p:txBody>
                  <a:bodyPr wrap="none">
                    <a:spAutoFit/>
                  </a:bodyPr>
                  <a:lstStyle/>
                  <a:p>
                    <a:pPr eaLnBrk="0" hangingPunct="0">
                      <a:lnSpc>
                        <a:spcPts val="675"/>
                      </a:lnSpc>
                    </a:pPr>
                    <a:r>
                      <a:rPr lang="en-US" altLang="zh-CN" sz="700" i="1" dirty="0">
                        <a:solidFill>
                          <a:prstClr val="black"/>
                        </a:solidFill>
                        <a:latin typeface="Times New Roman" panose="02020603050405020304" pitchFamily="18" charset="0"/>
                        <a:cs typeface="Times New Roman" panose="02020603050405020304" pitchFamily="18" charset="0"/>
                      </a:rPr>
                      <a:t>PgRb1-06-01 </a:t>
                    </a:r>
                  </a:p>
                </p:txBody>
              </p:sp>
              <p:sp>
                <p:nvSpPr>
                  <p:cNvPr id="1124" name="矩形 1123"/>
                  <p:cNvSpPr/>
                  <p:nvPr/>
                </p:nvSpPr>
                <p:spPr>
                  <a:xfrm>
                    <a:off x="5255931" y="3707124"/>
                    <a:ext cx="1000885" cy="318310"/>
                  </a:xfrm>
                  <a:prstGeom prst="rect">
                    <a:avLst/>
                  </a:prstGeom>
                </p:spPr>
                <p:txBody>
                  <a:bodyPr wrap="none">
                    <a:spAutoFit/>
                  </a:bodyPr>
                  <a:lstStyle/>
                  <a:p>
                    <a:pPr eaLnBrk="0" hangingPunct="0">
                      <a:lnSpc>
                        <a:spcPts val="675"/>
                      </a:lnSpc>
                    </a:pPr>
                    <a:r>
                      <a:rPr lang="en-US" altLang="zh-CN" sz="700" i="1" dirty="0">
                        <a:solidFill>
                          <a:prstClr val="black"/>
                        </a:solidFill>
                        <a:latin typeface="Times New Roman" panose="02020603050405020304" pitchFamily="18" charset="0"/>
                        <a:cs typeface="Times New Roman" panose="02020603050405020304" pitchFamily="18" charset="0"/>
                      </a:rPr>
                      <a:t>PgFPS_22</a:t>
                    </a:r>
                    <a:endParaRPr lang="zh-CN" altLang="zh-CN" sz="700" i="1" dirty="0">
                      <a:solidFill>
                        <a:prstClr val="black"/>
                      </a:solidFill>
                      <a:latin typeface="Times New Roman" panose="02020603050405020304" pitchFamily="18" charset="0"/>
                      <a:cs typeface="Times New Roman" panose="02020603050405020304" pitchFamily="18" charset="0"/>
                    </a:endParaRPr>
                  </a:p>
                </p:txBody>
              </p:sp>
              <p:sp>
                <p:nvSpPr>
                  <p:cNvPr id="1125" name="矩形 1124"/>
                  <p:cNvSpPr/>
                  <p:nvPr/>
                </p:nvSpPr>
                <p:spPr>
                  <a:xfrm>
                    <a:off x="5255931" y="3861604"/>
                    <a:ext cx="998083" cy="318310"/>
                  </a:xfrm>
                  <a:prstGeom prst="rect">
                    <a:avLst/>
                  </a:prstGeom>
                </p:spPr>
                <p:txBody>
                  <a:bodyPr wrap="none">
                    <a:spAutoFit/>
                  </a:bodyPr>
                  <a:lstStyle/>
                  <a:p>
                    <a:pPr eaLnBrk="0" hangingPunct="0">
                      <a:lnSpc>
                        <a:spcPts val="675"/>
                      </a:lnSpc>
                    </a:pPr>
                    <a:r>
                      <a:rPr lang="en-US" altLang="zh-CN" sz="700" i="1" dirty="0" err="1">
                        <a:solidFill>
                          <a:prstClr val="black"/>
                        </a:solidFill>
                        <a:latin typeface="Times New Roman" panose="02020603050405020304" pitchFamily="18" charset="0"/>
                        <a:cs typeface="Times New Roman" panose="02020603050405020304" pitchFamily="18" charset="0"/>
                      </a:rPr>
                      <a:t>Pg</a:t>
                    </a:r>
                    <a:r>
                      <a:rPr lang="en-US" altLang="zh-CN" sz="700" i="1" dirty="0">
                        <a:solidFill>
                          <a:prstClr val="black"/>
                        </a:solidFill>
                        <a:latin typeface="Times New Roman" panose="02020603050405020304" pitchFamily="18" charset="0"/>
                        <a:cs typeface="Times New Roman" panose="02020603050405020304" pitchFamily="18" charset="0"/>
                      </a:rPr>
                      <a:t>β-AS_1 </a:t>
                    </a:r>
                  </a:p>
                </p:txBody>
              </p:sp>
              <p:sp>
                <p:nvSpPr>
                  <p:cNvPr id="1126" name="矩形 1125"/>
                  <p:cNvSpPr/>
                  <p:nvPr/>
                </p:nvSpPr>
                <p:spPr>
                  <a:xfrm>
                    <a:off x="5255931" y="4016082"/>
                    <a:ext cx="1340485" cy="279168"/>
                  </a:xfrm>
                  <a:prstGeom prst="rect">
                    <a:avLst/>
                  </a:prstGeom>
                </p:spPr>
                <p:txBody>
                  <a:bodyPr wrap="none">
                    <a:spAutoFit/>
                  </a:bodyPr>
                  <a:lstStyle/>
                  <a:p>
                    <a:pPr eaLnBrk="0" hangingPunct="0">
                      <a:lnSpc>
                        <a:spcPts val="675"/>
                      </a:lnSpc>
                    </a:pPr>
                    <a:r>
                      <a:rPr lang="en-US" altLang="zh-CN" sz="700" i="1" dirty="0">
                        <a:solidFill>
                          <a:prstClr val="black"/>
                        </a:solidFill>
                        <a:latin typeface="Times New Roman" panose="02020603050405020304" pitchFamily="18" charset="0"/>
                        <a:cs typeface="Times New Roman" panose="02020603050405020304" pitchFamily="18" charset="0"/>
                      </a:rPr>
                      <a:t>PgRb1-15-02 </a:t>
                    </a:r>
                  </a:p>
                </p:txBody>
              </p:sp>
              <p:sp>
                <p:nvSpPr>
                  <p:cNvPr id="1127" name="矩形 1126"/>
                  <p:cNvSpPr/>
                  <p:nvPr/>
                </p:nvSpPr>
                <p:spPr>
                  <a:xfrm>
                    <a:off x="5255931" y="4170562"/>
                    <a:ext cx="1340485" cy="279168"/>
                  </a:xfrm>
                  <a:prstGeom prst="rect">
                    <a:avLst/>
                  </a:prstGeom>
                </p:spPr>
                <p:txBody>
                  <a:bodyPr wrap="none">
                    <a:spAutoFit/>
                  </a:bodyPr>
                  <a:lstStyle/>
                  <a:p>
                    <a:pPr eaLnBrk="0" hangingPunct="0">
                      <a:lnSpc>
                        <a:spcPts val="675"/>
                      </a:lnSpc>
                    </a:pPr>
                    <a:r>
                      <a:rPr lang="en-US" altLang="zh-CN" sz="700" i="1" dirty="0">
                        <a:solidFill>
                          <a:prstClr val="black"/>
                        </a:solidFill>
                        <a:latin typeface="Times New Roman" panose="02020603050405020304" pitchFamily="18" charset="0"/>
                        <a:cs typeface="Times New Roman" panose="02020603050405020304" pitchFamily="18" charset="0"/>
                      </a:rPr>
                      <a:t>PgRb1-22-21 </a:t>
                    </a:r>
                  </a:p>
                </p:txBody>
              </p:sp>
              <p:sp>
                <p:nvSpPr>
                  <p:cNvPr id="1129" name="矩形 1128"/>
                  <p:cNvSpPr/>
                  <p:nvPr/>
                </p:nvSpPr>
                <p:spPr>
                  <a:xfrm>
                    <a:off x="5255931" y="4325040"/>
                    <a:ext cx="1340485" cy="279168"/>
                  </a:xfrm>
                  <a:prstGeom prst="rect">
                    <a:avLst/>
                  </a:prstGeom>
                </p:spPr>
                <p:txBody>
                  <a:bodyPr wrap="none">
                    <a:spAutoFit/>
                  </a:bodyPr>
                  <a:lstStyle/>
                  <a:p>
                    <a:pPr eaLnBrk="0" hangingPunct="0">
                      <a:lnSpc>
                        <a:spcPts val="675"/>
                      </a:lnSpc>
                    </a:pPr>
                    <a:r>
                      <a:rPr lang="en-US" altLang="zh-CN" sz="700" i="1" dirty="0">
                        <a:solidFill>
                          <a:prstClr val="black"/>
                        </a:solidFill>
                        <a:latin typeface="Times New Roman" panose="02020603050405020304" pitchFamily="18" charset="0"/>
                        <a:cs typeface="Times New Roman" panose="02020603050405020304" pitchFamily="18" charset="0"/>
                      </a:rPr>
                      <a:t>PgRb1-21-02 </a:t>
                    </a:r>
                  </a:p>
                </p:txBody>
              </p:sp>
              <p:sp>
                <p:nvSpPr>
                  <p:cNvPr id="1130" name="矩形 1129"/>
                  <p:cNvSpPr/>
                  <p:nvPr/>
                </p:nvSpPr>
                <p:spPr>
                  <a:xfrm>
                    <a:off x="5255931" y="4479519"/>
                    <a:ext cx="1296963" cy="279168"/>
                  </a:xfrm>
                  <a:prstGeom prst="rect">
                    <a:avLst/>
                  </a:prstGeom>
                </p:spPr>
                <p:txBody>
                  <a:bodyPr wrap="none">
                    <a:spAutoFit/>
                  </a:bodyPr>
                  <a:lstStyle/>
                  <a:p>
                    <a:pPr eaLnBrk="0" hangingPunct="0">
                      <a:lnSpc>
                        <a:spcPts val="675"/>
                      </a:lnSpc>
                    </a:pPr>
                    <a:r>
                      <a:rPr lang="en-US" altLang="zh-CN" sz="700" i="1" dirty="0">
                        <a:solidFill>
                          <a:prstClr val="black"/>
                        </a:solidFill>
                        <a:latin typeface="Times New Roman" panose="02020603050405020304" pitchFamily="18" charset="0"/>
                        <a:cs typeface="Times New Roman" panose="02020603050405020304" pitchFamily="18" charset="0"/>
                      </a:rPr>
                      <a:t>PgRb1-16-04</a:t>
                    </a:r>
                    <a:endParaRPr lang="zh-CN" altLang="zh-CN" sz="700" i="1" dirty="0">
                      <a:solidFill>
                        <a:prstClr val="black"/>
                      </a:solidFill>
                      <a:latin typeface="Times New Roman" panose="02020603050405020304" pitchFamily="18" charset="0"/>
                      <a:cs typeface="Times New Roman" panose="02020603050405020304" pitchFamily="18" charset="0"/>
                    </a:endParaRPr>
                  </a:p>
                </p:txBody>
              </p:sp>
              <p:sp>
                <p:nvSpPr>
                  <p:cNvPr id="1131" name="矩形 1130"/>
                  <p:cNvSpPr/>
                  <p:nvPr/>
                </p:nvSpPr>
                <p:spPr>
                  <a:xfrm>
                    <a:off x="5255931" y="4633999"/>
                    <a:ext cx="1466021" cy="318310"/>
                  </a:xfrm>
                  <a:prstGeom prst="rect">
                    <a:avLst/>
                  </a:prstGeom>
                </p:spPr>
                <p:txBody>
                  <a:bodyPr wrap="none">
                    <a:spAutoFit/>
                  </a:bodyPr>
                  <a:lstStyle/>
                  <a:p>
                    <a:pPr eaLnBrk="0" hangingPunct="0">
                      <a:lnSpc>
                        <a:spcPts val="675"/>
                      </a:lnSpc>
                    </a:pPr>
                    <a:r>
                      <a:rPr lang="en-US" altLang="zh-CN" sz="700" i="1" dirty="0">
                        <a:solidFill>
                          <a:prstClr val="black"/>
                        </a:solidFill>
                        <a:latin typeface="Times New Roman" panose="02020603050405020304" pitchFamily="18" charset="0"/>
                        <a:cs typeface="Times New Roman" panose="02020603050405020304" pitchFamily="18" charset="0"/>
                      </a:rPr>
                      <a:t>PgCYP716A47_1 </a:t>
                    </a:r>
                  </a:p>
                </p:txBody>
              </p:sp>
              <p:sp>
                <p:nvSpPr>
                  <p:cNvPr id="1132" name="矩形 1131"/>
                  <p:cNvSpPr/>
                  <p:nvPr/>
                </p:nvSpPr>
                <p:spPr>
                  <a:xfrm>
                    <a:off x="5255931" y="4788477"/>
                    <a:ext cx="1340485" cy="279168"/>
                  </a:xfrm>
                  <a:prstGeom prst="rect">
                    <a:avLst/>
                  </a:prstGeom>
                </p:spPr>
                <p:txBody>
                  <a:bodyPr wrap="none">
                    <a:spAutoFit/>
                  </a:bodyPr>
                  <a:lstStyle/>
                  <a:p>
                    <a:pPr eaLnBrk="0" hangingPunct="0">
                      <a:lnSpc>
                        <a:spcPts val="675"/>
                      </a:lnSpc>
                    </a:pPr>
                    <a:r>
                      <a:rPr lang="en-US" altLang="zh-CN" sz="700" i="1" dirty="0">
                        <a:solidFill>
                          <a:prstClr val="black"/>
                        </a:solidFill>
                        <a:latin typeface="Times New Roman" panose="02020603050405020304" pitchFamily="18" charset="0"/>
                        <a:cs typeface="Times New Roman" panose="02020603050405020304" pitchFamily="18" charset="0"/>
                      </a:rPr>
                      <a:t>PgRb1-18-02 </a:t>
                    </a:r>
                  </a:p>
                </p:txBody>
              </p:sp>
              <p:sp>
                <p:nvSpPr>
                  <p:cNvPr id="1133" name="矩形 1132"/>
                  <p:cNvSpPr/>
                  <p:nvPr/>
                </p:nvSpPr>
                <p:spPr>
                  <a:xfrm>
                    <a:off x="5255931" y="4942957"/>
                    <a:ext cx="1340485" cy="279168"/>
                  </a:xfrm>
                  <a:prstGeom prst="rect">
                    <a:avLst/>
                  </a:prstGeom>
                </p:spPr>
                <p:txBody>
                  <a:bodyPr wrap="none">
                    <a:spAutoFit/>
                  </a:bodyPr>
                  <a:lstStyle/>
                  <a:p>
                    <a:pPr eaLnBrk="0" hangingPunct="0">
                      <a:lnSpc>
                        <a:spcPts val="675"/>
                      </a:lnSpc>
                    </a:pPr>
                    <a:r>
                      <a:rPr lang="en-US" altLang="zh-CN" sz="700" i="1" dirty="0">
                        <a:solidFill>
                          <a:prstClr val="black"/>
                        </a:solidFill>
                        <a:latin typeface="Times New Roman" panose="02020603050405020304" pitchFamily="18" charset="0"/>
                        <a:cs typeface="Times New Roman" panose="02020603050405020304" pitchFamily="18" charset="0"/>
                      </a:rPr>
                      <a:t>PgRb1-02-01 </a:t>
                    </a:r>
                  </a:p>
                </p:txBody>
              </p:sp>
              <p:sp>
                <p:nvSpPr>
                  <p:cNvPr id="1134" name="矩形 1133"/>
                  <p:cNvSpPr/>
                  <p:nvPr/>
                </p:nvSpPr>
                <p:spPr>
                  <a:xfrm>
                    <a:off x="5255931" y="5097435"/>
                    <a:ext cx="1340485" cy="279168"/>
                  </a:xfrm>
                  <a:prstGeom prst="rect">
                    <a:avLst/>
                  </a:prstGeom>
                </p:spPr>
                <p:txBody>
                  <a:bodyPr wrap="none">
                    <a:spAutoFit/>
                  </a:bodyPr>
                  <a:lstStyle/>
                  <a:p>
                    <a:pPr eaLnBrk="0" hangingPunct="0">
                      <a:lnSpc>
                        <a:spcPts val="675"/>
                      </a:lnSpc>
                    </a:pPr>
                    <a:r>
                      <a:rPr lang="en-US" altLang="zh-CN" sz="700" i="1" dirty="0">
                        <a:solidFill>
                          <a:prstClr val="black"/>
                        </a:solidFill>
                        <a:latin typeface="Times New Roman" panose="02020603050405020304" pitchFamily="18" charset="0"/>
                        <a:cs typeface="Times New Roman" panose="02020603050405020304" pitchFamily="18" charset="0"/>
                      </a:rPr>
                      <a:t>PgRb1-12-01 </a:t>
                    </a:r>
                  </a:p>
                </p:txBody>
              </p:sp>
              <p:sp>
                <p:nvSpPr>
                  <p:cNvPr id="1135" name="矩形 1134"/>
                  <p:cNvSpPr/>
                  <p:nvPr/>
                </p:nvSpPr>
                <p:spPr>
                  <a:xfrm>
                    <a:off x="5255931" y="5251914"/>
                    <a:ext cx="1340485" cy="279168"/>
                  </a:xfrm>
                  <a:prstGeom prst="rect">
                    <a:avLst/>
                  </a:prstGeom>
                </p:spPr>
                <p:txBody>
                  <a:bodyPr wrap="none">
                    <a:spAutoFit/>
                  </a:bodyPr>
                  <a:lstStyle/>
                  <a:p>
                    <a:pPr eaLnBrk="0" hangingPunct="0">
                      <a:lnSpc>
                        <a:spcPts val="675"/>
                      </a:lnSpc>
                    </a:pPr>
                    <a:r>
                      <a:rPr lang="en-US" altLang="zh-CN" sz="700" i="1" dirty="0">
                        <a:solidFill>
                          <a:prstClr val="black"/>
                        </a:solidFill>
                        <a:latin typeface="Times New Roman" panose="02020603050405020304" pitchFamily="18" charset="0"/>
                        <a:cs typeface="Times New Roman" panose="02020603050405020304" pitchFamily="18" charset="0"/>
                      </a:rPr>
                      <a:t>PgRb1-10-01 </a:t>
                    </a:r>
                  </a:p>
                </p:txBody>
              </p:sp>
              <p:sp>
                <p:nvSpPr>
                  <p:cNvPr id="1136" name="矩形 1135"/>
                  <p:cNvSpPr/>
                  <p:nvPr/>
                </p:nvSpPr>
                <p:spPr>
                  <a:xfrm>
                    <a:off x="5255931" y="5406394"/>
                    <a:ext cx="1340485" cy="279168"/>
                  </a:xfrm>
                  <a:prstGeom prst="rect">
                    <a:avLst/>
                  </a:prstGeom>
                </p:spPr>
                <p:txBody>
                  <a:bodyPr wrap="none">
                    <a:spAutoFit/>
                  </a:bodyPr>
                  <a:lstStyle/>
                  <a:p>
                    <a:pPr eaLnBrk="0" hangingPunct="0">
                      <a:lnSpc>
                        <a:spcPts val="675"/>
                      </a:lnSpc>
                    </a:pPr>
                    <a:r>
                      <a:rPr lang="en-US" altLang="zh-CN" sz="700" i="1" dirty="0">
                        <a:solidFill>
                          <a:prstClr val="black"/>
                        </a:solidFill>
                        <a:latin typeface="Times New Roman" panose="02020603050405020304" pitchFamily="18" charset="0"/>
                        <a:cs typeface="Times New Roman" panose="02020603050405020304" pitchFamily="18" charset="0"/>
                      </a:rPr>
                      <a:t>PgRb1-13-01 </a:t>
                    </a:r>
                  </a:p>
                </p:txBody>
              </p:sp>
              <p:sp>
                <p:nvSpPr>
                  <p:cNvPr id="1137" name="矩形 1136"/>
                  <p:cNvSpPr/>
                  <p:nvPr/>
                </p:nvSpPr>
                <p:spPr>
                  <a:xfrm>
                    <a:off x="5255931" y="5560870"/>
                    <a:ext cx="1340485" cy="279168"/>
                  </a:xfrm>
                  <a:prstGeom prst="rect">
                    <a:avLst/>
                  </a:prstGeom>
                </p:spPr>
                <p:txBody>
                  <a:bodyPr wrap="none">
                    <a:spAutoFit/>
                  </a:bodyPr>
                  <a:lstStyle/>
                  <a:p>
                    <a:pPr eaLnBrk="0" hangingPunct="0">
                      <a:lnSpc>
                        <a:spcPts val="675"/>
                      </a:lnSpc>
                    </a:pPr>
                    <a:r>
                      <a:rPr lang="en-US" altLang="zh-CN" sz="700" i="1" dirty="0">
                        <a:solidFill>
                          <a:prstClr val="black"/>
                        </a:solidFill>
                        <a:latin typeface="Times New Roman" panose="02020603050405020304" pitchFamily="18" charset="0"/>
                        <a:cs typeface="Times New Roman" panose="02020603050405020304" pitchFamily="18" charset="0"/>
                      </a:rPr>
                      <a:t>PgRb1-07-01 </a:t>
                    </a:r>
                  </a:p>
                </p:txBody>
              </p:sp>
              <p:sp>
                <p:nvSpPr>
                  <p:cNvPr id="1138" name="矩形 1137"/>
                  <p:cNvSpPr/>
                  <p:nvPr/>
                </p:nvSpPr>
                <p:spPr>
                  <a:xfrm>
                    <a:off x="5255931" y="5715351"/>
                    <a:ext cx="1296963" cy="279168"/>
                  </a:xfrm>
                  <a:prstGeom prst="rect">
                    <a:avLst/>
                  </a:prstGeom>
                </p:spPr>
                <p:txBody>
                  <a:bodyPr wrap="none">
                    <a:spAutoFit/>
                  </a:bodyPr>
                  <a:lstStyle/>
                  <a:p>
                    <a:pPr eaLnBrk="0" hangingPunct="0">
                      <a:lnSpc>
                        <a:spcPts val="675"/>
                      </a:lnSpc>
                    </a:pPr>
                    <a:r>
                      <a:rPr lang="en-US" altLang="zh-CN" sz="700" i="1" dirty="0">
                        <a:solidFill>
                          <a:prstClr val="black"/>
                        </a:solidFill>
                        <a:latin typeface="Times New Roman" panose="02020603050405020304" pitchFamily="18" charset="0"/>
                        <a:cs typeface="Times New Roman" panose="02020603050405020304" pitchFamily="18" charset="0"/>
                      </a:rPr>
                      <a:t>PgRb1-11-01</a:t>
                    </a:r>
                    <a:endParaRPr lang="zh-CN" altLang="zh-CN" sz="700" i="1" dirty="0">
                      <a:solidFill>
                        <a:prstClr val="black"/>
                      </a:solidFill>
                      <a:latin typeface="Times New Roman" panose="02020603050405020304" pitchFamily="18" charset="0"/>
                      <a:cs typeface="Times New Roman" panose="02020603050405020304" pitchFamily="18" charset="0"/>
                    </a:endParaRPr>
                  </a:p>
                </p:txBody>
              </p:sp>
              <p:sp>
                <p:nvSpPr>
                  <p:cNvPr id="1139" name="矩形 1138"/>
                  <p:cNvSpPr/>
                  <p:nvPr/>
                </p:nvSpPr>
                <p:spPr>
                  <a:xfrm>
                    <a:off x="5255931" y="5869830"/>
                    <a:ext cx="849574" cy="318310"/>
                  </a:xfrm>
                  <a:prstGeom prst="rect">
                    <a:avLst/>
                  </a:prstGeom>
                </p:spPr>
                <p:txBody>
                  <a:bodyPr wrap="none">
                    <a:spAutoFit/>
                  </a:bodyPr>
                  <a:lstStyle/>
                  <a:p>
                    <a:pPr eaLnBrk="0" hangingPunct="0">
                      <a:lnSpc>
                        <a:spcPts val="675"/>
                      </a:lnSpc>
                    </a:pPr>
                    <a:r>
                      <a:rPr lang="en-US" altLang="zh-CN" sz="700" i="1" dirty="0">
                        <a:solidFill>
                          <a:prstClr val="black"/>
                        </a:solidFill>
                        <a:latin typeface="Times New Roman" panose="02020603050405020304" pitchFamily="18" charset="0"/>
                        <a:cs typeface="Times New Roman" panose="02020603050405020304" pitchFamily="18" charset="0"/>
                      </a:rPr>
                      <a:t>PgSS_1 </a:t>
                    </a:r>
                  </a:p>
                </p:txBody>
              </p:sp>
              <p:sp>
                <p:nvSpPr>
                  <p:cNvPr id="1140" name="矩形 1139"/>
                  <p:cNvSpPr/>
                  <p:nvPr/>
                </p:nvSpPr>
                <p:spPr>
                  <a:xfrm>
                    <a:off x="5255931" y="6024310"/>
                    <a:ext cx="944845" cy="318310"/>
                  </a:xfrm>
                  <a:prstGeom prst="rect">
                    <a:avLst/>
                  </a:prstGeom>
                </p:spPr>
                <p:txBody>
                  <a:bodyPr wrap="none">
                    <a:spAutoFit/>
                  </a:bodyPr>
                  <a:lstStyle/>
                  <a:p>
                    <a:pPr eaLnBrk="0" hangingPunct="0">
                      <a:lnSpc>
                        <a:spcPts val="675"/>
                      </a:lnSpc>
                    </a:pPr>
                    <a:r>
                      <a:rPr lang="en-US" altLang="zh-CN" sz="700" i="1" dirty="0">
                        <a:solidFill>
                          <a:prstClr val="black"/>
                        </a:solidFill>
                        <a:latin typeface="Times New Roman" panose="02020603050405020304" pitchFamily="18" charset="0"/>
                        <a:cs typeface="Times New Roman" panose="02020603050405020304" pitchFamily="18" charset="0"/>
                      </a:rPr>
                      <a:t>PgSE2_4 </a:t>
                    </a:r>
                  </a:p>
                </p:txBody>
              </p:sp>
              <p:sp>
                <p:nvSpPr>
                  <p:cNvPr id="1141" name="矩形 1140"/>
                  <p:cNvSpPr/>
                  <p:nvPr/>
                </p:nvSpPr>
                <p:spPr>
                  <a:xfrm>
                    <a:off x="5255931" y="6178789"/>
                    <a:ext cx="1296963" cy="279168"/>
                  </a:xfrm>
                  <a:prstGeom prst="rect">
                    <a:avLst/>
                  </a:prstGeom>
                </p:spPr>
                <p:txBody>
                  <a:bodyPr wrap="none">
                    <a:spAutoFit/>
                  </a:bodyPr>
                  <a:lstStyle/>
                  <a:p>
                    <a:pPr eaLnBrk="0" hangingPunct="0">
                      <a:lnSpc>
                        <a:spcPts val="675"/>
                      </a:lnSpc>
                    </a:pPr>
                    <a:r>
                      <a:rPr lang="en-US" altLang="zh-CN" sz="700" i="1" dirty="0">
                        <a:solidFill>
                          <a:prstClr val="black"/>
                        </a:solidFill>
                        <a:latin typeface="Times New Roman" panose="02020603050405020304" pitchFamily="18" charset="0"/>
                        <a:cs typeface="Times New Roman" panose="02020603050405020304" pitchFamily="18" charset="0"/>
                      </a:rPr>
                      <a:t>PgRb1-09-22</a:t>
                    </a:r>
                  </a:p>
                </p:txBody>
              </p:sp>
              <p:sp>
                <p:nvSpPr>
                  <p:cNvPr id="1142" name="矩形 1141"/>
                  <p:cNvSpPr/>
                  <p:nvPr/>
                </p:nvSpPr>
                <p:spPr>
                  <a:xfrm>
                    <a:off x="5255931" y="6333265"/>
                    <a:ext cx="1614530" cy="318310"/>
                  </a:xfrm>
                  <a:prstGeom prst="rect">
                    <a:avLst/>
                  </a:prstGeom>
                </p:spPr>
                <p:txBody>
                  <a:bodyPr wrap="none">
                    <a:spAutoFit/>
                  </a:bodyPr>
                  <a:lstStyle/>
                  <a:p>
                    <a:pPr eaLnBrk="0" hangingPunct="0">
                      <a:lnSpc>
                        <a:spcPts val="675"/>
                      </a:lnSpc>
                    </a:pPr>
                    <a:r>
                      <a:rPr lang="en-US" altLang="zh-CN" sz="700" i="1" dirty="0">
                        <a:solidFill>
                          <a:prstClr val="black"/>
                        </a:solidFill>
                        <a:latin typeface="Times New Roman" panose="02020603050405020304" pitchFamily="18" charset="0"/>
                        <a:cs typeface="Times New Roman" panose="02020603050405020304" pitchFamily="18" charset="0"/>
                      </a:rPr>
                      <a:t>PgCYP716A53v2_1 </a:t>
                    </a:r>
                  </a:p>
                </p:txBody>
              </p:sp>
            </p:grpSp>
            <p:grpSp>
              <p:nvGrpSpPr>
                <p:cNvPr id="1145" name="组合 1144"/>
                <p:cNvGrpSpPr/>
                <p:nvPr/>
              </p:nvGrpSpPr>
              <p:grpSpPr>
                <a:xfrm>
                  <a:off x="3462848" y="836131"/>
                  <a:ext cx="398802" cy="1043693"/>
                  <a:chOff x="3827881" y="1203384"/>
                  <a:chExt cx="623342" cy="1631328"/>
                </a:xfrm>
              </p:grpSpPr>
              <p:grpSp>
                <p:nvGrpSpPr>
                  <p:cNvPr id="1055" name="Group 63"/>
                  <p:cNvGrpSpPr>
                    <a:grpSpLocks/>
                  </p:cNvGrpSpPr>
                  <p:nvPr/>
                </p:nvGrpSpPr>
                <p:grpSpPr bwMode="auto">
                  <a:xfrm>
                    <a:off x="3827881" y="1300431"/>
                    <a:ext cx="133348" cy="1397945"/>
                    <a:chOff x="5547" y="-276"/>
                    <a:chExt cx="200" cy="3002"/>
                  </a:xfrm>
                </p:grpSpPr>
                <p:sp>
                  <p:nvSpPr>
                    <p:cNvPr id="1056" name="Freeform 64"/>
                    <p:cNvSpPr>
                      <a:spLocks/>
                    </p:cNvSpPr>
                    <p:nvPr/>
                  </p:nvSpPr>
                  <p:spPr bwMode="auto">
                    <a:xfrm>
                      <a:off x="5547" y="266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700"/>
                    </a:p>
                  </p:txBody>
                </p:sp>
                <p:sp>
                  <p:nvSpPr>
                    <p:cNvPr id="1057" name="Freeform 65"/>
                    <p:cNvSpPr>
                      <a:spLocks/>
                    </p:cNvSpPr>
                    <p:nvPr/>
                  </p:nvSpPr>
                  <p:spPr bwMode="auto">
                    <a:xfrm>
                      <a:off x="5547" y="260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0909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700"/>
                    </a:p>
                  </p:txBody>
                </p:sp>
                <p:sp>
                  <p:nvSpPr>
                    <p:cNvPr id="1058" name="Freeform 66"/>
                    <p:cNvSpPr>
                      <a:spLocks/>
                    </p:cNvSpPr>
                    <p:nvPr/>
                  </p:nvSpPr>
                  <p:spPr bwMode="auto">
                    <a:xfrm>
                      <a:off x="5547" y="254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1313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700"/>
                    </a:p>
                  </p:txBody>
                </p:sp>
                <p:sp>
                  <p:nvSpPr>
                    <p:cNvPr id="1059" name="Freeform 67"/>
                    <p:cNvSpPr>
                      <a:spLocks/>
                    </p:cNvSpPr>
                    <p:nvPr/>
                  </p:nvSpPr>
                  <p:spPr bwMode="auto">
                    <a:xfrm>
                      <a:off x="5547" y="248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1F1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700"/>
                    </a:p>
                  </p:txBody>
                </p:sp>
                <p:sp>
                  <p:nvSpPr>
                    <p:cNvPr id="1060" name="Freeform 68"/>
                    <p:cNvSpPr>
                      <a:spLocks/>
                    </p:cNvSpPr>
                    <p:nvPr/>
                  </p:nvSpPr>
                  <p:spPr bwMode="auto">
                    <a:xfrm>
                      <a:off x="5547" y="242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2929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700"/>
                    </a:p>
                  </p:txBody>
                </p:sp>
                <p:sp>
                  <p:nvSpPr>
                    <p:cNvPr id="1061" name="Freeform 69"/>
                    <p:cNvSpPr>
                      <a:spLocks/>
                    </p:cNvSpPr>
                    <p:nvPr/>
                  </p:nvSpPr>
                  <p:spPr bwMode="auto">
                    <a:xfrm>
                      <a:off x="5547" y="236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3434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700"/>
                    </a:p>
                  </p:txBody>
                </p:sp>
                <p:sp>
                  <p:nvSpPr>
                    <p:cNvPr id="1062" name="Freeform 70"/>
                    <p:cNvSpPr>
                      <a:spLocks/>
                    </p:cNvSpPr>
                    <p:nvPr/>
                  </p:nvSpPr>
                  <p:spPr bwMode="auto">
                    <a:xfrm>
                      <a:off x="5547" y="230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3D3D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700"/>
                    </a:p>
                  </p:txBody>
                </p:sp>
                <p:sp>
                  <p:nvSpPr>
                    <p:cNvPr id="1063" name="Freeform 71"/>
                    <p:cNvSpPr>
                      <a:spLocks/>
                    </p:cNvSpPr>
                    <p:nvPr/>
                  </p:nvSpPr>
                  <p:spPr bwMode="auto">
                    <a:xfrm>
                      <a:off x="5547" y="224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4747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700"/>
                    </a:p>
                  </p:txBody>
                </p:sp>
                <p:sp>
                  <p:nvSpPr>
                    <p:cNvPr id="1064" name="Freeform 72"/>
                    <p:cNvSpPr>
                      <a:spLocks/>
                    </p:cNvSpPr>
                    <p:nvPr/>
                  </p:nvSpPr>
                  <p:spPr bwMode="auto">
                    <a:xfrm>
                      <a:off x="5547" y="218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5252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700"/>
                    </a:p>
                  </p:txBody>
                </p:sp>
                <p:sp>
                  <p:nvSpPr>
                    <p:cNvPr id="1065" name="Freeform 73"/>
                    <p:cNvSpPr>
                      <a:spLocks/>
                    </p:cNvSpPr>
                    <p:nvPr/>
                  </p:nvSpPr>
                  <p:spPr bwMode="auto">
                    <a:xfrm>
                      <a:off x="5547" y="212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5D5D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700"/>
                    </a:p>
                  </p:txBody>
                </p:sp>
                <p:sp>
                  <p:nvSpPr>
                    <p:cNvPr id="1066" name="Freeform 74"/>
                    <p:cNvSpPr>
                      <a:spLocks/>
                    </p:cNvSpPr>
                    <p:nvPr/>
                  </p:nvSpPr>
                  <p:spPr bwMode="auto">
                    <a:xfrm>
                      <a:off x="5547" y="206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686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700"/>
                    </a:p>
                  </p:txBody>
                </p:sp>
                <p:sp>
                  <p:nvSpPr>
                    <p:cNvPr id="1067" name="Freeform 75"/>
                    <p:cNvSpPr>
                      <a:spLocks/>
                    </p:cNvSpPr>
                    <p:nvPr/>
                  </p:nvSpPr>
                  <p:spPr bwMode="auto">
                    <a:xfrm>
                      <a:off x="5547" y="200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7171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700"/>
                    </a:p>
                  </p:txBody>
                </p:sp>
                <p:sp>
                  <p:nvSpPr>
                    <p:cNvPr id="1068" name="Freeform 76"/>
                    <p:cNvSpPr>
                      <a:spLocks/>
                    </p:cNvSpPr>
                    <p:nvPr/>
                  </p:nvSpPr>
                  <p:spPr bwMode="auto">
                    <a:xfrm>
                      <a:off x="5547" y="194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7B7B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700"/>
                    </a:p>
                  </p:txBody>
                </p:sp>
                <p:sp>
                  <p:nvSpPr>
                    <p:cNvPr id="1069" name="Freeform 77"/>
                    <p:cNvSpPr>
                      <a:spLocks/>
                    </p:cNvSpPr>
                    <p:nvPr/>
                  </p:nvSpPr>
                  <p:spPr bwMode="auto">
                    <a:xfrm>
                      <a:off x="5547" y="188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868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700"/>
                    </a:p>
                  </p:txBody>
                </p:sp>
                <p:sp>
                  <p:nvSpPr>
                    <p:cNvPr id="1070" name="Freeform 78"/>
                    <p:cNvSpPr>
                      <a:spLocks/>
                    </p:cNvSpPr>
                    <p:nvPr/>
                  </p:nvSpPr>
                  <p:spPr bwMode="auto">
                    <a:xfrm>
                      <a:off x="5547" y="182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9191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700"/>
                    </a:p>
                  </p:txBody>
                </p:sp>
                <p:sp>
                  <p:nvSpPr>
                    <p:cNvPr id="1071" name="Freeform 79"/>
                    <p:cNvSpPr>
                      <a:spLocks/>
                    </p:cNvSpPr>
                    <p:nvPr/>
                  </p:nvSpPr>
                  <p:spPr bwMode="auto">
                    <a:xfrm>
                      <a:off x="5547" y="176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9C9C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700"/>
                    </a:p>
                  </p:txBody>
                </p:sp>
                <p:sp>
                  <p:nvSpPr>
                    <p:cNvPr id="1072" name="Freeform 80"/>
                    <p:cNvSpPr>
                      <a:spLocks/>
                    </p:cNvSpPr>
                    <p:nvPr/>
                  </p:nvSpPr>
                  <p:spPr bwMode="auto">
                    <a:xfrm>
                      <a:off x="5547" y="170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A6A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700"/>
                    </a:p>
                  </p:txBody>
                </p:sp>
                <p:sp>
                  <p:nvSpPr>
                    <p:cNvPr id="1073" name="Freeform 81"/>
                    <p:cNvSpPr>
                      <a:spLocks/>
                    </p:cNvSpPr>
                    <p:nvPr/>
                  </p:nvSpPr>
                  <p:spPr bwMode="auto">
                    <a:xfrm>
                      <a:off x="5547" y="164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AFA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700"/>
                    </a:p>
                  </p:txBody>
                </p:sp>
                <p:sp>
                  <p:nvSpPr>
                    <p:cNvPr id="1074" name="Freeform 82"/>
                    <p:cNvSpPr>
                      <a:spLocks/>
                    </p:cNvSpPr>
                    <p:nvPr/>
                  </p:nvSpPr>
                  <p:spPr bwMode="auto">
                    <a:xfrm>
                      <a:off x="5547" y="158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BABA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700"/>
                    </a:p>
                  </p:txBody>
                </p:sp>
                <p:sp>
                  <p:nvSpPr>
                    <p:cNvPr id="1075" name="Freeform 83"/>
                    <p:cNvSpPr>
                      <a:spLocks/>
                    </p:cNvSpPr>
                    <p:nvPr/>
                  </p:nvSpPr>
                  <p:spPr bwMode="auto">
                    <a:xfrm>
                      <a:off x="5547" y="152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C5C5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700"/>
                    </a:p>
                  </p:txBody>
                </p:sp>
                <p:sp>
                  <p:nvSpPr>
                    <p:cNvPr id="1076" name="Freeform 84"/>
                    <p:cNvSpPr>
                      <a:spLocks/>
                    </p:cNvSpPr>
                    <p:nvPr/>
                  </p:nvSpPr>
                  <p:spPr bwMode="auto">
                    <a:xfrm>
                      <a:off x="5547" y="146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D0D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700"/>
                    </a:p>
                  </p:txBody>
                </p:sp>
                <p:sp>
                  <p:nvSpPr>
                    <p:cNvPr id="1077" name="Freeform 85"/>
                    <p:cNvSpPr>
                      <a:spLocks/>
                    </p:cNvSpPr>
                    <p:nvPr/>
                  </p:nvSpPr>
                  <p:spPr bwMode="auto">
                    <a:xfrm>
                      <a:off x="5547" y="140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DADA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700"/>
                    </a:p>
                  </p:txBody>
                </p:sp>
                <p:sp>
                  <p:nvSpPr>
                    <p:cNvPr id="1078" name="Freeform 86"/>
                    <p:cNvSpPr>
                      <a:spLocks/>
                    </p:cNvSpPr>
                    <p:nvPr/>
                  </p:nvSpPr>
                  <p:spPr bwMode="auto">
                    <a:xfrm>
                      <a:off x="5547" y="134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E3E3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700"/>
                    </a:p>
                  </p:txBody>
                </p:sp>
                <p:sp>
                  <p:nvSpPr>
                    <p:cNvPr id="1080" name="Freeform 87"/>
                    <p:cNvSpPr>
                      <a:spLocks/>
                    </p:cNvSpPr>
                    <p:nvPr/>
                  </p:nvSpPr>
                  <p:spPr bwMode="auto">
                    <a:xfrm>
                      <a:off x="5547" y="128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EEEE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700"/>
                    </a:p>
                  </p:txBody>
                </p:sp>
                <p:sp>
                  <p:nvSpPr>
                    <p:cNvPr id="1081" name="Freeform 88"/>
                    <p:cNvSpPr>
                      <a:spLocks/>
                    </p:cNvSpPr>
                    <p:nvPr/>
                  </p:nvSpPr>
                  <p:spPr bwMode="auto">
                    <a:xfrm>
                      <a:off x="5547" y="122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F8F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700"/>
                    </a:p>
                  </p:txBody>
                </p:sp>
                <p:sp>
                  <p:nvSpPr>
                    <p:cNvPr id="1082" name="Freeform 89"/>
                    <p:cNvSpPr>
                      <a:spLocks/>
                    </p:cNvSpPr>
                    <p:nvPr/>
                  </p:nvSpPr>
                  <p:spPr bwMode="auto">
                    <a:xfrm>
                      <a:off x="5547" y="116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FFF8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700"/>
                    </a:p>
                  </p:txBody>
                </p:sp>
                <p:sp>
                  <p:nvSpPr>
                    <p:cNvPr id="1083" name="Freeform 90"/>
                    <p:cNvSpPr>
                      <a:spLocks/>
                    </p:cNvSpPr>
                    <p:nvPr/>
                  </p:nvSpPr>
                  <p:spPr bwMode="auto">
                    <a:xfrm>
                      <a:off x="5547" y="110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FFEE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700"/>
                    </a:p>
                  </p:txBody>
                </p:sp>
                <p:sp>
                  <p:nvSpPr>
                    <p:cNvPr id="1084" name="Freeform 91"/>
                    <p:cNvSpPr>
                      <a:spLocks/>
                    </p:cNvSpPr>
                    <p:nvPr/>
                  </p:nvSpPr>
                  <p:spPr bwMode="auto">
                    <a:xfrm>
                      <a:off x="5547" y="104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FFE3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700"/>
                    </a:p>
                  </p:txBody>
                </p:sp>
                <p:sp>
                  <p:nvSpPr>
                    <p:cNvPr id="1085" name="Freeform 92"/>
                    <p:cNvSpPr>
                      <a:spLocks/>
                    </p:cNvSpPr>
                    <p:nvPr/>
                  </p:nvSpPr>
                  <p:spPr bwMode="auto">
                    <a:xfrm>
                      <a:off x="5547" y="98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FF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700"/>
                    </a:p>
                  </p:txBody>
                </p:sp>
                <p:sp>
                  <p:nvSpPr>
                    <p:cNvPr id="1086" name="Freeform 93"/>
                    <p:cNvSpPr>
                      <a:spLocks/>
                    </p:cNvSpPr>
                    <p:nvPr/>
                  </p:nvSpPr>
                  <p:spPr bwMode="auto">
                    <a:xfrm>
                      <a:off x="5547" y="92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FFD0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700"/>
                    </a:p>
                  </p:txBody>
                </p:sp>
                <p:sp>
                  <p:nvSpPr>
                    <p:cNvPr id="1087" name="Freeform 94"/>
                    <p:cNvSpPr>
                      <a:spLocks/>
                    </p:cNvSpPr>
                    <p:nvPr/>
                  </p:nvSpPr>
                  <p:spPr bwMode="auto">
                    <a:xfrm>
                      <a:off x="5547" y="86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FFC5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700"/>
                    </a:p>
                  </p:txBody>
                </p:sp>
                <p:sp>
                  <p:nvSpPr>
                    <p:cNvPr id="1088" name="Freeform 95"/>
                    <p:cNvSpPr>
                      <a:spLocks/>
                    </p:cNvSpPr>
                    <p:nvPr/>
                  </p:nvSpPr>
                  <p:spPr bwMode="auto">
                    <a:xfrm>
                      <a:off x="5547" y="80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FF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700"/>
                    </a:p>
                  </p:txBody>
                </p:sp>
                <p:sp>
                  <p:nvSpPr>
                    <p:cNvPr id="1089" name="Freeform 96"/>
                    <p:cNvSpPr>
                      <a:spLocks/>
                    </p:cNvSpPr>
                    <p:nvPr/>
                  </p:nvSpPr>
                  <p:spPr bwMode="auto">
                    <a:xfrm>
                      <a:off x="5547" y="74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FFAF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700"/>
                    </a:p>
                  </p:txBody>
                </p:sp>
                <p:sp>
                  <p:nvSpPr>
                    <p:cNvPr id="1090" name="Freeform 97"/>
                    <p:cNvSpPr>
                      <a:spLocks/>
                    </p:cNvSpPr>
                    <p:nvPr/>
                  </p:nvSpPr>
                  <p:spPr bwMode="auto">
                    <a:xfrm>
                      <a:off x="5547" y="68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FF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700"/>
                    </a:p>
                  </p:txBody>
                </p:sp>
                <p:sp>
                  <p:nvSpPr>
                    <p:cNvPr id="1091" name="Freeform 98"/>
                    <p:cNvSpPr>
                      <a:spLocks/>
                    </p:cNvSpPr>
                    <p:nvPr/>
                  </p:nvSpPr>
                  <p:spPr bwMode="auto">
                    <a:xfrm>
                      <a:off x="5547" y="62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FF9C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700"/>
                    </a:p>
                  </p:txBody>
                </p:sp>
                <p:sp>
                  <p:nvSpPr>
                    <p:cNvPr id="1092" name="Freeform 99"/>
                    <p:cNvSpPr>
                      <a:spLocks/>
                    </p:cNvSpPr>
                    <p:nvPr/>
                  </p:nvSpPr>
                  <p:spPr bwMode="auto">
                    <a:xfrm>
                      <a:off x="5547" y="56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FF91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700"/>
                    </a:p>
                  </p:txBody>
                </p:sp>
                <p:sp>
                  <p:nvSpPr>
                    <p:cNvPr id="1093" name="Freeform 100"/>
                    <p:cNvSpPr>
                      <a:spLocks/>
                    </p:cNvSpPr>
                    <p:nvPr/>
                  </p:nvSpPr>
                  <p:spPr bwMode="auto">
                    <a:xfrm>
                      <a:off x="5547" y="50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FF86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700"/>
                    </a:p>
                  </p:txBody>
                </p:sp>
                <p:sp>
                  <p:nvSpPr>
                    <p:cNvPr id="1094" name="Freeform 101"/>
                    <p:cNvSpPr>
                      <a:spLocks/>
                    </p:cNvSpPr>
                    <p:nvPr/>
                  </p:nvSpPr>
                  <p:spPr bwMode="auto">
                    <a:xfrm>
                      <a:off x="5547" y="44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FF7B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700"/>
                    </a:p>
                  </p:txBody>
                </p:sp>
                <p:sp>
                  <p:nvSpPr>
                    <p:cNvPr id="1095" name="Freeform 102"/>
                    <p:cNvSpPr>
                      <a:spLocks/>
                    </p:cNvSpPr>
                    <p:nvPr/>
                  </p:nvSpPr>
                  <p:spPr bwMode="auto">
                    <a:xfrm>
                      <a:off x="5547" y="38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FF71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700"/>
                    </a:p>
                  </p:txBody>
                </p:sp>
                <p:sp>
                  <p:nvSpPr>
                    <p:cNvPr id="1096" name="Freeform 103"/>
                    <p:cNvSpPr>
                      <a:spLocks/>
                    </p:cNvSpPr>
                    <p:nvPr/>
                  </p:nvSpPr>
                  <p:spPr bwMode="auto">
                    <a:xfrm>
                      <a:off x="5547" y="32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FF68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700"/>
                    </a:p>
                  </p:txBody>
                </p:sp>
                <p:sp>
                  <p:nvSpPr>
                    <p:cNvPr id="1097" name="Freeform 104"/>
                    <p:cNvSpPr>
                      <a:spLocks/>
                    </p:cNvSpPr>
                    <p:nvPr/>
                  </p:nvSpPr>
                  <p:spPr bwMode="auto">
                    <a:xfrm>
                      <a:off x="5547" y="26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FF5D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700"/>
                    </a:p>
                  </p:txBody>
                </p:sp>
                <p:sp>
                  <p:nvSpPr>
                    <p:cNvPr id="1098" name="Freeform 105"/>
                    <p:cNvSpPr>
                      <a:spLocks/>
                    </p:cNvSpPr>
                    <p:nvPr/>
                  </p:nvSpPr>
                  <p:spPr bwMode="auto">
                    <a:xfrm>
                      <a:off x="5547" y="20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FF52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700"/>
                    </a:p>
                  </p:txBody>
                </p:sp>
                <p:sp>
                  <p:nvSpPr>
                    <p:cNvPr id="1099" name="Freeform 106"/>
                    <p:cNvSpPr>
                      <a:spLocks/>
                    </p:cNvSpPr>
                    <p:nvPr/>
                  </p:nvSpPr>
                  <p:spPr bwMode="auto">
                    <a:xfrm>
                      <a:off x="5547" y="14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FF47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700"/>
                    </a:p>
                  </p:txBody>
                </p:sp>
                <p:sp>
                  <p:nvSpPr>
                    <p:cNvPr id="1100" name="Freeform 107"/>
                    <p:cNvSpPr>
                      <a:spLocks/>
                    </p:cNvSpPr>
                    <p:nvPr/>
                  </p:nvSpPr>
                  <p:spPr bwMode="auto">
                    <a:xfrm>
                      <a:off x="5547" y="8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FF3D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700"/>
                    </a:p>
                  </p:txBody>
                </p:sp>
                <p:sp>
                  <p:nvSpPr>
                    <p:cNvPr id="1101" name="Freeform 108"/>
                    <p:cNvSpPr>
                      <a:spLocks/>
                    </p:cNvSpPr>
                    <p:nvPr/>
                  </p:nvSpPr>
                  <p:spPr bwMode="auto">
                    <a:xfrm>
                      <a:off x="5547" y="2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FF34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700"/>
                    </a:p>
                  </p:txBody>
                </p:sp>
                <p:sp>
                  <p:nvSpPr>
                    <p:cNvPr id="1102" name="Freeform 109"/>
                    <p:cNvSpPr>
                      <a:spLocks/>
                    </p:cNvSpPr>
                    <p:nvPr/>
                  </p:nvSpPr>
                  <p:spPr bwMode="auto">
                    <a:xfrm>
                      <a:off x="5547" y="-36"/>
                      <a:ext cx="200" cy="61"/>
                    </a:xfrm>
                    <a:custGeom>
                      <a:avLst/>
                      <a:gdLst>
                        <a:gd name="T0" fmla="*/ 0 w 200"/>
                        <a:gd name="T1" fmla="*/ 62 h 61"/>
                        <a:gd name="T2" fmla="*/ 200 w 200"/>
                        <a:gd name="T3" fmla="*/ 62 h 61"/>
                        <a:gd name="T4" fmla="*/ 200 w 200"/>
                        <a:gd name="T5" fmla="*/ 0 h 61"/>
                        <a:gd name="T6" fmla="*/ 0 w 200"/>
                        <a:gd name="T7" fmla="*/ 0 h 61"/>
                        <a:gd name="T8" fmla="*/ 0 w 200"/>
                        <a:gd name="T9" fmla="*/ 62 h 61"/>
                      </a:gdLst>
                      <a:ahLst/>
                      <a:cxnLst>
                        <a:cxn ang="0">
                          <a:pos x="T0" y="T1"/>
                        </a:cxn>
                        <a:cxn ang="0">
                          <a:pos x="T2" y="T3"/>
                        </a:cxn>
                        <a:cxn ang="0">
                          <a:pos x="T4" y="T5"/>
                        </a:cxn>
                        <a:cxn ang="0">
                          <a:pos x="T6" y="T7"/>
                        </a:cxn>
                        <a:cxn ang="0">
                          <a:pos x="T8" y="T9"/>
                        </a:cxn>
                      </a:cxnLst>
                      <a:rect l="0" t="0" r="r" b="b"/>
                      <a:pathLst>
                        <a:path w="200" h="61">
                          <a:moveTo>
                            <a:pt x="0" y="62"/>
                          </a:moveTo>
                          <a:lnTo>
                            <a:pt x="200" y="62"/>
                          </a:lnTo>
                          <a:lnTo>
                            <a:pt x="200" y="0"/>
                          </a:lnTo>
                          <a:lnTo>
                            <a:pt x="0" y="0"/>
                          </a:lnTo>
                          <a:lnTo>
                            <a:pt x="0" y="62"/>
                          </a:lnTo>
                          <a:close/>
                        </a:path>
                      </a:pathLst>
                    </a:custGeom>
                    <a:solidFill>
                      <a:srgbClr val="FF29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700"/>
                    </a:p>
                  </p:txBody>
                </p:sp>
                <p:sp>
                  <p:nvSpPr>
                    <p:cNvPr id="1103" name="Freeform 110"/>
                    <p:cNvSpPr>
                      <a:spLocks/>
                    </p:cNvSpPr>
                    <p:nvPr/>
                  </p:nvSpPr>
                  <p:spPr bwMode="auto">
                    <a:xfrm>
                      <a:off x="5547" y="-96"/>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FF1F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700"/>
                    </a:p>
                  </p:txBody>
                </p:sp>
                <p:sp>
                  <p:nvSpPr>
                    <p:cNvPr id="1104" name="Freeform 111"/>
                    <p:cNvSpPr>
                      <a:spLocks/>
                    </p:cNvSpPr>
                    <p:nvPr/>
                  </p:nvSpPr>
                  <p:spPr bwMode="auto">
                    <a:xfrm>
                      <a:off x="5547" y="-156"/>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FF13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700"/>
                    </a:p>
                  </p:txBody>
                </p:sp>
                <p:sp>
                  <p:nvSpPr>
                    <p:cNvPr id="1105" name="Freeform 112"/>
                    <p:cNvSpPr>
                      <a:spLocks/>
                    </p:cNvSpPr>
                    <p:nvPr/>
                  </p:nvSpPr>
                  <p:spPr bwMode="auto">
                    <a:xfrm>
                      <a:off x="5547" y="-216"/>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FF090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700"/>
                    </a:p>
                  </p:txBody>
                </p:sp>
                <p:sp>
                  <p:nvSpPr>
                    <p:cNvPr id="1106" name="Freeform 113"/>
                    <p:cNvSpPr>
                      <a:spLocks/>
                    </p:cNvSpPr>
                    <p:nvPr/>
                  </p:nvSpPr>
                  <p:spPr bwMode="auto">
                    <a:xfrm>
                      <a:off x="5547" y="-276"/>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1435" tIns="25718" rIns="51435" bIns="25718" numCol="1" anchor="t" anchorCtr="0" compatLnSpc="1">
                      <a:prstTxWarp prst="textNoShape">
                        <a:avLst/>
                      </a:prstTxWarp>
                    </a:bodyPr>
                    <a:lstStyle/>
                    <a:p>
                      <a:endParaRPr lang="zh-CN" altLang="en-US" sz="700"/>
                    </a:p>
                  </p:txBody>
                </p:sp>
              </p:grpSp>
              <p:sp>
                <p:nvSpPr>
                  <p:cNvPr id="153" name="矩形 152"/>
                  <p:cNvSpPr/>
                  <p:nvPr/>
                </p:nvSpPr>
                <p:spPr>
                  <a:xfrm>
                    <a:off x="3939588" y="1203384"/>
                    <a:ext cx="464028" cy="284630"/>
                  </a:xfrm>
                  <a:prstGeom prst="rect">
                    <a:avLst/>
                  </a:prstGeom>
                </p:spPr>
                <p:txBody>
                  <a:bodyPr wrap="none">
                    <a:spAutoFit/>
                  </a:bodyPr>
                  <a:lstStyle/>
                  <a:p>
                    <a:pPr eaLnBrk="0" hangingPunct="0">
                      <a:lnSpc>
                        <a:spcPts val="675"/>
                      </a:lnSpc>
                    </a:pPr>
                    <a:r>
                      <a:rPr lang="en-US" altLang="zh-CN" sz="700" dirty="0">
                        <a:solidFill>
                          <a:prstClr val="black"/>
                        </a:solidFill>
                        <a:latin typeface="Times New Roman" panose="02020603050405020304" pitchFamily="18" charset="0"/>
                        <a:cs typeface="Times New Roman" panose="02020603050405020304" pitchFamily="18" charset="0"/>
                      </a:rPr>
                      <a:t>1.5</a:t>
                    </a:r>
                  </a:p>
                </p:txBody>
              </p:sp>
              <p:sp>
                <p:nvSpPr>
                  <p:cNvPr id="154" name="矩形 153"/>
                  <p:cNvSpPr/>
                  <p:nvPr/>
                </p:nvSpPr>
                <p:spPr>
                  <a:xfrm>
                    <a:off x="3939588" y="1540057"/>
                    <a:ext cx="358795" cy="284632"/>
                  </a:xfrm>
                  <a:prstGeom prst="rect">
                    <a:avLst/>
                  </a:prstGeom>
                </p:spPr>
                <p:txBody>
                  <a:bodyPr wrap="none">
                    <a:spAutoFit/>
                  </a:bodyPr>
                  <a:lstStyle/>
                  <a:p>
                    <a:pPr eaLnBrk="0" hangingPunct="0">
                      <a:lnSpc>
                        <a:spcPts val="675"/>
                      </a:lnSpc>
                    </a:pPr>
                    <a:r>
                      <a:rPr lang="en-US" altLang="zh-CN" sz="700" dirty="0">
                        <a:solidFill>
                          <a:prstClr val="black"/>
                        </a:solidFill>
                        <a:latin typeface="Times New Roman" panose="02020603050405020304" pitchFamily="18" charset="0"/>
                        <a:cs typeface="Times New Roman" panose="02020603050405020304" pitchFamily="18" charset="0"/>
                      </a:rPr>
                      <a:t>1</a:t>
                    </a:r>
                  </a:p>
                </p:txBody>
              </p:sp>
              <p:sp>
                <p:nvSpPr>
                  <p:cNvPr id="155" name="矩形 154"/>
                  <p:cNvSpPr/>
                  <p:nvPr/>
                </p:nvSpPr>
                <p:spPr>
                  <a:xfrm>
                    <a:off x="3939588" y="1876731"/>
                    <a:ext cx="358795" cy="284632"/>
                  </a:xfrm>
                  <a:prstGeom prst="rect">
                    <a:avLst/>
                  </a:prstGeom>
                </p:spPr>
                <p:txBody>
                  <a:bodyPr wrap="none">
                    <a:spAutoFit/>
                  </a:bodyPr>
                  <a:lstStyle/>
                  <a:p>
                    <a:pPr eaLnBrk="0" hangingPunct="0">
                      <a:lnSpc>
                        <a:spcPts val="675"/>
                      </a:lnSpc>
                    </a:pPr>
                    <a:r>
                      <a:rPr lang="en-US" altLang="zh-CN" sz="700" dirty="0">
                        <a:solidFill>
                          <a:prstClr val="black"/>
                        </a:solidFill>
                        <a:latin typeface="Times New Roman" panose="02020603050405020304" pitchFamily="18" charset="0"/>
                        <a:cs typeface="Times New Roman" panose="02020603050405020304" pitchFamily="18" charset="0"/>
                      </a:rPr>
                      <a:t>0</a:t>
                    </a:r>
                  </a:p>
                </p:txBody>
              </p:sp>
              <p:sp>
                <p:nvSpPr>
                  <p:cNvPr id="156" name="矩形 155"/>
                  <p:cNvSpPr/>
                  <p:nvPr/>
                </p:nvSpPr>
                <p:spPr>
                  <a:xfrm>
                    <a:off x="3939588" y="2213406"/>
                    <a:ext cx="406402" cy="284632"/>
                  </a:xfrm>
                  <a:prstGeom prst="rect">
                    <a:avLst/>
                  </a:prstGeom>
                </p:spPr>
                <p:txBody>
                  <a:bodyPr wrap="none">
                    <a:spAutoFit/>
                  </a:bodyPr>
                  <a:lstStyle/>
                  <a:p>
                    <a:pPr eaLnBrk="0" hangingPunct="0">
                      <a:lnSpc>
                        <a:spcPts val="675"/>
                      </a:lnSpc>
                    </a:pPr>
                    <a:r>
                      <a:rPr lang="en-US" altLang="zh-CN" sz="700" dirty="0">
                        <a:solidFill>
                          <a:prstClr val="black"/>
                        </a:solidFill>
                        <a:latin typeface="Times New Roman" panose="02020603050405020304" pitchFamily="18" charset="0"/>
                        <a:cs typeface="Times New Roman" panose="02020603050405020304" pitchFamily="18" charset="0"/>
                      </a:rPr>
                      <a:t>-1</a:t>
                    </a:r>
                  </a:p>
                </p:txBody>
              </p:sp>
              <p:sp>
                <p:nvSpPr>
                  <p:cNvPr id="157" name="矩形 156"/>
                  <p:cNvSpPr/>
                  <p:nvPr/>
                </p:nvSpPr>
                <p:spPr>
                  <a:xfrm>
                    <a:off x="3939588" y="2550082"/>
                    <a:ext cx="511635" cy="284630"/>
                  </a:xfrm>
                  <a:prstGeom prst="rect">
                    <a:avLst/>
                  </a:prstGeom>
                </p:spPr>
                <p:txBody>
                  <a:bodyPr wrap="none">
                    <a:spAutoFit/>
                  </a:bodyPr>
                  <a:lstStyle/>
                  <a:p>
                    <a:pPr eaLnBrk="0" hangingPunct="0">
                      <a:lnSpc>
                        <a:spcPts val="675"/>
                      </a:lnSpc>
                    </a:pPr>
                    <a:r>
                      <a:rPr lang="en-US" altLang="zh-CN" sz="700" dirty="0">
                        <a:solidFill>
                          <a:prstClr val="black"/>
                        </a:solidFill>
                        <a:latin typeface="Times New Roman" panose="02020603050405020304" pitchFamily="18" charset="0"/>
                        <a:cs typeface="Times New Roman" panose="02020603050405020304" pitchFamily="18" charset="0"/>
                      </a:rPr>
                      <a:t>-1.5</a:t>
                    </a:r>
                  </a:p>
                </p:txBody>
              </p:sp>
            </p:grpSp>
            <p:sp>
              <p:nvSpPr>
                <p:cNvPr id="1146" name="矩形 1145"/>
                <p:cNvSpPr/>
                <p:nvPr/>
              </p:nvSpPr>
              <p:spPr>
                <a:xfrm>
                  <a:off x="1717449" y="3711391"/>
                  <a:ext cx="400110" cy="668227"/>
                </a:xfrm>
                <a:prstGeom prst="rect">
                  <a:avLst/>
                </a:prstGeom>
              </p:spPr>
              <p:txBody>
                <a:bodyPr vert="eaVert" wrap="square">
                  <a:spAutoFit/>
                </a:bodyPr>
                <a:lstStyle/>
                <a:p>
                  <a:pPr marL="7144" algn="just" eaLnBrk="0" hangingPunct="0">
                    <a:spcBef>
                      <a:spcPts val="11"/>
                    </a:spcBef>
                  </a:pPr>
                  <a:r>
                    <a:rPr lang="en-US" altLang="zh-CN" sz="700" dirty="0">
                      <a:latin typeface="Times New Roman" panose="02020603050405020304" pitchFamily="18" charset="0"/>
                    </a:rPr>
                    <a:t>5-year-old root</a:t>
                  </a:r>
                  <a:endParaRPr lang="zh-CN" altLang="zh-CN" sz="700" i="1" dirty="0">
                    <a:latin typeface="Times New Roman" panose="02020603050405020304" pitchFamily="18" charset="0"/>
                  </a:endParaRPr>
                </a:p>
              </p:txBody>
            </p:sp>
            <p:sp>
              <p:nvSpPr>
                <p:cNvPr id="1147" name="矩形 1146"/>
                <p:cNvSpPr/>
                <p:nvPr/>
              </p:nvSpPr>
              <p:spPr>
                <a:xfrm>
                  <a:off x="2351300" y="3711391"/>
                  <a:ext cx="359201" cy="785089"/>
                </a:xfrm>
                <a:prstGeom prst="rect">
                  <a:avLst/>
                </a:prstGeom>
              </p:spPr>
              <p:txBody>
                <a:bodyPr vert="eaVert" wrap="none">
                  <a:spAutoFit/>
                </a:bodyPr>
                <a:lstStyle/>
                <a:p>
                  <a:pPr marL="7144" marR="6429" eaLnBrk="0" hangingPunct="0">
                    <a:lnSpc>
                      <a:spcPct val="162000"/>
                    </a:lnSpc>
                  </a:pPr>
                  <a:r>
                    <a:rPr lang="en-US" altLang="zh-CN" sz="700" dirty="0">
                      <a:latin typeface="Times New Roman" panose="02020603050405020304" pitchFamily="18" charset="0"/>
                    </a:rPr>
                    <a:t>18-year-old root </a:t>
                  </a:r>
                </a:p>
              </p:txBody>
            </p:sp>
            <p:sp>
              <p:nvSpPr>
                <p:cNvPr id="1148" name="矩形 1147"/>
                <p:cNvSpPr/>
                <p:nvPr/>
              </p:nvSpPr>
              <p:spPr>
                <a:xfrm>
                  <a:off x="2170362" y="3711391"/>
                  <a:ext cx="359201" cy="799278"/>
                </a:xfrm>
                <a:prstGeom prst="rect">
                  <a:avLst/>
                </a:prstGeom>
              </p:spPr>
              <p:txBody>
                <a:bodyPr vert="eaVert" wrap="square">
                  <a:spAutoFit/>
                </a:bodyPr>
                <a:lstStyle/>
                <a:p>
                  <a:pPr marL="7144" marR="6429" eaLnBrk="0" hangingPunct="0">
                    <a:lnSpc>
                      <a:spcPct val="162000"/>
                    </a:lnSpc>
                  </a:pPr>
                  <a:r>
                    <a:rPr lang="en-US" altLang="zh-CN" sz="700" dirty="0">
                      <a:solidFill>
                        <a:prstClr val="black"/>
                      </a:solidFill>
                      <a:latin typeface="Times New Roman" panose="02020603050405020304" pitchFamily="18" charset="0"/>
                    </a:rPr>
                    <a:t>12-year-old root </a:t>
                  </a:r>
                </a:p>
              </p:txBody>
            </p:sp>
            <p:sp>
              <p:nvSpPr>
                <p:cNvPr id="1150" name="矩形 1149"/>
                <p:cNvSpPr/>
                <p:nvPr/>
              </p:nvSpPr>
              <p:spPr>
                <a:xfrm>
                  <a:off x="1999409" y="3711391"/>
                  <a:ext cx="359201" cy="695703"/>
                </a:xfrm>
                <a:prstGeom prst="rect">
                  <a:avLst/>
                </a:prstGeom>
              </p:spPr>
              <p:txBody>
                <a:bodyPr vert="eaVert" wrap="none">
                  <a:spAutoFit/>
                </a:bodyPr>
                <a:lstStyle/>
                <a:p>
                  <a:pPr marL="7144" marR="6429" algn="just" eaLnBrk="0" hangingPunct="0">
                    <a:lnSpc>
                      <a:spcPct val="162000"/>
                    </a:lnSpc>
                  </a:pPr>
                  <a:r>
                    <a:rPr lang="en-US" altLang="zh-CN" sz="700" dirty="0">
                      <a:solidFill>
                        <a:prstClr val="black"/>
                      </a:solidFill>
                      <a:latin typeface="Times New Roman" panose="02020603050405020304" pitchFamily="18" charset="0"/>
                    </a:rPr>
                    <a:t>25-year-old root</a:t>
                  </a:r>
                  <a:endParaRPr lang="zh-CN" altLang="zh-CN" sz="700" i="1" dirty="0">
                    <a:solidFill>
                      <a:prstClr val="black"/>
                    </a:solidFill>
                    <a:latin typeface="Times New Roman" panose="02020603050405020304" pitchFamily="18" charset="0"/>
                  </a:endParaRPr>
                </a:p>
              </p:txBody>
            </p:sp>
          </p:grpSp>
          <p:grpSp>
            <p:nvGrpSpPr>
              <p:cNvPr id="8" name="组合 7"/>
              <p:cNvGrpSpPr/>
              <p:nvPr/>
            </p:nvGrpSpPr>
            <p:grpSpPr>
              <a:xfrm>
                <a:off x="2530473" y="103513"/>
                <a:ext cx="3931920" cy="4710645"/>
                <a:chOff x="112922" y="4758100"/>
                <a:chExt cx="4739689" cy="4710645"/>
              </a:xfrm>
            </p:grpSpPr>
            <p:pic>
              <p:nvPicPr>
                <p:cNvPr id="263" name="Picture 1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922" y="4758100"/>
                  <a:ext cx="3346450" cy="392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0" name="组合 149"/>
                <p:cNvGrpSpPr/>
                <p:nvPr/>
              </p:nvGrpSpPr>
              <p:grpSpPr>
                <a:xfrm>
                  <a:off x="4555331" y="5298061"/>
                  <a:ext cx="297280" cy="1431929"/>
                  <a:chOff x="4555331" y="5298061"/>
                  <a:chExt cx="297280" cy="1431929"/>
                </a:xfrm>
              </p:grpSpPr>
              <p:sp>
                <p:nvSpPr>
                  <p:cNvPr id="266" name="文本框 265"/>
                  <p:cNvSpPr txBox="1"/>
                  <p:nvPr/>
                </p:nvSpPr>
                <p:spPr>
                  <a:xfrm>
                    <a:off x="4592603" y="5913997"/>
                    <a:ext cx="229550" cy="200055"/>
                  </a:xfrm>
                  <a:prstGeom prst="rect">
                    <a:avLst/>
                  </a:prstGeom>
                  <a:noFill/>
                </p:spPr>
                <p:txBody>
                  <a:bodyPr wrap="none" rtlCol="0">
                    <a:spAutoFit/>
                  </a:bodyPr>
                  <a:lstStyle/>
                  <a:p>
                    <a:r>
                      <a:rPr lang="en-US" altLang="zh-CN" sz="700" dirty="0">
                        <a:latin typeface="Times New Roman" panose="02020603050405020304" pitchFamily="18" charset="0"/>
                        <a:cs typeface="Times New Roman" panose="02020603050405020304" pitchFamily="18" charset="0"/>
                      </a:rPr>
                      <a:t>0</a:t>
                    </a:r>
                    <a:endParaRPr lang="zh-CN" altLang="en-US" sz="700" dirty="0">
                      <a:latin typeface="Times New Roman" panose="02020603050405020304" pitchFamily="18" charset="0"/>
                      <a:cs typeface="Times New Roman" panose="02020603050405020304" pitchFamily="18" charset="0"/>
                    </a:endParaRPr>
                  </a:p>
                </p:txBody>
              </p:sp>
              <p:sp>
                <p:nvSpPr>
                  <p:cNvPr id="267" name="文本框 266"/>
                  <p:cNvSpPr txBox="1"/>
                  <p:nvPr/>
                </p:nvSpPr>
                <p:spPr>
                  <a:xfrm>
                    <a:off x="4592603" y="5708685"/>
                    <a:ext cx="229550" cy="200055"/>
                  </a:xfrm>
                  <a:prstGeom prst="rect">
                    <a:avLst/>
                  </a:prstGeom>
                  <a:noFill/>
                </p:spPr>
                <p:txBody>
                  <a:bodyPr wrap="none" rtlCol="0">
                    <a:spAutoFit/>
                  </a:bodyPr>
                  <a:lstStyle/>
                  <a:p>
                    <a:r>
                      <a:rPr lang="en-US" altLang="zh-CN" sz="700" dirty="0">
                        <a:latin typeface="Times New Roman" panose="02020603050405020304" pitchFamily="18" charset="0"/>
                        <a:cs typeface="Times New Roman" panose="02020603050405020304" pitchFamily="18" charset="0"/>
                      </a:rPr>
                      <a:t>1</a:t>
                    </a:r>
                    <a:endParaRPr lang="zh-CN" altLang="en-US" sz="700" dirty="0">
                      <a:latin typeface="Times New Roman" panose="02020603050405020304" pitchFamily="18" charset="0"/>
                      <a:cs typeface="Times New Roman" panose="02020603050405020304" pitchFamily="18" charset="0"/>
                    </a:endParaRPr>
                  </a:p>
                </p:txBody>
              </p:sp>
              <p:sp>
                <p:nvSpPr>
                  <p:cNvPr id="268" name="文本框 267"/>
                  <p:cNvSpPr txBox="1"/>
                  <p:nvPr/>
                </p:nvSpPr>
                <p:spPr>
                  <a:xfrm>
                    <a:off x="4592603" y="5503373"/>
                    <a:ext cx="229550" cy="200055"/>
                  </a:xfrm>
                  <a:prstGeom prst="rect">
                    <a:avLst/>
                  </a:prstGeom>
                  <a:noFill/>
                </p:spPr>
                <p:txBody>
                  <a:bodyPr wrap="none" rtlCol="0">
                    <a:spAutoFit/>
                  </a:bodyPr>
                  <a:lstStyle/>
                  <a:p>
                    <a:r>
                      <a:rPr lang="en-US" altLang="zh-CN" sz="700" dirty="0">
                        <a:latin typeface="Times New Roman" panose="02020603050405020304" pitchFamily="18" charset="0"/>
                        <a:cs typeface="Times New Roman" panose="02020603050405020304" pitchFamily="18" charset="0"/>
                      </a:rPr>
                      <a:t>2</a:t>
                    </a:r>
                    <a:endParaRPr lang="zh-CN" altLang="en-US" sz="700" dirty="0">
                      <a:latin typeface="Times New Roman" panose="02020603050405020304" pitchFamily="18" charset="0"/>
                      <a:cs typeface="Times New Roman" panose="02020603050405020304" pitchFamily="18" charset="0"/>
                    </a:endParaRPr>
                  </a:p>
                </p:txBody>
              </p:sp>
              <p:sp>
                <p:nvSpPr>
                  <p:cNvPr id="269" name="文本框 268"/>
                  <p:cNvSpPr txBox="1"/>
                  <p:nvPr/>
                </p:nvSpPr>
                <p:spPr>
                  <a:xfrm>
                    <a:off x="4592603" y="5298061"/>
                    <a:ext cx="229550" cy="200055"/>
                  </a:xfrm>
                  <a:prstGeom prst="rect">
                    <a:avLst/>
                  </a:prstGeom>
                  <a:noFill/>
                </p:spPr>
                <p:txBody>
                  <a:bodyPr wrap="none" rtlCol="0">
                    <a:spAutoFit/>
                  </a:bodyPr>
                  <a:lstStyle/>
                  <a:p>
                    <a:r>
                      <a:rPr lang="en-US" altLang="zh-CN" sz="700" dirty="0">
                        <a:latin typeface="Times New Roman" panose="02020603050405020304" pitchFamily="18" charset="0"/>
                        <a:cs typeface="Times New Roman" panose="02020603050405020304" pitchFamily="18" charset="0"/>
                      </a:rPr>
                      <a:t>3</a:t>
                    </a:r>
                    <a:endParaRPr lang="zh-CN" altLang="en-US" sz="700" dirty="0">
                      <a:latin typeface="Times New Roman" panose="02020603050405020304" pitchFamily="18" charset="0"/>
                      <a:cs typeface="Times New Roman" panose="02020603050405020304" pitchFamily="18" charset="0"/>
                    </a:endParaRPr>
                  </a:p>
                </p:txBody>
              </p:sp>
              <p:sp>
                <p:nvSpPr>
                  <p:cNvPr id="270" name="文本框 269"/>
                  <p:cNvSpPr txBox="1"/>
                  <p:nvPr/>
                </p:nvSpPr>
                <p:spPr>
                  <a:xfrm>
                    <a:off x="4592603" y="6119309"/>
                    <a:ext cx="260008" cy="200055"/>
                  </a:xfrm>
                  <a:prstGeom prst="rect">
                    <a:avLst/>
                  </a:prstGeom>
                  <a:noFill/>
                </p:spPr>
                <p:txBody>
                  <a:bodyPr wrap="none" rtlCol="0">
                    <a:spAutoFit/>
                  </a:bodyPr>
                  <a:lstStyle/>
                  <a:p>
                    <a:r>
                      <a:rPr lang="en-US" altLang="zh-CN" sz="700" dirty="0">
                        <a:latin typeface="Times New Roman" panose="02020603050405020304" pitchFamily="18" charset="0"/>
                        <a:cs typeface="Times New Roman" panose="02020603050405020304" pitchFamily="18" charset="0"/>
                      </a:rPr>
                      <a:t>-1</a:t>
                    </a:r>
                    <a:endParaRPr lang="zh-CN" altLang="en-US" sz="700" dirty="0">
                      <a:latin typeface="Times New Roman" panose="02020603050405020304" pitchFamily="18" charset="0"/>
                      <a:cs typeface="Times New Roman" panose="02020603050405020304" pitchFamily="18" charset="0"/>
                    </a:endParaRPr>
                  </a:p>
                </p:txBody>
              </p:sp>
              <p:sp>
                <p:nvSpPr>
                  <p:cNvPr id="271" name="文本框 270"/>
                  <p:cNvSpPr txBox="1"/>
                  <p:nvPr/>
                </p:nvSpPr>
                <p:spPr>
                  <a:xfrm>
                    <a:off x="4592603" y="6324621"/>
                    <a:ext cx="260008" cy="200055"/>
                  </a:xfrm>
                  <a:prstGeom prst="rect">
                    <a:avLst/>
                  </a:prstGeom>
                  <a:noFill/>
                </p:spPr>
                <p:txBody>
                  <a:bodyPr wrap="none" rtlCol="0">
                    <a:spAutoFit/>
                  </a:bodyPr>
                  <a:lstStyle/>
                  <a:p>
                    <a:r>
                      <a:rPr lang="en-US" altLang="zh-CN" sz="700" dirty="0">
                        <a:latin typeface="Times New Roman" panose="02020603050405020304" pitchFamily="18" charset="0"/>
                        <a:cs typeface="Times New Roman" panose="02020603050405020304" pitchFamily="18" charset="0"/>
                      </a:rPr>
                      <a:t>-2</a:t>
                    </a:r>
                    <a:endParaRPr lang="zh-CN" altLang="en-US" sz="700" dirty="0">
                      <a:latin typeface="Times New Roman" panose="02020603050405020304" pitchFamily="18" charset="0"/>
                      <a:cs typeface="Times New Roman" panose="02020603050405020304" pitchFamily="18" charset="0"/>
                    </a:endParaRPr>
                  </a:p>
                </p:txBody>
              </p:sp>
              <p:sp>
                <p:nvSpPr>
                  <p:cNvPr id="272" name="文本框 271"/>
                  <p:cNvSpPr txBox="1"/>
                  <p:nvPr/>
                </p:nvSpPr>
                <p:spPr>
                  <a:xfrm>
                    <a:off x="4592603" y="6529935"/>
                    <a:ext cx="260008" cy="200055"/>
                  </a:xfrm>
                  <a:prstGeom prst="rect">
                    <a:avLst/>
                  </a:prstGeom>
                  <a:noFill/>
                </p:spPr>
                <p:txBody>
                  <a:bodyPr wrap="none" rtlCol="0">
                    <a:spAutoFit/>
                  </a:bodyPr>
                  <a:lstStyle/>
                  <a:p>
                    <a:r>
                      <a:rPr lang="en-US" altLang="zh-CN" sz="700" dirty="0">
                        <a:latin typeface="Times New Roman" panose="02020603050405020304" pitchFamily="18" charset="0"/>
                        <a:cs typeface="Times New Roman" panose="02020603050405020304" pitchFamily="18" charset="0"/>
                      </a:rPr>
                      <a:t>-3</a:t>
                    </a:r>
                    <a:endParaRPr lang="zh-CN" altLang="en-US" sz="700" dirty="0">
                      <a:latin typeface="Times New Roman" panose="02020603050405020304" pitchFamily="18" charset="0"/>
                      <a:cs typeface="Times New Roman" panose="02020603050405020304" pitchFamily="18" charset="0"/>
                    </a:endParaRPr>
                  </a:p>
                </p:txBody>
              </p:sp>
              <p:grpSp>
                <p:nvGrpSpPr>
                  <p:cNvPr id="323" name="Group 115"/>
                  <p:cNvGrpSpPr>
                    <a:grpSpLocks/>
                  </p:cNvGrpSpPr>
                  <p:nvPr/>
                </p:nvGrpSpPr>
                <p:grpSpPr bwMode="auto">
                  <a:xfrm flipH="1">
                    <a:off x="4555331" y="5400992"/>
                    <a:ext cx="82495" cy="1237425"/>
                    <a:chOff x="7135" y="103"/>
                    <a:chExt cx="200" cy="3002"/>
                  </a:xfrm>
                </p:grpSpPr>
                <p:sp>
                  <p:nvSpPr>
                    <p:cNvPr id="324" name="Freeform 116"/>
                    <p:cNvSpPr>
                      <a:spLocks/>
                    </p:cNvSpPr>
                    <p:nvPr/>
                  </p:nvSpPr>
                  <p:spPr bwMode="auto">
                    <a:xfrm>
                      <a:off x="7135" y="304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5" name="Freeform 117"/>
                    <p:cNvSpPr>
                      <a:spLocks/>
                    </p:cNvSpPr>
                    <p:nvPr/>
                  </p:nvSpPr>
                  <p:spPr bwMode="auto">
                    <a:xfrm>
                      <a:off x="7135" y="298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0909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6" name="Freeform 118"/>
                    <p:cNvSpPr>
                      <a:spLocks/>
                    </p:cNvSpPr>
                    <p:nvPr/>
                  </p:nvSpPr>
                  <p:spPr bwMode="auto">
                    <a:xfrm>
                      <a:off x="7135" y="292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1313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7" name="Freeform 119"/>
                    <p:cNvSpPr>
                      <a:spLocks/>
                    </p:cNvSpPr>
                    <p:nvPr/>
                  </p:nvSpPr>
                  <p:spPr bwMode="auto">
                    <a:xfrm>
                      <a:off x="7135" y="286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1F1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8" name="Freeform 120"/>
                    <p:cNvSpPr>
                      <a:spLocks/>
                    </p:cNvSpPr>
                    <p:nvPr/>
                  </p:nvSpPr>
                  <p:spPr bwMode="auto">
                    <a:xfrm>
                      <a:off x="7135" y="280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2929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9" name="Freeform 121"/>
                    <p:cNvSpPr>
                      <a:spLocks/>
                    </p:cNvSpPr>
                    <p:nvPr/>
                  </p:nvSpPr>
                  <p:spPr bwMode="auto">
                    <a:xfrm>
                      <a:off x="7135" y="274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3434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0" name="Freeform 122"/>
                    <p:cNvSpPr>
                      <a:spLocks/>
                    </p:cNvSpPr>
                    <p:nvPr/>
                  </p:nvSpPr>
                  <p:spPr bwMode="auto">
                    <a:xfrm>
                      <a:off x="7135" y="268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3D3D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1" name="Freeform 123"/>
                    <p:cNvSpPr>
                      <a:spLocks/>
                    </p:cNvSpPr>
                    <p:nvPr/>
                  </p:nvSpPr>
                  <p:spPr bwMode="auto">
                    <a:xfrm>
                      <a:off x="7135" y="262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4747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2" name="Freeform 124"/>
                    <p:cNvSpPr>
                      <a:spLocks/>
                    </p:cNvSpPr>
                    <p:nvPr/>
                  </p:nvSpPr>
                  <p:spPr bwMode="auto">
                    <a:xfrm>
                      <a:off x="7135" y="256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5252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3" name="Freeform 125"/>
                    <p:cNvSpPr>
                      <a:spLocks/>
                    </p:cNvSpPr>
                    <p:nvPr/>
                  </p:nvSpPr>
                  <p:spPr bwMode="auto">
                    <a:xfrm>
                      <a:off x="7135" y="250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5D5D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4" name="Freeform 126"/>
                    <p:cNvSpPr>
                      <a:spLocks/>
                    </p:cNvSpPr>
                    <p:nvPr/>
                  </p:nvSpPr>
                  <p:spPr bwMode="auto">
                    <a:xfrm>
                      <a:off x="7135" y="244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686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5" name="Freeform 127"/>
                    <p:cNvSpPr>
                      <a:spLocks/>
                    </p:cNvSpPr>
                    <p:nvPr/>
                  </p:nvSpPr>
                  <p:spPr bwMode="auto">
                    <a:xfrm>
                      <a:off x="7135" y="238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7171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6" name="Freeform 128"/>
                    <p:cNvSpPr>
                      <a:spLocks/>
                    </p:cNvSpPr>
                    <p:nvPr/>
                  </p:nvSpPr>
                  <p:spPr bwMode="auto">
                    <a:xfrm>
                      <a:off x="7135" y="232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7B7B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7" name="Freeform 129"/>
                    <p:cNvSpPr>
                      <a:spLocks/>
                    </p:cNvSpPr>
                    <p:nvPr/>
                  </p:nvSpPr>
                  <p:spPr bwMode="auto">
                    <a:xfrm>
                      <a:off x="7135" y="226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868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8" name="Freeform 130"/>
                    <p:cNvSpPr>
                      <a:spLocks/>
                    </p:cNvSpPr>
                    <p:nvPr/>
                  </p:nvSpPr>
                  <p:spPr bwMode="auto">
                    <a:xfrm>
                      <a:off x="7135" y="220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9191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9" name="Freeform 131"/>
                    <p:cNvSpPr>
                      <a:spLocks/>
                    </p:cNvSpPr>
                    <p:nvPr/>
                  </p:nvSpPr>
                  <p:spPr bwMode="auto">
                    <a:xfrm>
                      <a:off x="7135" y="214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9C9C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0" name="Freeform 132"/>
                    <p:cNvSpPr>
                      <a:spLocks/>
                    </p:cNvSpPr>
                    <p:nvPr/>
                  </p:nvSpPr>
                  <p:spPr bwMode="auto">
                    <a:xfrm>
                      <a:off x="7135" y="208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A6A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1" name="Freeform 133"/>
                    <p:cNvSpPr>
                      <a:spLocks/>
                    </p:cNvSpPr>
                    <p:nvPr/>
                  </p:nvSpPr>
                  <p:spPr bwMode="auto">
                    <a:xfrm>
                      <a:off x="7135" y="202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AFA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2" name="Freeform 134"/>
                    <p:cNvSpPr>
                      <a:spLocks/>
                    </p:cNvSpPr>
                    <p:nvPr/>
                  </p:nvSpPr>
                  <p:spPr bwMode="auto">
                    <a:xfrm>
                      <a:off x="7135" y="196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BABA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3" name="Freeform 135"/>
                    <p:cNvSpPr>
                      <a:spLocks/>
                    </p:cNvSpPr>
                    <p:nvPr/>
                  </p:nvSpPr>
                  <p:spPr bwMode="auto">
                    <a:xfrm>
                      <a:off x="7135" y="190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C5C5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4" name="Freeform 136"/>
                    <p:cNvSpPr>
                      <a:spLocks/>
                    </p:cNvSpPr>
                    <p:nvPr/>
                  </p:nvSpPr>
                  <p:spPr bwMode="auto">
                    <a:xfrm>
                      <a:off x="7135" y="184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D0D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5" name="Freeform 137"/>
                    <p:cNvSpPr>
                      <a:spLocks/>
                    </p:cNvSpPr>
                    <p:nvPr/>
                  </p:nvSpPr>
                  <p:spPr bwMode="auto">
                    <a:xfrm>
                      <a:off x="7135" y="178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DADA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6" name="Freeform 138"/>
                    <p:cNvSpPr>
                      <a:spLocks/>
                    </p:cNvSpPr>
                    <p:nvPr/>
                  </p:nvSpPr>
                  <p:spPr bwMode="auto">
                    <a:xfrm>
                      <a:off x="7135" y="172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E3E3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7" name="Freeform 139"/>
                    <p:cNvSpPr>
                      <a:spLocks/>
                    </p:cNvSpPr>
                    <p:nvPr/>
                  </p:nvSpPr>
                  <p:spPr bwMode="auto">
                    <a:xfrm>
                      <a:off x="7135" y="166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EEEE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8" name="Freeform 140"/>
                    <p:cNvSpPr>
                      <a:spLocks/>
                    </p:cNvSpPr>
                    <p:nvPr/>
                  </p:nvSpPr>
                  <p:spPr bwMode="auto">
                    <a:xfrm>
                      <a:off x="7135" y="160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F8F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9" name="Freeform 141"/>
                    <p:cNvSpPr>
                      <a:spLocks/>
                    </p:cNvSpPr>
                    <p:nvPr/>
                  </p:nvSpPr>
                  <p:spPr bwMode="auto">
                    <a:xfrm>
                      <a:off x="7135" y="154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FFF8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0" name="Freeform 142"/>
                    <p:cNvSpPr>
                      <a:spLocks/>
                    </p:cNvSpPr>
                    <p:nvPr/>
                  </p:nvSpPr>
                  <p:spPr bwMode="auto">
                    <a:xfrm>
                      <a:off x="7135" y="148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FFEE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1" name="Freeform 143"/>
                    <p:cNvSpPr>
                      <a:spLocks/>
                    </p:cNvSpPr>
                    <p:nvPr/>
                  </p:nvSpPr>
                  <p:spPr bwMode="auto">
                    <a:xfrm>
                      <a:off x="7135" y="142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FFE3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144"/>
                    <p:cNvSpPr>
                      <a:spLocks/>
                    </p:cNvSpPr>
                    <p:nvPr/>
                  </p:nvSpPr>
                  <p:spPr bwMode="auto">
                    <a:xfrm>
                      <a:off x="7135" y="136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FF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145"/>
                    <p:cNvSpPr>
                      <a:spLocks/>
                    </p:cNvSpPr>
                    <p:nvPr/>
                  </p:nvSpPr>
                  <p:spPr bwMode="auto">
                    <a:xfrm>
                      <a:off x="7135" y="130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FFD0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146"/>
                    <p:cNvSpPr>
                      <a:spLocks/>
                    </p:cNvSpPr>
                    <p:nvPr/>
                  </p:nvSpPr>
                  <p:spPr bwMode="auto">
                    <a:xfrm>
                      <a:off x="7135" y="124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FFC5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147"/>
                    <p:cNvSpPr>
                      <a:spLocks/>
                    </p:cNvSpPr>
                    <p:nvPr/>
                  </p:nvSpPr>
                  <p:spPr bwMode="auto">
                    <a:xfrm>
                      <a:off x="7135" y="118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FFBA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148"/>
                    <p:cNvSpPr>
                      <a:spLocks/>
                    </p:cNvSpPr>
                    <p:nvPr/>
                  </p:nvSpPr>
                  <p:spPr bwMode="auto">
                    <a:xfrm>
                      <a:off x="7135" y="112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FFAF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149"/>
                    <p:cNvSpPr>
                      <a:spLocks/>
                    </p:cNvSpPr>
                    <p:nvPr/>
                  </p:nvSpPr>
                  <p:spPr bwMode="auto">
                    <a:xfrm>
                      <a:off x="7135" y="106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FF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150"/>
                    <p:cNvSpPr>
                      <a:spLocks/>
                    </p:cNvSpPr>
                    <p:nvPr/>
                  </p:nvSpPr>
                  <p:spPr bwMode="auto">
                    <a:xfrm>
                      <a:off x="7135" y="100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FF9C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151"/>
                    <p:cNvSpPr>
                      <a:spLocks/>
                    </p:cNvSpPr>
                    <p:nvPr/>
                  </p:nvSpPr>
                  <p:spPr bwMode="auto">
                    <a:xfrm>
                      <a:off x="7135" y="94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FF91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152"/>
                    <p:cNvSpPr>
                      <a:spLocks/>
                    </p:cNvSpPr>
                    <p:nvPr/>
                  </p:nvSpPr>
                  <p:spPr bwMode="auto">
                    <a:xfrm>
                      <a:off x="7135" y="88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FF86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153"/>
                    <p:cNvSpPr>
                      <a:spLocks/>
                    </p:cNvSpPr>
                    <p:nvPr/>
                  </p:nvSpPr>
                  <p:spPr bwMode="auto">
                    <a:xfrm>
                      <a:off x="7135" y="82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FF7B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154"/>
                    <p:cNvSpPr>
                      <a:spLocks/>
                    </p:cNvSpPr>
                    <p:nvPr/>
                  </p:nvSpPr>
                  <p:spPr bwMode="auto">
                    <a:xfrm>
                      <a:off x="7135" y="76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FF71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155"/>
                    <p:cNvSpPr>
                      <a:spLocks/>
                    </p:cNvSpPr>
                    <p:nvPr/>
                  </p:nvSpPr>
                  <p:spPr bwMode="auto">
                    <a:xfrm>
                      <a:off x="7135" y="70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FF68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156"/>
                    <p:cNvSpPr>
                      <a:spLocks/>
                    </p:cNvSpPr>
                    <p:nvPr/>
                  </p:nvSpPr>
                  <p:spPr bwMode="auto">
                    <a:xfrm>
                      <a:off x="7135" y="64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FF5D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157"/>
                    <p:cNvSpPr>
                      <a:spLocks/>
                    </p:cNvSpPr>
                    <p:nvPr/>
                  </p:nvSpPr>
                  <p:spPr bwMode="auto">
                    <a:xfrm>
                      <a:off x="7135" y="58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FF52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158"/>
                    <p:cNvSpPr>
                      <a:spLocks/>
                    </p:cNvSpPr>
                    <p:nvPr/>
                  </p:nvSpPr>
                  <p:spPr bwMode="auto">
                    <a:xfrm>
                      <a:off x="7135" y="52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FF47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159"/>
                    <p:cNvSpPr>
                      <a:spLocks/>
                    </p:cNvSpPr>
                    <p:nvPr/>
                  </p:nvSpPr>
                  <p:spPr bwMode="auto">
                    <a:xfrm>
                      <a:off x="7135" y="46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FF3D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160"/>
                    <p:cNvSpPr>
                      <a:spLocks/>
                    </p:cNvSpPr>
                    <p:nvPr/>
                  </p:nvSpPr>
                  <p:spPr bwMode="auto">
                    <a:xfrm>
                      <a:off x="7135" y="40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FF34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161"/>
                    <p:cNvSpPr>
                      <a:spLocks/>
                    </p:cNvSpPr>
                    <p:nvPr/>
                  </p:nvSpPr>
                  <p:spPr bwMode="auto">
                    <a:xfrm>
                      <a:off x="7135" y="34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FF29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162"/>
                    <p:cNvSpPr>
                      <a:spLocks/>
                    </p:cNvSpPr>
                    <p:nvPr/>
                  </p:nvSpPr>
                  <p:spPr bwMode="auto">
                    <a:xfrm>
                      <a:off x="7135" y="28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FF1F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163"/>
                    <p:cNvSpPr>
                      <a:spLocks/>
                    </p:cNvSpPr>
                    <p:nvPr/>
                  </p:nvSpPr>
                  <p:spPr bwMode="auto">
                    <a:xfrm>
                      <a:off x="7135" y="22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FF13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164"/>
                    <p:cNvSpPr>
                      <a:spLocks/>
                    </p:cNvSpPr>
                    <p:nvPr/>
                  </p:nvSpPr>
                  <p:spPr bwMode="auto">
                    <a:xfrm>
                      <a:off x="7135" y="16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FF090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165"/>
                    <p:cNvSpPr>
                      <a:spLocks/>
                    </p:cNvSpPr>
                    <p:nvPr/>
                  </p:nvSpPr>
                  <p:spPr bwMode="auto">
                    <a:xfrm>
                      <a:off x="7135" y="103"/>
                      <a:ext cx="200" cy="62"/>
                    </a:xfrm>
                    <a:custGeom>
                      <a:avLst/>
                      <a:gdLst>
                        <a:gd name="T0" fmla="*/ 0 w 200"/>
                        <a:gd name="T1" fmla="*/ 62 h 62"/>
                        <a:gd name="T2" fmla="*/ 200 w 200"/>
                        <a:gd name="T3" fmla="*/ 62 h 62"/>
                        <a:gd name="T4" fmla="*/ 200 w 200"/>
                        <a:gd name="T5" fmla="*/ 0 h 62"/>
                        <a:gd name="T6" fmla="*/ 0 w 200"/>
                        <a:gd name="T7" fmla="*/ 0 h 62"/>
                        <a:gd name="T8" fmla="*/ 0 w 200"/>
                        <a:gd name="T9" fmla="*/ 62 h 62"/>
                      </a:gdLst>
                      <a:ahLst/>
                      <a:cxnLst>
                        <a:cxn ang="0">
                          <a:pos x="T0" y="T1"/>
                        </a:cxn>
                        <a:cxn ang="0">
                          <a:pos x="T2" y="T3"/>
                        </a:cxn>
                        <a:cxn ang="0">
                          <a:pos x="T4" y="T5"/>
                        </a:cxn>
                        <a:cxn ang="0">
                          <a:pos x="T6" y="T7"/>
                        </a:cxn>
                        <a:cxn ang="0">
                          <a:pos x="T8" y="T9"/>
                        </a:cxn>
                      </a:cxnLst>
                      <a:rect l="0" t="0" r="r" b="b"/>
                      <a:pathLst>
                        <a:path w="200" h="62">
                          <a:moveTo>
                            <a:pt x="0" y="62"/>
                          </a:moveTo>
                          <a:lnTo>
                            <a:pt x="200" y="62"/>
                          </a:lnTo>
                          <a:lnTo>
                            <a:pt x="200" y="0"/>
                          </a:lnTo>
                          <a:lnTo>
                            <a:pt x="0" y="0"/>
                          </a:lnTo>
                          <a:lnTo>
                            <a:pt x="0" y="62"/>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6" name="组合 5"/>
                <p:cNvGrpSpPr/>
                <p:nvPr/>
              </p:nvGrpSpPr>
              <p:grpSpPr>
                <a:xfrm>
                  <a:off x="744774" y="8698341"/>
                  <a:ext cx="2778293" cy="770404"/>
                  <a:chOff x="744774" y="8490061"/>
                  <a:chExt cx="2778293" cy="770404"/>
                </a:xfrm>
              </p:grpSpPr>
              <p:sp>
                <p:nvSpPr>
                  <p:cNvPr id="2" name="矩形 1"/>
                  <p:cNvSpPr/>
                  <p:nvPr/>
                </p:nvSpPr>
                <p:spPr>
                  <a:xfrm>
                    <a:off x="3230679" y="8490061"/>
                    <a:ext cx="292388" cy="638957"/>
                  </a:xfrm>
                  <a:prstGeom prst="rect">
                    <a:avLst/>
                  </a:prstGeom>
                </p:spPr>
                <p:txBody>
                  <a:bodyPr vert="eaVert" wrap="none">
                    <a:spAutoFit/>
                  </a:bodyPr>
                  <a:lstStyle/>
                  <a:p>
                    <a:r>
                      <a:rPr lang="en-US" altLang="zh-CN" sz="700">
                        <a:latin typeface="Times New Roman" panose="02020603050405020304" pitchFamily="18" charset="0"/>
                        <a:cs typeface="Times New Roman" panose="02020603050405020304" pitchFamily="18" charset="0"/>
                      </a:rPr>
                      <a:t>Fruit peduncle </a:t>
                    </a:r>
                    <a:endParaRPr lang="zh-CN" altLang="en-US" sz="700" dirty="0">
                      <a:latin typeface="Times New Roman" panose="02020603050405020304" pitchFamily="18" charset="0"/>
                      <a:cs typeface="Times New Roman" panose="02020603050405020304" pitchFamily="18" charset="0"/>
                    </a:endParaRPr>
                  </a:p>
                </p:txBody>
              </p:sp>
              <p:sp>
                <p:nvSpPr>
                  <p:cNvPr id="3" name="矩形 2"/>
                  <p:cNvSpPr/>
                  <p:nvPr/>
                </p:nvSpPr>
                <p:spPr>
                  <a:xfrm>
                    <a:off x="3039450" y="8490061"/>
                    <a:ext cx="292388" cy="278281"/>
                  </a:xfrm>
                  <a:prstGeom prst="rect">
                    <a:avLst/>
                  </a:prstGeom>
                </p:spPr>
                <p:txBody>
                  <a:bodyPr vert="eaVert" wrap="none">
                    <a:spAutoFit/>
                  </a:bodyPr>
                  <a:lstStyle/>
                  <a:p>
                    <a:r>
                      <a:rPr lang="en-US" altLang="zh-CN" sz="700" dirty="0">
                        <a:latin typeface="Times New Roman" panose="02020603050405020304" pitchFamily="18" charset="0"/>
                        <a:cs typeface="Times New Roman" panose="02020603050405020304" pitchFamily="18" charset="0"/>
                      </a:rPr>
                      <a:t>Stem</a:t>
                    </a:r>
                    <a:endParaRPr lang="zh-CN" altLang="en-US" sz="700" dirty="0">
                      <a:latin typeface="Times New Roman" panose="02020603050405020304" pitchFamily="18" charset="0"/>
                      <a:cs typeface="Times New Roman" panose="02020603050405020304" pitchFamily="18" charset="0"/>
                    </a:endParaRPr>
                  </a:p>
                </p:txBody>
              </p:sp>
              <p:sp>
                <p:nvSpPr>
                  <p:cNvPr id="160" name="矩形 159"/>
                  <p:cNvSpPr/>
                  <p:nvPr/>
                </p:nvSpPr>
                <p:spPr>
                  <a:xfrm>
                    <a:off x="2848227" y="8490061"/>
                    <a:ext cx="292388" cy="632545"/>
                  </a:xfrm>
                  <a:prstGeom prst="rect">
                    <a:avLst/>
                  </a:prstGeom>
                </p:spPr>
                <p:txBody>
                  <a:bodyPr vert="eaVert" wrap="none">
                    <a:spAutoFit/>
                  </a:bodyPr>
                  <a:lstStyle/>
                  <a:p>
                    <a:r>
                      <a:rPr lang="en-US" altLang="zh-CN" sz="700" dirty="0">
                        <a:latin typeface="Times New Roman" panose="02020603050405020304" pitchFamily="18" charset="0"/>
                        <a:cs typeface="Times New Roman" panose="02020603050405020304" pitchFamily="18" charset="0"/>
                      </a:rPr>
                      <a:t>Leaflet pedicel</a:t>
                    </a:r>
                    <a:endParaRPr lang="zh-CN" altLang="en-US" sz="700" dirty="0">
                      <a:latin typeface="Times New Roman" panose="02020603050405020304" pitchFamily="18" charset="0"/>
                      <a:cs typeface="Times New Roman" panose="02020603050405020304" pitchFamily="18" charset="0"/>
                    </a:endParaRPr>
                  </a:p>
                </p:txBody>
              </p:sp>
              <p:sp>
                <p:nvSpPr>
                  <p:cNvPr id="162" name="矩形 161"/>
                  <p:cNvSpPr/>
                  <p:nvPr/>
                </p:nvSpPr>
                <p:spPr>
                  <a:xfrm>
                    <a:off x="2657004" y="8490061"/>
                    <a:ext cx="292388" cy="605294"/>
                  </a:xfrm>
                  <a:prstGeom prst="rect">
                    <a:avLst/>
                  </a:prstGeom>
                </p:spPr>
                <p:txBody>
                  <a:bodyPr vert="eaVert" wrap="none">
                    <a:spAutoFit/>
                  </a:bodyPr>
                  <a:lstStyle/>
                  <a:p>
                    <a:r>
                      <a:rPr lang="en-US" altLang="zh-CN" sz="700" dirty="0">
                        <a:latin typeface="Times New Roman" panose="02020603050405020304" pitchFamily="18" charset="0"/>
                        <a:cs typeface="Times New Roman" panose="02020603050405020304" pitchFamily="18" charset="0"/>
                      </a:rPr>
                      <a:t>Leaf peduncle</a:t>
                    </a:r>
                    <a:endParaRPr lang="zh-CN" altLang="en-US" sz="700" dirty="0">
                      <a:latin typeface="Times New Roman" panose="02020603050405020304" pitchFamily="18" charset="0"/>
                      <a:cs typeface="Times New Roman" panose="02020603050405020304" pitchFamily="18" charset="0"/>
                    </a:endParaRPr>
                  </a:p>
                </p:txBody>
              </p:sp>
              <p:sp>
                <p:nvSpPr>
                  <p:cNvPr id="163" name="矩形 162"/>
                  <p:cNvSpPr/>
                  <p:nvPr/>
                </p:nvSpPr>
                <p:spPr>
                  <a:xfrm>
                    <a:off x="2465781" y="8490061"/>
                    <a:ext cx="292388" cy="475451"/>
                  </a:xfrm>
                  <a:prstGeom prst="rect">
                    <a:avLst/>
                  </a:prstGeom>
                </p:spPr>
                <p:txBody>
                  <a:bodyPr vert="eaVert" wrap="none">
                    <a:spAutoFit/>
                  </a:bodyPr>
                  <a:lstStyle/>
                  <a:p>
                    <a:r>
                      <a:rPr lang="en-US" altLang="zh-CN" sz="700" dirty="0">
                        <a:latin typeface="Times New Roman" panose="02020603050405020304" pitchFamily="18" charset="0"/>
                        <a:cs typeface="Times New Roman" panose="02020603050405020304" pitchFamily="18" charset="0"/>
                      </a:rPr>
                      <a:t>Leaf blade</a:t>
                    </a:r>
                    <a:endParaRPr lang="zh-CN" altLang="en-US" sz="700" dirty="0">
                      <a:latin typeface="Times New Roman" panose="02020603050405020304" pitchFamily="18" charset="0"/>
                      <a:cs typeface="Times New Roman" panose="02020603050405020304" pitchFamily="18" charset="0"/>
                    </a:endParaRPr>
                  </a:p>
                </p:txBody>
              </p:sp>
              <p:sp>
                <p:nvSpPr>
                  <p:cNvPr id="164" name="矩形 163"/>
                  <p:cNvSpPr/>
                  <p:nvPr/>
                </p:nvSpPr>
                <p:spPr>
                  <a:xfrm>
                    <a:off x="2274558" y="8490061"/>
                    <a:ext cx="292388" cy="699872"/>
                  </a:xfrm>
                  <a:prstGeom prst="rect">
                    <a:avLst/>
                  </a:prstGeom>
                </p:spPr>
                <p:txBody>
                  <a:bodyPr vert="eaVert" wrap="none">
                    <a:spAutoFit/>
                  </a:bodyPr>
                  <a:lstStyle/>
                  <a:p>
                    <a:r>
                      <a:rPr lang="en-US" altLang="zh-CN" sz="700" dirty="0">
                        <a:latin typeface="Times New Roman" panose="02020603050405020304" pitchFamily="18" charset="0"/>
                        <a:cs typeface="Times New Roman" panose="02020603050405020304" pitchFamily="18" charset="0"/>
                      </a:rPr>
                      <a:t>Main root cortex</a:t>
                    </a:r>
                    <a:endParaRPr lang="zh-CN" altLang="en-US" sz="700" dirty="0">
                      <a:latin typeface="Times New Roman" panose="02020603050405020304" pitchFamily="18" charset="0"/>
                      <a:cs typeface="Times New Roman" panose="02020603050405020304" pitchFamily="18" charset="0"/>
                    </a:endParaRPr>
                  </a:p>
                </p:txBody>
              </p:sp>
              <p:sp>
                <p:nvSpPr>
                  <p:cNvPr id="165" name="矩形 164"/>
                  <p:cNvSpPr/>
                  <p:nvPr/>
                </p:nvSpPr>
                <p:spPr>
                  <a:xfrm>
                    <a:off x="2083335" y="8490061"/>
                    <a:ext cx="292388" cy="770404"/>
                  </a:xfrm>
                  <a:prstGeom prst="rect">
                    <a:avLst/>
                  </a:prstGeom>
                </p:spPr>
                <p:txBody>
                  <a:bodyPr vert="eaVert" wrap="none">
                    <a:spAutoFit/>
                  </a:bodyPr>
                  <a:lstStyle/>
                  <a:p>
                    <a:r>
                      <a:rPr lang="en-US" altLang="zh-CN" sz="700" dirty="0">
                        <a:latin typeface="Times New Roman" panose="02020603050405020304" pitchFamily="18" charset="0"/>
                        <a:cs typeface="Times New Roman" panose="02020603050405020304" pitchFamily="18" charset="0"/>
                      </a:rPr>
                      <a:t>Main root </a:t>
                    </a:r>
                    <a:r>
                      <a:rPr lang="en-US" altLang="zh-CN" sz="700" dirty="0" err="1">
                        <a:latin typeface="Times New Roman" panose="02020603050405020304" pitchFamily="18" charset="0"/>
                        <a:cs typeface="Times New Roman" panose="02020603050405020304" pitchFamily="18" charset="0"/>
                      </a:rPr>
                      <a:t>epiderm</a:t>
                    </a:r>
                    <a:endParaRPr lang="en-US" altLang="zh-CN" sz="700" dirty="0">
                      <a:latin typeface="Times New Roman" panose="02020603050405020304" pitchFamily="18" charset="0"/>
                      <a:cs typeface="Times New Roman" panose="02020603050405020304" pitchFamily="18" charset="0"/>
                    </a:endParaRPr>
                  </a:p>
                </p:txBody>
              </p:sp>
              <p:sp>
                <p:nvSpPr>
                  <p:cNvPr id="167" name="矩形 166"/>
                  <p:cNvSpPr/>
                  <p:nvPr/>
                </p:nvSpPr>
                <p:spPr>
                  <a:xfrm>
                    <a:off x="1892112" y="8490061"/>
                    <a:ext cx="292388" cy="267061"/>
                  </a:xfrm>
                  <a:prstGeom prst="rect">
                    <a:avLst/>
                  </a:prstGeom>
                </p:spPr>
                <p:txBody>
                  <a:bodyPr vert="eaVert" wrap="none">
                    <a:spAutoFit/>
                  </a:bodyPr>
                  <a:lstStyle/>
                  <a:p>
                    <a:r>
                      <a:rPr lang="en-US" altLang="zh-CN" sz="700" dirty="0">
                        <a:latin typeface="Times New Roman" panose="02020603050405020304" pitchFamily="18" charset="0"/>
                        <a:cs typeface="Times New Roman" panose="02020603050405020304" pitchFamily="18" charset="0"/>
                      </a:rPr>
                      <a:t>Seed</a:t>
                    </a:r>
                  </a:p>
                </p:txBody>
              </p:sp>
              <p:sp>
                <p:nvSpPr>
                  <p:cNvPr id="168" name="矩形 167"/>
                  <p:cNvSpPr/>
                  <p:nvPr/>
                </p:nvSpPr>
                <p:spPr>
                  <a:xfrm>
                    <a:off x="1700889" y="8490061"/>
                    <a:ext cx="292388" cy="574837"/>
                  </a:xfrm>
                  <a:prstGeom prst="rect">
                    <a:avLst/>
                  </a:prstGeom>
                </p:spPr>
                <p:txBody>
                  <a:bodyPr vert="eaVert" wrap="none">
                    <a:spAutoFit/>
                  </a:bodyPr>
                  <a:lstStyle/>
                  <a:p>
                    <a:r>
                      <a:rPr lang="en-US" altLang="zh-CN" sz="700" dirty="0">
                        <a:latin typeface="Times New Roman" panose="02020603050405020304" pitchFamily="18" charset="0"/>
                        <a:cs typeface="Times New Roman" panose="02020603050405020304" pitchFamily="18" charset="0"/>
                      </a:rPr>
                      <a:t>Fruit pedicel </a:t>
                    </a:r>
                  </a:p>
                </p:txBody>
              </p:sp>
              <p:sp>
                <p:nvSpPr>
                  <p:cNvPr id="169" name="矩形 168"/>
                  <p:cNvSpPr/>
                  <p:nvPr/>
                </p:nvSpPr>
                <p:spPr>
                  <a:xfrm>
                    <a:off x="1509666" y="8490061"/>
                    <a:ext cx="292388" cy="467436"/>
                  </a:xfrm>
                  <a:prstGeom prst="rect">
                    <a:avLst/>
                  </a:prstGeom>
                </p:spPr>
                <p:txBody>
                  <a:bodyPr vert="eaVert" wrap="none">
                    <a:spAutoFit/>
                  </a:bodyPr>
                  <a:lstStyle/>
                  <a:p>
                    <a:r>
                      <a:rPr lang="en-US" altLang="zh-CN" sz="700" dirty="0">
                        <a:latin typeface="Times New Roman" panose="02020603050405020304" pitchFamily="18" charset="0"/>
                        <a:cs typeface="Times New Roman" panose="02020603050405020304" pitchFamily="18" charset="0"/>
                      </a:rPr>
                      <a:t>Fruit flesh</a:t>
                    </a:r>
                  </a:p>
                </p:txBody>
              </p:sp>
              <p:sp>
                <p:nvSpPr>
                  <p:cNvPr id="170" name="矩形 169"/>
                  <p:cNvSpPr/>
                  <p:nvPr/>
                </p:nvSpPr>
                <p:spPr>
                  <a:xfrm>
                    <a:off x="1318443" y="8490061"/>
                    <a:ext cx="292388" cy="400110"/>
                  </a:xfrm>
                  <a:prstGeom prst="rect">
                    <a:avLst/>
                  </a:prstGeom>
                </p:spPr>
                <p:txBody>
                  <a:bodyPr vert="eaVert" wrap="none">
                    <a:spAutoFit/>
                  </a:bodyPr>
                  <a:lstStyle/>
                  <a:p>
                    <a:r>
                      <a:rPr lang="en-US" altLang="zh-CN" sz="700" dirty="0">
                        <a:latin typeface="Times New Roman" panose="02020603050405020304" pitchFamily="18" charset="0"/>
                        <a:cs typeface="Times New Roman" panose="02020603050405020304" pitchFamily="18" charset="0"/>
                      </a:rPr>
                      <a:t>Leg root</a:t>
                    </a:r>
                  </a:p>
                </p:txBody>
              </p:sp>
              <p:sp>
                <p:nvSpPr>
                  <p:cNvPr id="171" name="矩形 170"/>
                  <p:cNvSpPr/>
                  <p:nvPr/>
                </p:nvSpPr>
                <p:spPr>
                  <a:xfrm>
                    <a:off x="1127220" y="8490061"/>
                    <a:ext cx="292388" cy="451406"/>
                  </a:xfrm>
                  <a:prstGeom prst="rect">
                    <a:avLst/>
                  </a:prstGeom>
                </p:spPr>
                <p:txBody>
                  <a:bodyPr vert="eaVert" wrap="none">
                    <a:spAutoFit/>
                  </a:bodyPr>
                  <a:lstStyle/>
                  <a:p>
                    <a:r>
                      <a:rPr lang="en-US" altLang="zh-CN" sz="700" dirty="0">
                        <a:latin typeface="Times New Roman" panose="02020603050405020304" pitchFamily="18" charset="0"/>
                        <a:cs typeface="Times New Roman" panose="02020603050405020304" pitchFamily="18" charset="0"/>
                      </a:rPr>
                      <a:t>Fiber root</a:t>
                    </a:r>
                  </a:p>
                </p:txBody>
              </p:sp>
              <p:sp>
                <p:nvSpPr>
                  <p:cNvPr id="172" name="矩形 171"/>
                  <p:cNvSpPr/>
                  <p:nvPr/>
                </p:nvSpPr>
                <p:spPr>
                  <a:xfrm>
                    <a:off x="935997" y="8490061"/>
                    <a:ext cx="292388" cy="448200"/>
                  </a:xfrm>
                  <a:prstGeom prst="rect">
                    <a:avLst/>
                  </a:prstGeom>
                </p:spPr>
                <p:txBody>
                  <a:bodyPr vert="eaVert" wrap="none">
                    <a:spAutoFit/>
                  </a:bodyPr>
                  <a:lstStyle/>
                  <a:p>
                    <a:r>
                      <a:rPr lang="en-US" altLang="zh-CN" sz="700" dirty="0">
                        <a:latin typeface="Times New Roman" panose="02020603050405020304" pitchFamily="18" charset="0"/>
                        <a:cs typeface="Times New Roman" panose="02020603050405020304" pitchFamily="18" charset="0"/>
                      </a:rPr>
                      <a:t>Arm root </a:t>
                    </a:r>
                  </a:p>
                </p:txBody>
              </p:sp>
              <p:sp>
                <p:nvSpPr>
                  <p:cNvPr id="173" name="矩形 172"/>
                  <p:cNvSpPr/>
                  <p:nvPr/>
                </p:nvSpPr>
                <p:spPr>
                  <a:xfrm>
                    <a:off x="744774" y="8490061"/>
                    <a:ext cx="292388" cy="417743"/>
                  </a:xfrm>
                  <a:prstGeom prst="rect">
                    <a:avLst/>
                  </a:prstGeom>
                </p:spPr>
                <p:txBody>
                  <a:bodyPr vert="eaVert" wrap="none">
                    <a:spAutoFit/>
                  </a:bodyPr>
                  <a:lstStyle/>
                  <a:p>
                    <a:r>
                      <a:rPr lang="en-US" altLang="zh-CN" sz="700" dirty="0">
                        <a:latin typeface="Times New Roman" panose="02020603050405020304" pitchFamily="18" charset="0"/>
                        <a:cs typeface="Times New Roman" panose="02020603050405020304" pitchFamily="18" charset="0"/>
                      </a:rPr>
                      <a:t>Rhizome</a:t>
                    </a:r>
                  </a:p>
                </p:txBody>
              </p:sp>
            </p:grpSp>
            <p:sp>
              <p:nvSpPr>
                <p:cNvPr id="7" name="矩形 6"/>
                <p:cNvSpPr/>
                <p:nvPr/>
              </p:nvSpPr>
              <p:spPr>
                <a:xfrm>
                  <a:off x="3389079" y="5370512"/>
                  <a:ext cx="1126328" cy="3375283"/>
                </a:xfrm>
                <a:prstGeom prst="rect">
                  <a:avLst/>
                </a:prstGeom>
              </p:spPr>
              <p:txBody>
                <a:bodyPr wrap="square">
                  <a:spAutoFit/>
                </a:bodyPr>
                <a:lstStyle/>
                <a:p>
                  <a:pPr>
                    <a:lnSpc>
                      <a:spcPts val="800"/>
                    </a:lnSpc>
                  </a:pPr>
                  <a:r>
                    <a:rPr lang="en-US" altLang="zh-CN" sz="700" i="1" dirty="0">
                      <a:latin typeface="Times New Roman" panose="02020603050405020304" pitchFamily="18" charset="0"/>
                      <a:cs typeface="Times New Roman" panose="02020603050405020304" pitchFamily="18" charset="0"/>
                    </a:rPr>
                    <a:t>PgDS_1</a:t>
                  </a:r>
                </a:p>
                <a:p>
                  <a:pPr>
                    <a:lnSpc>
                      <a:spcPts val="800"/>
                    </a:lnSpc>
                  </a:pPr>
                  <a:r>
                    <a:rPr lang="en-US" altLang="zh-CN" sz="700" i="1" dirty="0">
                      <a:latin typeface="Times New Roman" panose="02020603050405020304" pitchFamily="18" charset="0"/>
                      <a:cs typeface="Times New Roman" panose="02020603050405020304" pitchFamily="18" charset="0"/>
                    </a:rPr>
                    <a:t>PgDS_3</a:t>
                  </a:r>
                </a:p>
                <a:p>
                  <a:pPr>
                    <a:lnSpc>
                      <a:spcPts val="800"/>
                    </a:lnSpc>
                  </a:pPr>
                  <a:r>
                    <a:rPr lang="en-US" altLang="zh-CN" sz="700" i="1" dirty="0">
                      <a:latin typeface="Times New Roman" panose="02020603050405020304" pitchFamily="18" charset="0"/>
                      <a:cs typeface="Times New Roman" panose="02020603050405020304" pitchFamily="18" charset="0"/>
                    </a:rPr>
                    <a:t>PgSE2_4</a:t>
                  </a:r>
                </a:p>
                <a:p>
                  <a:pPr>
                    <a:lnSpc>
                      <a:spcPts val="800"/>
                    </a:lnSpc>
                  </a:pPr>
                  <a:r>
                    <a:rPr lang="en-US" altLang="zh-CN" sz="700" i="1" dirty="0">
                      <a:latin typeface="Times New Roman" panose="02020603050405020304" pitchFamily="18" charset="0"/>
                      <a:cs typeface="Times New Roman" panose="02020603050405020304" pitchFamily="18" charset="0"/>
                    </a:rPr>
                    <a:t>PgCYP716A52v2_3</a:t>
                  </a:r>
                </a:p>
                <a:p>
                  <a:pPr>
                    <a:lnSpc>
                      <a:spcPts val="800"/>
                    </a:lnSpc>
                  </a:pPr>
                  <a:r>
                    <a:rPr lang="en-US" altLang="zh-CN" sz="700" i="1" dirty="0">
                      <a:latin typeface="Times New Roman" panose="02020603050405020304" pitchFamily="18" charset="0"/>
                      <a:cs typeface="Times New Roman" panose="02020603050405020304" pitchFamily="18" charset="0"/>
                    </a:rPr>
                    <a:t>PgFPS_22</a:t>
                  </a:r>
                </a:p>
                <a:p>
                  <a:pPr>
                    <a:lnSpc>
                      <a:spcPts val="800"/>
                    </a:lnSpc>
                  </a:pPr>
                  <a:r>
                    <a:rPr lang="en-US" altLang="zh-CN" sz="700" i="1" dirty="0">
                      <a:latin typeface="Times New Roman" panose="02020603050405020304" pitchFamily="18" charset="0"/>
                      <a:cs typeface="Times New Roman" panose="02020603050405020304" pitchFamily="18" charset="0"/>
                    </a:rPr>
                    <a:t>PgSS_1</a:t>
                  </a:r>
                </a:p>
                <a:p>
                  <a:pPr>
                    <a:lnSpc>
                      <a:spcPts val="800"/>
                    </a:lnSpc>
                  </a:pPr>
                  <a:r>
                    <a:rPr lang="en-US" altLang="zh-CN" sz="700" i="1" dirty="0">
                      <a:latin typeface="Times New Roman" panose="02020603050405020304" pitchFamily="18" charset="0"/>
                      <a:cs typeface="Times New Roman" panose="02020603050405020304" pitchFamily="18" charset="0"/>
                    </a:rPr>
                    <a:t>PgCYP716A47_1</a:t>
                  </a:r>
                </a:p>
                <a:p>
                  <a:pPr>
                    <a:lnSpc>
                      <a:spcPts val="800"/>
                    </a:lnSpc>
                  </a:pPr>
                  <a:r>
                    <a:rPr lang="en-US" altLang="zh-CN" sz="700" i="1" dirty="0">
                      <a:latin typeface="Times New Roman" panose="02020603050405020304" pitchFamily="18" charset="0"/>
                      <a:cs typeface="Times New Roman" panose="02020603050405020304" pitchFamily="18" charset="0"/>
                    </a:rPr>
                    <a:t>PgUGT71A27_2</a:t>
                  </a:r>
                </a:p>
                <a:p>
                  <a:pPr>
                    <a:lnSpc>
                      <a:spcPts val="800"/>
                    </a:lnSpc>
                  </a:pPr>
                  <a:r>
                    <a:rPr lang="en-US" altLang="zh-CN" sz="700" i="1" dirty="0">
                      <a:latin typeface="Times New Roman" panose="02020603050405020304" pitchFamily="18" charset="0"/>
                      <a:cs typeface="Times New Roman" panose="02020603050405020304" pitchFamily="18" charset="0"/>
                    </a:rPr>
                    <a:t>PgRb1-21-02</a:t>
                  </a:r>
                </a:p>
                <a:p>
                  <a:pPr>
                    <a:lnSpc>
                      <a:spcPts val="800"/>
                    </a:lnSpc>
                  </a:pPr>
                  <a:r>
                    <a:rPr lang="en-US" altLang="zh-CN" sz="700" i="1" dirty="0">
                      <a:latin typeface="Times New Roman" panose="02020603050405020304" pitchFamily="18" charset="0"/>
                      <a:cs typeface="Times New Roman" panose="02020603050405020304" pitchFamily="18" charset="0"/>
                    </a:rPr>
                    <a:t>PgRb1-05-03</a:t>
                  </a:r>
                </a:p>
                <a:p>
                  <a:pPr>
                    <a:lnSpc>
                      <a:spcPts val="800"/>
                    </a:lnSpc>
                  </a:pPr>
                  <a:r>
                    <a:rPr lang="en-US" altLang="zh-CN" sz="700" i="1" dirty="0" err="1">
                      <a:latin typeface="Times New Roman" panose="02020603050405020304" pitchFamily="18" charset="0"/>
                      <a:cs typeface="Times New Roman" panose="02020603050405020304" pitchFamily="18" charset="0"/>
                    </a:rPr>
                    <a:t>Pg</a:t>
                  </a:r>
                  <a:r>
                    <a:rPr lang="el-GR" altLang="zh-CN" sz="700" i="1" dirty="0">
                      <a:latin typeface="Times New Roman" panose="02020603050405020304" pitchFamily="18" charset="0"/>
                      <a:cs typeface="Times New Roman" panose="02020603050405020304" pitchFamily="18" charset="0"/>
                    </a:rPr>
                    <a:t>β-</a:t>
                  </a:r>
                  <a:r>
                    <a:rPr lang="en-US" altLang="zh-CN" sz="700" i="1" dirty="0">
                      <a:latin typeface="Times New Roman" panose="02020603050405020304" pitchFamily="18" charset="0"/>
                      <a:cs typeface="Times New Roman" panose="02020603050405020304" pitchFamily="18" charset="0"/>
                    </a:rPr>
                    <a:t>AS_1</a:t>
                  </a:r>
                </a:p>
                <a:p>
                  <a:pPr>
                    <a:lnSpc>
                      <a:spcPts val="800"/>
                    </a:lnSpc>
                  </a:pPr>
                  <a:r>
                    <a:rPr lang="en-US" altLang="zh-CN" sz="700" i="1" dirty="0">
                      <a:latin typeface="Times New Roman" panose="02020603050405020304" pitchFamily="18" charset="0"/>
                      <a:cs typeface="Times New Roman" panose="02020603050405020304" pitchFamily="18" charset="0"/>
                    </a:rPr>
                    <a:t>PgSE2_1</a:t>
                  </a:r>
                </a:p>
                <a:p>
                  <a:pPr>
                    <a:lnSpc>
                      <a:spcPts val="800"/>
                    </a:lnSpc>
                  </a:pPr>
                  <a:r>
                    <a:rPr lang="en-US" altLang="zh-CN" sz="700" i="1" dirty="0">
                      <a:latin typeface="Times New Roman" panose="02020603050405020304" pitchFamily="18" charset="0"/>
                      <a:cs typeface="Times New Roman" panose="02020603050405020304" pitchFamily="18" charset="0"/>
                    </a:rPr>
                    <a:t>PgRb1-14-04</a:t>
                  </a:r>
                </a:p>
                <a:p>
                  <a:pPr>
                    <a:lnSpc>
                      <a:spcPts val="800"/>
                    </a:lnSpc>
                  </a:pPr>
                  <a:r>
                    <a:rPr lang="en-US" altLang="zh-CN" sz="700" i="1" dirty="0">
                      <a:latin typeface="Times New Roman" panose="02020603050405020304" pitchFamily="18" charset="0"/>
                      <a:cs typeface="Times New Roman" panose="02020603050405020304" pitchFamily="18" charset="0"/>
                    </a:rPr>
                    <a:t>PgRb1-13-01</a:t>
                  </a:r>
                </a:p>
                <a:p>
                  <a:pPr>
                    <a:lnSpc>
                      <a:spcPts val="800"/>
                    </a:lnSpc>
                  </a:pPr>
                  <a:r>
                    <a:rPr lang="en-US" altLang="zh-CN" sz="700" i="1" dirty="0">
                      <a:latin typeface="Times New Roman" panose="02020603050405020304" pitchFamily="18" charset="0"/>
                      <a:cs typeface="Times New Roman" panose="02020603050405020304" pitchFamily="18" charset="0"/>
                    </a:rPr>
                    <a:t>PgRb1-07-01</a:t>
                  </a:r>
                </a:p>
                <a:p>
                  <a:pPr>
                    <a:lnSpc>
                      <a:spcPts val="800"/>
                    </a:lnSpc>
                  </a:pPr>
                  <a:r>
                    <a:rPr lang="en-US" altLang="zh-CN" sz="700" i="1" dirty="0">
                      <a:latin typeface="Times New Roman" panose="02020603050405020304" pitchFamily="18" charset="0"/>
                      <a:cs typeface="Times New Roman" panose="02020603050405020304" pitchFamily="18" charset="0"/>
                    </a:rPr>
                    <a:t>PgRb1-08-02</a:t>
                  </a:r>
                </a:p>
                <a:p>
                  <a:pPr>
                    <a:lnSpc>
                      <a:spcPts val="800"/>
                    </a:lnSpc>
                  </a:pPr>
                  <a:r>
                    <a:rPr lang="en-US" altLang="zh-CN" sz="700" i="1" dirty="0">
                      <a:latin typeface="Times New Roman" panose="02020603050405020304" pitchFamily="18" charset="0"/>
                      <a:cs typeface="Times New Roman" panose="02020603050405020304" pitchFamily="18" charset="0"/>
                    </a:rPr>
                    <a:t>PgCYP716A53v2_1 </a:t>
                  </a:r>
                </a:p>
                <a:p>
                  <a:pPr>
                    <a:lnSpc>
                      <a:spcPts val="800"/>
                    </a:lnSpc>
                  </a:pPr>
                  <a:r>
                    <a:rPr lang="en-US" altLang="zh-CN" sz="700" i="1" dirty="0">
                      <a:latin typeface="Times New Roman" panose="02020603050405020304" pitchFamily="18" charset="0"/>
                      <a:cs typeface="Times New Roman" panose="02020603050405020304" pitchFamily="18" charset="0"/>
                    </a:rPr>
                    <a:t>PgRb1-02-01</a:t>
                  </a:r>
                </a:p>
                <a:p>
                  <a:pPr>
                    <a:lnSpc>
                      <a:spcPts val="800"/>
                    </a:lnSpc>
                  </a:pPr>
                  <a:r>
                    <a:rPr lang="en-US" altLang="zh-CN" sz="700" i="1" dirty="0">
                      <a:latin typeface="Times New Roman" panose="02020603050405020304" pitchFamily="18" charset="0"/>
                      <a:cs typeface="Times New Roman" panose="02020603050405020304" pitchFamily="18" charset="0"/>
                    </a:rPr>
                    <a:t>PgRb1-04-01</a:t>
                  </a:r>
                </a:p>
                <a:p>
                  <a:pPr>
                    <a:lnSpc>
                      <a:spcPts val="800"/>
                    </a:lnSpc>
                  </a:pPr>
                  <a:r>
                    <a:rPr lang="en-US" altLang="zh-CN" sz="700" i="1" dirty="0">
                      <a:latin typeface="Times New Roman" panose="02020603050405020304" pitchFamily="18" charset="0"/>
                      <a:cs typeface="Times New Roman" panose="02020603050405020304" pitchFamily="18" charset="0"/>
                    </a:rPr>
                    <a:t>PgRb1-01-03 </a:t>
                  </a:r>
                </a:p>
                <a:p>
                  <a:pPr>
                    <a:lnSpc>
                      <a:spcPts val="800"/>
                    </a:lnSpc>
                  </a:pPr>
                  <a:r>
                    <a:rPr lang="en-US" altLang="zh-CN" sz="700" i="1" dirty="0">
                      <a:latin typeface="Times New Roman" panose="02020603050405020304" pitchFamily="18" charset="0"/>
                      <a:cs typeface="Times New Roman" panose="02020603050405020304" pitchFamily="18" charset="0"/>
                    </a:rPr>
                    <a:t>PgRb1-06-01 </a:t>
                  </a:r>
                </a:p>
                <a:p>
                  <a:pPr>
                    <a:lnSpc>
                      <a:spcPts val="800"/>
                    </a:lnSpc>
                  </a:pPr>
                  <a:r>
                    <a:rPr lang="en-US" altLang="zh-CN" sz="700" i="1" dirty="0">
                      <a:latin typeface="Times New Roman" panose="02020603050405020304" pitchFamily="18" charset="0"/>
                      <a:cs typeface="Times New Roman" panose="02020603050405020304" pitchFamily="18" charset="0"/>
                    </a:rPr>
                    <a:t>PgRb1-19-01 </a:t>
                  </a:r>
                </a:p>
                <a:p>
                  <a:pPr>
                    <a:lnSpc>
                      <a:spcPts val="800"/>
                    </a:lnSpc>
                  </a:pPr>
                  <a:r>
                    <a:rPr lang="en-US" altLang="zh-CN" sz="700" i="1" dirty="0">
                      <a:latin typeface="Times New Roman" panose="02020603050405020304" pitchFamily="18" charset="0"/>
                      <a:cs typeface="Times New Roman" panose="02020603050405020304" pitchFamily="18" charset="0"/>
                    </a:rPr>
                    <a:t>PgRb1-10-01 </a:t>
                  </a:r>
                </a:p>
                <a:p>
                  <a:pPr>
                    <a:lnSpc>
                      <a:spcPts val="800"/>
                    </a:lnSpc>
                  </a:pPr>
                  <a:r>
                    <a:rPr lang="en-US" altLang="zh-CN" sz="700" i="1" dirty="0">
                      <a:latin typeface="Times New Roman" panose="02020603050405020304" pitchFamily="18" charset="0"/>
                      <a:cs typeface="Times New Roman" panose="02020603050405020304" pitchFamily="18" charset="0"/>
                    </a:rPr>
                    <a:t>PgRb1-11-01 </a:t>
                  </a:r>
                </a:p>
                <a:p>
                  <a:pPr>
                    <a:lnSpc>
                      <a:spcPts val="800"/>
                    </a:lnSpc>
                  </a:pPr>
                  <a:r>
                    <a:rPr lang="en-US" altLang="zh-CN" sz="700" i="1" dirty="0">
                      <a:latin typeface="Times New Roman" panose="02020603050405020304" pitchFamily="18" charset="0"/>
                      <a:cs typeface="Times New Roman" panose="02020603050405020304" pitchFamily="18" charset="0"/>
                    </a:rPr>
                    <a:t>PgRb1-09-22</a:t>
                  </a:r>
                </a:p>
                <a:p>
                  <a:pPr>
                    <a:lnSpc>
                      <a:spcPts val="800"/>
                    </a:lnSpc>
                  </a:pPr>
                  <a:r>
                    <a:rPr lang="en-US" altLang="zh-CN" sz="700" i="1" dirty="0">
                      <a:latin typeface="Times New Roman" panose="02020603050405020304" pitchFamily="18" charset="0"/>
                      <a:cs typeface="Times New Roman" panose="02020603050405020304" pitchFamily="18" charset="0"/>
                    </a:rPr>
                    <a:t>PgRb1-18-02 </a:t>
                  </a:r>
                </a:p>
                <a:p>
                  <a:pPr>
                    <a:lnSpc>
                      <a:spcPts val="800"/>
                    </a:lnSpc>
                  </a:pPr>
                  <a:r>
                    <a:rPr lang="en-US" altLang="zh-CN" sz="700" i="1" dirty="0">
                      <a:latin typeface="Times New Roman" panose="02020603050405020304" pitchFamily="18" charset="0"/>
                      <a:cs typeface="Times New Roman" panose="02020603050405020304" pitchFamily="18" charset="0"/>
                    </a:rPr>
                    <a:t>PgRb1-15-02 </a:t>
                  </a:r>
                </a:p>
                <a:p>
                  <a:pPr>
                    <a:lnSpc>
                      <a:spcPts val="800"/>
                    </a:lnSpc>
                  </a:pPr>
                  <a:r>
                    <a:rPr lang="en-US" altLang="zh-CN" sz="700" i="1" dirty="0">
                      <a:latin typeface="Times New Roman" panose="02020603050405020304" pitchFamily="18" charset="0"/>
                      <a:cs typeface="Times New Roman" panose="02020603050405020304" pitchFamily="18" charset="0"/>
                    </a:rPr>
                    <a:t>PgRb1-17-10 </a:t>
                  </a:r>
                </a:p>
                <a:p>
                  <a:pPr>
                    <a:lnSpc>
                      <a:spcPts val="800"/>
                    </a:lnSpc>
                  </a:pPr>
                  <a:r>
                    <a:rPr lang="en-US" altLang="zh-CN" sz="700" i="1" dirty="0">
                      <a:latin typeface="Times New Roman" panose="02020603050405020304" pitchFamily="18" charset="0"/>
                      <a:cs typeface="Times New Roman" panose="02020603050405020304" pitchFamily="18" charset="0"/>
                    </a:rPr>
                    <a:t>PgRb1-03-05 </a:t>
                  </a:r>
                </a:p>
                <a:p>
                  <a:pPr>
                    <a:lnSpc>
                      <a:spcPts val="800"/>
                    </a:lnSpc>
                  </a:pPr>
                  <a:r>
                    <a:rPr lang="en-US" altLang="zh-CN" sz="700" i="1" dirty="0">
                      <a:latin typeface="Times New Roman" panose="02020603050405020304" pitchFamily="18" charset="0"/>
                      <a:cs typeface="Times New Roman" panose="02020603050405020304" pitchFamily="18" charset="0"/>
                    </a:rPr>
                    <a:t>PgRb1-12-01 </a:t>
                  </a:r>
                </a:p>
                <a:p>
                  <a:pPr>
                    <a:lnSpc>
                      <a:spcPts val="800"/>
                    </a:lnSpc>
                  </a:pPr>
                  <a:r>
                    <a:rPr lang="en-US" altLang="zh-CN" sz="700" i="1" dirty="0">
                      <a:latin typeface="Times New Roman" panose="02020603050405020304" pitchFamily="18" charset="0"/>
                      <a:cs typeface="Times New Roman" panose="02020603050405020304" pitchFamily="18" charset="0"/>
                    </a:rPr>
                    <a:t>PgRb1-16-04 </a:t>
                  </a:r>
                </a:p>
                <a:p>
                  <a:pPr>
                    <a:lnSpc>
                      <a:spcPts val="800"/>
                    </a:lnSpc>
                  </a:pPr>
                  <a:r>
                    <a:rPr lang="en-US" altLang="zh-CN" sz="700" i="1" dirty="0">
                      <a:latin typeface="Times New Roman" panose="02020603050405020304" pitchFamily="18" charset="0"/>
                      <a:cs typeface="Times New Roman" panose="02020603050405020304" pitchFamily="18" charset="0"/>
                    </a:rPr>
                    <a:t>PgRb1-22-21</a:t>
                  </a:r>
                </a:p>
              </p:txBody>
            </p:sp>
          </p:grpSp>
          <p:grpSp>
            <p:nvGrpSpPr>
              <p:cNvPr id="14" name="Group 13">
                <a:extLst>
                  <a:ext uri="{FF2B5EF4-FFF2-40B4-BE49-F238E27FC236}">
                    <a16:creationId xmlns:a16="http://schemas.microsoft.com/office/drawing/2014/main" id="{2B245EDA-30B5-436E-AA4A-4262124717F5}"/>
                  </a:ext>
                </a:extLst>
              </p:cNvPr>
              <p:cNvGrpSpPr/>
              <p:nvPr/>
            </p:nvGrpSpPr>
            <p:grpSpPr>
              <a:xfrm>
                <a:off x="288258" y="4837282"/>
                <a:ext cx="6281483" cy="4115642"/>
                <a:chOff x="292114" y="4890797"/>
                <a:chExt cx="6281483" cy="4115642"/>
              </a:xfrm>
            </p:grpSpPr>
            <p:pic>
              <p:nvPicPr>
                <p:cNvPr id="10" name="Picture 9">
                  <a:extLst>
                    <a:ext uri="{FF2B5EF4-FFF2-40B4-BE49-F238E27FC236}">
                      <a16:creationId xmlns:a16="http://schemas.microsoft.com/office/drawing/2014/main" id="{D71E978C-6F0F-44D7-8CE2-A1D2EBBF7CBF}"/>
                    </a:ext>
                  </a:extLst>
                </p:cNvPr>
                <p:cNvPicPr>
                  <a:picLocks noChangeAspect="1"/>
                </p:cNvPicPr>
                <p:nvPr/>
              </p:nvPicPr>
              <p:blipFill>
                <a:blip r:embed="rId4"/>
                <a:stretch>
                  <a:fillRect/>
                </a:stretch>
              </p:blipFill>
              <p:spPr>
                <a:xfrm>
                  <a:off x="5959155" y="5500677"/>
                  <a:ext cx="142895" cy="1686160"/>
                </a:xfrm>
                <a:prstGeom prst="rect">
                  <a:avLst/>
                </a:prstGeom>
              </p:spPr>
            </p:pic>
            <p:grpSp>
              <p:nvGrpSpPr>
                <p:cNvPr id="178" name="Group 2">
                  <a:extLst>
                    <a:ext uri="{FF2B5EF4-FFF2-40B4-BE49-F238E27FC236}">
                      <a16:creationId xmlns:a16="http://schemas.microsoft.com/office/drawing/2014/main" id="{021F8F2D-FB57-4F0E-AE33-BB9CC5B46FC4}"/>
                    </a:ext>
                  </a:extLst>
                </p:cNvPr>
                <p:cNvGrpSpPr>
                  <a:grpSpLocks/>
                </p:cNvGrpSpPr>
                <p:nvPr/>
              </p:nvGrpSpPr>
              <p:grpSpPr bwMode="auto">
                <a:xfrm>
                  <a:off x="292114" y="4890797"/>
                  <a:ext cx="4865934" cy="3925887"/>
                  <a:chOff x="1196" y="-911"/>
                  <a:chExt cx="7783" cy="6183"/>
                </a:xfrm>
              </p:grpSpPr>
              <p:grpSp>
                <p:nvGrpSpPr>
                  <p:cNvPr id="239" name="Group 3">
                    <a:extLst>
                      <a:ext uri="{FF2B5EF4-FFF2-40B4-BE49-F238E27FC236}">
                        <a16:creationId xmlns:a16="http://schemas.microsoft.com/office/drawing/2014/main" id="{62061C72-C1F4-4077-AE37-B0AD41E1B9C1}"/>
                      </a:ext>
                    </a:extLst>
                  </p:cNvPr>
                  <p:cNvGrpSpPr>
                    <a:grpSpLocks/>
                  </p:cNvGrpSpPr>
                  <p:nvPr/>
                </p:nvGrpSpPr>
                <p:grpSpPr bwMode="auto">
                  <a:xfrm>
                    <a:off x="3451" y="21"/>
                    <a:ext cx="160" cy="123"/>
                    <a:chOff x="3451" y="21"/>
                    <a:chExt cx="160" cy="123"/>
                  </a:xfrm>
                </p:grpSpPr>
                <p:sp>
                  <p:nvSpPr>
                    <p:cNvPr id="359" name="Freeform 4">
                      <a:extLst>
                        <a:ext uri="{FF2B5EF4-FFF2-40B4-BE49-F238E27FC236}">
                          <a16:creationId xmlns:a16="http://schemas.microsoft.com/office/drawing/2014/main" id="{9CE3AFBE-FEEA-46B8-8E8E-0DB40E6A7B07}"/>
                        </a:ext>
                      </a:extLst>
                    </p:cNvPr>
                    <p:cNvSpPr>
                      <a:spLocks/>
                    </p:cNvSpPr>
                    <p:nvPr/>
                  </p:nvSpPr>
                  <p:spPr bwMode="auto">
                    <a:xfrm>
                      <a:off x="3451" y="21"/>
                      <a:ext cx="160" cy="123"/>
                    </a:xfrm>
                    <a:custGeom>
                      <a:avLst/>
                      <a:gdLst>
                        <a:gd name="T0" fmla="+- 0 3451 3451"/>
                        <a:gd name="T1" fmla="*/ T0 w 160"/>
                        <a:gd name="T2" fmla="+- 0 144 21"/>
                        <a:gd name="T3" fmla="*/ 144 h 123"/>
                        <a:gd name="T4" fmla="+- 0 3451 3451"/>
                        <a:gd name="T5" fmla="*/ T4 w 160"/>
                        <a:gd name="T6" fmla="+- 0 21 21"/>
                        <a:gd name="T7" fmla="*/ 21 h 123"/>
                        <a:gd name="T8" fmla="+- 0 3611 3451"/>
                        <a:gd name="T9" fmla="*/ T8 w 160"/>
                        <a:gd name="T10" fmla="+- 0 21 21"/>
                        <a:gd name="T11" fmla="*/ 21 h 123"/>
                        <a:gd name="T12" fmla="+- 0 3611 3451"/>
                        <a:gd name="T13" fmla="*/ T12 w 160"/>
                        <a:gd name="T14" fmla="+- 0 144 21"/>
                        <a:gd name="T15" fmla="*/ 144 h 123"/>
                      </a:gdLst>
                      <a:ahLst/>
                      <a:cxnLst>
                        <a:cxn ang="0">
                          <a:pos x="T1" y="T3"/>
                        </a:cxn>
                        <a:cxn ang="0">
                          <a:pos x="T5" y="T7"/>
                        </a:cxn>
                        <a:cxn ang="0">
                          <a:pos x="T9" y="T11"/>
                        </a:cxn>
                        <a:cxn ang="0">
                          <a:pos x="T13" y="T15"/>
                        </a:cxn>
                      </a:cxnLst>
                      <a:rect l="0" t="0" r="r" b="b"/>
                      <a:pathLst>
                        <a:path w="160" h="123">
                          <a:moveTo>
                            <a:pt x="0" y="123"/>
                          </a:moveTo>
                          <a:lnTo>
                            <a:pt x="0" y="0"/>
                          </a:lnTo>
                          <a:lnTo>
                            <a:pt x="160" y="0"/>
                          </a:lnTo>
                          <a:lnTo>
                            <a:pt x="160" y="123"/>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40" name="Group 5">
                    <a:extLst>
                      <a:ext uri="{FF2B5EF4-FFF2-40B4-BE49-F238E27FC236}">
                        <a16:creationId xmlns:a16="http://schemas.microsoft.com/office/drawing/2014/main" id="{73D14194-6A4E-4EEC-A89E-E2B0AB83FA3F}"/>
                      </a:ext>
                    </a:extLst>
                  </p:cNvPr>
                  <p:cNvGrpSpPr>
                    <a:grpSpLocks/>
                  </p:cNvGrpSpPr>
                  <p:nvPr/>
                </p:nvGrpSpPr>
                <p:grpSpPr bwMode="auto">
                  <a:xfrm>
                    <a:off x="3291" y="-25"/>
                    <a:ext cx="240" cy="169"/>
                    <a:chOff x="3291" y="-25"/>
                    <a:chExt cx="240" cy="169"/>
                  </a:xfrm>
                </p:grpSpPr>
                <p:sp>
                  <p:nvSpPr>
                    <p:cNvPr id="358" name="Freeform 6">
                      <a:extLst>
                        <a:ext uri="{FF2B5EF4-FFF2-40B4-BE49-F238E27FC236}">
                          <a16:creationId xmlns:a16="http://schemas.microsoft.com/office/drawing/2014/main" id="{04E82471-D17D-4593-88E0-30D549834700}"/>
                        </a:ext>
                      </a:extLst>
                    </p:cNvPr>
                    <p:cNvSpPr>
                      <a:spLocks/>
                    </p:cNvSpPr>
                    <p:nvPr/>
                  </p:nvSpPr>
                  <p:spPr bwMode="auto">
                    <a:xfrm>
                      <a:off x="3291" y="-25"/>
                      <a:ext cx="240" cy="169"/>
                    </a:xfrm>
                    <a:custGeom>
                      <a:avLst/>
                      <a:gdLst>
                        <a:gd name="T0" fmla="+- 0 3291 3291"/>
                        <a:gd name="T1" fmla="*/ T0 w 240"/>
                        <a:gd name="T2" fmla="+- 0 144 -25"/>
                        <a:gd name="T3" fmla="*/ 144 h 169"/>
                        <a:gd name="T4" fmla="+- 0 3291 3291"/>
                        <a:gd name="T5" fmla="*/ T4 w 240"/>
                        <a:gd name="T6" fmla="+- 0 -25 -25"/>
                        <a:gd name="T7" fmla="*/ -25 h 169"/>
                        <a:gd name="T8" fmla="+- 0 3531 3291"/>
                        <a:gd name="T9" fmla="*/ T8 w 240"/>
                        <a:gd name="T10" fmla="+- 0 -25 -25"/>
                        <a:gd name="T11" fmla="*/ -25 h 169"/>
                        <a:gd name="T12" fmla="+- 0 3531 3291"/>
                        <a:gd name="T13" fmla="*/ T12 w 240"/>
                        <a:gd name="T14" fmla="+- 0 21 -25"/>
                        <a:gd name="T15" fmla="*/ 21 h 169"/>
                      </a:gdLst>
                      <a:ahLst/>
                      <a:cxnLst>
                        <a:cxn ang="0">
                          <a:pos x="T1" y="T3"/>
                        </a:cxn>
                        <a:cxn ang="0">
                          <a:pos x="T5" y="T7"/>
                        </a:cxn>
                        <a:cxn ang="0">
                          <a:pos x="T9" y="T11"/>
                        </a:cxn>
                        <a:cxn ang="0">
                          <a:pos x="T13" y="T15"/>
                        </a:cxn>
                      </a:cxnLst>
                      <a:rect l="0" t="0" r="r" b="b"/>
                      <a:pathLst>
                        <a:path w="240" h="169">
                          <a:moveTo>
                            <a:pt x="0" y="169"/>
                          </a:moveTo>
                          <a:lnTo>
                            <a:pt x="0" y="0"/>
                          </a:lnTo>
                          <a:lnTo>
                            <a:pt x="240" y="0"/>
                          </a:lnTo>
                          <a:lnTo>
                            <a:pt x="240" y="46"/>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41" name="Group 7">
                    <a:extLst>
                      <a:ext uri="{FF2B5EF4-FFF2-40B4-BE49-F238E27FC236}">
                        <a16:creationId xmlns:a16="http://schemas.microsoft.com/office/drawing/2014/main" id="{0255ADA8-8725-49D5-B7E3-213752D16CED}"/>
                      </a:ext>
                    </a:extLst>
                  </p:cNvPr>
                  <p:cNvGrpSpPr>
                    <a:grpSpLocks/>
                  </p:cNvGrpSpPr>
                  <p:nvPr/>
                </p:nvGrpSpPr>
                <p:grpSpPr bwMode="auto">
                  <a:xfrm>
                    <a:off x="3131" y="-88"/>
                    <a:ext cx="280" cy="232"/>
                    <a:chOff x="3131" y="-88"/>
                    <a:chExt cx="280" cy="232"/>
                  </a:xfrm>
                </p:grpSpPr>
                <p:sp>
                  <p:nvSpPr>
                    <p:cNvPr id="357" name="Freeform 8">
                      <a:extLst>
                        <a:ext uri="{FF2B5EF4-FFF2-40B4-BE49-F238E27FC236}">
                          <a16:creationId xmlns:a16="http://schemas.microsoft.com/office/drawing/2014/main" id="{5553D352-7542-4536-9147-18C7CE459A7B}"/>
                        </a:ext>
                      </a:extLst>
                    </p:cNvPr>
                    <p:cNvSpPr>
                      <a:spLocks/>
                    </p:cNvSpPr>
                    <p:nvPr/>
                  </p:nvSpPr>
                  <p:spPr bwMode="auto">
                    <a:xfrm>
                      <a:off x="3131" y="-88"/>
                      <a:ext cx="280" cy="232"/>
                    </a:xfrm>
                    <a:custGeom>
                      <a:avLst/>
                      <a:gdLst>
                        <a:gd name="T0" fmla="+- 0 3131 3131"/>
                        <a:gd name="T1" fmla="*/ T0 w 280"/>
                        <a:gd name="T2" fmla="+- 0 144 -88"/>
                        <a:gd name="T3" fmla="*/ 144 h 232"/>
                        <a:gd name="T4" fmla="+- 0 3131 3131"/>
                        <a:gd name="T5" fmla="*/ T4 w 280"/>
                        <a:gd name="T6" fmla="+- 0 -88 -88"/>
                        <a:gd name="T7" fmla="*/ -88 h 232"/>
                        <a:gd name="T8" fmla="+- 0 3411 3131"/>
                        <a:gd name="T9" fmla="*/ T8 w 280"/>
                        <a:gd name="T10" fmla="+- 0 -88 -88"/>
                        <a:gd name="T11" fmla="*/ -88 h 232"/>
                        <a:gd name="T12" fmla="+- 0 3411 3131"/>
                        <a:gd name="T13" fmla="*/ T12 w 280"/>
                        <a:gd name="T14" fmla="+- 0 -25 -88"/>
                        <a:gd name="T15" fmla="*/ -25 h 232"/>
                      </a:gdLst>
                      <a:ahLst/>
                      <a:cxnLst>
                        <a:cxn ang="0">
                          <a:pos x="T1" y="T3"/>
                        </a:cxn>
                        <a:cxn ang="0">
                          <a:pos x="T5" y="T7"/>
                        </a:cxn>
                        <a:cxn ang="0">
                          <a:pos x="T9" y="T11"/>
                        </a:cxn>
                        <a:cxn ang="0">
                          <a:pos x="T13" y="T15"/>
                        </a:cxn>
                      </a:cxnLst>
                      <a:rect l="0" t="0" r="r" b="b"/>
                      <a:pathLst>
                        <a:path w="280" h="232">
                          <a:moveTo>
                            <a:pt x="0" y="232"/>
                          </a:moveTo>
                          <a:lnTo>
                            <a:pt x="0" y="0"/>
                          </a:lnTo>
                          <a:lnTo>
                            <a:pt x="280" y="0"/>
                          </a:lnTo>
                          <a:lnTo>
                            <a:pt x="280" y="63"/>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42" name="Group 9">
                    <a:extLst>
                      <a:ext uri="{FF2B5EF4-FFF2-40B4-BE49-F238E27FC236}">
                        <a16:creationId xmlns:a16="http://schemas.microsoft.com/office/drawing/2014/main" id="{F8203F80-8CBF-4ED6-9760-86FB27446F0C}"/>
                      </a:ext>
                    </a:extLst>
                  </p:cNvPr>
                  <p:cNvGrpSpPr>
                    <a:grpSpLocks/>
                  </p:cNvGrpSpPr>
                  <p:nvPr/>
                </p:nvGrpSpPr>
                <p:grpSpPr bwMode="auto">
                  <a:xfrm>
                    <a:off x="4411" y="3"/>
                    <a:ext cx="160" cy="141"/>
                    <a:chOff x="4411" y="3"/>
                    <a:chExt cx="160" cy="141"/>
                  </a:xfrm>
                </p:grpSpPr>
                <p:sp>
                  <p:nvSpPr>
                    <p:cNvPr id="356" name="Freeform 10">
                      <a:extLst>
                        <a:ext uri="{FF2B5EF4-FFF2-40B4-BE49-F238E27FC236}">
                          <a16:creationId xmlns:a16="http://schemas.microsoft.com/office/drawing/2014/main" id="{1A681F71-2AF0-46E5-B4D8-E18EA13B3E99}"/>
                        </a:ext>
                      </a:extLst>
                    </p:cNvPr>
                    <p:cNvSpPr>
                      <a:spLocks/>
                    </p:cNvSpPr>
                    <p:nvPr/>
                  </p:nvSpPr>
                  <p:spPr bwMode="auto">
                    <a:xfrm>
                      <a:off x="4411" y="3"/>
                      <a:ext cx="160" cy="141"/>
                    </a:xfrm>
                    <a:custGeom>
                      <a:avLst/>
                      <a:gdLst>
                        <a:gd name="T0" fmla="+- 0 4411 4411"/>
                        <a:gd name="T1" fmla="*/ T0 w 160"/>
                        <a:gd name="T2" fmla="+- 0 144 3"/>
                        <a:gd name="T3" fmla="*/ 144 h 141"/>
                        <a:gd name="T4" fmla="+- 0 4411 4411"/>
                        <a:gd name="T5" fmla="*/ T4 w 160"/>
                        <a:gd name="T6" fmla="+- 0 3 3"/>
                        <a:gd name="T7" fmla="*/ 3 h 141"/>
                        <a:gd name="T8" fmla="+- 0 4571 4411"/>
                        <a:gd name="T9" fmla="*/ T8 w 160"/>
                        <a:gd name="T10" fmla="+- 0 3 3"/>
                        <a:gd name="T11" fmla="*/ 3 h 141"/>
                        <a:gd name="T12" fmla="+- 0 4571 4411"/>
                        <a:gd name="T13" fmla="*/ T12 w 160"/>
                        <a:gd name="T14" fmla="+- 0 144 3"/>
                        <a:gd name="T15" fmla="*/ 144 h 141"/>
                      </a:gdLst>
                      <a:ahLst/>
                      <a:cxnLst>
                        <a:cxn ang="0">
                          <a:pos x="T1" y="T3"/>
                        </a:cxn>
                        <a:cxn ang="0">
                          <a:pos x="T5" y="T7"/>
                        </a:cxn>
                        <a:cxn ang="0">
                          <a:pos x="T9" y="T11"/>
                        </a:cxn>
                        <a:cxn ang="0">
                          <a:pos x="T13" y="T15"/>
                        </a:cxn>
                      </a:cxnLst>
                      <a:rect l="0" t="0" r="r" b="b"/>
                      <a:pathLst>
                        <a:path w="160" h="141">
                          <a:moveTo>
                            <a:pt x="0" y="141"/>
                          </a:moveTo>
                          <a:lnTo>
                            <a:pt x="0" y="0"/>
                          </a:lnTo>
                          <a:lnTo>
                            <a:pt x="160" y="0"/>
                          </a:lnTo>
                          <a:lnTo>
                            <a:pt x="160" y="141"/>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43" name="Group 11">
                    <a:extLst>
                      <a:ext uri="{FF2B5EF4-FFF2-40B4-BE49-F238E27FC236}">
                        <a16:creationId xmlns:a16="http://schemas.microsoft.com/office/drawing/2014/main" id="{FDE751B5-9BA5-4CB4-8687-B2FDF570D073}"/>
                      </a:ext>
                    </a:extLst>
                  </p:cNvPr>
                  <p:cNvGrpSpPr>
                    <a:grpSpLocks/>
                  </p:cNvGrpSpPr>
                  <p:nvPr/>
                </p:nvGrpSpPr>
                <p:grpSpPr bwMode="auto">
                  <a:xfrm>
                    <a:off x="4251" y="-32"/>
                    <a:ext cx="240" cy="176"/>
                    <a:chOff x="4251" y="-32"/>
                    <a:chExt cx="240" cy="176"/>
                  </a:xfrm>
                </p:grpSpPr>
                <p:sp>
                  <p:nvSpPr>
                    <p:cNvPr id="355" name="Freeform 12">
                      <a:extLst>
                        <a:ext uri="{FF2B5EF4-FFF2-40B4-BE49-F238E27FC236}">
                          <a16:creationId xmlns:a16="http://schemas.microsoft.com/office/drawing/2014/main" id="{96DB2491-0049-4447-9D05-8F68B6B01777}"/>
                        </a:ext>
                      </a:extLst>
                    </p:cNvPr>
                    <p:cNvSpPr>
                      <a:spLocks/>
                    </p:cNvSpPr>
                    <p:nvPr/>
                  </p:nvSpPr>
                  <p:spPr bwMode="auto">
                    <a:xfrm>
                      <a:off x="4251" y="-32"/>
                      <a:ext cx="240" cy="176"/>
                    </a:xfrm>
                    <a:custGeom>
                      <a:avLst/>
                      <a:gdLst>
                        <a:gd name="T0" fmla="+- 0 4251 4251"/>
                        <a:gd name="T1" fmla="*/ T0 w 240"/>
                        <a:gd name="T2" fmla="+- 0 144 -32"/>
                        <a:gd name="T3" fmla="*/ 144 h 176"/>
                        <a:gd name="T4" fmla="+- 0 4251 4251"/>
                        <a:gd name="T5" fmla="*/ T4 w 240"/>
                        <a:gd name="T6" fmla="+- 0 -32 -32"/>
                        <a:gd name="T7" fmla="*/ -32 h 176"/>
                        <a:gd name="T8" fmla="+- 0 4491 4251"/>
                        <a:gd name="T9" fmla="*/ T8 w 240"/>
                        <a:gd name="T10" fmla="+- 0 -32 -32"/>
                        <a:gd name="T11" fmla="*/ -32 h 176"/>
                        <a:gd name="T12" fmla="+- 0 4491 4251"/>
                        <a:gd name="T13" fmla="*/ T12 w 240"/>
                        <a:gd name="T14" fmla="+- 0 3 -32"/>
                        <a:gd name="T15" fmla="*/ 3 h 176"/>
                      </a:gdLst>
                      <a:ahLst/>
                      <a:cxnLst>
                        <a:cxn ang="0">
                          <a:pos x="T1" y="T3"/>
                        </a:cxn>
                        <a:cxn ang="0">
                          <a:pos x="T5" y="T7"/>
                        </a:cxn>
                        <a:cxn ang="0">
                          <a:pos x="T9" y="T11"/>
                        </a:cxn>
                        <a:cxn ang="0">
                          <a:pos x="T13" y="T15"/>
                        </a:cxn>
                      </a:cxnLst>
                      <a:rect l="0" t="0" r="r" b="b"/>
                      <a:pathLst>
                        <a:path w="240" h="176">
                          <a:moveTo>
                            <a:pt x="0" y="176"/>
                          </a:moveTo>
                          <a:lnTo>
                            <a:pt x="0" y="0"/>
                          </a:lnTo>
                          <a:lnTo>
                            <a:pt x="240" y="0"/>
                          </a:lnTo>
                          <a:lnTo>
                            <a:pt x="240" y="35"/>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44" name="Group 13">
                    <a:extLst>
                      <a:ext uri="{FF2B5EF4-FFF2-40B4-BE49-F238E27FC236}">
                        <a16:creationId xmlns:a16="http://schemas.microsoft.com/office/drawing/2014/main" id="{EEAF581A-91FB-4E62-B6BC-B2ED552B26CA}"/>
                      </a:ext>
                    </a:extLst>
                  </p:cNvPr>
                  <p:cNvGrpSpPr>
                    <a:grpSpLocks/>
                  </p:cNvGrpSpPr>
                  <p:nvPr/>
                </p:nvGrpSpPr>
                <p:grpSpPr bwMode="auto">
                  <a:xfrm>
                    <a:off x="4091" y="-49"/>
                    <a:ext cx="280" cy="193"/>
                    <a:chOff x="4091" y="-49"/>
                    <a:chExt cx="280" cy="193"/>
                  </a:xfrm>
                </p:grpSpPr>
                <p:sp>
                  <p:nvSpPr>
                    <p:cNvPr id="354" name="Freeform 14">
                      <a:extLst>
                        <a:ext uri="{FF2B5EF4-FFF2-40B4-BE49-F238E27FC236}">
                          <a16:creationId xmlns:a16="http://schemas.microsoft.com/office/drawing/2014/main" id="{41D48CBC-2C7D-4B8C-877B-FBDC2E02521A}"/>
                        </a:ext>
                      </a:extLst>
                    </p:cNvPr>
                    <p:cNvSpPr>
                      <a:spLocks/>
                    </p:cNvSpPr>
                    <p:nvPr/>
                  </p:nvSpPr>
                  <p:spPr bwMode="auto">
                    <a:xfrm>
                      <a:off x="4091" y="-49"/>
                      <a:ext cx="280" cy="193"/>
                    </a:xfrm>
                    <a:custGeom>
                      <a:avLst/>
                      <a:gdLst>
                        <a:gd name="T0" fmla="+- 0 4091 4091"/>
                        <a:gd name="T1" fmla="*/ T0 w 280"/>
                        <a:gd name="T2" fmla="+- 0 144 -49"/>
                        <a:gd name="T3" fmla="*/ 144 h 193"/>
                        <a:gd name="T4" fmla="+- 0 4091 4091"/>
                        <a:gd name="T5" fmla="*/ T4 w 280"/>
                        <a:gd name="T6" fmla="+- 0 -49 -49"/>
                        <a:gd name="T7" fmla="*/ -49 h 193"/>
                        <a:gd name="T8" fmla="+- 0 4371 4091"/>
                        <a:gd name="T9" fmla="*/ T8 w 280"/>
                        <a:gd name="T10" fmla="+- 0 -49 -49"/>
                        <a:gd name="T11" fmla="*/ -49 h 193"/>
                        <a:gd name="T12" fmla="+- 0 4371 4091"/>
                        <a:gd name="T13" fmla="*/ T12 w 280"/>
                        <a:gd name="T14" fmla="+- 0 -32 -49"/>
                        <a:gd name="T15" fmla="*/ -32 h 193"/>
                      </a:gdLst>
                      <a:ahLst/>
                      <a:cxnLst>
                        <a:cxn ang="0">
                          <a:pos x="T1" y="T3"/>
                        </a:cxn>
                        <a:cxn ang="0">
                          <a:pos x="T5" y="T7"/>
                        </a:cxn>
                        <a:cxn ang="0">
                          <a:pos x="T9" y="T11"/>
                        </a:cxn>
                        <a:cxn ang="0">
                          <a:pos x="T13" y="T15"/>
                        </a:cxn>
                      </a:cxnLst>
                      <a:rect l="0" t="0" r="r" b="b"/>
                      <a:pathLst>
                        <a:path w="280" h="193">
                          <a:moveTo>
                            <a:pt x="0" y="193"/>
                          </a:moveTo>
                          <a:lnTo>
                            <a:pt x="0" y="0"/>
                          </a:lnTo>
                          <a:lnTo>
                            <a:pt x="280" y="0"/>
                          </a:lnTo>
                          <a:lnTo>
                            <a:pt x="280" y="17"/>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45" name="Group 15">
                    <a:extLst>
                      <a:ext uri="{FF2B5EF4-FFF2-40B4-BE49-F238E27FC236}">
                        <a16:creationId xmlns:a16="http://schemas.microsoft.com/office/drawing/2014/main" id="{537C080E-35AF-407A-A4B7-523EF2AEB54D}"/>
                      </a:ext>
                    </a:extLst>
                  </p:cNvPr>
                  <p:cNvGrpSpPr>
                    <a:grpSpLocks/>
                  </p:cNvGrpSpPr>
                  <p:nvPr/>
                </p:nvGrpSpPr>
                <p:grpSpPr bwMode="auto">
                  <a:xfrm>
                    <a:off x="3771" y="2"/>
                    <a:ext cx="160" cy="142"/>
                    <a:chOff x="3771" y="2"/>
                    <a:chExt cx="160" cy="142"/>
                  </a:xfrm>
                </p:grpSpPr>
                <p:sp>
                  <p:nvSpPr>
                    <p:cNvPr id="353" name="Freeform 16">
                      <a:extLst>
                        <a:ext uri="{FF2B5EF4-FFF2-40B4-BE49-F238E27FC236}">
                          <a16:creationId xmlns:a16="http://schemas.microsoft.com/office/drawing/2014/main" id="{D765B174-A50F-46B1-A458-3558F07069E8}"/>
                        </a:ext>
                      </a:extLst>
                    </p:cNvPr>
                    <p:cNvSpPr>
                      <a:spLocks/>
                    </p:cNvSpPr>
                    <p:nvPr/>
                  </p:nvSpPr>
                  <p:spPr bwMode="auto">
                    <a:xfrm>
                      <a:off x="3771" y="2"/>
                      <a:ext cx="160" cy="142"/>
                    </a:xfrm>
                    <a:custGeom>
                      <a:avLst/>
                      <a:gdLst>
                        <a:gd name="T0" fmla="+- 0 3771 3771"/>
                        <a:gd name="T1" fmla="*/ T0 w 160"/>
                        <a:gd name="T2" fmla="+- 0 144 2"/>
                        <a:gd name="T3" fmla="*/ 144 h 142"/>
                        <a:gd name="T4" fmla="+- 0 3771 3771"/>
                        <a:gd name="T5" fmla="*/ T4 w 160"/>
                        <a:gd name="T6" fmla="+- 0 2 2"/>
                        <a:gd name="T7" fmla="*/ 2 h 142"/>
                        <a:gd name="T8" fmla="+- 0 3931 3771"/>
                        <a:gd name="T9" fmla="*/ T8 w 160"/>
                        <a:gd name="T10" fmla="+- 0 2 2"/>
                        <a:gd name="T11" fmla="*/ 2 h 142"/>
                        <a:gd name="T12" fmla="+- 0 3931 3771"/>
                        <a:gd name="T13" fmla="*/ T12 w 160"/>
                        <a:gd name="T14" fmla="+- 0 144 2"/>
                        <a:gd name="T15" fmla="*/ 144 h 142"/>
                      </a:gdLst>
                      <a:ahLst/>
                      <a:cxnLst>
                        <a:cxn ang="0">
                          <a:pos x="T1" y="T3"/>
                        </a:cxn>
                        <a:cxn ang="0">
                          <a:pos x="T5" y="T7"/>
                        </a:cxn>
                        <a:cxn ang="0">
                          <a:pos x="T9" y="T11"/>
                        </a:cxn>
                        <a:cxn ang="0">
                          <a:pos x="T13" y="T15"/>
                        </a:cxn>
                      </a:cxnLst>
                      <a:rect l="0" t="0" r="r" b="b"/>
                      <a:pathLst>
                        <a:path w="160" h="142">
                          <a:moveTo>
                            <a:pt x="0" y="142"/>
                          </a:moveTo>
                          <a:lnTo>
                            <a:pt x="0" y="0"/>
                          </a:lnTo>
                          <a:lnTo>
                            <a:pt x="160" y="0"/>
                          </a:lnTo>
                          <a:lnTo>
                            <a:pt x="160" y="142"/>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46" name="Group 17">
                    <a:extLst>
                      <a:ext uri="{FF2B5EF4-FFF2-40B4-BE49-F238E27FC236}">
                        <a16:creationId xmlns:a16="http://schemas.microsoft.com/office/drawing/2014/main" id="{1D21C8DF-14E8-4C34-96C9-6F5CBD710D75}"/>
                      </a:ext>
                    </a:extLst>
                  </p:cNvPr>
                  <p:cNvGrpSpPr>
                    <a:grpSpLocks/>
                  </p:cNvGrpSpPr>
                  <p:nvPr/>
                </p:nvGrpSpPr>
                <p:grpSpPr bwMode="auto">
                  <a:xfrm>
                    <a:off x="3851" y="-101"/>
                    <a:ext cx="380" cy="104"/>
                    <a:chOff x="3851" y="-101"/>
                    <a:chExt cx="380" cy="104"/>
                  </a:xfrm>
                </p:grpSpPr>
                <p:sp>
                  <p:nvSpPr>
                    <p:cNvPr id="352" name="Freeform 18">
                      <a:extLst>
                        <a:ext uri="{FF2B5EF4-FFF2-40B4-BE49-F238E27FC236}">
                          <a16:creationId xmlns:a16="http://schemas.microsoft.com/office/drawing/2014/main" id="{AF785A79-43CE-4127-A339-ECBB337E6928}"/>
                        </a:ext>
                      </a:extLst>
                    </p:cNvPr>
                    <p:cNvSpPr>
                      <a:spLocks/>
                    </p:cNvSpPr>
                    <p:nvPr/>
                  </p:nvSpPr>
                  <p:spPr bwMode="auto">
                    <a:xfrm>
                      <a:off x="3851" y="-101"/>
                      <a:ext cx="380" cy="104"/>
                    </a:xfrm>
                    <a:custGeom>
                      <a:avLst/>
                      <a:gdLst>
                        <a:gd name="T0" fmla="+- 0 3851 3851"/>
                        <a:gd name="T1" fmla="*/ T0 w 380"/>
                        <a:gd name="T2" fmla="+- 0 2 -101"/>
                        <a:gd name="T3" fmla="*/ 2 h 104"/>
                        <a:gd name="T4" fmla="+- 0 3851 3851"/>
                        <a:gd name="T5" fmla="*/ T4 w 380"/>
                        <a:gd name="T6" fmla="+- 0 -101 -101"/>
                        <a:gd name="T7" fmla="*/ -101 h 104"/>
                        <a:gd name="T8" fmla="+- 0 4231 3851"/>
                        <a:gd name="T9" fmla="*/ T8 w 380"/>
                        <a:gd name="T10" fmla="+- 0 -101 -101"/>
                        <a:gd name="T11" fmla="*/ -101 h 104"/>
                        <a:gd name="T12" fmla="+- 0 4231 3851"/>
                        <a:gd name="T13" fmla="*/ T12 w 380"/>
                        <a:gd name="T14" fmla="+- 0 -49 -101"/>
                        <a:gd name="T15" fmla="*/ -49 h 104"/>
                      </a:gdLst>
                      <a:ahLst/>
                      <a:cxnLst>
                        <a:cxn ang="0">
                          <a:pos x="T1" y="T3"/>
                        </a:cxn>
                        <a:cxn ang="0">
                          <a:pos x="T5" y="T7"/>
                        </a:cxn>
                        <a:cxn ang="0">
                          <a:pos x="T9" y="T11"/>
                        </a:cxn>
                        <a:cxn ang="0">
                          <a:pos x="T13" y="T15"/>
                        </a:cxn>
                      </a:cxnLst>
                      <a:rect l="0" t="0" r="r" b="b"/>
                      <a:pathLst>
                        <a:path w="380" h="104">
                          <a:moveTo>
                            <a:pt x="0" y="103"/>
                          </a:moveTo>
                          <a:lnTo>
                            <a:pt x="0" y="0"/>
                          </a:lnTo>
                          <a:lnTo>
                            <a:pt x="380" y="0"/>
                          </a:lnTo>
                          <a:lnTo>
                            <a:pt x="380" y="52"/>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47" name="Group 19">
                    <a:extLst>
                      <a:ext uri="{FF2B5EF4-FFF2-40B4-BE49-F238E27FC236}">
                        <a16:creationId xmlns:a16="http://schemas.microsoft.com/office/drawing/2014/main" id="{92F751EC-9ECA-4B97-A94C-4F5777CC49F3}"/>
                      </a:ext>
                    </a:extLst>
                  </p:cNvPr>
                  <p:cNvGrpSpPr>
                    <a:grpSpLocks/>
                  </p:cNvGrpSpPr>
                  <p:nvPr/>
                </p:nvGrpSpPr>
                <p:grpSpPr bwMode="auto">
                  <a:xfrm>
                    <a:off x="3271" y="-143"/>
                    <a:ext cx="770" cy="56"/>
                    <a:chOff x="3271" y="-143"/>
                    <a:chExt cx="770" cy="56"/>
                  </a:xfrm>
                </p:grpSpPr>
                <p:sp>
                  <p:nvSpPr>
                    <p:cNvPr id="322" name="Freeform 20">
                      <a:extLst>
                        <a:ext uri="{FF2B5EF4-FFF2-40B4-BE49-F238E27FC236}">
                          <a16:creationId xmlns:a16="http://schemas.microsoft.com/office/drawing/2014/main" id="{6B0E5AD7-C53B-4442-B80E-2729C2BA5960}"/>
                        </a:ext>
                      </a:extLst>
                    </p:cNvPr>
                    <p:cNvSpPr>
                      <a:spLocks/>
                    </p:cNvSpPr>
                    <p:nvPr/>
                  </p:nvSpPr>
                  <p:spPr bwMode="auto">
                    <a:xfrm>
                      <a:off x="3271" y="-143"/>
                      <a:ext cx="770" cy="56"/>
                    </a:xfrm>
                    <a:custGeom>
                      <a:avLst/>
                      <a:gdLst>
                        <a:gd name="T0" fmla="+- 0 3271 3271"/>
                        <a:gd name="T1" fmla="*/ T0 w 770"/>
                        <a:gd name="T2" fmla="+- 0 -88 -143"/>
                        <a:gd name="T3" fmla="*/ -88 h 56"/>
                        <a:gd name="T4" fmla="+- 0 3271 3271"/>
                        <a:gd name="T5" fmla="*/ T4 w 770"/>
                        <a:gd name="T6" fmla="+- 0 -143 -143"/>
                        <a:gd name="T7" fmla="*/ -143 h 56"/>
                        <a:gd name="T8" fmla="+- 0 4041 3271"/>
                        <a:gd name="T9" fmla="*/ T8 w 770"/>
                        <a:gd name="T10" fmla="+- 0 -143 -143"/>
                        <a:gd name="T11" fmla="*/ -143 h 56"/>
                        <a:gd name="T12" fmla="+- 0 4041 3271"/>
                        <a:gd name="T13" fmla="*/ T12 w 770"/>
                        <a:gd name="T14" fmla="+- 0 -101 -143"/>
                        <a:gd name="T15" fmla="*/ -101 h 56"/>
                      </a:gdLst>
                      <a:ahLst/>
                      <a:cxnLst>
                        <a:cxn ang="0">
                          <a:pos x="T1" y="T3"/>
                        </a:cxn>
                        <a:cxn ang="0">
                          <a:pos x="T5" y="T7"/>
                        </a:cxn>
                        <a:cxn ang="0">
                          <a:pos x="T9" y="T11"/>
                        </a:cxn>
                        <a:cxn ang="0">
                          <a:pos x="T13" y="T15"/>
                        </a:cxn>
                      </a:cxnLst>
                      <a:rect l="0" t="0" r="r" b="b"/>
                      <a:pathLst>
                        <a:path w="770" h="56">
                          <a:moveTo>
                            <a:pt x="0" y="55"/>
                          </a:moveTo>
                          <a:lnTo>
                            <a:pt x="0" y="0"/>
                          </a:lnTo>
                          <a:lnTo>
                            <a:pt x="770" y="0"/>
                          </a:lnTo>
                          <a:lnTo>
                            <a:pt x="770" y="42"/>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48" name="Group 21">
                    <a:extLst>
                      <a:ext uri="{FF2B5EF4-FFF2-40B4-BE49-F238E27FC236}">
                        <a16:creationId xmlns:a16="http://schemas.microsoft.com/office/drawing/2014/main" id="{4821F9F3-A37E-4D96-8184-E244CB377C10}"/>
                      </a:ext>
                    </a:extLst>
                  </p:cNvPr>
                  <p:cNvGrpSpPr>
                    <a:grpSpLocks/>
                  </p:cNvGrpSpPr>
                  <p:nvPr/>
                </p:nvGrpSpPr>
                <p:grpSpPr bwMode="auto">
                  <a:xfrm>
                    <a:off x="2811" y="-18"/>
                    <a:ext cx="160" cy="162"/>
                    <a:chOff x="2811" y="-18"/>
                    <a:chExt cx="160" cy="162"/>
                  </a:xfrm>
                </p:grpSpPr>
                <p:sp>
                  <p:nvSpPr>
                    <p:cNvPr id="321" name="Freeform 22">
                      <a:extLst>
                        <a:ext uri="{FF2B5EF4-FFF2-40B4-BE49-F238E27FC236}">
                          <a16:creationId xmlns:a16="http://schemas.microsoft.com/office/drawing/2014/main" id="{C0461200-BF85-4867-846E-39659B7D0B58}"/>
                        </a:ext>
                      </a:extLst>
                    </p:cNvPr>
                    <p:cNvSpPr>
                      <a:spLocks/>
                    </p:cNvSpPr>
                    <p:nvPr/>
                  </p:nvSpPr>
                  <p:spPr bwMode="auto">
                    <a:xfrm>
                      <a:off x="2811" y="-18"/>
                      <a:ext cx="160" cy="162"/>
                    </a:xfrm>
                    <a:custGeom>
                      <a:avLst/>
                      <a:gdLst>
                        <a:gd name="T0" fmla="+- 0 2811 2811"/>
                        <a:gd name="T1" fmla="*/ T0 w 160"/>
                        <a:gd name="T2" fmla="+- 0 144 -18"/>
                        <a:gd name="T3" fmla="*/ 144 h 162"/>
                        <a:gd name="T4" fmla="+- 0 2811 2811"/>
                        <a:gd name="T5" fmla="*/ T4 w 160"/>
                        <a:gd name="T6" fmla="+- 0 -18 -18"/>
                        <a:gd name="T7" fmla="*/ -18 h 162"/>
                        <a:gd name="T8" fmla="+- 0 2971 2811"/>
                        <a:gd name="T9" fmla="*/ T8 w 160"/>
                        <a:gd name="T10" fmla="+- 0 -18 -18"/>
                        <a:gd name="T11" fmla="*/ -18 h 162"/>
                        <a:gd name="T12" fmla="+- 0 2971 2811"/>
                        <a:gd name="T13" fmla="*/ T12 w 160"/>
                        <a:gd name="T14" fmla="+- 0 144 -18"/>
                        <a:gd name="T15" fmla="*/ 144 h 162"/>
                      </a:gdLst>
                      <a:ahLst/>
                      <a:cxnLst>
                        <a:cxn ang="0">
                          <a:pos x="T1" y="T3"/>
                        </a:cxn>
                        <a:cxn ang="0">
                          <a:pos x="T5" y="T7"/>
                        </a:cxn>
                        <a:cxn ang="0">
                          <a:pos x="T9" y="T11"/>
                        </a:cxn>
                        <a:cxn ang="0">
                          <a:pos x="T13" y="T15"/>
                        </a:cxn>
                      </a:cxnLst>
                      <a:rect l="0" t="0" r="r" b="b"/>
                      <a:pathLst>
                        <a:path w="160" h="162">
                          <a:moveTo>
                            <a:pt x="0" y="162"/>
                          </a:moveTo>
                          <a:lnTo>
                            <a:pt x="0" y="0"/>
                          </a:lnTo>
                          <a:lnTo>
                            <a:pt x="160" y="0"/>
                          </a:lnTo>
                          <a:lnTo>
                            <a:pt x="160" y="162"/>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49" name="Group 23">
                    <a:extLst>
                      <a:ext uri="{FF2B5EF4-FFF2-40B4-BE49-F238E27FC236}">
                        <a16:creationId xmlns:a16="http://schemas.microsoft.com/office/drawing/2014/main" id="{C9F425D1-5EDC-4085-9764-0966D274F705}"/>
                      </a:ext>
                    </a:extLst>
                  </p:cNvPr>
                  <p:cNvGrpSpPr>
                    <a:grpSpLocks/>
                  </p:cNvGrpSpPr>
                  <p:nvPr/>
                </p:nvGrpSpPr>
                <p:grpSpPr bwMode="auto">
                  <a:xfrm>
                    <a:off x="2891" y="-178"/>
                    <a:ext cx="765" cy="160"/>
                    <a:chOff x="2891" y="-178"/>
                    <a:chExt cx="765" cy="160"/>
                  </a:xfrm>
                </p:grpSpPr>
                <p:sp>
                  <p:nvSpPr>
                    <p:cNvPr id="320" name="Freeform 24">
                      <a:extLst>
                        <a:ext uri="{FF2B5EF4-FFF2-40B4-BE49-F238E27FC236}">
                          <a16:creationId xmlns:a16="http://schemas.microsoft.com/office/drawing/2014/main" id="{1C474502-7801-4F84-AB1D-F55D8659CB94}"/>
                        </a:ext>
                      </a:extLst>
                    </p:cNvPr>
                    <p:cNvSpPr>
                      <a:spLocks/>
                    </p:cNvSpPr>
                    <p:nvPr/>
                  </p:nvSpPr>
                  <p:spPr bwMode="auto">
                    <a:xfrm>
                      <a:off x="2891" y="-178"/>
                      <a:ext cx="765" cy="160"/>
                    </a:xfrm>
                    <a:custGeom>
                      <a:avLst/>
                      <a:gdLst>
                        <a:gd name="T0" fmla="+- 0 2891 2891"/>
                        <a:gd name="T1" fmla="*/ T0 w 765"/>
                        <a:gd name="T2" fmla="+- 0 -18 -178"/>
                        <a:gd name="T3" fmla="*/ -18 h 160"/>
                        <a:gd name="T4" fmla="+- 0 2891 2891"/>
                        <a:gd name="T5" fmla="*/ T4 w 765"/>
                        <a:gd name="T6" fmla="+- 0 -178 -178"/>
                        <a:gd name="T7" fmla="*/ -178 h 160"/>
                        <a:gd name="T8" fmla="+- 0 3656 2891"/>
                        <a:gd name="T9" fmla="*/ T8 w 765"/>
                        <a:gd name="T10" fmla="+- 0 -178 -178"/>
                        <a:gd name="T11" fmla="*/ -178 h 160"/>
                        <a:gd name="T12" fmla="+- 0 3656 2891"/>
                        <a:gd name="T13" fmla="*/ T12 w 765"/>
                        <a:gd name="T14" fmla="+- 0 -143 -178"/>
                        <a:gd name="T15" fmla="*/ -143 h 160"/>
                      </a:gdLst>
                      <a:ahLst/>
                      <a:cxnLst>
                        <a:cxn ang="0">
                          <a:pos x="T1" y="T3"/>
                        </a:cxn>
                        <a:cxn ang="0">
                          <a:pos x="T5" y="T7"/>
                        </a:cxn>
                        <a:cxn ang="0">
                          <a:pos x="T9" y="T11"/>
                        </a:cxn>
                        <a:cxn ang="0">
                          <a:pos x="T13" y="T15"/>
                        </a:cxn>
                      </a:cxnLst>
                      <a:rect l="0" t="0" r="r" b="b"/>
                      <a:pathLst>
                        <a:path w="765" h="160">
                          <a:moveTo>
                            <a:pt x="0" y="160"/>
                          </a:moveTo>
                          <a:lnTo>
                            <a:pt x="0" y="0"/>
                          </a:lnTo>
                          <a:lnTo>
                            <a:pt x="765" y="0"/>
                          </a:lnTo>
                          <a:lnTo>
                            <a:pt x="765" y="35"/>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50" name="Group 25">
                    <a:extLst>
                      <a:ext uri="{FF2B5EF4-FFF2-40B4-BE49-F238E27FC236}">
                        <a16:creationId xmlns:a16="http://schemas.microsoft.com/office/drawing/2014/main" id="{99E6350C-208D-4BCC-B331-8A4D5D3128C6}"/>
                      </a:ext>
                    </a:extLst>
                  </p:cNvPr>
                  <p:cNvGrpSpPr>
                    <a:grpSpLocks/>
                  </p:cNvGrpSpPr>
                  <p:nvPr/>
                </p:nvGrpSpPr>
                <p:grpSpPr bwMode="auto">
                  <a:xfrm>
                    <a:off x="7771" y="18"/>
                    <a:ext cx="160" cy="126"/>
                    <a:chOff x="7771" y="18"/>
                    <a:chExt cx="160" cy="126"/>
                  </a:xfrm>
                </p:grpSpPr>
                <p:sp>
                  <p:nvSpPr>
                    <p:cNvPr id="319" name="Freeform 26">
                      <a:extLst>
                        <a:ext uri="{FF2B5EF4-FFF2-40B4-BE49-F238E27FC236}">
                          <a16:creationId xmlns:a16="http://schemas.microsoft.com/office/drawing/2014/main" id="{BBDDD3D0-2921-476E-B347-AD4BC61A895F}"/>
                        </a:ext>
                      </a:extLst>
                    </p:cNvPr>
                    <p:cNvSpPr>
                      <a:spLocks/>
                    </p:cNvSpPr>
                    <p:nvPr/>
                  </p:nvSpPr>
                  <p:spPr bwMode="auto">
                    <a:xfrm>
                      <a:off x="7771" y="18"/>
                      <a:ext cx="160" cy="126"/>
                    </a:xfrm>
                    <a:custGeom>
                      <a:avLst/>
                      <a:gdLst>
                        <a:gd name="T0" fmla="+- 0 7771 7771"/>
                        <a:gd name="T1" fmla="*/ T0 w 160"/>
                        <a:gd name="T2" fmla="+- 0 144 18"/>
                        <a:gd name="T3" fmla="*/ 144 h 126"/>
                        <a:gd name="T4" fmla="+- 0 7771 7771"/>
                        <a:gd name="T5" fmla="*/ T4 w 160"/>
                        <a:gd name="T6" fmla="+- 0 18 18"/>
                        <a:gd name="T7" fmla="*/ 18 h 126"/>
                        <a:gd name="T8" fmla="+- 0 7931 7771"/>
                        <a:gd name="T9" fmla="*/ T8 w 160"/>
                        <a:gd name="T10" fmla="+- 0 18 18"/>
                        <a:gd name="T11" fmla="*/ 18 h 126"/>
                        <a:gd name="T12" fmla="+- 0 7931 7771"/>
                        <a:gd name="T13" fmla="*/ T12 w 160"/>
                        <a:gd name="T14" fmla="+- 0 144 18"/>
                        <a:gd name="T15" fmla="*/ 144 h 126"/>
                      </a:gdLst>
                      <a:ahLst/>
                      <a:cxnLst>
                        <a:cxn ang="0">
                          <a:pos x="T1" y="T3"/>
                        </a:cxn>
                        <a:cxn ang="0">
                          <a:pos x="T5" y="T7"/>
                        </a:cxn>
                        <a:cxn ang="0">
                          <a:pos x="T9" y="T11"/>
                        </a:cxn>
                        <a:cxn ang="0">
                          <a:pos x="T13" y="T15"/>
                        </a:cxn>
                      </a:cxnLst>
                      <a:rect l="0" t="0" r="r" b="b"/>
                      <a:pathLst>
                        <a:path w="160" h="126">
                          <a:moveTo>
                            <a:pt x="0" y="126"/>
                          </a:moveTo>
                          <a:lnTo>
                            <a:pt x="0" y="0"/>
                          </a:lnTo>
                          <a:lnTo>
                            <a:pt x="160" y="0"/>
                          </a:lnTo>
                          <a:lnTo>
                            <a:pt x="160" y="126"/>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51" name="Group 27">
                    <a:extLst>
                      <a:ext uri="{FF2B5EF4-FFF2-40B4-BE49-F238E27FC236}">
                        <a16:creationId xmlns:a16="http://schemas.microsoft.com/office/drawing/2014/main" id="{9C5B6EA7-5A4E-40E1-8F96-EC88A5522110}"/>
                      </a:ext>
                    </a:extLst>
                  </p:cNvPr>
                  <p:cNvGrpSpPr>
                    <a:grpSpLocks/>
                  </p:cNvGrpSpPr>
                  <p:nvPr/>
                </p:nvGrpSpPr>
                <p:grpSpPr bwMode="auto">
                  <a:xfrm>
                    <a:off x="7611" y="-114"/>
                    <a:ext cx="240" cy="258"/>
                    <a:chOff x="7611" y="-114"/>
                    <a:chExt cx="240" cy="258"/>
                  </a:xfrm>
                </p:grpSpPr>
                <p:sp>
                  <p:nvSpPr>
                    <p:cNvPr id="318" name="Freeform 28">
                      <a:extLst>
                        <a:ext uri="{FF2B5EF4-FFF2-40B4-BE49-F238E27FC236}">
                          <a16:creationId xmlns:a16="http://schemas.microsoft.com/office/drawing/2014/main" id="{6CFAB8A3-AB71-413A-8CA2-E828688D64C1}"/>
                        </a:ext>
                      </a:extLst>
                    </p:cNvPr>
                    <p:cNvSpPr>
                      <a:spLocks/>
                    </p:cNvSpPr>
                    <p:nvPr/>
                  </p:nvSpPr>
                  <p:spPr bwMode="auto">
                    <a:xfrm>
                      <a:off x="7611" y="-114"/>
                      <a:ext cx="240" cy="258"/>
                    </a:xfrm>
                    <a:custGeom>
                      <a:avLst/>
                      <a:gdLst>
                        <a:gd name="T0" fmla="+- 0 7611 7611"/>
                        <a:gd name="T1" fmla="*/ T0 w 240"/>
                        <a:gd name="T2" fmla="+- 0 144 -114"/>
                        <a:gd name="T3" fmla="*/ 144 h 258"/>
                        <a:gd name="T4" fmla="+- 0 7611 7611"/>
                        <a:gd name="T5" fmla="*/ T4 w 240"/>
                        <a:gd name="T6" fmla="+- 0 -114 -114"/>
                        <a:gd name="T7" fmla="*/ -114 h 258"/>
                        <a:gd name="T8" fmla="+- 0 7851 7611"/>
                        <a:gd name="T9" fmla="*/ T8 w 240"/>
                        <a:gd name="T10" fmla="+- 0 -114 -114"/>
                        <a:gd name="T11" fmla="*/ -114 h 258"/>
                        <a:gd name="T12" fmla="+- 0 7851 7611"/>
                        <a:gd name="T13" fmla="*/ T12 w 240"/>
                        <a:gd name="T14" fmla="+- 0 18 -114"/>
                        <a:gd name="T15" fmla="*/ 18 h 258"/>
                      </a:gdLst>
                      <a:ahLst/>
                      <a:cxnLst>
                        <a:cxn ang="0">
                          <a:pos x="T1" y="T3"/>
                        </a:cxn>
                        <a:cxn ang="0">
                          <a:pos x="T5" y="T7"/>
                        </a:cxn>
                        <a:cxn ang="0">
                          <a:pos x="T9" y="T11"/>
                        </a:cxn>
                        <a:cxn ang="0">
                          <a:pos x="T13" y="T15"/>
                        </a:cxn>
                      </a:cxnLst>
                      <a:rect l="0" t="0" r="r" b="b"/>
                      <a:pathLst>
                        <a:path w="240" h="258">
                          <a:moveTo>
                            <a:pt x="0" y="258"/>
                          </a:moveTo>
                          <a:lnTo>
                            <a:pt x="0" y="0"/>
                          </a:lnTo>
                          <a:lnTo>
                            <a:pt x="240" y="0"/>
                          </a:lnTo>
                          <a:lnTo>
                            <a:pt x="240" y="132"/>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52" name="Group 29">
                    <a:extLst>
                      <a:ext uri="{FF2B5EF4-FFF2-40B4-BE49-F238E27FC236}">
                        <a16:creationId xmlns:a16="http://schemas.microsoft.com/office/drawing/2014/main" id="{7796D5FB-9AFA-4433-92A3-DAAB7D46D988}"/>
                      </a:ext>
                    </a:extLst>
                  </p:cNvPr>
                  <p:cNvGrpSpPr>
                    <a:grpSpLocks/>
                  </p:cNvGrpSpPr>
                  <p:nvPr/>
                </p:nvGrpSpPr>
                <p:grpSpPr bwMode="auto">
                  <a:xfrm>
                    <a:off x="7451" y="-136"/>
                    <a:ext cx="280" cy="280"/>
                    <a:chOff x="7451" y="-136"/>
                    <a:chExt cx="280" cy="280"/>
                  </a:xfrm>
                </p:grpSpPr>
                <p:sp>
                  <p:nvSpPr>
                    <p:cNvPr id="317" name="Freeform 30">
                      <a:extLst>
                        <a:ext uri="{FF2B5EF4-FFF2-40B4-BE49-F238E27FC236}">
                          <a16:creationId xmlns:a16="http://schemas.microsoft.com/office/drawing/2014/main" id="{E404399D-964B-48C7-B836-3B1FDE743201}"/>
                        </a:ext>
                      </a:extLst>
                    </p:cNvPr>
                    <p:cNvSpPr>
                      <a:spLocks/>
                    </p:cNvSpPr>
                    <p:nvPr/>
                  </p:nvSpPr>
                  <p:spPr bwMode="auto">
                    <a:xfrm>
                      <a:off x="7451" y="-136"/>
                      <a:ext cx="280" cy="280"/>
                    </a:xfrm>
                    <a:custGeom>
                      <a:avLst/>
                      <a:gdLst>
                        <a:gd name="T0" fmla="+- 0 7451 7451"/>
                        <a:gd name="T1" fmla="*/ T0 w 280"/>
                        <a:gd name="T2" fmla="+- 0 144 -136"/>
                        <a:gd name="T3" fmla="*/ 144 h 280"/>
                        <a:gd name="T4" fmla="+- 0 7451 7451"/>
                        <a:gd name="T5" fmla="*/ T4 w 280"/>
                        <a:gd name="T6" fmla="+- 0 -136 -136"/>
                        <a:gd name="T7" fmla="*/ -136 h 280"/>
                        <a:gd name="T8" fmla="+- 0 7731 7451"/>
                        <a:gd name="T9" fmla="*/ T8 w 280"/>
                        <a:gd name="T10" fmla="+- 0 -136 -136"/>
                        <a:gd name="T11" fmla="*/ -136 h 280"/>
                        <a:gd name="T12" fmla="+- 0 7731 7451"/>
                        <a:gd name="T13" fmla="*/ T12 w 280"/>
                        <a:gd name="T14" fmla="+- 0 -114 -136"/>
                        <a:gd name="T15" fmla="*/ -114 h 280"/>
                      </a:gdLst>
                      <a:ahLst/>
                      <a:cxnLst>
                        <a:cxn ang="0">
                          <a:pos x="T1" y="T3"/>
                        </a:cxn>
                        <a:cxn ang="0">
                          <a:pos x="T5" y="T7"/>
                        </a:cxn>
                        <a:cxn ang="0">
                          <a:pos x="T9" y="T11"/>
                        </a:cxn>
                        <a:cxn ang="0">
                          <a:pos x="T13" y="T15"/>
                        </a:cxn>
                      </a:cxnLst>
                      <a:rect l="0" t="0" r="r" b="b"/>
                      <a:pathLst>
                        <a:path w="280" h="280">
                          <a:moveTo>
                            <a:pt x="0" y="280"/>
                          </a:moveTo>
                          <a:lnTo>
                            <a:pt x="0" y="0"/>
                          </a:lnTo>
                          <a:lnTo>
                            <a:pt x="280" y="0"/>
                          </a:lnTo>
                          <a:lnTo>
                            <a:pt x="280" y="22"/>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53" name="Group 31">
                    <a:extLst>
                      <a:ext uri="{FF2B5EF4-FFF2-40B4-BE49-F238E27FC236}">
                        <a16:creationId xmlns:a16="http://schemas.microsoft.com/office/drawing/2014/main" id="{B516EB29-A2A9-44BE-9916-CC6D70C0ED0C}"/>
                      </a:ext>
                    </a:extLst>
                  </p:cNvPr>
                  <p:cNvGrpSpPr>
                    <a:grpSpLocks/>
                  </p:cNvGrpSpPr>
                  <p:nvPr/>
                </p:nvGrpSpPr>
                <p:grpSpPr bwMode="auto">
                  <a:xfrm>
                    <a:off x="7131" y="-76"/>
                    <a:ext cx="160" cy="220"/>
                    <a:chOff x="7131" y="-76"/>
                    <a:chExt cx="160" cy="220"/>
                  </a:xfrm>
                </p:grpSpPr>
                <p:sp>
                  <p:nvSpPr>
                    <p:cNvPr id="316" name="Freeform 32">
                      <a:extLst>
                        <a:ext uri="{FF2B5EF4-FFF2-40B4-BE49-F238E27FC236}">
                          <a16:creationId xmlns:a16="http://schemas.microsoft.com/office/drawing/2014/main" id="{D45EAA11-36CC-49B7-A7E9-442FCB1C14B0}"/>
                        </a:ext>
                      </a:extLst>
                    </p:cNvPr>
                    <p:cNvSpPr>
                      <a:spLocks/>
                    </p:cNvSpPr>
                    <p:nvPr/>
                  </p:nvSpPr>
                  <p:spPr bwMode="auto">
                    <a:xfrm>
                      <a:off x="7131" y="-76"/>
                      <a:ext cx="160" cy="220"/>
                    </a:xfrm>
                    <a:custGeom>
                      <a:avLst/>
                      <a:gdLst>
                        <a:gd name="T0" fmla="+- 0 7131 7131"/>
                        <a:gd name="T1" fmla="*/ T0 w 160"/>
                        <a:gd name="T2" fmla="+- 0 144 -76"/>
                        <a:gd name="T3" fmla="*/ 144 h 220"/>
                        <a:gd name="T4" fmla="+- 0 7131 7131"/>
                        <a:gd name="T5" fmla="*/ T4 w 160"/>
                        <a:gd name="T6" fmla="+- 0 -76 -76"/>
                        <a:gd name="T7" fmla="*/ -76 h 220"/>
                        <a:gd name="T8" fmla="+- 0 7291 7131"/>
                        <a:gd name="T9" fmla="*/ T8 w 160"/>
                        <a:gd name="T10" fmla="+- 0 -76 -76"/>
                        <a:gd name="T11" fmla="*/ -76 h 220"/>
                        <a:gd name="T12" fmla="+- 0 7291 7131"/>
                        <a:gd name="T13" fmla="*/ T12 w 160"/>
                        <a:gd name="T14" fmla="+- 0 144 -76"/>
                        <a:gd name="T15" fmla="*/ 144 h 220"/>
                      </a:gdLst>
                      <a:ahLst/>
                      <a:cxnLst>
                        <a:cxn ang="0">
                          <a:pos x="T1" y="T3"/>
                        </a:cxn>
                        <a:cxn ang="0">
                          <a:pos x="T5" y="T7"/>
                        </a:cxn>
                        <a:cxn ang="0">
                          <a:pos x="T9" y="T11"/>
                        </a:cxn>
                        <a:cxn ang="0">
                          <a:pos x="T13" y="T15"/>
                        </a:cxn>
                      </a:cxnLst>
                      <a:rect l="0" t="0" r="r" b="b"/>
                      <a:pathLst>
                        <a:path w="160" h="220">
                          <a:moveTo>
                            <a:pt x="0" y="220"/>
                          </a:moveTo>
                          <a:lnTo>
                            <a:pt x="0" y="0"/>
                          </a:lnTo>
                          <a:lnTo>
                            <a:pt x="160" y="0"/>
                          </a:lnTo>
                          <a:lnTo>
                            <a:pt x="160" y="22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54" name="Group 33">
                    <a:extLst>
                      <a:ext uri="{FF2B5EF4-FFF2-40B4-BE49-F238E27FC236}">
                        <a16:creationId xmlns:a16="http://schemas.microsoft.com/office/drawing/2014/main" id="{0987D1A7-7759-44C4-A844-770D8B990EB7}"/>
                      </a:ext>
                    </a:extLst>
                  </p:cNvPr>
                  <p:cNvGrpSpPr>
                    <a:grpSpLocks/>
                  </p:cNvGrpSpPr>
                  <p:nvPr/>
                </p:nvGrpSpPr>
                <p:grpSpPr bwMode="auto">
                  <a:xfrm>
                    <a:off x="7211" y="-199"/>
                    <a:ext cx="380" cy="124"/>
                    <a:chOff x="7211" y="-199"/>
                    <a:chExt cx="380" cy="124"/>
                  </a:xfrm>
                </p:grpSpPr>
                <p:sp>
                  <p:nvSpPr>
                    <p:cNvPr id="315" name="Freeform 34">
                      <a:extLst>
                        <a:ext uri="{FF2B5EF4-FFF2-40B4-BE49-F238E27FC236}">
                          <a16:creationId xmlns:a16="http://schemas.microsoft.com/office/drawing/2014/main" id="{969EC687-3850-4AA3-92BB-9AB6C74F8CB7}"/>
                        </a:ext>
                      </a:extLst>
                    </p:cNvPr>
                    <p:cNvSpPr>
                      <a:spLocks/>
                    </p:cNvSpPr>
                    <p:nvPr/>
                  </p:nvSpPr>
                  <p:spPr bwMode="auto">
                    <a:xfrm>
                      <a:off x="7211" y="-199"/>
                      <a:ext cx="380" cy="124"/>
                    </a:xfrm>
                    <a:custGeom>
                      <a:avLst/>
                      <a:gdLst>
                        <a:gd name="T0" fmla="+- 0 7211 7211"/>
                        <a:gd name="T1" fmla="*/ T0 w 380"/>
                        <a:gd name="T2" fmla="+- 0 -76 -199"/>
                        <a:gd name="T3" fmla="*/ -76 h 124"/>
                        <a:gd name="T4" fmla="+- 0 7211 7211"/>
                        <a:gd name="T5" fmla="*/ T4 w 380"/>
                        <a:gd name="T6" fmla="+- 0 -199 -199"/>
                        <a:gd name="T7" fmla="*/ -199 h 124"/>
                        <a:gd name="T8" fmla="+- 0 7591 7211"/>
                        <a:gd name="T9" fmla="*/ T8 w 380"/>
                        <a:gd name="T10" fmla="+- 0 -199 -199"/>
                        <a:gd name="T11" fmla="*/ -199 h 124"/>
                        <a:gd name="T12" fmla="+- 0 7591 7211"/>
                        <a:gd name="T13" fmla="*/ T12 w 380"/>
                        <a:gd name="T14" fmla="+- 0 -136 -199"/>
                        <a:gd name="T15" fmla="*/ -136 h 124"/>
                      </a:gdLst>
                      <a:ahLst/>
                      <a:cxnLst>
                        <a:cxn ang="0">
                          <a:pos x="T1" y="T3"/>
                        </a:cxn>
                        <a:cxn ang="0">
                          <a:pos x="T5" y="T7"/>
                        </a:cxn>
                        <a:cxn ang="0">
                          <a:pos x="T9" y="T11"/>
                        </a:cxn>
                        <a:cxn ang="0">
                          <a:pos x="T13" y="T15"/>
                        </a:cxn>
                      </a:cxnLst>
                      <a:rect l="0" t="0" r="r" b="b"/>
                      <a:pathLst>
                        <a:path w="380" h="124">
                          <a:moveTo>
                            <a:pt x="0" y="123"/>
                          </a:moveTo>
                          <a:lnTo>
                            <a:pt x="0" y="0"/>
                          </a:lnTo>
                          <a:lnTo>
                            <a:pt x="380" y="0"/>
                          </a:lnTo>
                          <a:lnTo>
                            <a:pt x="380" y="63"/>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55" name="Group 35">
                    <a:extLst>
                      <a:ext uri="{FF2B5EF4-FFF2-40B4-BE49-F238E27FC236}">
                        <a16:creationId xmlns:a16="http://schemas.microsoft.com/office/drawing/2014/main" id="{EA1DADFF-015C-4C93-8C97-773CA8229D5F}"/>
                      </a:ext>
                    </a:extLst>
                  </p:cNvPr>
                  <p:cNvGrpSpPr>
                    <a:grpSpLocks/>
                  </p:cNvGrpSpPr>
                  <p:nvPr/>
                </p:nvGrpSpPr>
                <p:grpSpPr bwMode="auto">
                  <a:xfrm>
                    <a:off x="6011" y="-2"/>
                    <a:ext cx="160" cy="146"/>
                    <a:chOff x="6011" y="-2"/>
                    <a:chExt cx="160" cy="146"/>
                  </a:xfrm>
                </p:grpSpPr>
                <p:sp>
                  <p:nvSpPr>
                    <p:cNvPr id="314" name="Freeform 36">
                      <a:extLst>
                        <a:ext uri="{FF2B5EF4-FFF2-40B4-BE49-F238E27FC236}">
                          <a16:creationId xmlns:a16="http://schemas.microsoft.com/office/drawing/2014/main" id="{9B206EEA-C76E-4C76-AE51-79857C53E7F2}"/>
                        </a:ext>
                      </a:extLst>
                    </p:cNvPr>
                    <p:cNvSpPr>
                      <a:spLocks/>
                    </p:cNvSpPr>
                    <p:nvPr/>
                  </p:nvSpPr>
                  <p:spPr bwMode="auto">
                    <a:xfrm>
                      <a:off x="6011" y="-2"/>
                      <a:ext cx="160" cy="146"/>
                    </a:xfrm>
                    <a:custGeom>
                      <a:avLst/>
                      <a:gdLst>
                        <a:gd name="T0" fmla="+- 0 6011 6011"/>
                        <a:gd name="T1" fmla="*/ T0 w 160"/>
                        <a:gd name="T2" fmla="+- 0 144 -2"/>
                        <a:gd name="T3" fmla="*/ 144 h 146"/>
                        <a:gd name="T4" fmla="+- 0 6011 6011"/>
                        <a:gd name="T5" fmla="*/ T4 w 160"/>
                        <a:gd name="T6" fmla="+- 0 -2 -2"/>
                        <a:gd name="T7" fmla="*/ -2 h 146"/>
                        <a:gd name="T8" fmla="+- 0 6171 6011"/>
                        <a:gd name="T9" fmla="*/ T8 w 160"/>
                        <a:gd name="T10" fmla="+- 0 -2 -2"/>
                        <a:gd name="T11" fmla="*/ -2 h 146"/>
                        <a:gd name="T12" fmla="+- 0 6171 6011"/>
                        <a:gd name="T13" fmla="*/ T12 w 160"/>
                        <a:gd name="T14" fmla="+- 0 144 -2"/>
                        <a:gd name="T15" fmla="*/ 144 h 146"/>
                      </a:gdLst>
                      <a:ahLst/>
                      <a:cxnLst>
                        <a:cxn ang="0">
                          <a:pos x="T1" y="T3"/>
                        </a:cxn>
                        <a:cxn ang="0">
                          <a:pos x="T5" y="T7"/>
                        </a:cxn>
                        <a:cxn ang="0">
                          <a:pos x="T9" y="T11"/>
                        </a:cxn>
                        <a:cxn ang="0">
                          <a:pos x="T13" y="T15"/>
                        </a:cxn>
                      </a:cxnLst>
                      <a:rect l="0" t="0" r="r" b="b"/>
                      <a:pathLst>
                        <a:path w="160" h="146">
                          <a:moveTo>
                            <a:pt x="0" y="146"/>
                          </a:moveTo>
                          <a:lnTo>
                            <a:pt x="0" y="0"/>
                          </a:lnTo>
                          <a:lnTo>
                            <a:pt x="160" y="0"/>
                          </a:lnTo>
                          <a:lnTo>
                            <a:pt x="160" y="146"/>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56" name="Group 37">
                    <a:extLst>
                      <a:ext uri="{FF2B5EF4-FFF2-40B4-BE49-F238E27FC236}">
                        <a16:creationId xmlns:a16="http://schemas.microsoft.com/office/drawing/2014/main" id="{F5CCE303-56F7-4C70-974F-BF7A7A4F751A}"/>
                      </a:ext>
                    </a:extLst>
                  </p:cNvPr>
                  <p:cNvGrpSpPr>
                    <a:grpSpLocks/>
                  </p:cNvGrpSpPr>
                  <p:nvPr/>
                </p:nvGrpSpPr>
                <p:grpSpPr bwMode="auto">
                  <a:xfrm>
                    <a:off x="6331" y="-22"/>
                    <a:ext cx="160" cy="166"/>
                    <a:chOff x="6331" y="-22"/>
                    <a:chExt cx="160" cy="166"/>
                  </a:xfrm>
                </p:grpSpPr>
                <p:sp>
                  <p:nvSpPr>
                    <p:cNvPr id="313" name="Freeform 38">
                      <a:extLst>
                        <a:ext uri="{FF2B5EF4-FFF2-40B4-BE49-F238E27FC236}">
                          <a16:creationId xmlns:a16="http://schemas.microsoft.com/office/drawing/2014/main" id="{46FA0A62-88ED-4A3F-9C97-87D2CFDF2FB8}"/>
                        </a:ext>
                      </a:extLst>
                    </p:cNvPr>
                    <p:cNvSpPr>
                      <a:spLocks/>
                    </p:cNvSpPr>
                    <p:nvPr/>
                  </p:nvSpPr>
                  <p:spPr bwMode="auto">
                    <a:xfrm>
                      <a:off x="6331" y="-22"/>
                      <a:ext cx="160" cy="166"/>
                    </a:xfrm>
                    <a:custGeom>
                      <a:avLst/>
                      <a:gdLst>
                        <a:gd name="T0" fmla="+- 0 6331 6331"/>
                        <a:gd name="T1" fmla="*/ T0 w 160"/>
                        <a:gd name="T2" fmla="+- 0 144 -22"/>
                        <a:gd name="T3" fmla="*/ 144 h 166"/>
                        <a:gd name="T4" fmla="+- 0 6331 6331"/>
                        <a:gd name="T5" fmla="*/ T4 w 160"/>
                        <a:gd name="T6" fmla="+- 0 -22 -22"/>
                        <a:gd name="T7" fmla="*/ -22 h 166"/>
                        <a:gd name="T8" fmla="+- 0 6491 6331"/>
                        <a:gd name="T9" fmla="*/ T8 w 160"/>
                        <a:gd name="T10" fmla="+- 0 -22 -22"/>
                        <a:gd name="T11" fmla="*/ -22 h 166"/>
                        <a:gd name="T12" fmla="+- 0 6491 6331"/>
                        <a:gd name="T13" fmla="*/ T12 w 160"/>
                        <a:gd name="T14" fmla="+- 0 144 -22"/>
                        <a:gd name="T15" fmla="*/ 144 h 166"/>
                      </a:gdLst>
                      <a:ahLst/>
                      <a:cxnLst>
                        <a:cxn ang="0">
                          <a:pos x="T1" y="T3"/>
                        </a:cxn>
                        <a:cxn ang="0">
                          <a:pos x="T5" y="T7"/>
                        </a:cxn>
                        <a:cxn ang="0">
                          <a:pos x="T9" y="T11"/>
                        </a:cxn>
                        <a:cxn ang="0">
                          <a:pos x="T13" y="T15"/>
                        </a:cxn>
                      </a:cxnLst>
                      <a:rect l="0" t="0" r="r" b="b"/>
                      <a:pathLst>
                        <a:path w="160" h="166">
                          <a:moveTo>
                            <a:pt x="0" y="166"/>
                          </a:moveTo>
                          <a:lnTo>
                            <a:pt x="0" y="0"/>
                          </a:lnTo>
                          <a:lnTo>
                            <a:pt x="160" y="0"/>
                          </a:lnTo>
                          <a:lnTo>
                            <a:pt x="160" y="166"/>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57" name="Group 39">
                    <a:extLst>
                      <a:ext uri="{FF2B5EF4-FFF2-40B4-BE49-F238E27FC236}">
                        <a16:creationId xmlns:a16="http://schemas.microsoft.com/office/drawing/2014/main" id="{04048D14-6EB4-4876-9FE5-5863103062DA}"/>
                      </a:ext>
                    </a:extLst>
                  </p:cNvPr>
                  <p:cNvGrpSpPr>
                    <a:grpSpLocks/>
                  </p:cNvGrpSpPr>
                  <p:nvPr/>
                </p:nvGrpSpPr>
                <p:grpSpPr bwMode="auto">
                  <a:xfrm>
                    <a:off x="6091" y="-56"/>
                    <a:ext cx="320" cy="54"/>
                    <a:chOff x="6091" y="-56"/>
                    <a:chExt cx="320" cy="54"/>
                  </a:xfrm>
                </p:grpSpPr>
                <p:sp>
                  <p:nvSpPr>
                    <p:cNvPr id="312" name="Freeform 40">
                      <a:extLst>
                        <a:ext uri="{FF2B5EF4-FFF2-40B4-BE49-F238E27FC236}">
                          <a16:creationId xmlns:a16="http://schemas.microsoft.com/office/drawing/2014/main" id="{E1EA5230-622D-4227-85E9-A310DC14AB60}"/>
                        </a:ext>
                      </a:extLst>
                    </p:cNvPr>
                    <p:cNvSpPr>
                      <a:spLocks/>
                    </p:cNvSpPr>
                    <p:nvPr/>
                  </p:nvSpPr>
                  <p:spPr bwMode="auto">
                    <a:xfrm>
                      <a:off x="6091" y="-56"/>
                      <a:ext cx="320" cy="54"/>
                    </a:xfrm>
                    <a:custGeom>
                      <a:avLst/>
                      <a:gdLst>
                        <a:gd name="T0" fmla="+- 0 6091 6091"/>
                        <a:gd name="T1" fmla="*/ T0 w 320"/>
                        <a:gd name="T2" fmla="+- 0 -2 -56"/>
                        <a:gd name="T3" fmla="*/ -2 h 54"/>
                        <a:gd name="T4" fmla="+- 0 6091 6091"/>
                        <a:gd name="T5" fmla="*/ T4 w 320"/>
                        <a:gd name="T6" fmla="+- 0 -56 -56"/>
                        <a:gd name="T7" fmla="*/ -56 h 54"/>
                        <a:gd name="T8" fmla="+- 0 6411 6091"/>
                        <a:gd name="T9" fmla="*/ T8 w 320"/>
                        <a:gd name="T10" fmla="+- 0 -56 -56"/>
                        <a:gd name="T11" fmla="*/ -56 h 54"/>
                        <a:gd name="T12" fmla="+- 0 6411 6091"/>
                        <a:gd name="T13" fmla="*/ T12 w 320"/>
                        <a:gd name="T14" fmla="+- 0 -22 -56"/>
                        <a:gd name="T15" fmla="*/ -22 h 54"/>
                      </a:gdLst>
                      <a:ahLst/>
                      <a:cxnLst>
                        <a:cxn ang="0">
                          <a:pos x="T1" y="T3"/>
                        </a:cxn>
                        <a:cxn ang="0">
                          <a:pos x="T5" y="T7"/>
                        </a:cxn>
                        <a:cxn ang="0">
                          <a:pos x="T9" y="T11"/>
                        </a:cxn>
                        <a:cxn ang="0">
                          <a:pos x="T13" y="T15"/>
                        </a:cxn>
                      </a:cxnLst>
                      <a:rect l="0" t="0" r="r" b="b"/>
                      <a:pathLst>
                        <a:path w="320" h="54">
                          <a:moveTo>
                            <a:pt x="0" y="54"/>
                          </a:moveTo>
                          <a:lnTo>
                            <a:pt x="0" y="0"/>
                          </a:lnTo>
                          <a:lnTo>
                            <a:pt x="320" y="0"/>
                          </a:lnTo>
                          <a:lnTo>
                            <a:pt x="320" y="34"/>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58" name="Group 41">
                    <a:extLst>
                      <a:ext uri="{FF2B5EF4-FFF2-40B4-BE49-F238E27FC236}">
                        <a16:creationId xmlns:a16="http://schemas.microsoft.com/office/drawing/2014/main" id="{7685F14D-EDE6-4AA1-A6E5-3F1A3CFEC532}"/>
                      </a:ext>
                    </a:extLst>
                  </p:cNvPr>
                  <p:cNvGrpSpPr>
                    <a:grpSpLocks/>
                  </p:cNvGrpSpPr>
                  <p:nvPr/>
                </p:nvGrpSpPr>
                <p:grpSpPr bwMode="auto">
                  <a:xfrm>
                    <a:off x="6811" y="-12"/>
                    <a:ext cx="160" cy="156"/>
                    <a:chOff x="6811" y="-12"/>
                    <a:chExt cx="160" cy="156"/>
                  </a:xfrm>
                </p:grpSpPr>
                <p:sp>
                  <p:nvSpPr>
                    <p:cNvPr id="311" name="Freeform 42">
                      <a:extLst>
                        <a:ext uri="{FF2B5EF4-FFF2-40B4-BE49-F238E27FC236}">
                          <a16:creationId xmlns:a16="http://schemas.microsoft.com/office/drawing/2014/main" id="{613705E2-76FC-4619-98B5-0D0483557290}"/>
                        </a:ext>
                      </a:extLst>
                    </p:cNvPr>
                    <p:cNvSpPr>
                      <a:spLocks/>
                    </p:cNvSpPr>
                    <p:nvPr/>
                  </p:nvSpPr>
                  <p:spPr bwMode="auto">
                    <a:xfrm>
                      <a:off x="6811" y="-12"/>
                      <a:ext cx="160" cy="156"/>
                    </a:xfrm>
                    <a:custGeom>
                      <a:avLst/>
                      <a:gdLst>
                        <a:gd name="T0" fmla="+- 0 6811 6811"/>
                        <a:gd name="T1" fmla="*/ T0 w 160"/>
                        <a:gd name="T2" fmla="+- 0 144 -12"/>
                        <a:gd name="T3" fmla="*/ 144 h 156"/>
                        <a:gd name="T4" fmla="+- 0 6811 6811"/>
                        <a:gd name="T5" fmla="*/ T4 w 160"/>
                        <a:gd name="T6" fmla="+- 0 -12 -12"/>
                        <a:gd name="T7" fmla="*/ -12 h 156"/>
                        <a:gd name="T8" fmla="+- 0 6971 6811"/>
                        <a:gd name="T9" fmla="*/ T8 w 160"/>
                        <a:gd name="T10" fmla="+- 0 -12 -12"/>
                        <a:gd name="T11" fmla="*/ -12 h 156"/>
                        <a:gd name="T12" fmla="+- 0 6971 6811"/>
                        <a:gd name="T13" fmla="*/ T12 w 160"/>
                        <a:gd name="T14" fmla="+- 0 144 -12"/>
                        <a:gd name="T15" fmla="*/ 144 h 156"/>
                      </a:gdLst>
                      <a:ahLst/>
                      <a:cxnLst>
                        <a:cxn ang="0">
                          <a:pos x="T1" y="T3"/>
                        </a:cxn>
                        <a:cxn ang="0">
                          <a:pos x="T5" y="T7"/>
                        </a:cxn>
                        <a:cxn ang="0">
                          <a:pos x="T9" y="T11"/>
                        </a:cxn>
                        <a:cxn ang="0">
                          <a:pos x="T13" y="T15"/>
                        </a:cxn>
                      </a:cxnLst>
                      <a:rect l="0" t="0" r="r" b="b"/>
                      <a:pathLst>
                        <a:path w="160" h="156">
                          <a:moveTo>
                            <a:pt x="0" y="156"/>
                          </a:moveTo>
                          <a:lnTo>
                            <a:pt x="0" y="0"/>
                          </a:lnTo>
                          <a:lnTo>
                            <a:pt x="160" y="0"/>
                          </a:lnTo>
                          <a:lnTo>
                            <a:pt x="160" y="156"/>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59" name="Group 43">
                    <a:extLst>
                      <a:ext uri="{FF2B5EF4-FFF2-40B4-BE49-F238E27FC236}">
                        <a16:creationId xmlns:a16="http://schemas.microsoft.com/office/drawing/2014/main" id="{634BB10F-574A-4829-A9B4-6B5EF4FC2996}"/>
                      </a:ext>
                    </a:extLst>
                  </p:cNvPr>
                  <p:cNvGrpSpPr>
                    <a:grpSpLocks/>
                  </p:cNvGrpSpPr>
                  <p:nvPr/>
                </p:nvGrpSpPr>
                <p:grpSpPr bwMode="auto">
                  <a:xfrm>
                    <a:off x="6651" y="-63"/>
                    <a:ext cx="240" cy="207"/>
                    <a:chOff x="6651" y="-63"/>
                    <a:chExt cx="240" cy="207"/>
                  </a:xfrm>
                </p:grpSpPr>
                <p:sp>
                  <p:nvSpPr>
                    <p:cNvPr id="310" name="Freeform 44">
                      <a:extLst>
                        <a:ext uri="{FF2B5EF4-FFF2-40B4-BE49-F238E27FC236}">
                          <a16:creationId xmlns:a16="http://schemas.microsoft.com/office/drawing/2014/main" id="{DC1DDAEF-05C5-4EB1-8340-02703E12B31F}"/>
                        </a:ext>
                      </a:extLst>
                    </p:cNvPr>
                    <p:cNvSpPr>
                      <a:spLocks/>
                    </p:cNvSpPr>
                    <p:nvPr/>
                  </p:nvSpPr>
                  <p:spPr bwMode="auto">
                    <a:xfrm>
                      <a:off x="6651" y="-63"/>
                      <a:ext cx="240" cy="207"/>
                    </a:xfrm>
                    <a:custGeom>
                      <a:avLst/>
                      <a:gdLst>
                        <a:gd name="T0" fmla="+- 0 6651 6651"/>
                        <a:gd name="T1" fmla="*/ T0 w 240"/>
                        <a:gd name="T2" fmla="+- 0 144 -63"/>
                        <a:gd name="T3" fmla="*/ 144 h 207"/>
                        <a:gd name="T4" fmla="+- 0 6651 6651"/>
                        <a:gd name="T5" fmla="*/ T4 w 240"/>
                        <a:gd name="T6" fmla="+- 0 -63 -63"/>
                        <a:gd name="T7" fmla="*/ -63 h 207"/>
                        <a:gd name="T8" fmla="+- 0 6891 6651"/>
                        <a:gd name="T9" fmla="*/ T8 w 240"/>
                        <a:gd name="T10" fmla="+- 0 -63 -63"/>
                        <a:gd name="T11" fmla="*/ -63 h 207"/>
                        <a:gd name="T12" fmla="+- 0 6891 6651"/>
                        <a:gd name="T13" fmla="*/ T12 w 240"/>
                        <a:gd name="T14" fmla="+- 0 -12 -63"/>
                        <a:gd name="T15" fmla="*/ -12 h 207"/>
                      </a:gdLst>
                      <a:ahLst/>
                      <a:cxnLst>
                        <a:cxn ang="0">
                          <a:pos x="T1" y="T3"/>
                        </a:cxn>
                        <a:cxn ang="0">
                          <a:pos x="T5" y="T7"/>
                        </a:cxn>
                        <a:cxn ang="0">
                          <a:pos x="T9" y="T11"/>
                        </a:cxn>
                        <a:cxn ang="0">
                          <a:pos x="T13" y="T15"/>
                        </a:cxn>
                      </a:cxnLst>
                      <a:rect l="0" t="0" r="r" b="b"/>
                      <a:pathLst>
                        <a:path w="240" h="207">
                          <a:moveTo>
                            <a:pt x="0" y="207"/>
                          </a:moveTo>
                          <a:lnTo>
                            <a:pt x="0" y="0"/>
                          </a:lnTo>
                          <a:lnTo>
                            <a:pt x="240" y="0"/>
                          </a:lnTo>
                          <a:lnTo>
                            <a:pt x="240" y="51"/>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60" name="Group 45">
                    <a:extLst>
                      <a:ext uri="{FF2B5EF4-FFF2-40B4-BE49-F238E27FC236}">
                        <a16:creationId xmlns:a16="http://schemas.microsoft.com/office/drawing/2014/main" id="{78AFCD0E-8DAA-480E-8A44-AB612B92724E}"/>
                      </a:ext>
                    </a:extLst>
                  </p:cNvPr>
                  <p:cNvGrpSpPr>
                    <a:grpSpLocks/>
                  </p:cNvGrpSpPr>
                  <p:nvPr/>
                </p:nvGrpSpPr>
                <p:grpSpPr bwMode="auto">
                  <a:xfrm>
                    <a:off x="6251" y="-120"/>
                    <a:ext cx="520" cy="64"/>
                    <a:chOff x="6251" y="-120"/>
                    <a:chExt cx="520" cy="64"/>
                  </a:xfrm>
                </p:grpSpPr>
                <p:sp>
                  <p:nvSpPr>
                    <p:cNvPr id="309" name="Freeform 46">
                      <a:extLst>
                        <a:ext uri="{FF2B5EF4-FFF2-40B4-BE49-F238E27FC236}">
                          <a16:creationId xmlns:a16="http://schemas.microsoft.com/office/drawing/2014/main" id="{BF49A757-68AA-47F9-9D73-4DAE73A5F05A}"/>
                        </a:ext>
                      </a:extLst>
                    </p:cNvPr>
                    <p:cNvSpPr>
                      <a:spLocks/>
                    </p:cNvSpPr>
                    <p:nvPr/>
                  </p:nvSpPr>
                  <p:spPr bwMode="auto">
                    <a:xfrm>
                      <a:off x="6251" y="-120"/>
                      <a:ext cx="520" cy="64"/>
                    </a:xfrm>
                    <a:custGeom>
                      <a:avLst/>
                      <a:gdLst>
                        <a:gd name="T0" fmla="+- 0 6251 6251"/>
                        <a:gd name="T1" fmla="*/ T0 w 520"/>
                        <a:gd name="T2" fmla="+- 0 -56 -120"/>
                        <a:gd name="T3" fmla="*/ -56 h 64"/>
                        <a:gd name="T4" fmla="+- 0 6251 6251"/>
                        <a:gd name="T5" fmla="*/ T4 w 520"/>
                        <a:gd name="T6" fmla="+- 0 -120 -120"/>
                        <a:gd name="T7" fmla="*/ -120 h 64"/>
                        <a:gd name="T8" fmla="+- 0 6771 6251"/>
                        <a:gd name="T9" fmla="*/ T8 w 520"/>
                        <a:gd name="T10" fmla="+- 0 -120 -120"/>
                        <a:gd name="T11" fmla="*/ -120 h 64"/>
                        <a:gd name="T12" fmla="+- 0 6771 6251"/>
                        <a:gd name="T13" fmla="*/ T12 w 520"/>
                        <a:gd name="T14" fmla="+- 0 -63 -120"/>
                        <a:gd name="T15" fmla="*/ -63 h 64"/>
                      </a:gdLst>
                      <a:ahLst/>
                      <a:cxnLst>
                        <a:cxn ang="0">
                          <a:pos x="T1" y="T3"/>
                        </a:cxn>
                        <a:cxn ang="0">
                          <a:pos x="T5" y="T7"/>
                        </a:cxn>
                        <a:cxn ang="0">
                          <a:pos x="T9" y="T11"/>
                        </a:cxn>
                        <a:cxn ang="0">
                          <a:pos x="T13" y="T15"/>
                        </a:cxn>
                      </a:cxnLst>
                      <a:rect l="0" t="0" r="r" b="b"/>
                      <a:pathLst>
                        <a:path w="520" h="64">
                          <a:moveTo>
                            <a:pt x="0" y="64"/>
                          </a:moveTo>
                          <a:lnTo>
                            <a:pt x="0" y="0"/>
                          </a:lnTo>
                          <a:lnTo>
                            <a:pt x="520" y="0"/>
                          </a:lnTo>
                          <a:lnTo>
                            <a:pt x="520" y="57"/>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61" name="Group 47">
                    <a:extLst>
                      <a:ext uri="{FF2B5EF4-FFF2-40B4-BE49-F238E27FC236}">
                        <a16:creationId xmlns:a16="http://schemas.microsoft.com/office/drawing/2014/main" id="{5469F06D-4E46-4188-AD03-290157359051}"/>
                      </a:ext>
                    </a:extLst>
                  </p:cNvPr>
                  <p:cNvGrpSpPr>
                    <a:grpSpLocks/>
                  </p:cNvGrpSpPr>
                  <p:nvPr/>
                </p:nvGrpSpPr>
                <p:grpSpPr bwMode="auto">
                  <a:xfrm>
                    <a:off x="5211" y="-23"/>
                    <a:ext cx="160" cy="167"/>
                    <a:chOff x="5211" y="-23"/>
                    <a:chExt cx="160" cy="167"/>
                  </a:xfrm>
                </p:grpSpPr>
                <p:sp>
                  <p:nvSpPr>
                    <p:cNvPr id="308" name="Freeform 48">
                      <a:extLst>
                        <a:ext uri="{FF2B5EF4-FFF2-40B4-BE49-F238E27FC236}">
                          <a16:creationId xmlns:a16="http://schemas.microsoft.com/office/drawing/2014/main" id="{DD706587-E989-4964-8CD3-DDC13792E5F3}"/>
                        </a:ext>
                      </a:extLst>
                    </p:cNvPr>
                    <p:cNvSpPr>
                      <a:spLocks/>
                    </p:cNvSpPr>
                    <p:nvPr/>
                  </p:nvSpPr>
                  <p:spPr bwMode="auto">
                    <a:xfrm>
                      <a:off x="5211" y="-23"/>
                      <a:ext cx="160" cy="167"/>
                    </a:xfrm>
                    <a:custGeom>
                      <a:avLst/>
                      <a:gdLst>
                        <a:gd name="T0" fmla="+- 0 5211 5211"/>
                        <a:gd name="T1" fmla="*/ T0 w 160"/>
                        <a:gd name="T2" fmla="+- 0 144 -23"/>
                        <a:gd name="T3" fmla="*/ 144 h 167"/>
                        <a:gd name="T4" fmla="+- 0 5211 5211"/>
                        <a:gd name="T5" fmla="*/ T4 w 160"/>
                        <a:gd name="T6" fmla="+- 0 -23 -23"/>
                        <a:gd name="T7" fmla="*/ -23 h 167"/>
                        <a:gd name="T8" fmla="+- 0 5371 5211"/>
                        <a:gd name="T9" fmla="*/ T8 w 160"/>
                        <a:gd name="T10" fmla="+- 0 -23 -23"/>
                        <a:gd name="T11" fmla="*/ -23 h 167"/>
                        <a:gd name="T12" fmla="+- 0 5371 5211"/>
                        <a:gd name="T13" fmla="*/ T12 w 160"/>
                        <a:gd name="T14" fmla="+- 0 144 -23"/>
                        <a:gd name="T15" fmla="*/ 144 h 167"/>
                      </a:gdLst>
                      <a:ahLst/>
                      <a:cxnLst>
                        <a:cxn ang="0">
                          <a:pos x="T1" y="T3"/>
                        </a:cxn>
                        <a:cxn ang="0">
                          <a:pos x="T5" y="T7"/>
                        </a:cxn>
                        <a:cxn ang="0">
                          <a:pos x="T9" y="T11"/>
                        </a:cxn>
                        <a:cxn ang="0">
                          <a:pos x="T13" y="T15"/>
                        </a:cxn>
                      </a:cxnLst>
                      <a:rect l="0" t="0" r="r" b="b"/>
                      <a:pathLst>
                        <a:path w="160" h="167">
                          <a:moveTo>
                            <a:pt x="0" y="167"/>
                          </a:moveTo>
                          <a:lnTo>
                            <a:pt x="0" y="0"/>
                          </a:lnTo>
                          <a:lnTo>
                            <a:pt x="160" y="0"/>
                          </a:lnTo>
                          <a:lnTo>
                            <a:pt x="160" y="167"/>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64" name="Group 49">
                    <a:extLst>
                      <a:ext uri="{FF2B5EF4-FFF2-40B4-BE49-F238E27FC236}">
                        <a16:creationId xmlns:a16="http://schemas.microsoft.com/office/drawing/2014/main" id="{9655E73F-218B-4BEE-8D12-E3DA4E14685B}"/>
                      </a:ext>
                    </a:extLst>
                  </p:cNvPr>
                  <p:cNvGrpSpPr>
                    <a:grpSpLocks/>
                  </p:cNvGrpSpPr>
                  <p:nvPr/>
                </p:nvGrpSpPr>
                <p:grpSpPr bwMode="auto">
                  <a:xfrm>
                    <a:off x="5691" y="-27"/>
                    <a:ext cx="160" cy="171"/>
                    <a:chOff x="5691" y="-27"/>
                    <a:chExt cx="160" cy="171"/>
                  </a:xfrm>
                </p:grpSpPr>
                <p:sp>
                  <p:nvSpPr>
                    <p:cNvPr id="307" name="Freeform 50">
                      <a:extLst>
                        <a:ext uri="{FF2B5EF4-FFF2-40B4-BE49-F238E27FC236}">
                          <a16:creationId xmlns:a16="http://schemas.microsoft.com/office/drawing/2014/main" id="{7FE4D5D3-9371-4E65-87C8-08CE72958BB0}"/>
                        </a:ext>
                      </a:extLst>
                    </p:cNvPr>
                    <p:cNvSpPr>
                      <a:spLocks/>
                    </p:cNvSpPr>
                    <p:nvPr/>
                  </p:nvSpPr>
                  <p:spPr bwMode="auto">
                    <a:xfrm>
                      <a:off x="5691" y="-27"/>
                      <a:ext cx="160" cy="171"/>
                    </a:xfrm>
                    <a:custGeom>
                      <a:avLst/>
                      <a:gdLst>
                        <a:gd name="T0" fmla="+- 0 5691 5691"/>
                        <a:gd name="T1" fmla="*/ T0 w 160"/>
                        <a:gd name="T2" fmla="+- 0 144 -27"/>
                        <a:gd name="T3" fmla="*/ 144 h 171"/>
                        <a:gd name="T4" fmla="+- 0 5691 5691"/>
                        <a:gd name="T5" fmla="*/ T4 w 160"/>
                        <a:gd name="T6" fmla="+- 0 -27 -27"/>
                        <a:gd name="T7" fmla="*/ -27 h 171"/>
                        <a:gd name="T8" fmla="+- 0 5851 5691"/>
                        <a:gd name="T9" fmla="*/ T8 w 160"/>
                        <a:gd name="T10" fmla="+- 0 -27 -27"/>
                        <a:gd name="T11" fmla="*/ -27 h 171"/>
                        <a:gd name="T12" fmla="+- 0 5851 5691"/>
                        <a:gd name="T13" fmla="*/ T12 w 160"/>
                        <a:gd name="T14" fmla="+- 0 144 -27"/>
                        <a:gd name="T15" fmla="*/ 144 h 171"/>
                      </a:gdLst>
                      <a:ahLst/>
                      <a:cxnLst>
                        <a:cxn ang="0">
                          <a:pos x="T1" y="T3"/>
                        </a:cxn>
                        <a:cxn ang="0">
                          <a:pos x="T5" y="T7"/>
                        </a:cxn>
                        <a:cxn ang="0">
                          <a:pos x="T9" y="T11"/>
                        </a:cxn>
                        <a:cxn ang="0">
                          <a:pos x="T13" y="T15"/>
                        </a:cxn>
                      </a:cxnLst>
                      <a:rect l="0" t="0" r="r" b="b"/>
                      <a:pathLst>
                        <a:path w="160" h="171">
                          <a:moveTo>
                            <a:pt x="0" y="171"/>
                          </a:moveTo>
                          <a:lnTo>
                            <a:pt x="0" y="0"/>
                          </a:lnTo>
                          <a:lnTo>
                            <a:pt x="160" y="0"/>
                          </a:lnTo>
                          <a:lnTo>
                            <a:pt x="160" y="171"/>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65" name="Group 51">
                    <a:extLst>
                      <a:ext uri="{FF2B5EF4-FFF2-40B4-BE49-F238E27FC236}">
                        <a16:creationId xmlns:a16="http://schemas.microsoft.com/office/drawing/2014/main" id="{680083C7-1DD7-487B-9523-D70FEAA1F24A}"/>
                      </a:ext>
                    </a:extLst>
                  </p:cNvPr>
                  <p:cNvGrpSpPr>
                    <a:grpSpLocks/>
                  </p:cNvGrpSpPr>
                  <p:nvPr/>
                </p:nvGrpSpPr>
                <p:grpSpPr bwMode="auto">
                  <a:xfrm>
                    <a:off x="5531" y="-73"/>
                    <a:ext cx="240" cy="217"/>
                    <a:chOff x="5531" y="-73"/>
                    <a:chExt cx="240" cy="217"/>
                  </a:xfrm>
                </p:grpSpPr>
                <p:sp>
                  <p:nvSpPr>
                    <p:cNvPr id="306" name="Freeform 52">
                      <a:extLst>
                        <a:ext uri="{FF2B5EF4-FFF2-40B4-BE49-F238E27FC236}">
                          <a16:creationId xmlns:a16="http://schemas.microsoft.com/office/drawing/2014/main" id="{76F6A9EE-FBFE-4940-BA53-50221FECEA35}"/>
                        </a:ext>
                      </a:extLst>
                    </p:cNvPr>
                    <p:cNvSpPr>
                      <a:spLocks/>
                    </p:cNvSpPr>
                    <p:nvPr/>
                  </p:nvSpPr>
                  <p:spPr bwMode="auto">
                    <a:xfrm>
                      <a:off x="5531" y="-73"/>
                      <a:ext cx="240" cy="217"/>
                    </a:xfrm>
                    <a:custGeom>
                      <a:avLst/>
                      <a:gdLst>
                        <a:gd name="T0" fmla="+- 0 5531 5531"/>
                        <a:gd name="T1" fmla="*/ T0 w 240"/>
                        <a:gd name="T2" fmla="+- 0 144 -73"/>
                        <a:gd name="T3" fmla="*/ 144 h 217"/>
                        <a:gd name="T4" fmla="+- 0 5531 5531"/>
                        <a:gd name="T5" fmla="*/ T4 w 240"/>
                        <a:gd name="T6" fmla="+- 0 -73 -73"/>
                        <a:gd name="T7" fmla="*/ -73 h 217"/>
                        <a:gd name="T8" fmla="+- 0 5771 5531"/>
                        <a:gd name="T9" fmla="*/ T8 w 240"/>
                        <a:gd name="T10" fmla="+- 0 -73 -73"/>
                        <a:gd name="T11" fmla="*/ -73 h 217"/>
                        <a:gd name="T12" fmla="+- 0 5771 5531"/>
                        <a:gd name="T13" fmla="*/ T12 w 240"/>
                        <a:gd name="T14" fmla="+- 0 -27 -73"/>
                        <a:gd name="T15" fmla="*/ -27 h 217"/>
                      </a:gdLst>
                      <a:ahLst/>
                      <a:cxnLst>
                        <a:cxn ang="0">
                          <a:pos x="T1" y="T3"/>
                        </a:cxn>
                        <a:cxn ang="0">
                          <a:pos x="T5" y="T7"/>
                        </a:cxn>
                        <a:cxn ang="0">
                          <a:pos x="T9" y="T11"/>
                        </a:cxn>
                        <a:cxn ang="0">
                          <a:pos x="T13" y="T15"/>
                        </a:cxn>
                      </a:cxnLst>
                      <a:rect l="0" t="0" r="r" b="b"/>
                      <a:pathLst>
                        <a:path w="240" h="217">
                          <a:moveTo>
                            <a:pt x="0" y="217"/>
                          </a:moveTo>
                          <a:lnTo>
                            <a:pt x="0" y="0"/>
                          </a:lnTo>
                          <a:lnTo>
                            <a:pt x="240" y="0"/>
                          </a:lnTo>
                          <a:lnTo>
                            <a:pt x="240" y="46"/>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73" name="Group 53">
                    <a:extLst>
                      <a:ext uri="{FF2B5EF4-FFF2-40B4-BE49-F238E27FC236}">
                        <a16:creationId xmlns:a16="http://schemas.microsoft.com/office/drawing/2014/main" id="{B4B013B4-BB75-4A2A-B9DD-62A29159F358}"/>
                      </a:ext>
                    </a:extLst>
                  </p:cNvPr>
                  <p:cNvGrpSpPr>
                    <a:grpSpLocks/>
                  </p:cNvGrpSpPr>
                  <p:nvPr/>
                </p:nvGrpSpPr>
                <p:grpSpPr bwMode="auto">
                  <a:xfrm>
                    <a:off x="5291" y="-115"/>
                    <a:ext cx="360" cy="92"/>
                    <a:chOff x="5291" y="-115"/>
                    <a:chExt cx="360" cy="92"/>
                  </a:xfrm>
                </p:grpSpPr>
                <p:sp>
                  <p:nvSpPr>
                    <p:cNvPr id="305" name="Freeform 54">
                      <a:extLst>
                        <a:ext uri="{FF2B5EF4-FFF2-40B4-BE49-F238E27FC236}">
                          <a16:creationId xmlns:a16="http://schemas.microsoft.com/office/drawing/2014/main" id="{4C7F1118-404C-4DC0-AE8C-9ADF18EF044C}"/>
                        </a:ext>
                      </a:extLst>
                    </p:cNvPr>
                    <p:cNvSpPr>
                      <a:spLocks/>
                    </p:cNvSpPr>
                    <p:nvPr/>
                  </p:nvSpPr>
                  <p:spPr bwMode="auto">
                    <a:xfrm>
                      <a:off x="5291" y="-115"/>
                      <a:ext cx="360" cy="92"/>
                    </a:xfrm>
                    <a:custGeom>
                      <a:avLst/>
                      <a:gdLst>
                        <a:gd name="T0" fmla="+- 0 5291 5291"/>
                        <a:gd name="T1" fmla="*/ T0 w 360"/>
                        <a:gd name="T2" fmla="+- 0 -23 -115"/>
                        <a:gd name="T3" fmla="*/ -23 h 92"/>
                        <a:gd name="T4" fmla="+- 0 5291 5291"/>
                        <a:gd name="T5" fmla="*/ T4 w 360"/>
                        <a:gd name="T6" fmla="+- 0 -115 -115"/>
                        <a:gd name="T7" fmla="*/ -115 h 92"/>
                        <a:gd name="T8" fmla="+- 0 5651 5291"/>
                        <a:gd name="T9" fmla="*/ T8 w 360"/>
                        <a:gd name="T10" fmla="+- 0 -115 -115"/>
                        <a:gd name="T11" fmla="*/ -115 h 92"/>
                        <a:gd name="T12" fmla="+- 0 5651 5291"/>
                        <a:gd name="T13" fmla="*/ T12 w 360"/>
                        <a:gd name="T14" fmla="+- 0 -73 -115"/>
                        <a:gd name="T15" fmla="*/ -73 h 92"/>
                      </a:gdLst>
                      <a:ahLst/>
                      <a:cxnLst>
                        <a:cxn ang="0">
                          <a:pos x="T1" y="T3"/>
                        </a:cxn>
                        <a:cxn ang="0">
                          <a:pos x="T5" y="T7"/>
                        </a:cxn>
                        <a:cxn ang="0">
                          <a:pos x="T9" y="T11"/>
                        </a:cxn>
                        <a:cxn ang="0">
                          <a:pos x="T13" y="T15"/>
                        </a:cxn>
                      </a:cxnLst>
                      <a:rect l="0" t="0" r="r" b="b"/>
                      <a:pathLst>
                        <a:path w="360" h="92">
                          <a:moveTo>
                            <a:pt x="0" y="92"/>
                          </a:moveTo>
                          <a:lnTo>
                            <a:pt x="0" y="0"/>
                          </a:lnTo>
                          <a:lnTo>
                            <a:pt x="360" y="0"/>
                          </a:lnTo>
                          <a:lnTo>
                            <a:pt x="360" y="42"/>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74" name="Group 55">
                    <a:extLst>
                      <a:ext uri="{FF2B5EF4-FFF2-40B4-BE49-F238E27FC236}">
                        <a16:creationId xmlns:a16="http://schemas.microsoft.com/office/drawing/2014/main" id="{6AB45C82-88B6-4403-BD37-24F46ED8D7DF}"/>
                      </a:ext>
                    </a:extLst>
                  </p:cNvPr>
                  <p:cNvGrpSpPr>
                    <a:grpSpLocks/>
                  </p:cNvGrpSpPr>
                  <p:nvPr/>
                </p:nvGrpSpPr>
                <p:grpSpPr bwMode="auto">
                  <a:xfrm>
                    <a:off x="5471" y="-153"/>
                    <a:ext cx="1040" cy="39"/>
                    <a:chOff x="5471" y="-153"/>
                    <a:chExt cx="1040" cy="39"/>
                  </a:xfrm>
                </p:grpSpPr>
                <p:sp>
                  <p:nvSpPr>
                    <p:cNvPr id="304" name="Freeform 56">
                      <a:extLst>
                        <a:ext uri="{FF2B5EF4-FFF2-40B4-BE49-F238E27FC236}">
                          <a16:creationId xmlns:a16="http://schemas.microsoft.com/office/drawing/2014/main" id="{75743C4F-77F8-4AA4-AC9D-7A3A45D9FFD7}"/>
                        </a:ext>
                      </a:extLst>
                    </p:cNvPr>
                    <p:cNvSpPr>
                      <a:spLocks/>
                    </p:cNvSpPr>
                    <p:nvPr/>
                  </p:nvSpPr>
                  <p:spPr bwMode="auto">
                    <a:xfrm>
                      <a:off x="5471" y="-153"/>
                      <a:ext cx="1040" cy="39"/>
                    </a:xfrm>
                    <a:custGeom>
                      <a:avLst/>
                      <a:gdLst>
                        <a:gd name="T0" fmla="+- 0 5471 5471"/>
                        <a:gd name="T1" fmla="*/ T0 w 1040"/>
                        <a:gd name="T2" fmla="+- 0 -115 -153"/>
                        <a:gd name="T3" fmla="*/ -115 h 39"/>
                        <a:gd name="T4" fmla="+- 0 5471 5471"/>
                        <a:gd name="T5" fmla="*/ T4 w 1040"/>
                        <a:gd name="T6" fmla="+- 0 -153 -153"/>
                        <a:gd name="T7" fmla="*/ -153 h 39"/>
                        <a:gd name="T8" fmla="+- 0 6511 5471"/>
                        <a:gd name="T9" fmla="*/ T8 w 1040"/>
                        <a:gd name="T10" fmla="+- 0 -153 -153"/>
                        <a:gd name="T11" fmla="*/ -153 h 39"/>
                        <a:gd name="T12" fmla="+- 0 6511 5471"/>
                        <a:gd name="T13" fmla="*/ T12 w 1040"/>
                        <a:gd name="T14" fmla="+- 0 -120 -153"/>
                        <a:gd name="T15" fmla="*/ -120 h 39"/>
                      </a:gdLst>
                      <a:ahLst/>
                      <a:cxnLst>
                        <a:cxn ang="0">
                          <a:pos x="T1" y="T3"/>
                        </a:cxn>
                        <a:cxn ang="0">
                          <a:pos x="T5" y="T7"/>
                        </a:cxn>
                        <a:cxn ang="0">
                          <a:pos x="T9" y="T11"/>
                        </a:cxn>
                        <a:cxn ang="0">
                          <a:pos x="T13" y="T15"/>
                        </a:cxn>
                      </a:cxnLst>
                      <a:rect l="0" t="0" r="r" b="b"/>
                      <a:pathLst>
                        <a:path w="1040" h="39">
                          <a:moveTo>
                            <a:pt x="0" y="38"/>
                          </a:moveTo>
                          <a:lnTo>
                            <a:pt x="0" y="0"/>
                          </a:lnTo>
                          <a:lnTo>
                            <a:pt x="1040" y="0"/>
                          </a:lnTo>
                          <a:lnTo>
                            <a:pt x="1040" y="33"/>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75" name="Group 57">
                    <a:extLst>
                      <a:ext uri="{FF2B5EF4-FFF2-40B4-BE49-F238E27FC236}">
                        <a16:creationId xmlns:a16="http://schemas.microsoft.com/office/drawing/2014/main" id="{B82258B2-67A4-42FA-80AE-3C92826B3B97}"/>
                      </a:ext>
                    </a:extLst>
                  </p:cNvPr>
                  <p:cNvGrpSpPr>
                    <a:grpSpLocks/>
                  </p:cNvGrpSpPr>
                  <p:nvPr/>
                </p:nvGrpSpPr>
                <p:grpSpPr bwMode="auto">
                  <a:xfrm>
                    <a:off x="5051" y="-193"/>
                    <a:ext cx="940" cy="337"/>
                    <a:chOff x="5051" y="-193"/>
                    <a:chExt cx="940" cy="337"/>
                  </a:xfrm>
                </p:grpSpPr>
                <p:sp>
                  <p:nvSpPr>
                    <p:cNvPr id="303" name="Freeform 58">
                      <a:extLst>
                        <a:ext uri="{FF2B5EF4-FFF2-40B4-BE49-F238E27FC236}">
                          <a16:creationId xmlns:a16="http://schemas.microsoft.com/office/drawing/2014/main" id="{CC4CB6FD-5B99-4F66-AFF9-3E068D63F203}"/>
                        </a:ext>
                      </a:extLst>
                    </p:cNvPr>
                    <p:cNvSpPr>
                      <a:spLocks/>
                    </p:cNvSpPr>
                    <p:nvPr/>
                  </p:nvSpPr>
                  <p:spPr bwMode="auto">
                    <a:xfrm>
                      <a:off x="5051" y="-193"/>
                      <a:ext cx="940" cy="337"/>
                    </a:xfrm>
                    <a:custGeom>
                      <a:avLst/>
                      <a:gdLst>
                        <a:gd name="T0" fmla="+- 0 5051 5051"/>
                        <a:gd name="T1" fmla="*/ T0 w 940"/>
                        <a:gd name="T2" fmla="+- 0 144 -193"/>
                        <a:gd name="T3" fmla="*/ 144 h 337"/>
                        <a:gd name="T4" fmla="+- 0 5051 5051"/>
                        <a:gd name="T5" fmla="*/ T4 w 940"/>
                        <a:gd name="T6" fmla="+- 0 -193 -193"/>
                        <a:gd name="T7" fmla="*/ -193 h 337"/>
                        <a:gd name="T8" fmla="+- 0 5991 5051"/>
                        <a:gd name="T9" fmla="*/ T8 w 940"/>
                        <a:gd name="T10" fmla="+- 0 -193 -193"/>
                        <a:gd name="T11" fmla="*/ -193 h 337"/>
                        <a:gd name="T12" fmla="+- 0 5991 5051"/>
                        <a:gd name="T13" fmla="*/ T12 w 940"/>
                        <a:gd name="T14" fmla="+- 0 -153 -193"/>
                        <a:gd name="T15" fmla="*/ -153 h 337"/>
                      </a:gdLst>
                      <a:ahLst/>
                      <a:cxnLst>
                        <a:cxn ang="0">
                          <a:pos x="T1" y="T3"/>
                        </a:cxn>
                        <a:cxn ang="0">
                          <a:pos x="T5" y="T7"/>
                        </a:cxn>
                        <a:cxn ang="0">
                          <a:pos x="T9" y="T11"/>
                        </a:cxn>
                        <a:cxn ang="0">
                          <a:pos x="T13" y="T15"/>
                        </a:cxn>
                      </a:cxnLst>
                      <a:rect l="0" t="0" r="r" b="b"/>
                      <a:pathLst>
                        <a:path w="940" h="337">
                          <a:moveTo>
                            <a:pt x="0" y="337"/>
                          </a:moveTo>
                          <a:lnTo>
                            <a:pt x="0" y="0"/>
                          </a:lnTo>
                          <a:lnTo>
                            <a:pt x="940" y="0"/>
                          </a:lnTo>
                          <a:lnTo>
                            <a:pt x="940" y="4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76" name="Group 59">
                    <a:extLst>
                      <a:ext uri="{FF2B5EF4-FFF2-40B4-BE49-F238E27FC236}">
                        <a16:creationId xmlns:a16="http://schemas.microsoft.com/office/drawing/2014/main" id="{A9B4DB42-A861-4218-B781-9C3486B63277}"/>
                      </a:ext>
                    </a:extLst>
                  </p:cNvPr>
                  <p:cNvGrpSpPr>
                    <a:grpSpLocks/>
                  </p:cNvGrpSpPr>
                  <p:nvPr/>
                </p:nvGrpSpPr>
                <p:grpSpPr bwMode="auto">
                  <a:xfrm>
                    <a:off x="5521" y="-200"/>
                    <a:ext cx="1880" cy="2"/>
                    <a:chOff x="5521" y="-200"/>
                    <a:chExt cx="1880" cy="2"/>
                  </a:xfrm>
                </p:grpSpPr>
                <p:sp>
                  <p:nvSpPr>
                    <p:cNvPr id="302" name="Freeform 60">
                      <a:extLst>
                        <a:ext uri="{FF2B5EF4-FFF2-40B4-BE49-F238E27FC236}">
                          <a16:creationId xmlns:a16="http://schemas.microsoft.com/office/drawing/2014/main" id="{15B0AAAE-C7D1-4101-86C1-ED7FDBB92DC8}"/>
                        </a:ext>
                      </a:extLst>
                    </p:cNvPr>
                    <p:cNvSpPr>
                      <a:spLocks/>
                    </p:cNvSpPr>
                    <p:nvPr/>
                  </p:nvSpPr>
                  <p:spPr bwMode="auto">
                    <a:xfrm>
                      <a:off x="5521" y="-200"/>
                      <a:ext cx="1880" cy="2"/>
                    </a:xfrm>
                    <a:custGeom>
                      <a:avLst/>
                      <a:gdLst>
                        <a:gd name="T0" fmla="+- 0 5521 5521"/>
                        <a:gd name="T1" fmla="*/ T0 w 1880"/>
                        <a:gd name="T2" fmla="+- 0 7401 5521"/>
                        <a:gd name="T3" fmla="*/ T2 w 1880"/>
                      </a:gdLst>
                      <a:ahLst/>
                      <a:cxnLst>
                        <a:cxn ang="0">
                          <a:pos x="T1" y="0"/>
                        </a:cxn>
                        <a:cxn ang="0">
                          <a:pos x="T3" y="0"/>
                        </a:cxn>
                      </a:cxnLst>
                      <a:rect l="0" t="0" r="r" b="b"/>
                      <a:pathLst>
                        <a:path w="1880">
                          <a:moveTo>
                            <a:pt x="0" y="0"/>
                          </a:moveTo>
                          <a:lnTo>
                            <a:pt x="1880" y="0"/>
                          </a:lnTo>
                        </a:path>
                      </a:pathLst>
                    </a:custGeom>
                    <a:noFill/>
                    <a:ln w="8890">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77" name="Group 61">
                    <a:extLst>
                      <a:ext uri="{FF2B5EF4-FFF2-40B4-BE49-F238E27FC236}">
                        <a16:creationId xmlns:a16="http://schemas.microsoft.com/office/drawing/2014/main" id="{68A0D29F-B8D1-43C9-92DF-B342AA057260}"/>
                      </a:ext>
                    </a:extLst>
                  </p:cNvPr>
                  <p:cNvGrpSpPr>
                    <a:grpSpLocks/>
                  </p:cNvGrpSpPr>
                  <p:nvPr/>
                </p:nvGrpSpPr>
                <p:grpSpPr bwMode="auto">
                  <a:xfrm>
                    <a:off x="4731" y="-110"/>
                    <a:ext cx="160" cy="254"/>
                    <a:chOff x="4731" y="-110"/>
                    <a:chExt cx="160" cy="254"/>
                  </a:xfrm>
                </p:grpSpPr>
                <p:sp>
                  <p:nvSpPr>
                    <p:cNvPr id="301" name="Freeform 62">
                      <a:extLst>
                        <a:ext uri="{FF2B5EF4-FFF2-40B4-BE49-F238E27FC236}">
                          <a16:creationId xmlns:a16="http://schemas.microsoft.com/office/drawing/2014/main" id="{0A7A9E95-FA4F-49F3-81A6-ADEA679CEC27}"/>
                        </a:ext>
                      </a:extLst>
                    </p:cNvPr>
                    <p:cNvSpPr>
                      <a:spLocks/>
                    </p:cNvSpPr>
                    <p:nvPr/>
                  </p:nvSpPr>
                  <p:spPr bwMode="auto">
                    <a:xfrm>
                      <a:off x="4731" y="-110"/>
                      <a:ext cx="160" cy="254"/>
                    </a:xfrm>
                    <a:custGeom>
                      <a:avLst/>
                      <a:gdLst>
                        <a:gd name="T0" fmla="+- 0 4731 4731"/>
                        <a:gd name="T1" fmla="*/ T0 w 160"/>
                        <a:gd name="T2" fmla="+- 0 144 -110"/>
                        <a:gd name="T3" fmla="*/ 144 h 254"/>
                        <a:gd name="T4" fmla="+- 0 4731 4731"/>
                        <a:gd name="T5" fmla="*/ T4 w 160"/>
                        <a:gd name="T6" fmla="+- 0 -110 -110"/>
                        <a:gd name="T7" fmla="*/ -110 h 254"/>
                        <a:gd name="T8" fmla="+- 0 4891 4731"/>
                        <a:gd name="T9" fmla="*/ T8 w 160"/>
                        <a:gd name="T10" fmla="+- 0 -110 -110"/>
                        <a:gd name="T11" fmla="*/ -110 h 254"/>
                        <a:gd name="T12" fmla="+- 0 4891 4731"/>
                        <a:gd name="T13" fmla="*/ T12 w 160"/>
                        <a:gd name="T14" fmla="+- 0 144 -110"/>
                        <a:gd name="T15" fmla="*/ 144 h 254"/>
                      </a:gdLst>
                      <a:ahLst/>
                      <a:cxnLst>
                        <a:cxn ang="0">
                          <a:pos x="T1" y="T3"/>
                        </a:cxn>
                        <a:cxn ang="0">
                          <a:pos x="T5" y="T7"/>
                        </a:cxn>
                        <a:cxn ang="0">
                          <a:pos x="T9" y="T11"/>
                        </a:cxn>
                        <a:cxn ang="0">
                          <a:pos x="T13" y="T15"/>
                        </a:cxn>
                      </a:cxnLst>
                      <a:rect l="0" t="0" r="r" b="b"/>
                      <a:pathLst>
                        <a:path w="160" h="254">
                          <a:moveTo>
                            <a:pt x="0" y="254"/>
                          </a:moveTo>
                          <a:lnTo>
                            <a:pt x="0" y="0"/>
                          </a:lnTo>
                          <a:lnTo>
                            <a:pt x="160" y="0"/>
                          </a:lnTo>
                          <a:lnTo>
                            <a:pt x="160" y="254"/>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78" name="Group 63">
                    <a:extLst>
                      <a:ext uri="{FF2B5EF4-FFF2-40B4-BE49-F238E27FC236}">
                        <a16:creationId xmlns:a16="http://schemas.microsoft.com/office/drawing/2014/main" id="{EB56FCAB-87C7-4C3E-957C-0402F2AC64DB}"/>
                      </a:ext>
                    </a:extLst>
                  </p:cNvPr>
                  <p:cNvGrpSpPr>
                    <a:grpSpLocks/>
                  </p:cNvGrpSpPr>
                  <p:nvPr/>
                </p:nvGrpSpPr>
                <p:grpSpPr bwMode="auto">
                  <a:xfrm>
                    <a:off x="4811" y="-241"/>
                    <a:ext cx="1650" cy="131"/>
                    <a:chOff x="4811" y="-241"/>
                    <a:chExt cx="1650" cy="131"/>
                  </a:xfrm>
                </p:grpSpPr>
                <p:sp>
                  <p:nvSpPr>
                    <p:cNvPr id="300" name="Freeform 64">
                      <a:extLst>
                        <a:ext uri="{FF2B5EF4-FFF2-40B4-BE49-F238E27FC236}">
                          <a16:creationId xmlns:a16="http://schemas.microsoft.com/office/drawing/2014/main" id="{6B88FF61-0CFB-4ABC-A447-DDD30CF172FF}"/>
                        </a:ext>
                      </a:extLst>
                    </p:cNvPr>
                    <p:cNvSpPr>
                      <a:spLocks/>
                    </p:cNvSpPr>
                    <p:nvPr/>
                  </p:nvSpPr>
                  <p:spPr bwMode="auto">
                    <a:xfrm>
                      <a:off x="4811" y="-241"/>
                      <a:ext cx="1650" cy="131"/>
                    </a:xfrm>
                    <a:custGeom>
                      <a:avLst/>
                      <a:gdLst>
                        <a:gd name="T0" fmla="+- 0 4811 4811"/>
                        <a:gd name="T1" fmla="*/ T0 w 1650"/>
                        <a:gd name="T2" fmla="+- 0 -110 -241"/>
                        <a:gd name="T3" fmla="*/ -110 h 131"/>
                        <a:gd name="T4" fmla="+- 0 4811 4811"/>
                        <a:gd name="T5" fmla="*/ T4 w 1650"/>
                        <a:gd name="T6" fmla="+- 0 -241 -241"/>
                        <a:gd name="T7" fmla="*/ -241 h 131"/>
                        <a:gd name="T8" fmla="+- 0 6461 4811"/>
                        <a:gd name="T9" fmla="*/ T8 w 1650"/>
                        <a:gd name="T10" fmla="+- 0 -241 -241"/>
                        <a:gd name="T11" fmla="*/ -241 h 131"/>
                        <a:gd name="T12" fmla="+- 0 6461 4811"/>
                        <a:gd name="T13" fmla="*/ T12 w 1650"/>
                        <a:gd name="T14" fmla="+- 0 -207 -241"/>
                        <a:gd name="T15" fmla="*/ -207 h 131"/>
                      </a:gdLst>
                      <a:ahLst/>
                      <a:cxnLst>
                        <a:cxn ang="0">
                          <a:pos x="T1" y="T3"/>
                        </a:cxn>
                        <a:cxn ang="0">
                          <a:pos x="T5" y="T7"/>
                        </a:cxn>
                        <a:cxn ang="0">
                          <a:pos x="T9" y="T11"/>
                        </a:cxn>
                        <a:cxn ang="0">
                          <a:pos x="T13" y="T15"/>
                        </a:cxn>
                      </a:cxnLst>
                      <a:rect l="0" t="0" r="r" b="b"/>
                      <a:pathLst>
                        <a:path w="1650" h="131">
                          <a:moveTo>
                            <a:pt x="0" y="131"/>
                          </a:moveTo>
                          <a:lnTo>
                            <a:pt x="0" y="0"/>
                          </a:lnTo>
                          <a:lnTo>
                            <a:pt x="1650" y="0"/>
                          </a:lnTo>
                          <a:lnTo>
                            <a:pt x="1650" y="34"/>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79" name="Group 65">
                    <a:extLst>
                      <a:ext uri="{FF2B5EF4-FFF2-40B4-BE49-F238E27FC236}">
                        <a16:creationId xmlns:a16="http://schemas.microsoft.com/office/drawing/2014/main" id="{9DB84D76-AFD5-4C0D-BC3D-632739244514}"/>
                      </a:ext>
                    </a:extLst>
                  </p:cNvPr>
                  <p:cNvGrpSpPr>
                    <a:grpSpLocks/>
                  </p:cNvGrpSpPr>
                  <p:nvPr/>
                </p:nvGrpSpPr>
                <p:grpSpPr bwMode="auto">
                  <a:xfrm>
                    <a:off x="3273" y="-296"/>
                    <a:ext cx="2363" cy="119"/>
                    <a:chOff x="3273" y="-296"/>
                    <a:chExt cx="2363" cy="119"/>
                  </a:xfrm>
                </p:grpSpPr>
                <p:sp>
                  <p:nvSpPr>
                    <p:cNvPr id="299" name="Freeform 66">
                      <a:extLst>
                        <a:ext uri="{FF2B5EF4-FFF2-40B4-BE49-F238E27FC236}">
                          <a16:creationId xmlns:a16="http://schemas.microsoft.com/office/drawing/2014/main" id="{6BEC1601-1BE5-4496-A255-45BFB4FFB640}"/>
                        </a:ext>
                      </a:extLst>
                    </p:cNvPr>
                    <p:cNvSpPr>
                      <a:spLocks/>
                    </p:cNvSpPr>
                    <p:nvPr/>
                  </p:nvSpPr>
                  <p:spPr bwMode="auto">
                    <a:xfrm>
                      <a:off x="3273" y="-296"/>
                      <a:ext cx="2363" cy="119"/>
                    </a:xfrm>
                    <a:custGeom>
                      <a:avLst/>
                      <a:gdLst>
                        <a:gd name="T0" fmla="+- 0 3273 3273"/>
                        <a:gd name="T1" fmla="*/ T0 w 2363"/>
                        <a:gd name="T2" fmla="+- 0 -178 -296"/>
                        <a:gd name="T3" fmla="*/ -178 h 119"/>
                        <a:gd name="T4" fmla="+- 0 3273 3273"/>
                        <a:gd name="T5" fmla="*/ T4 w 2363"/>
                        <a:gd name="T6" fmla="+- 0 -296 -296"/>
                        <a:gd name="T7" fmla="*/ -296 h 119"/>
                        <a:gd name="T8" fmla="+- 0 5636 3273"/>
                        <a:gd name="T9" fmla="*/ T8 w 2363"/>
                        <a:gd name="T10" fmla="+- 0 -296 -296"/>
                        <a:gd name="T11" fmla="*/ -296 h 119"/>
                        <a:gd name="T12" fmla="+- 0 5636 3273"/>
                        <a:gd name="T13" fmla="*/ T12 w 2363"/>
                        <a:gd name="T14" fmla="+- 0 -241 -296"/>
                        <a:gd name="T15" fmla="*/ -241 h 119"/>
                      </a:gdLst>
                      <a:ahLst/>
                      <a:cxnLst>
                        <a:cxn ang="0">
                          <a:pos x="T1" y="T3"/>
                        </a:cxn>
                        <a:cxn ang="0">
                          <a:pos x="T5" y="T7"/>
                        </a:cxn>
                        <a:cxn ang="0">
                          <a:pos x="T9" y="T11"/>
                        </a:cxn>
                        <a:cxn ang="0">
                          <a:pos x="T13" y="T15"/>
                        </a:cxn>
                      </a:cxnLst>
                      <a:rect l="0" t="0" r="r" b="b"/>
                      <a:pathLst>
                        <a:path w="2363" h="119">
                          <a:moveTo>
                            <a:pt x="0" y="118"/>
                          </a:moveTo>
                          <a:lnTo>
                            <a:pt x="0" y="0"/>
                          </a:lnTo>
                          <a:lnTo>
                            <a:pt x="2363" y="0"/>
                          </a:lnTo>
                          <a:lnTo>
                            <a:pt x="2363" y="55"/>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80" name="Group 67">
                    <a:extLst>
                      <a:ext uri="{FF2B5EF4-FFF2-40B4-BE49-F238E27FC236}">
                        <a16:creationId xmlns:a16="http://schemas.microsoft.com/office/drawing/2014/main" id="{8044F5AF-A45A-40A7-BE4F-3902F29CAABC}"/>
                      </a:ext>
                    </a:extLst>
                  </p:cNvPr>
                  <p:cNvGrpSpPr>
                    <a:grpSpLocks/>
                  </p:cNvGrpSpPr>
                  <p:nvPr/>
                </p:nvGrpSpPr>
                <p:grpSpPr bwMode="auto">
                  <a:xfrm>
                    <a:off x="2491" y="-191"/>
                    <a:ext cx="160" cy="335"/>
                    <a:chOff x="2491" y="-191"/>
                    <a:chExt cx="160" cy="335"/>
                  </a:xfrm>
                </p:grpSpPr>
                <p:sp>
                  <p:nvSpPr>
                    <p:cNvPr id="298" name="Freeform 68">
                      <a:extLst>
                        <a:ext uri="{FF2B5EF4-FFF2-40B4-BE49-F238E27FC236}">
                          <a16:creationId xmlns:a16="http://schemas.microsoft.com/office/drawing/2014/main" id="{061388BD-D4B2-4C83-A7CA-8234F64814C3}"/>
                        </a:ext>
                      </a:extLst>
                    </p:cNvPr>
                    <p:cNvSpPr>
                      <a:spLocks/>
                    </p:cNvSpPr>
                    <p:nvPr/>
                  </p:nvSpPr>
                  <p:spPr bwMode="auto">
                    <a:xfrm>
                      <a:off x="2491" y="-191"/>
                      <a:ext cx="160" cy="335"/>
                    </a:xfrm>
                    <a:custGeom>
                      <a:avLst/>
                      <a:gdLst>
                        <a:gd name="T0" fmla="+- 0 2491 2491"/>
                        <a:gd name="T1" fmla="*/ T0 w 160"/>
                        <a:gd name="T2" fmla="+- 0 144 -191"/>
                        <a:gd name="T3" fmla="*/ 144 h 335"/>
                        <a:gd name="T4" fmla="+- 0 2491 2491"/>
                        <a:gd name="T5" fmla="*/ T4 w 160"/>
                        <a:gd name="T6" fmla="+- 0 -191 -191"/>
                        <a:gd name="T7" fmla="*/ -191 h 335"/>
                        <a:gd name="T8" fmla="+- 0 2651 2491"/>
                        <a:gd name="T9" fmla="*/ T8 w 160"/>
                        <a:gd name="T10" fmla="+- 0 -191 -191"/>
                        <a:gd name="T11" fmla="*/ -191 h 335"/>
                        <a:gd name="T12" fmla="+- 0 2651 2491"/>
                        <a:gd name="T13" fmla="*/ T12 w 160"/>
                        <a:gd name="T14" fmla="+- 0 144 -191"/>
                        <a:gd name="T15" fmla="*/ 144 h 335"/>
                      </a:gdLst>
                      <a:ahLst/>
                      <a:cxnLst>
                        <a:cxn ang="0">
                          <a:pos x="T1" y="T3"/>
                        </a:cxn>
                        <a:cxn ang="0">
                          <a:pos x="T5" y="T7"/>
                        </a:cxn>
                        <a:cxn ang="0">
                          <a:pos x="T9" y="T11"/>
                        </a:cxn>
                        <a:cxn ang="0">
                          <a:pos x="T13" y="T15"/>
                        </a:cxn>
                      </a:cxnLst>
                      <a:rect l="0" t="0" r="r" b="b"/>
                      <a:pathLst>
                        <a:path w="160" h="335">
                          <a:moveTo>
                            <a:pt x="0" y="335"/>
                          </a:moveTo>
                          <a:lnTo>
                            <a:pt x="0" y="0"/>
                          </a:lnTo>
                          <a:lnTo>
                            <a:pt x="160" y="0"/>
                          </a:lnTo>
                          <a:lnTo>
                            <a:pt x="160" y="335"/>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81" name="Group 69">
                    <a:extLst>
                      <a:ext uri="{FF2B5EF4-FFF2-40B4-BE49-F238E27FC236}">
                        <a16:creationId xmlns:a16="http://schemas.microsoft.com/office/drawing/2014/main" id="{3E0F8DD7-E051-44FF-98C0-35B3596A778E}"/>
                      </a:ext>
                    </a:extLst>
                  </p:cNvPr>
                  <p:cNvGrpSpPr>
                    <a:grpSpLocks/>
                  </p:cNvGrpSpPr>
                  <p:nvPr/>
                </p:nvGrpSpPr>
                <p:grpSpPr bwMode="auto">
                  <a:xfrm>
                    <a:off x="2331" y="-293"/>
                    <a:ext cx="240" cy="437"/>
                    <a:chOff x="2331" y="-293"/>
                    <a:chExt cx="240" cy="437"/>
                  </a:xfrm>
                </p:grpSpPr>
                <p:sp>
                  <p:nvSpPr>
                    <p:cNvPr id="297" name="Freeform 70">
                      <a:extLst>
                        <a:ext uri="{FF2B5EF4-FFF2-40B4-BE49-F238E27FC236}">
                          <a16:creationId xmlns:a16="http://schemas.microsoft.com/office/drawing/2014/main" id="{502C706C-712A-478B-AC24-2B01AE23AA42}"/>
                        </a:ext>
                      </a:extLst>
                    </p:cNvPr>
                    <p:cNvSpPr>
                      <a:spLocks/>
                    </p:cNvSpPr>
                    <p:nvPr/>
                  </p:nvSpPr>
                  <p:spPr bwMode="auto">
                    <a:xfrm>
                      <a:off x="2331" y="-293"/>
                      <a:ext cx="240" cy="437"/>
                    </a:xfrm>
                    <a:custGeom>
                      <a:avLst/>
                      <a:gdLst>
                        <a:gd name="T0" fmla="+- 0 2331 2331"/>
                        <a:gd name="T1" fmla="*/ T0 w 240"/>
                        <a:gd name="T2" fmla="+- 0 144 -293"/>
                        <a:gd name="T3" fmla="*/ 144 h 437"/>
                        <a:gd name="T4" fmla="+- 0 2331 2331"/>
                        <a:gd name="T5" fmla="*/ T4 w 240"/>
                        <a:gd name="T6" fmla="+- 0 -293 -293"/>
                        <a:gd name="T7" fmla="*/ -293 h 437"/>
                        <a:gd name="T8" fmla="+- 0 2571 2331"/>
                        <a:gd name="T9" fmla="*/ T8 w 240"/>
                        <a:gd name="T10" fmla="+- 0 -293 -293"/>
                        <a:gd name="T11" fmla="*/ -293 h 437"/>
                        <a:gd name="T12" fmla="+- 0 2571 2331"/>
                        <a:gd name="T13" fmla="*/ T12 w 240"/>
                        <a:gd name="T14" fmla="+- 0 -191 -293"/>
                        <a:gd name="T15" fmla="*/ -191 h 437"/>
                      </a:gdLst>
                      <a:ahLst/>
                      <a:cxnLst>
                        <a:cxn ang="0">
                          <a:pos x="T1" y="T3"/>
                        </a:cxn>
                        <a:cxn ang="0">
                          <a:pos x="T5" y="T7"/>
                        </a:cxn>
                        <a:cxn ang="0">
                          <a:pos x="T9" y="T11"/>
                        </a:cxn>
                        <a:cxn ang="0">
                          <a:pos x="T13" y="T15"/>
                        </a:cxn>
                      </a:cxnLst>
                      <a:rect l="0" t="0" r="r" b="b"/>
                      <a:pathLst>
                        <a:path w="240" h="437">
                          <a:moveTo>
                            <a:pt x="0" y="437"/>
                          </a:moveTo>
                          <a:lnTo>
                            <a:pt x="0" y="0"/>
                          </a:lnTo>
                          <a:lnTo>
                            <a:pt x="240" y="0"/>
                          </a:lnTo>
                          <a:lnTo>
                            <a:pt x="240" y="102"/>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82" name="Group 71">
                    <a:extLst>
                      <a:ext uri="{FF2B5EF4-FFF2-40B4-BE49-F238E27FC236}">
                        <a16:creationId xmlns:a16="http://schemas.microsoft.com/office/drawing/2014/main" id="{D042B359-D69A-4BF1-8D7A-81AE55042285}"/>
                      </a:ext>
                    </a:extLst>
                  </p:cNvPr>
                  <p:cNvGrpSpPr>
                    <a:grpSpLocks/>
                  </p:cNvGrpSpPr>
                  <p:nvPr/>
                </p:nvGrpSpPr>
                <p:grpSpPr bwMode="auto">
                  <a:xfrm>
                    <a:off x="2451" y="-462"/>
                    <a:ext cx="2004" cy="170"/>
                    <a:chOff x="2451" y="-462"/>
                    <a:chExt cx="2004" cy="170"/>
                  </a:xfrm>
                </p:grpSpPr>
                <p:sp>
                  <p:nvSpPr>
                    <p:cNvPr id="296" name="Freeform 72">
                      <a:extLst>
                        <a:ext uri="{FF2B5EF4-FFF2-40B4-BE49-F238E27FC236}">
                          <a16:creationId xmlns:a16="http://schemas.microsoft.com/office/drawing/2014/main" id="{E8FD1353-3ABF-436B-82B6-3D2A0225DADD}"/>
                        </a:ext>
                      </a:extLst>
                    </p:cNvPr>
                    <p:cNvSpPr>
                      <a:spLocks/>
                    </p:cNvSpPr>
                    <p:nvPr/>
                  </p:nvSpPr>
                  <p:spPr bwMode="auto">
                    <a:xfrm>
                      <a:off x="2451" y="-462"/>
                      <a:ext cx="2004" cy="170"/>
                    </a:xfrm>
                    <a:custGeom>
                      <a:avLst/>
                      <a:gdLst>
                        <a:gd name="T0" fmla="+- 0 2451 2451"/>
                        <a:gd name="T1" fmla="*/ T0 w 2004"/>
                        <a:gd name="T2" fmla="+- 0 -293 -462"/>
                        <a:gd name="T3" fmla="*/ -293 h 170"/>
                        <a:gd name="T4" fmla="+- 0 2451 2451"/>
                        <a:gd name="T5" fmla="*/ T4 w 2004"/>
                        <a:gd name="T6" fmla="+- 0 -462 -462"/>
                        <a:gd name="T7" fmla="*/ -462 h 170"/>
                        <a:gd name="T8" fmla="+- 0 4455 2451"/>
                        <a:gd name="T9" fmla="*/ T8 w 2004"/>
                        <a:gd name="T10" fmla="+- 0 -462 -462"/>
                        <a:gd name="T11" fmla="*/ -462 h 170"/>
                        <a:gd name="T12" fmla="+- 0 4455 2451"/>
                        <a:gd name="T13" fmla="*/ T12 w 2004"/>
                        <a:gd name="T14" fmla="+- 0 -296 -462"/>
                        <a:gd name="T15" fmla="*/ -296 h 170"/>
                      </a:gdLst>
                      <a:ahLst/>
                      <a:cxnLst>
                        <a:cxn ang="0">
                          <a:pos x="T1" y="T3"/>
                        </a:cxn>
                        <a:cxn ang="0">
                          <a:pos x="T5" y="T7"/>
                        </a:cxn>
                        <a:cxn ang="0">
                          <a:pos x="T9" y="T11"/>
                        </a:cxn>
                        <a:cxn ang="0">
                          <a:pos x="T13" y="T15"/>
                        </a:cxn>
                      </a:cxnLst>
                      <a:rect l="0" t="0" r="r" b="b"/>
                      <a:pathLst>
                        <a:path w="2004" h="170">
                          <a:moveTo>
                            <a:pt x="0" y="169"/>
                          </a:moveTo>
                          <a:lnTo>
                            <a:pt x="0" y="0"/>
                          </a:lnTo>
                          <a:lnTo>
                            <a:pt x="2004" y="0"/>
                          </a:lnTo>
                          <a:lnTo>
                            <a:pt x="2004" y="166"/>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83" name="Group 73">
                    <a:extLst>
                      <a:ext uri="{FF2B5EF4-FFF2-40B4-BE49-F238E27FC236}">
                        <a16:creationId xmlns:a16="http://schemas.microsoft.com/office/drawing/2014/main" id="{52A6D391-DBCE-4614-ABCB-247FF1E38882}"/>
                      </a:ext>
                    </a:extLst>
                  </p:cNvPr>
                  <p:cNvGrpSpPr>
                    <a:grpSpLocks/>
                  </p:cNvGrpSpPr>
                  <p:nvPr/>
                </p:nvGrpSpPr>
                <p:grpSpPr bwMode="auto">
                  <a:xfrm>
                    <a:off x="8411" y="-218"/>
                    <a:ext cx="160" cy="362"/>
                    <a:chOff x="8411" y="-218"/>
                    <a:chExt cx="160" cy="362"/>
                  </a:xfrm>
                </p:grpSpPr>
                <p:sp>
                  <p:nvSpPr>
                    <p:cNvPr id="295" name="Freeform 74">
                      <a:extLst>
                        <a:ext uri="{FF2B5EF4-FFF2-40B4-BE49-F238E27FC236}">
                          <a16:creationId xmlns:a16="http://schemas.microsoft.com/office/drawing/2014/main" id="{55380D11-AD6A-42D9-B792-AB76332D4AAE}"/>
                        </a:ext>
                      </a:extLst>
                    </p:cNvPr>
                    <p:cNvSpPr>
                      <a:spLocks/>
                    </p:cNvSpPr>
                    <p:nvPr/>
                  </p:nvSpPr>
                  <p:spPr bwMode="auto">
                    <a:xfrm>
                      <a:off x="8411" y="-218"/>
                      <a:ext cx="160" cy="362"/>
                    </a:xfrm>
                    <a:custGeom>
                      <a:avLst/>
                      <a:gdLst>
                        <a:gd name="T0" fmla="+- 0 8411 8411"/>
                        <a:gd name="T1" fmla="*/ T0 w 160"/>
                        <a:gd name="T2" fmla="+- 0 144 -218"/>
                        <a:gd name="T3" fmla="*/ 144 h 362"/>
                        <a:gd name="T4" fmla="+- 0 8411 8411"/>
                        <a:gd name="T5" fmla="*/ T4 w 160"/>
                        <a:gd name="T6" fmla="+- 0 -218 -218"/>
                        <a:gd name="T7" fmla="*/ -218 h 362"/>
                        <a:gd name="T8" fmla="+- 0 8571 8411"/>
                        <a:gd name="T9" fmla="*/ T8 w 160"/>
                        <a:gd name="T10" fmla="+- 0 -218 -218"/>
                        <a:gd name="T11" fmla="*/ -218 h 362"/>
                        <a:gd name="T12" fmla="+- 0 8571 8411"/>
                        <a:gd name="T13" fmla="*/ T12 w 160"/>
                        <a:gd name="T14" fmla="+- 0 144 -218"/>
                        <a:gd name="T15" fmla="*/ 144 h 362"/>
                      </a:gdLst>
                      <a:ahLst/>
                      <a:cxnLst>
                        <a:cxn ang="0">
                          <a:pos x="T1" y="T3"/>
                        </a:cxn>
                        <a:cxn ang="0">
                          <a:pos x="T5" y="T7"/>
                        </a:cxn>
                        <a:cxn ang="0">
                          <a:pos x="T9" y="T11"/>
                        </a:cxn>
                        <a:cxn ang="0">
                          <a:pos x="T13" y="T15"/>
                        </a:cxn>
                      </a:cxnLst>
                      <a:rect l="0" t="0" r="r" b="b"/>
                      <a:pathLst>
                        <a:path w="160" h="362">
                          <a:moveTo>
                            <a:pt x="0" y="362"/>
                          </a:moveTo>
                          <a:lnTo>
                            <a:pt x="0" y="0"/>
                          </a:lnTo>
                          <a:lnTo>
                            <a:pt x="160" y="0"/>
                          </a:lnTo>
                          <a:lnTo>
                            <a:pt x="160" y="362"/>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84" name="Group 75">
                    <a:extLst>
                      <a:ext uri="{FF2B5EF4-FFF2-40B4-BE49-F238E27FC236}">
                        <a16:creationId xmlns:a16="http://schemas.microsoft.com/office/drawing/2014/main" id="{5FFC45D0-FC60-4B04-8B44-537F3E9F1434}"/>
                      </a:ext>
                    </a:extLst>
                  </p:cNvPr>
                  <p:cNvGrpSpPr>
                    <a:grpSpLocks/>
                  </p:cNvGrpSpPr>
                  <p:nvPr/>
                </p:nvGrpSpPr>
                <p:grpSpPr bwMode="auto">
                  <a:xfrm>
                    <a:off x="8251" y="-265"/>
                    <a:ext cx="240" cy="409"/>
                    <a:chOff x="8251" y="-265"/>
                    <a:chExt cx="240" cy="409"/>
                  </a:xfrm>
                </p:grpSpPr>
                <p:sp>
                  <p:nvSpPr>
                    <p:cNvPr id="294" name="Freeform 76">
                      <a:extLst>
                        <a:ext uri="{FF2B5EF4-FFF2-40B4-BE49-F238E27FC236}">
                          <a16:creationId xmlns:a16="http://schemas.microsoft.com/office/drawing/2014/main" id="{02EC3F56-2DB3-4B14-879F-9427D34603FE}"/>
                        </a:ext>
                      </a:extLst>
                    </p:cNvPr>
                    <p:cNvSpPr>
                      <a:spLocks/>
                    </p:cNvSpPr>
                    <p:nvPr/>
                  </p:nvSpPr>
                  <p:spPr bwMode="auto">
                    <a:xfrm>
                      <a:off x="8251" y="-265"/>
                      <a:ext cx="240" cy="409"/>
                    </a:xfrm>
                    <a:custGeom>
                      <a:avLst/>
                      <a:gdLst>
                        <a:gd name="T0" fmla="+- 0 8251 8251"/>
                        <a:gd name="T1" fmla="*/ T0 w 240"/>
                        <a:gd name="T2" fmla="+- 0 144 -265"/>
                        <a:gd name="T3" fmla="*/ 144 h 409"/>
                        <a:gd name="T4" fmla="+- 0 8251 8251"/>
                        <a:gd name="T5" fmla="*/ T4 w 240"/>
                        <a:gd name="T6" fmla="+- 0 -265 -265"/>
                        <a:gd name="T7" fmla="*/ -265 h 409"/>
                        <a:gd name="T8" fmla="+- 0 8491 8251"/>
                        <a:gd name="T9" fmla="*/ T8 w 240"/>
                        <a:gd name="T10" fmla="+- 0 -265 -265"/>
                        <a:gd name="T11" fmla="*/ -265 h 409"/>
                        <a:gd name="T12" fmla="+- 0 8491 8251"/>
                        <a:gd name="T13" fmla="*/ T12 w 240"/>
                        <a:gd name="T14" fmla="+- 0 -218 -265"/>
                        <a:gd name="T15" fmla="*/ -218 h 409"/>
                      </a:gdLst>
                      <a:ahLst/>
                      <a:cxnLst>
                        <a:cxn ang="0">
                          <a:pos x="T1" y="T3"/>
                        </a:cxn>
                        <a:cxn ang="0">
                          <a:pos x="T5" y="T7"/>
                        </a:cxn>
                        <a:cxn ang="0">
                          <a:pos x="T9" y="T11"/>
                        </a:cxn>
                        <a:cxn ang="0">
                          <a:pos x="T13" y="T15"/>
                        </a:cxn>
                      </a:cxnLst>
                      <a:rect l="0" t="0" r="r" b="b"/>
                      <a:pathLst>
                        <a:path w="240" h="409">
                          <a:moveTo>
                            <a:pt x="0" y="409"/>
                          </a:moveTo>
                          <a:lnTo>
                            <a:pt x="0" y="0"/>
                          </a:lnTo>
                          <a:lnTo>
                            <a:pt x="240" y="0"/>
                          </a:lnTo>
                          <a:lnTo>
                            <a:pt x="240" y="47"/>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85" name="Group 77">
                    <a:extLst>
                      <a:ext uri="{FF2B5EF4-FFF2-40B4-BE49-F238E27FC236}">
                        <a16:creationId xmlns:a16="http://schemas.microsoft.com/office/drawing/2014/main" id="{BAFDC72F-27AC-4EE2-9322-705CE6CF81D8}"/>
                      </a:ext>
                    </a:extLst>
                  </p:cNvPr>
                  <p:cNvGrpSpPr>
                    <a:grpSpLocks/>
                  </p:cNvGrpSpPr>
                  <p:nvPr/>
                </p:nvGrpSpPr>
                <p:grpSpPr bwMode="auto">
                  <a:xfrm>
                    <a:off x="8091" y="-393"/>
                    <a:ext cx="280" cy="537"/>
                    <a:chOff x="8091" y="-393"/>
                    <a:chExt cx="280" cy="537"/>
                  </a:xfrm>
                </p:grpSpPr>
                <p:sp>
                  <p:nvSpPr>
                    <p:cNvPr id="293" name="Freeform 78">
                      <a:extLst>
                        <a:ext uri="{FF2B5EF4-FFF2-40B4-BE49-F238E27FC236}">
                          <a16:creationId xmlns:a16="http://schemas.microsoft.com/office/drawing/2014/main" id="{720EE414-47EA-440A-A414-05F8AE65814A}"/>
                        </a:ext>
                      </a:extLst>
                    </p:cNvPr>
                    <p:cNvSpPr>
                      <a:spLocks/>
                    </p:cNvSpPr>
                    <p:nvPr/>
                  </p:nvSpPr>
                  <p:spPr bwMode="auto">
                    <a:xfrm>
                      <a:off x="8091" y="-393"/>
                      <a:ext cx="280" cy="537"/>
                    </a:xfrm>
                    <a:custGeom>
                      <a:avLst/>
                      <a:gdLst>
                        <a:gd name="T0" fmla="+- 0 8091 8091"/>
                        <a:gd name="T1" fmla="*/ T0 w 280"/>
                        <a:gd name="T2" fmla="+- 0 144 -393"/>
                        <a:gd name="T3" fmla="*/ 144 h 537"/>
                        <a:gd name="T4" fmla="+- 0 8091 8091"/>
                        <a:gd name="T5" fmla="*/ T4 w 280"/>
                        <a:gd name="T6" fmla="+- 0 -393 -393"/>
                        <a:gd name="T7" fmla="*/ -393 h 537"/>
                        <a:gd name="T8" fmla="+- 0 8371 8091"/>
                        <a:gd name="T9" fmla="*/ T8 w 280"/>
                        <a:gd name="T10" fmla="+- 0 -393 -393"/>
                        <a:gd name="T11" fmla="*/ -393 h 537"/>
                        <a:gd name="T12" fmla="+- 0 8371 8091"/>
                        <a:gd name="T13" fmla="*/ T12 w 280"/>
                        <a:gd name="T14" fmla="+- 0 -265 -393"/>
                        <a:gd name="T15" fmla="*/ -265 h 537"/>
                      </a:gdLst>
                      <a:ahLst/>
                      <a:cxnLst>
                        <a:cxn ang="0">
                          <a:pos x="T1" y="T3"/>
                        </a:cxn>
                        <a:cxn ang="0">
                          <a:pos x="T5" y="T7"/>
                        </a:cxn>
                        <a:cxn ang="0">
                          <a:pos x="T9" y="T11"/>
                        </a:cxn>
                        <a:cxn ang="0">
                          <a:pos x="T13" y="T15"/>
                        </a:cxn>
                      </a:cxnLst>
                      <a:rect l="0" t="0" r="r" b="b"/>
                      <a:pathLst>
                        <a:path w="280" h="537">
                          <a:moveTo>
                            <a:pt x="0" y="537"/>
                          </a:moveTo>
                          <a:lnTo>
                            <a:pt x="0" y="0"/>
                          </a:lnTo>
                          <a:lnTo>
                            <a:pt x="280" y="0"/>
                          </a:lnTo>
                          <a:lnTo>
                            <a:pt x="280" y="128"/>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86" name="Group 79">
                    <a:extLst>
                      <a:ext uri="{FF2B5EF4-FFF2-40B4-BE49-F238E27FC236}">
                        <a16:creationId xmlns:a16="http://schemas.microsoft.com/office/drawing/2014/main" id="{3984FC45-11D4-4313-A458-271A39725117}"/>
                      </a:ext>
                    </a:extLst>
                  </p:cNvPr>
                  <p:cNvGrpSpPr>
                    <a:grpSpLocks/>
                  </p:cNvGrpSpPr>
                  <p:nvPr/>
                </p:nvGrpSpPr>
                <p:grpSpPr bwMode="auto">
                  <a:xfrm>
                    <a:off x="8731" y="-542"/>
                    <a:ext cx="160" cy="686"/>
                    <a:chOff x="8731" y="-542"/>
                    <a:chExt cx="160" cy="686"/>
                  </a:xfrm>
                </p:grpSpPr>
                <p:sp>
                  <p:nvSpPr>
                    <p:cNvPr id="292" name="Freeform 80">
                      <a:extLst>
                        <a:ext uri="{FF2B5EF4-FFF2-40B4-BE49-F238E27FC236}">
                          <a16:creationId xmlns:a16="http://schemas.microsoft.com/office/drawing/2014/main" id="{65877FE2-0978-4111-B0DE-B52B61BD0B5B}"/>
                        </a:ext>
                      </a:extLst>
                    </p:cNvPr>
                    <p:cNvSpPr>
                      <a:spLocks/>
                    </p:cNvSpPr>
                    <p:nvPr/>
                  </p:nvSpPr>
                  <p:spPr bwMode="auto">
                    <a:xfrm>
                      <a:off x="8731" y="-542"/>
                      <a:ext cx="160" cy="686"/>
                    </a:xfrm>
                    <a:custGeom>
                      <a:avLst/>
                      <a:gdLst>
                        <a:gd name="T0" fmla="+- 0 8731 8731"/>
                        <a:gd name="T1" fmla="*/ T0 w 160"/>
                        <a:gd name="T2" fmla="+- 0 144 -542"/>
                        <a:gd name="T3" fmla="*/ 144 h 686"/>
                        <a:gd name="T4" fmla="+- 0 8731 8731"/>
                        <a:gd name="T5" fmla="*/ T4 w 160"/>
                        <a:gd name="T6" fmla="+- 0 -542 -542"/>
                        <a:gd name="T7" fmla="*/ -542 h 686"/>
                        <a:gd name="T8" fmla="+- 0 8891 8731"/>
                        <a:gd name="T9" fmla="*/ T8 w 160"/>
                        <a:gd name="T10" fmla="+- 0 -542 -542"/>
                        <a:gd name="T11" fmla="*/ -542 h 686"/>
                        <a:gd name="T12" fmla="+- 0 8891 8731"/>
                        <a:gd name="T13" fmla="*/ T12 w 160"/>
                        <a:gd name="T14" fmla="+- 0 144 -542"/>
                        <a:gd name="T15" fmla="*/ 144 h 686"/>
                      </a:gdLst>
                      <a:ahLst/>
                      <a:cxnLst>
                        <a:cxn ang="0">
                          <a:pos x="T1" y="T3"/>
                        </a:cxn>
                        <a:cxn ang="0">
                          <a:pos x="T5" y="T7"/>
                        </a:cxn>
                        <a:cxn ang="0">
                          <a:pos x="T9" y="T11"/>
                        </a:cxn>
                        <a:cxn ang="0">
                          <a:pos x="T13" y="T15"/>
                        </a:cxn>
                      </a:cxnLst>
                      <a:rect l="0" t="0" r="r" b="b"/>
                      <a:pathLst>
                        <a:path w="160" h="686">
                          <a:moveTo>
                            <a:pt x="0" y="686"/>
                          </a:moveTo>
                          <a:lnTo>
                            <a:pt x="0" y="0"/>
                          </a:lnTo>
                          <a:lnTo>
                            <a:pt x="160" y="0"/>
                          </a:lnTo>
                          <a:lnTo>
                            <a:pt x="160" y="686"/>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87" name="Group 81">
                    <a:extLst>
                      <a:ext uri="{FF2B5EF4-FFF2-40B4-BE49-F238E27FC236}">
                        <a16:creationId xmlns:a16="http://schemas.microsoft.com/office/drawing/2014/main" id="{E531F0D4-9EA5-4BE9-B46A-D09C8F4E5789}"/>
                      </a:ext>
                    </a:extLst>
                  </p:cNvPr>
                  <p:cNvGrpSpPr>
                    <a:grpSpLocks/>
                  </p:cNvGrpSpPr>
                  <p:nvPr/>
                </p:nvGrpSpPr>
                <p:grpSpPr bwMode="auto">
                  <a:xfrm>
                    <a:off x="8231" y="-667"/>
                    <a:ext cx="580" cy="274"/>
                    <a:chOff x="8231" y="-667"/>
                    <a:chExt cx="580" cy="274"/>
                  </a:xfrm>
                </p:grpSpPr>
                <p:sp>
                  <p:nvSpPr>
                    <p:cNvPr id="291" name="Freeform 82">
                      <a:extLst>
                        <a:ext uri="{FF2B5EF4-FFF2-40B4-BE49-F238E27FC236}">
                          <a16:creationId xmlns:a16="http://schemas.microsoft.com/office/drawing/2014/main" id="{E466D657-17FD-4B33-956F-7259F86B40E3}"/>
                        </a:ext>
                      </a:extLst>
                    </p:cNvPr>
                    <p:cNvSpPr>
                      <a:spLocks/>
                    </p:cNvSpPr>
                    <p:nvPr/>
                  </p:nvSpPr>
                  <p:spPr bwMode="auto">
                    <a:xfrm>
                      <a:off x="8231" y="-667"/>
                      <a:ext cx="580" cy="274"/>
                    </a:xfrm>
                    <a:custGeom>
                      <a:avLst/>
                      <a:gdLst>
                        <a:gd name="T0" fmla="+- 0 8231 8231"/>
                        <a:gd name="T1" fmla="*/ T0 w 580"/>
                        <a:gd name="T2" fmla="+- 0 -393 -667"/>
                        <a:gd name="T3" fmla="*/ -393 h 274"/>
                        <a:gd name="T4" fmla="+- 0 8231 8231"/>
                        <a:gd name="T5" fmla="*/ T4 w 580"/>
                        <a:gd name="T6" fmla="+- 0 -667 -667"/>
                        <a:gd name="T7" fmla="*/ -667 h 274"/>
                        <a:gd name="T8" fmla="+- 0 8811 8231"/>
                        <a:gd name="T9" fmla="*/ T8 w 580"/>
                        <a:gd name="T10" fmla="+- 0 -667 -667"/>
                        <a:gd name="T11" fmla="*/ -667 h 274"/>
                        <a:gd name="T12" fmla="+- 0 8811 8231"/>
                        <a:gd name="T13" fmla="*/ T12 w 580"/>
                        <a:gd name="T14" fmla="+- 0 -542 -667"/>
                        <a:gd name="T15" fmla="*/ -542 h 274"/>
                      </a:gdLst>
                      <a:ahLst/>
                      <a:cxnLst>
                        <a:cxn ang="0">
                          <a:pos x="T1" y="T3"/>
                        </a:cxn>
                        <a:cxn ang="0">
                          <a:pos x="T5" y="T7"/>
                        </a:cxn>
                        <a:cxn ang="0">
                          <a:pos x="T9" y="T11"/>
                        </a:cxn>
                        <a:cxn ang="0">
                          <a:pos x="T13" y="T15"/>
                        </a:cxn>
                      </a:cxnLst>
                      <a:rect l="0" t="0" r="r" b="b"/>
                      <a:pathLst>
                        <a:path w="580" h="274">
                          <a:moveTo>
                            <a:pt x="0" y="274"/>
                          </a:moveTo>
                          <a:lnTo>
                            <a:pt x="0" y="0"/>
                          </a:lnTo>
                          <a:lnTo>
                            <a:pt x="580" y="0"/>
                          </a:lnTo>
                          <a:lnTo>
                            <a:pt x="580" y="125"/>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88" name="Group 83">
                    <a:extLst>
                      <a:ext uri="{FF2B5EF4-FFF2-40B4-BE49-F238E27FC236}">
                        <a16:creationId xmlns:a16="http://schemas.microsoft.com/office/drawing/2014/main" id="{39FDBCD7-C8FB-4251-A5F4-E8BD5E9A2347}"/>
                      </a:ext>
                    </a:extLst>
                  </p:cNvPr>
                  <p:cNvGrpSpPr>
                    <a:grpSpLocks/>
                  </p:cNvGrpSpPr>
                  <p:nvPr/>
                </p:nvGrpSpPr>
                <p:grpSpPr bwMode="auto">
                  <a:xfrm>
                    <a:off x="3453" y="-904"/>
                    <a:ext cx="5068" cy="442"/>
                    <a:chOff x="3453" y="-904"/>
                    <a:chExt cx="5068" cy="442"/>
                  </a:xfrm>
                </p:grpSpPr>
                <p:sp>
                  <p:nvSpPr>
                    <p:cNvPr id="289" name="Freeform 84">
                      <a:extLst>
                        <a:ext uri="{FF2B5EF4-FFF2-40B4-BE49-F238E27FC236}">
                          <a16:creationId xmlns:a16="http://schemas.microsoft.com/office/drawing/2014/main" id="{23FB7C2C-2F30-479E-8D48-325F63B88F94}"/>
                        </a:ext>
                      </a:extLst>
                    </p:cNvPr>
                    <p:cNvSpPr>
                      <a:spLocks/>
                    </p:cNvSpPr>
                    <p:nvPr/>
                  </p:nvSpPr>
                  <p:spPr bwMode="auto">
                    <a:xfrm>
                      <a:off x="3453" y="-904"/>
                      <a:ext cx="5068" cy="442"/>
                    </a:xfrm>
                    <a:custGeom>
                      <a:avLst/>
                      <a:gdLst>
                        <a:gd name="T0" fmla="+- 0 3453 3453"/>
                        <a:gd name="T1" fmla="*/ T0 w 5068"/>
                        <a:gd name="T2" fmla="+- 0 -462 -904"/>
                        <a:gd name="T3" fmla="*/ -462 h 442"/>
                        <a:gd name="T4" fmla="+- 0 3453 3453"/>
                        <a:gd name="T5" fmla="*/ T4 w 5068"/>
                        <a:gd name="T6" fmla="+- 0 -904 -904"/>
                        <a:gd name="T7" fmla="*/ -904 h 442"/>
                        <a:gd name="T8" fmla="+- 0 8521 3453"/>
                        <a:gd name="T9" fmla="*/ T8 w 5068"/>
                        <a:gd name="T10" fmla="+- 0 -904 -904"/>
                        <a:gd name="T11" fmla="*/ -904 h 442"/>
                        <a:gd name="T12" fmla="+- 0 8521 3453"/>
                        <a:gd name="T13" fmla="*/ T12 w 5068"/>
                        <a:gd name="T14" fmla="+- 0 -667 -904"/>
                        <a:gd name="T15" fmla="*/ -667 h 442"/>
                      </a:gdLst>
                      <a:ahLst/>
                      <a:cxnLst>
                        <a:cxn ang="0">
                          <a:pos x="T1" y="T3"/>
                        </a:cxn>
                        <a:cxn ang="0">
                          <a:pos x="T5" y="T7"/>
                        </a:cxn>
                        <a:cxn ang="0">
                          <a:pos x="T9" y="T11"/>
                        </a:cxn>
                        <a:cxn ang="0">
                          <a:pos x="T13" y="T15"/>
                        </a:cxn>
                      </a:cxnLst>
                      <a:rect l="0" t="0" r="r" b="b"/>
                      <a:pathLst>
                        <a:path w="5068" h="442">
                          <a:moveTo>
                            <a:pt x="0" y="442"/>
                          </a:moveTo>
                          <a:lnTo>
                            <a:pt x="0" y="0"/>
                          </a:lnTo>
                          <a:lnTo>
                            <a:pt x="5068" y="0"/>
                          </a:lnTo>
                          <a:lnTo>
                            <a:pt x="5068" y="237"/>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pic>
                  <p:nvPicPr>
                    <p:cNvPr id="290" name="Picture 85">
                      <a:extLst>
                        <a:ext uri="{FF2B5EF4-FFF2-40B4-BE49-F238E27FC236}">
                          <a16:creationId xmlns:a16="http://schemas.microsoft.com/office/drawing/2014/main" id="{FB97B42B-D9FD-46CF-AA51-2FF7DFB4101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96" y="136"/>
                      <a:ext cx="7783" cy="5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179" name="object 2">
                  <a:extLst>
                    <a:ext uri="{FF2B5EF4-FFF2-40B4-BE49-F238E27FC236}">
                      <a16:creationId xmlns:a16="http://schemas.microsoft.com/office/drawing/2014/main" id="{55BC0CEC-E9B1-4A92-9560-5782B2355722}"/>
                    </a:ext>
                  </a:extLst>
                </p:cNvPr>
                <p:cNvSpPr txBox="1"/>
                <p:nvPr/>
              </p:nvSpPr>
              <p:spPr>
                <a:xfrm>
                  <a:off x="939727" y="8844778"/>
                  <a:ext cx="4241285" cy="161661"/>
                </a:xfrm>
                <a:prstGeom prst="rect">
                  <a:avLst/>
                </a:prstGeom>
              </p:spPr>
              <p:txBody>
                <a:bodyPr vert="vert" wrap="square" lIns="0" tIns="0" rIns="0" bIns="0" rtlCol="0">
                  <a:spAutoFit/>
                </a:bodyPr>
                <a:lstStyle/>
                <a:p>
                  <a:pPr marR="4475">
                    <a:lnSpc>
                      <a:spcPts val="800"/>
                    </a:lnSpc>
                  </a:pPr>
                  <a:r>
                    <a:rPr sz="705" dirty="0">
                      <a:latin typeface="Times New Roman"/>
                      <a:cs typeface="Times New Roman"/>
                    </a:rPr>
                    <a:t>S23 S21 S27 S14 S38 S7 S39 S6 S17 S5 S34 S11 S35 S1 S4 S24 S20 S42 S32 S18 S10 S40 S19 S12 S15 S36 S22 S31 S29 S26 S9 S3 S2 S41 S16 S25 S33 S28 S13 S37 S8 S30</a:t>
                  </a:r>
                </a:p>
              </p:txBody>
            </p:sp>
            <p:sp>
              <p:nvSpPr>
                <p:cNvPr id="180" name="object 3">
                  <a:extLst>
                    <a:ext uri="{FF2B5EF4-FFF2-40B4-BE49-F238E27FC236}">
                      <a16:creationId xmlns:a16="http://schemas.microsoft.com/office/drawing/2014/main" id="{801A4539-CF9D-49FF-9398-7A01E4008046}"/>
                    </a:ext>
                  </a:extLst>
                </p:cNvPr>
                <p:cNvSpPr txBox="1"/>
                <p:nvPr/>
              </p:nvSpPr>
              <p:spPr>
                <a:xfrm>
                  <a:off x="5180145" y="5551331"/>
                  <a:ext cx="726800" cy="3282950"/>
                </a:xfrm>
                <a:prstGeom prst="rect">
                  <a:avLst/>
                </a:prstGeom>
              </p:spPr>
              <p:txBody>
                <a:bodyPr vert="horz" wrap="square" lIns="0" tIns="0" rIns="0" bIns="0" rtlCol="0">
                  <a:spAutoFit/>
                </a:bodyPr>
                <a:lstStyle/>
                <a:p>
                  <a:pPr marR="4475">
                    <a:lnSpc>
                      <a:spcPts val="825"/>
                    </a:lnSpc>
                  </a:pPr>
                  <a:r>
                    <a:rPr sz="700" i="1" dirty="0">
                      <a:latin typeface="Times New Roman"/>
                      <a:cs typeface="Times New Roman"/>
                    </a:rPr>
                    <a:t>PgRb1-0</a:t>
                  </a:r>
                  <a:r>
                    <a:rPr lang="en-US" sz="700" i="1" dirty="0">
                      <a:latin typeface="Times New Roman"/>
                      <a:cs typeface="Times New Roman"/>
                    </a:rPr>
                    <a:t>4</a:t>
                  </a:r>
                  <a:r>
                    <a:rPr sz="700" i="1" dirty="0">
                      <a:latin typeface="Times New Roman"/>
                      <a:cs typeface="Times New Roman"/>
                    </a:rPr>
                    <a:t>-01 PgRb1-0</a:t>
                  </a:r>
                  <a:r>
                    <a:rPr lang="en-US" sz="700" i="1" dirty="0">
                      <a:latin typeface="Times New Roman"/>
                      <a:cs typeface="Times New Roman"/>
                    </a:rPr>
                    <a:t>2</a:t>
                  </a:r>
                  <a:r>
                    <a:rPr sz="700" i="1" dirty="0">
                      <a:latin typeface="Times New Roman"/>
                      <a:cs typeface="Times New Roman"/>
                    </a:rPr>
                    <a:t>-01 PgRb1-0</a:t>
                  </a:r>
                  <a:r>
                    <a:rPr lang="en-US" sz="700" i="1" dirty="0">
                      <a:latin typeface="Times New Roman"/>
                      <a:cs typeface="Times New Roman"/>
                    </a:rPr>
                    <a:t>6</a:t>
                  </a:r>
                  <a:r>
                    <a:rPr sz="700" i="1" dirty="0">
                      <a:latin typeface="Times New Roman"/>
                      <a:cs typeface="Times New Roman"/>
                    </a:rPr>
                    <a:t>-01 PgRb1-0</a:t>
                  </a:r>
                  <a:r>
                    <a:rPr lang="en-US" sz="700" i="1" dirty="0">
                      <a:latin typeface="Times New Roman"/>
                      <a:cs typeface="Times New Roman"/>
                    </a:rPr>
                    <a:t>5</a:t>
                  </a:r>
                  <a:r>
                    <a:rPr sz="700" i="1" dirty="0">
                      <a:latin typeface="Times New Roman"/>
                      <a:cs typeface="Times New Roman"/>
                    </a:rPr>
                    <a:t>-03 PgRb1-0</a:t>
                  </a:r>
                  <a:r>
                    <a:rPr lang="en-US" sz="700" i="1" dirty="0">
                      <a:latin typeface="Times New Roman"/>
                      <a:cs typeface="Times New Roman"/>
                    </a:rPr>
                    <a:t>7</a:t>
                  </a:r>
                  <a:r>
                    <a:rPr sz="700" i="1" dirty="0">
                      <a:latin typeface="Times New Roman"/>
                      <a:cs typeface="Times New Roman"/>
                    </a:rPr>
                    <a:t>-01 PgRb1-</a:t>
                  </a:r>
                  <a:r>
                    <a:rPr lang="en-US" sz="700" i="1" dirty="0">
                      <a:latin typeface="Times New Roman"/>
                      <a:cs typeface="Times New Roman"/>
                    </a:rPr>
                    <a:t>0</a:t>
                  </a:r>
                  <a:r>
                    <a:rPr sz="700" i="1" dirty="0">
                      <a:latin typeface="Times New Roman"/>
                      <a:cs typeface="Times New Roman"/>
                    </a:rPr>
                    <a:t>3-05 PgRb1-0</a:t>
                  </a:r>
                  <a:r>
                    <a:rPr lang="en-US" sz="700" i="1" dirty="0">
                      <a:latin typeface="Times New Roman"/>
                      <a:cs typeface="Times New Roman"/>
                    </a:rPr>
                    <a:t>8</a:t>
                  </a:r>
                  <a:r>
                    <a:rPr sz="700" i="1" dirty="0">
                      <a:latin typeface="Times New Roman"/>
                      <a:cs typeface="Times New Roman"/>
                    </a:rPr>
                    <a:t>-02 PgRb1-0</a:t>
                  </a:r>
                  <a:r>
                    <a:rPr lang="en-US" sz="700" i="1" dirty="0">
                      <a:latin typeface="Times New Roman"/>
                      <a:cs typeface="Times New Roman"/>
                    </a:rPr>
                    <a:t>1</a:t>
                  </a:r>
                  <a:r>
                    <a:rPr sz="700" i="1" dirty="0">
                      <a:latin typeface="Times New Roman"/>
                      <a:cs typeface="Times New Roman"/>
                    </a:rPr>
                    <a:t>-03 PgRb1-</a:t>
                  </a:r>
                  <a:r>
                    <a:rPr lang="en-US" sz="700" i="1" dirty="0">
                      <a:latin typeface="Times New Roman"/>
                      <a:cs typeface="Times New Roman"/>
                    </a:rPr>
                    <a:t>22</a:t>
                  </a:r>
                  <a:r>
                    <a:rPr sz="700" i="1" dirty="0">
                      <a:latin typeface="Times New Roman"/>
                      <a:cs typeface="Times New Roman"/>
                    </a:rPr>
                    <a:t>-21 PgRb1-</a:t>
                  </a:r>
                  <a:r>
                    <a:rPr lang="en-US" sz="700" i="1" dirty="0">
                      <a:latin typeface="Times New Roman"/>
                      <a:cs typeface="Times New Roman"/>
                    </a:rPr>
                    <a:t>15</a:t>
                  </a:r>
                  <a:r>
                    <a:rPr sz="700" i="1" dirty="0">
                      <a:latin typeface="Times New Roman"/>
                      <a:cs typeface="Times New Roman"/>
                    </a:rPr>
                    <a:t>-02 PgRb1-17-10 PgRb1-1</a:t>
                  </a:r>
                  <a:r>
                    <a:rPr lang="en-US" sz="700" i="1" dirty="0">
                      <a:latin typeface="Times New Roman"/>
                      <a:cs typeface="Times New Roman"/>
                    </a:rPr>
                    <a:t>6</a:t>
                  </a:r>
                  <a:r>
                    <a:rPr sz="700" i="1" dirty="0">
                      <a:latin typeface="Times New Roman"/>
                      <a:cs typeface="Times New Roman"/>
                    </a:rPr>
                    <a:t>-04 PgRb1-1</a:t>
                  </a:r>
                  <a:r>
                    <a:rPr lang="en-US" sz="700" i="1" dirty="0">
                      <a:latin typeface="Times New Roman"/>
                      <a:cs typeface="Times New Roman"/>
                    </a:rPr>
                    <a:t>8</a:t>
                  </a:r>
                  <a:r>
                    <a:rPr sz="700" i="1" dirty="0">
                      <a:latin typeface="Times New Roman"/>
                      <a:cs typeface="Times New Roman"/>
                    </a:rPr>
                    <a:t>-02 PgRb1-</a:t>
                  </a:r>
                  <a:r>
                    <a:rPr lang="en-US" sz="700" i="1" dirty="0">
                      <a:latin typeface="Times New Roman"/>
                      <a:cs typeface="Times New Roman"/>
                    </a:rPr>
                    <a:t>21</a:t>
                  </a:r>
                  <a:r>
                    <a:rPr sz="700" i="1" dirty="0">
                      <a:latin typeface="Times New Roman"/>
                      <a:cs typeface="Times New Roman"/>
                    </a:rPr>
                    <a:t>-02 PgRb1-1</a:t>
                  </a:r>
                  <a:r>
                    <a:rPr lang="en-US" sz="700" i="1" dirty="0">
                      <a:latin typeface="Times New Roman"/>
                      <a:cs typeface="Times New Roman"/>
                    </a:rPr>
                    <a:t>2</a:t>
                  </a:r>
                  <a:r>
                    <a:rPr sz="700" i="1" dirty="0">
                      <a:latin typeface="Times New Roman"/>
                      <a:cs typeface="Times New Roman"/>
                    </a:rPr>
                    <a:t>-01 PgRb1-1</a:t>
                  </a:r>
                  <a:r>
                    <a:rPr lang="en-US" sz="700" i="1" dirty="0">
                      <a:latin typeface="Times New Roman"/>
                      <a:cs typeface="Times New Roman"/>
                    </a:rPr>
                    <a:t>3</a:t>
                  </a:r>
                  <a:r>
                    <a:rPr sz="700" i="1" dirty="0">
                      <a:latin typeface="Times New Roman"/>
                      <a:cs typeface="Times New Roman"/>
                    </a:rPr>
                    <a:t>-01 PgCYP716A53v2_1 PgRb1-</a:t>
                  </a:r>
                  <a:r>
                    <a:rPr lang="en-US" sz="700" i="1" dirty="0">
                      <a:latin typeface="Times New Roman"/>
                      <a:cs typeface="Times New Roman"/>
                    </a:rPr>
                    <a:t>11</a:t>
                  </a:r>
                  <a:r>
                    <a:rPr sz="700" i="1" dirty="0">
                      <a:latin typeface="Times New Roman"/>
                      <a:cs typeface="Times New Roman"/>
                    </a:rPr>
                    <a:t>-01 PgRb1-10</a:t>
                  </a:r>
                  <a:r>
                    <a:rPr lang="en-US" sz="700" i="1" dirty="0">
                      <a:latin typeface="Times New Roman"/>
                      <a:cs typeface="Times New Roman"/>
                    </a:rPr>
                    <a:t>-</a:t>
                  </a:r>
                  <a:r>
                    <a:rPr sz="700" i="1" dirty="0">
                      <a:latin typeface="Times New Roman"/>
                      <a:cs typeface="Times New Roman"/>
                    </a:rPr>
                    <a:t>01</a:t>
                  </a:r>
                  <a:endParaRPr sz="700" dirty="0">
                    <a:latin typeface="Times New Roman"/>
                    <a:cs typeface="Times New Roman"/>
                  </a:endParaRPr>
                </a:p>
                <a:p>
                  <a:pPr>
                    <a:lnSpc>
                      <a:spcPts val="825"/>
                    </a:lnSpc>
                  </a:pPr>
                  <a:r>
                    <a:rPr sz="700" i="1" dirty="0">
                      <a:latin typeface="Times New Roman"/>
                      <a:cs typeface="Times New Roman"/>
                    </a:rPr>
                    <a:t>PgDS_1</a:t>
                  </a:r>
                  <a:endParaRPr sz="700" dirty="0">
                    <a:latin typeface="Times New Roman"/>
                    <a:cs typeface="Times New Roman"/>
                  </a:endParaRPr>
                </a:p>
                <a:p>
                  <a:pPr marR="148233">
                    <a:lnSpc>
                      <a:spcPts val="825"/>
                    </a:lnSpc>
                  </a:pPr>
                  <a:r>
                    <a:rPr sz="700" i="1" dirty="0">
                      <a:latin typeface="Times New Roman"/>
                      <a:cs typeface="Times New Roman"/>
                    </a:rPr>
                    <a:t>PgRb1-</a:t>
                  </a:r>
                  <a:r>
                    <a:rPr lang="en-US" sz="700" i="1" dirty="0">
                      <a:latin typeface="Times New Roman"/>
                      <a:cs typeface="Times New Roman"/>
                    </a:rPr>
                    <a:t>09</a:t>
                  </a:r>
                  <a:r>
                    <a:rPr sz="700" i="1" dirty="0">
                      <a:latin typeface="Times New Roman"/>
                      <a:cs typeface="Times New Roman"/>
                    </a:rPr>
                    <a:t>-22 PgSE2_4</a:t>
                  </a:r>
                  <a:endParaRPr sz="700" dirty="0">
                    <a:latin typeface="Times New Roman"/>
                    <a:cs typeface="Times New Roman"/>
                  </a:endParaRPr>
                </a:p>
                <a:p>
                  <a:pPr marR="148233">
                    <a:lnSpc>
                      <a:spcPts val="825"/>
                    </a:lnSpc>
                  </a:pPr>
                  <a:r>
                    <a:rPr sz="700" i="1" dirty="0">
                      <a:latin typeface="Times New Roman"/>
                      <a:cs typeface="Times New Roman"/>
                    </a:rPr>
                    <a:t>Pgβ-AS_1 PgRb1-</a:t>
                  </a:r>
                  <a:r>
                    <a:rPr lang="en-US" sz="700" i="1" dirty="0">
                      <a:latin typeface="Times New Roman"/>
                      <a:cs typeface="Times New Roman"/>
                    </a:rPr>
                    <a:t>1</a:t>
                  </a:r>
                  <a:r>
                    <a:rPr sz="700" i="1" dirty="0">
                      <a:latin typeface="Times New Roman"/>
                      <a:cs typeface="Times New Roman"/>
                    </a:rPr>
                    <a:t>9-01 PgRb1-1</a:t>
                  </a:r>
                  <a:r>
                    <a:rPr lang="en-US" sz="700" i="1" dirty="0">
                      <a:latin typeface="Times New Roman"/>
                      <a:cs typeface="Times New Roman"/>
                    </a:rPr>
                    <a:t>4</a:t>
                  </a:r>
                  <a:r>
                    <a:rPr sz="700" i="1" dirty="0">
                      <a:latin typeface="Times New Roman"/>
                      <a:cs typeface="Times New Roman"/>
                    </a:rPr>
                    <a:t>-04</a:t>
                  </a:r>
                  <a:endParaRPr sz="700" dirty="0">
                    <a:latin typeface="Times New Roman"/>
                    <a:cs typeface="Times New Roman"/>
                  </a:endParaRPr>
                </a:p>
                <a:p>
                  <a:pPr marR="4475">
                    <a:lnSpc>
                      <a:spcPts val="825"/>
                    </a:lnSpc>
                  </a:pPr>
                  <a:r>
                    <a:rPr sz="700" i="1" dirty="0">
                      <a:latin typeface="Times New Roman"/>
                      <a:cs typeface="Times New Roman"/>
                    </a:rPr>
                    <a:t>PgSS_1 PgCYP716A47_1 PgUGT71A27_2 PgCYP716A52v2_3</a:t>
                  </a:r>
                  <a:endParaRPr sz="700" dirty="0">
                    <a:latin typeface="Times New Roman"/>
                    <a:cs typeface="Times New Roman"/>
                  </a:endParaRPr>
                </a:p>
                <a:p>
                  <a:pPr marR="332267">
                    <a:lnSpc>
                      <a:spcPts val="825"/>
                    </a:lnSpc>
                  </a:pPr>
                  <a:r>
                    <a:rPr sz="700" i="1" dirty="0">
                      <a:latin typeface="Times New Roman"/>
                      <a:cs typeface="Times New Roman"/>
                    </a:rPr>
                    <a:t>PgDS_3 PgSE2_1 PgFPS_22</a:t>
                  </a:r>
                  <a:endParaRPr sz="700" dirty="0">
                    <a:latin typeface="Times New Roman"/>
                    <a:cs typeface="Times New Roman"/>
                  </a:endParaRPr>
                </a:p>
              </p:txBody>
            </p:sp>
            <p:grpSp>
              <p:nvGrpSpPr>
                <p:cNvPr id="181" name="组合 144">
                  <a:extLst>
                    <a:ext uri="{FF2B5EF4-FFF2-40B4-BE49-F238E27FC236}">
                      <a16:creationId xmlns:a16="http://schemas.microsoft.com/office/drawing/2014/main" id="{EBDAF65D-7E81-408F-90A1-73F06F1BA21F}"/>
                    </a:ext>
                  </a:extLst>
                </p:cNvPr>
                <p:cNvGrpSpPr/>
                <p:nvPr/>
              </p:nvGrpSpPr>
              <p:grpSpPr>
                <a:xfrm>
                  <a:off x="6121100" y="5455376"/>
                  <a:ext cx="452497" cy="1819907"/>
                  <a:chOff x="5612753" y="3551845"/>
                  <a:chExt cx="459708" cy="1819907"/>
                </a:xfrm>
              </p:grpSpPr>
              <p:sp>
                <p:nvSpPr>
                  <p:cNvPr id="182" name="object 4">
                    <a:extLst>
                      <a:ext uri="{FF2B5EF4-FFF2-40B4-BE49-F238E27FC236}">
                        <a16:creationId xmlns:a16="http://schemas.microsoft.com/office/drawing/2014/main" id="{D44C608A-44DD-4167-9A19-D7A141EE22D7}"/>
                      </a:ext>
                    </a:extLst>
                  </p:cNvPr>
                  <p:cNvSpPr/>
                  <p:nvPr/>
                </p:nvSpPr>
                <p:spPr>
                  <a:xfrm>
                    <a:off x="5950908" y="5337070"/>
                    <a:ext cx="111876" cy="34682"/>
                  </a:xfrm>
                  <a:custGeom>
                    <a:avLst/>
                    <a:gdLst/>
                    <a:ahLst/>
                    <a:cxnLst/>
                    <a:rect l="l" t="t" r="r" b="b"/>
                    <a:pathLst>
                      <a:path w="127000" h="39369">
                        <a:moveTo>
                          <a:pt x="0" y="39370"/>
                        </a:moveTo>
                        <a:lnTo>
                          <a:pt x="127000" y="39370"/>
                        </a:lnTo>
                        <a:lnTo>
                          <a:pt x="127000" y="0"/>
                        </a:lnTo>
                        <a:lnTo>
                          <a:pt x="0" y="0"/>
                        </a:lnTo>
                        <a:lnTo>
                          <a:pt x="0" y="39370"/>
                        </a:lnTo>
                        <a:close/>
                      </a:path>
                    </a:pathLst>
                  </a:custGeom>
                  <a:solidFill>
                    <a:srgbClr val="0000FF"/>
                  </a:solidFill>
                </p:spPr>
                <p:txBody>
                  <a:bodyPr wrap="square" lIns="0" tIns="0" rIns="0" bIns="0" rtlCol="0"/>
                  <a:lstStyle/>
                  <a:p>
                    <a:endParaRPr sz="700"/>
                  </a:p>
                </p:txBody>
              </p:sp>
              <p:sp>
                <p:nvSpPr>
                  <p:cNvPr id="183" name="object 5">
                    <a:extLst>
                      <a:ext uri="{FF2B5EF4-FFF2-40B4-BE49-F238E27FC236}">
                        <a16:creationId xmlns:a16="http://schemas.microsoft.com/office/drawing/2014/main" id="{3374009F-909C-4D61-B0F7-D640E992AD5C}"/>
                      </a:ext>
                    </a:extLst>
                  </p:cNvPr>
                  <p:cNvSpPr/>
                  <p:nvPr/>
                </p:nvSpPr>
                <p:spPr>
                  <a:xfrm>
                    <a:off x="5950908" y="5303507"/>
                    <a:ext cx="111876" cy="34682"/>
                  </a:xfrm>
                  <a:custGeom>
                    <a:avLst/>
                    <a:gdLst/>
                    <a:ahLst/>
                    <a:cxnLst/>
                    <a:rect l="l" t="t" r="r" b="b"/>
                    <a:pathLst>
                      <a:path w="127000" h="39369">
                        <a:moveTo>
                          <a:pt x="0" y="39370"/>
                        </a:moveTo>
                        <a:lnTo>
                          <a:pt x="127000" y="39370"/>
                        </a:lnTo>
                        <a:lnTo>
                          <a:pt x="127000" y="0"/>
                        </a:lnTo>
                        <a:lnTo>
                          <a:pt x="0" y="0"/>
                        </a:lnTo>
                        <a:lnTo>
                          <a:pt x="0" y="39370"/>
                        </a:lnTo>
                        <a:close/>
                      </a:path>
                    </a:pathLst>
                  </a:custGeom>
                  <a:solidFill>
                    <a:srgbClr val="0909FF"/>
                  </a:solidFill>
                </p:spPr>
                <p:txBody>
                  <a:bodyPr wrap="square" lIns="0" tIns="0" rIns="0" bIns="0" rtlCol="0"/>
                  <a:lstStyle/>
                  <a:p>
                    <a:endParaRPr sz="700"/>
                  </a:p>
                </p:txBody>
              </p:sp>
              <p:sp>
                <p:nvSpPr>
                  <p:cNvPr id="184" name="object 6">
                    <a:extLst>
                      <a:ext uri="{FF2B5EF4-FFF2-40B4-BE49-F238E27FC236}">
                        <a16:creationId xmlns:a16="http://schemas.microsoft.com/office/drawing/2014/main" id="{79D07AAF-79CC-4BFE-A091-15B31E04C339}"/>
                      </a:ext>
                    </a:extLst>
                  </p:cNvPr>
                  <p:cNvSpPr/>
                  <p:nvPr/>
                </p:nvSpPr>
                <p:spPr>
                  <a:xfrm>
                    <a:off x="5950908" y="5269945"/>
                    <a:ext cx="111876" cy="34682"/>
                  </a:xfrm>
                  <a:custGeom>
                    <a:avLst/>
                    <a:gdLst/>
                    <a:ahLst/>
                    <a:cxnLst/>
                    <a:rect l="l" t="t" r="r" b="b"/>
                    <a:pathLst>
                      <a:path w="127000" h="39369">
                        <a:moveTo>
                          <a:pt x="0" y="39370"/>
                        </a:moveTo>
                        <a:lnTo>
                          <a:pt x="127000" y="39370"/>
                        </a:lnTo>
                        <a:lnTo>
                          <a:pt x="127000" y="0"/>
                        </a:lnTo>
                        <a:lnTo>
                          <a:pt x="0" y="0"/>
                        </a:lnTo>
                        <a:lnTo>
                          <a:pt x="0" y="39370"/>
                        </a:lnTo>
                        <a:close/>
                      </a:path>
                    </a:pathLst>
                  </a:custGeom>
                  <a:solidFill>
                    <a:srgbClr val="1313FF"/>
                  </a:solidFill>
                </p:spPr>
                <p:txBody>
                  <a:bodyPr wrap="square" lIns="0" tIns="0" rIns="0" bIns="0" rtlCol="0"/>
                  <a:lstStyle/>
                  <a:p>
                    <a:endParaRPr sz="700"/>
                  </a:p>
                </p:txBody>
              </p:sp>
              <p:sp>
                <p:nvSpPr>
                  <p:cNvPr id="185" name="object 7">
                    <a:extLst>
                      <a:ext uri="{FF2B5EF4-FFF2-40B4-BE49-F238E27FC236}">
                        <a16:creationId xmlns:a16="http://schemas.microsoft.com/office/drawing/2014/main" id="{83691322-6A0B-41FD-9C64-2EF92E40D609}"/>
                      </a:ext>
                    </a:extLst>
                  </p:cNvPr>
                  <p:cNvSpPr/>
                  <p:nvPr/>
                </p:nvSpPr>
                <p:spPr>
                  <a:xfrm>
                    <a:off x="5950908" y="5236382"/>
                    <a:ext cx="111876" cy="34682"/>
                  </a:xfrm>
                  <a:custGeom>
                    <a:avLst/>
                    <a:gdLst/>
                    <a:ahLst/>
                    <a:cxnLst/>
                    <a:rect l="l" t="t" r="r" b="b"/>
                    <a:pathLst>
                      <a:path w="127000" h="39369">
                        <a:moveTo>
                          <a:pt x="0" y="39370"/>
                        </a:moveTo>
                        <a:lnTo>
                          <a:pt x="127000" y="39370"/>
                        </a:lnTo>
                        <a:lnTo>
                          <a:pt x="127000" y="0"/>
                        </a:lnTo>
                        <a:lnTo>
                          <a:pt x="0" y="0"/>
                        </a:lnTo>
                        <a:lnTo>
                          <a:pt x="0" y="39370"/>
                        </a:lnTo>
                        <a:close/>
                      </a:path>
                    </a:pathLst>
                  </a:custGeom>
                  <a:solidFill>
                    <a:srgbClr val="1F1FFF"/>
                  </a:solidFill>
                </p:spPr>
                <p:txBody>
                  <a:bodyPr wrap="square" lIns="0" tIns="0" rIns="0" bIns="0" rtlCol="0"/>
                  <a:lstStyle/>
                  <a:p>
                    <a:endParaRPr sz="700"/>
                  </a:p>
                </p:txBody>
              </p:sp>
              <p:sp>
                <p:nvSpPr>
                  <p:cNvPr id="186" name="object 8">
                    <a:extLst>
                      <a:ext uri="{FF2B5EF4-FFF2-40B4-BE49-F238E27FC236}">
                        <a16:creationId xmlns:a16="http://schemas.microsoft.com/office/drawing/2014/main" id="{29606D7A-7ED6-4733-A13C-F0AFF9EC1022}"/>
                      </a:ext>
                    </a:extLst>
                  </p:cNvPr>
                  <p:cNvSpPr/>
                  <p:nvPr/>
                </p:nvSpPr>
                <p:spPr>
                  <a:xfrm>
                    <a:off x="5950908" y="5202819"/>
                    <a:ext cx="111876" cy="34682"/>
                  </a:xfrm>
                  <a:custGeom>
                    <a:avLst/>
                    <a:gdLst/>
                    <a:ahLst/>
                    <a:cxnLst/>
                    <a:rect l="l" t="t" r="r" b="b"/>
                    <a:pathLst>
                      <a:path w="127000" h="39369">
                        <a:moveTo>
                          <a:pt x="0" y="39370"/>
                        </a:moveTo>
                        <a:lnTo>
                          <a:pt x="127000" y="39370"/>
                        </a:lnTo>
                        <a:lnTo>
                          <a:pt x="127000" y="0"/>
                        </a:lnTo>
                        <a:lnTo>
                          <a:pt x="0" y="0"/>
                        </a:lnTo>
                        <a:lnTo>
                          <a:pt x="0" y="39370"/>
                        </a:lnTo>
                        <a:close/>
                      </a:path>
                    </a:pathLst>
                  </a:custGeom>
                  <a:solidFill>
                    <a:srgbClr val="2929FF"/>
                  </a:solidFill>
                </p:spPr>
                <p:txBody>
                  <a:bodyPr wrap="square" lIns="0" tIns="0" rIns="0" bIns="0" rtlCol="0"/>
                  <a:lstStyle/>
                  <a:p>
                    <a:endParaRPr sz="700"/>
                  </a:p>
                </p:txBody>
              </p:sp>
              <p:sp>
                <p:nvSpPr>
                  <p:cNvPr id="187" name="object 9">
                    <a:extLst>
                      <a:ext uri="{FF2B5EF4-FFF2-40B4-BE49-F238E27FC236}">
                        <a16:creationId xmlns:a16="http://schemas.microsoft.com/office/drawing/2014/main" id="{01DD231C-9FC0-4637-89D6-7DC33F0712C6}"/>
                      </a:ext>
                    </a:extLst>
                  </p:cNvPr>
                  <p:cNvSpPr/>
                  <p:nvPr/>
                </p:nvSpPr>
                <p:spPr>
                  <a:xfrm>
                    <a:off x="5950908" y="5169256"/>
                    <a:ext cx="111876" cy="34682"/>
                  </a:xfrm>
                  <a:custGeom>
                    <a:avLst/>
                    <a:gdLst/>
                    <a:ahLst/>
                    <a:cxnLst/>
                    <a:rect l="l" t="t" r="r" b="b"/>
                    <a:pathLst>
                      <a:path w="127000" h="39369">
                        <a:moveTo>
                          <a:pt x="0" y="39370"/>
                        </a:moveTo>
                        <a:lnTo>
                          <a:pt x="127000" y="39370"/>
                        </a:lnTo>
                        <a:lnTo>
                          <a:pt x="127000" y="0"/>
                        </a:lnTo>
                        <a:lnTo>
                          <a:pt x="0" y="0"/>
                        </a:lnTo>
                        <a:lnTo>
                          <a:pt x="0" y="39370"/>
                        </a:lnTo>
                        <a:close/>
                      </a:path>
                    </a:pathLst>
                  </a:custGeom>
                  <a:solidFill>
                    <a:srgbClr val="3434FF"/>
                  </a:solidFill>
                </p:spPr>
                <p:txBody>
                  <a:bodyPr wrap="square" lIns="0" tIns="0" rIns="0" bIns="0" rtlCol="0"/>
                  <a:lstStyle/>
                  <a:p>
                    <a:endParaRPr sz="700"/>
                  </a:p>
                </p:txBody>
              </p:sp>
              <p:sp>
                <p:nvSpPr>
                  <p:cNvPr id="188" name="object 10">
                    <a:extLst>
                      <a:ext uri="{FF2B5EF4-FFF2-40B4-BE49-F238E27FC236}">
                        <a16:creationId xmlns:a16="http://schemas.microsoft.com/office/drawing/2014/main" id="{11801FF1-B2E1-49D9-A8E5-8B1C9D864ABB}"/>
                      </a:ext>
                    </a:extLst>
                  </p:cNvPr>
                  <p:cNvSpPr/>
                  <p:nvPr/>
                </p:nvSpPr>
                <p:spPr>
                  <a:xfrm>
                    <a:off x="5950908" y="5135693"/>
                    <a:ext cx="111876" cy="34682"/>
                  </a:xfrm>
                  <a:custGeom>
                    <a:avLst/>
                    <a:gdLst/>
                    <a:ahLst/>
                    <a:cxnLst/>
                    <a:rect l="l" t="t" r="r" b="b"/>
                    <a:pathLst>
                      <a:path w="127000" h="39369">
                        <a:moveTo>
                          <a:pt x="0" y="39370"/>
                        </a:moveTo>
                        <a:lnTo>
                          <a:pt x="127000" y="39370"/>
                        </a:lnTo>
                        <a:lnTo>
                          <a:pt x="127000" y="0"/>
                        </a:lnTo>
                        <a:lnTo>
                          <a:pt x="0" y="0"/>
                        </a:lnTo>
                        <a:lnTo>
                          <a:pt x="0" y="39370"/>
                        </a:lnTo>
                        <a:close/>
                      </a:path>
                    </a:pathLst>
                  </a:custGeom>
                  <a:solidFill>
                    <a:srgbClr val="3D3DFF"/>
                  </a:solidFill>
                </p:spPr>
                <p:txBody>
                  <a:bodyPr wrap="square" lIns="0" tIns="0" rIns="0" bIns="0" rtlCol="0"/>
                  <a:lstStyle/>
                  <a:p>
                    <a:endParaRPr sz="700"/>
                  </a:p>
                </p:txBody>
              </p:sp>
              <p:sp>
                <p:nvSpPr>
                  <p:cNvPr id="189" name="object 11">
                    <a:extLst>
                      <a:ext uri="{FF2B5EF4-FFF2-40B4-BE49-F238E27FC236}">
                        <a16:creationId xmlns:a16="http://schemas.microsoft.com/office/drawing/2014/main" id="{DC4A200F-D202-4340-903E-8BD99813EC2E}"/>
                      </a:ext>
                    </a:extLst>
                  </p:cNvPr>
                  <p:cNvSpPr/>
                  <p:nvPr/>
                </p:nvSpPr>
                <p:spPr>
                  <a:xfrm>
                    <a:off x="5950908" y="5102131"/>
                    <a:ext cx="111876" cy="34682"/>
                  </a:xfrm>
                  <a:custGeom>
                    <a:avLst/>
                    <a:gdLst/>
                    <a:ahLst/>
                    <a:cxnLst/>
                    <a:rect l="l" t="t" r="r" b="b"/>
                    <a:pathLst>
                      <a:path w="127000" h="39369">
                        <a:moveTo>
                          <a:pt x="0" y="39370"/>
                        </a:moveTo>
                        <a:lnTo>
                          <a:pt x="127000" y="39370"/>
                        </a:lnTo>
                        <a:lnTo>
                          <a:pt x="127000" y="0"/>
                        </a:lnTo>
                        <a:lnTo>
                          <a:pt x="0" y="0"/>
                        </a:lnTo>
                        <a:lnTo>
                          <a:pt x="0" y="39370"/>
                        </a:lnTo>
                        <a:close/>
                      </a:path>
                    </a:pathLst>
                  </a:custGeom>
                  <a:solidFill>
                    <a:srgbClr val="4747FF"/>
                  </a:solidFill>
                </p:spPr>
                <p:txBody>
                  <a:bodyPr wrap="square" lIns="0" tIns="0" rIns="0" bIns="0" rtlCol="0"/>
                  <a:lstStyle/>
                  <a:p>
                    <a:endParaRPr sz="700"/>
                  </a:p>
                </p:txBody>
              </p:sp>
              <p:sp>
                <p:nvSpPr>
                  <p:cNvPr id="190" name="object 12">
                    <a:extLst>
                      <a:ext uri="{FF2B5EF4-FFF2-40B4-BE49-F238E27FC236}">
                        <a16:creationId xmlns:a16="http://schemas.microsoft.com/office/drawing/2014/main" id="{E385B621-238A-458B-8762-71CFF0CDBDF8}"/>
                      </a:ext>
                    </a:extLst>
                  </p:cNvPr>
                  <p:cNvSpPr/>
                  <p:nvPr/>
                </p:nvSpPr>
                <p:spPr>
                  <a:xfrm>
                    <a:off x="5950908" y="5068568"/>
                    <a:ext cx="111876" cy="34682"/>
                  </a:xfrm>
                  <a:custGeom>
                    <a:avLst/>
                    <a:gdLst/>
                    <a:ahLst/>
                    <a:cxnLst/>
                    <a:rect l="l" t="t" r="r" b="b"/>
                    <a:pathLst>
                      <a:path w="127000" h="39369">
                        <a:moveTo>
                          <a:pt x="0" y="39370"/>
                        </a:moveTo>
                        <a:lnTo>
                          <a:pt x="127000" y="39370"/>
                        </a:lnTo>
                        <a:lnTo>
                          <a:pt x="127000" y="0"/>
                        </a:lnTo>
                        <a:lnTo>
                          <a:pt x="0" y="0"/>
                        </a:lnTo>
                        <a:lnTo>
                          <a:pt x="0" y="39370"/>
                        </a:lnTo>
                        <a:close/>
                      </a:path>
                    </a:pathLst>
                  </a:custGeom>
                  <a:solidFill>
                    <a:srgbClr val="5252FF"/>
                  </a:solidFill>
                </p:spPr>
                <p:txBody>
                  <a:bodyPr wrap="square" lIns="0" tIns="0" rIns="0" bIns="0" rtlCol="0"/>
                  <a:lstStyle/>
                  <a:p>
                    <a:endParaRPr sz="700"/>
                  </a:p>
                </p:txBody>
              </p:sp>
              <p:sp>
                <p:nvSpPr>
                  <p:cNvPr id="191" name="object 13">
                    <a:extLst>
                      <a:ext uri="{FF2B5EF4-FFF2-40B4-BE49-F238E27FC236}">
                        <a16:creationId xmlns:a16="http://schemas.microsoft.com/office/drawing/2014/main" id="{2DFA7472-D1D0-429F-9C16-9A29E8FB6310}"/>
                      </a:ext>
                    </a:extLst>
                  </p:cNvPr>
                  <p:cNvSpPr/>
                  <p:nvPr/>
                </p:nvSpPr>
                <p:spPr>
                  <a:xfrm>
                    <a:off x="5950908" y="5035005"/>
                    <a:ext cx="111876" cy="34682"/>
                  </a:xfrm>
                  <a:custGeom>
                    <a:avLst/>
                    <a:gdLst/>
                    <a:ahLst/>
                    <a:cxnLst/>
                    <a:rect l="l" t="t" r="r" b="b"/>
                    <a:pathLst>
                      <a:path w="127000" h="39369">
                        <a:moveTo>
                          <a:pt x="0" y="39370"/>
                        </a:moveTo>
                        <a:lnTo>
                          <a:pt x="127000" y="39370"/>
                        </a:lnTo>
                        <a:lnTo>
                          <a:pt x="127000" y="0"/>
                        </a:lnTo>
                        <a:lnTo>
                          <a:pt x="0" y="0"/>
                        </a:lnTo>
                        <a:lnTo>
                          <a:pt x="0" y="39370"/>
                        </a:lnTo>
                        <a:close/>
                      </a:path>
                    </a:pathLst>
                  </a:custGeom>
                  <a:solidFill>
                    <a:srgbClr val="5D5DFF"/>
                  </a:solidFill>
                </p:spPr>
                <p:txBody>
                  <a:bodyPr wrap="square" lIns="0" tIns="0" rIns="0" bIns="0" rtlCol="0"/>
                  <a:lstStyle/>
                  <a:p>
                    <a:endParaRPr sz="700"/>
                  </a:p>
                </p:txBody>
              </p:sp>
              <p:sp>
                <p:nvSpPr>
                  <p:cNvPr id="192" name="object 14">
                    <a:extLst>
                      <a:ext uri="{FF2B5EF4-FFF2-40B4-BE49-F238E27FC236}">
                        <a16:creationId xmlns:a16="http://schemas.microsoft.com/office/drawing/2014/main" id="{AE2F873A-E93A-4C60-AC51-C329EE9F3D8D}"/>
                      </a:ext>
                    </a:extLst>
                  </p:cNvPr>
                  <p:cNvSpPr/>
                  <p:nvPr/>
                </p:nvSpPr>
                <p:spPr>
                  <a:xfrm>
                    <a:off x="5950908" y="5001442"/>
                    <a:ext cx="111876" cy="34682"/>
                  </a:xfrm>
                  <a:custGeom>
                    <a:avLst/>
                    <a:gdLst/>
                    <a:ahLst/>
                    <a:cxnLst/>
                    <a:rect l="l" t="t" r="r" b="b"/>
                    <a:pathLst>
                      <a:path w="127000" h="39369">
                        <a:moveTo>
                          <a:pt x="0" y="39370"/>
                        </a:moveTo>
                        <a:lnTo>
                          <a:pt x="127000" y="39370"/>
                        </a:lnTo>
                        <a:lnTo>
                          <a:pt x="127000" y="0"/>
                        </a:lnTo>
                        <a:lnTo>
                          <a:pt x="0" y="0"/>
                        </a:lnTo>
                        <a:lnTo>
                          <a:pt x="0" y="39370"/>
                        </a:lnTo>
                        <a:close/>
                      </a:path>
                    </a:pathLst>
                  </a:custGeom>
                  <a:solidFill>
                    <a:srgbClr val="6868FF"/>
                  </a:solidFill>
                </p:spPr>
                <p:txBody>
                  <a:bodyPr wrap="square" lIns="0" tIns="0" rIns="0" bIns="0" rtlCol="0"/>
                  <a:lstStyle/>
                  <a:p>
                    <a:endParaRPr sz="700"/>
                  </a:p>
                </p:txBody>
              </p:sp>
              <p:sp>
                <p:nvSpPr>
                  <p:cNvPr id="193" name="object 15">
                    <a:extLst>
                      <a:ext uri="{FF2B5EF4-FFF2-40B4-BE49-F238E27FC236}">
                        <a16:creationId xmlns:a16="http://schemas.microsoft.com/office/drawing/2014/main" id="{6BA8CAA2-714C-495E-BDBA-C5198D226F79}"/>
                      </a:ext>
                    </a:extLst>
                  </p:cNvPr>
                  <p:cNvSpPr/>
                  <p:nvPr/>
                </p:nvSpPr>
                <p:spPr>
                  <a:xfrm>
                    <a:off x="5950908" y="4967879"/>
                    <a:ext cx="111876" cy="34682"/>
                  </a:xfrm>
                  <a:custGeom>
                    <a:avLst/>
                    <a:gdLst/>
                    <a:ahLst/>
                    <a:cxnLst/>
                    <a:rect l="l" t="t" r="r" b="b"/>
                    <a:pathLst>
                      <a:path w="127000" h="39369">
                        <a:moveTo>
                          <a:pt x="0" y="39370"/>
                        </a:moveTo>
                        <a:lnTo>
                          <a:pt x="127000" y="39370"/>
                        </a:lnTo>
                        <a:lnTo>
                          <a:pt x="127000" y="0"/>
                        </a:lnTo>
                        <a:lnTo>
                          <a:pt x="0" y="0"/>
                        </a:lnTo>
                        <a:lnTo>
                          <a:pt x="0" y="39370"/>
                        </a:lnTo>
                        <a:close/>
                      </a:path>
                    </a:pathLst>
                  </a:custGeom>
                  <a:solidFill>
                    <a:srgbClr val="7171FF"/>
                  </a:solidFill>
                </p:spPr>
                <p:txBody>
                  <a:bodyPr wrap="square" lIns="0" tIns="0" rIns="0" bIns="0" rtlCol="0"/>
                  <a:lstStyle/>
                  <a:p>
                    <a:endParaRPr sz="700"/>
                  </a:p>
                </p:txBody>
              </p:sp>
              <p:sp>
                <p:nvSpPr>
                  <p:cNvPr id="194" name="object 16">
                    <a:extLst>
                      <a:ext uri="{FF2B5EF4-FFF2-40B4-BE49-F238E27FC236}">
                        <a16:creationId xmlns:a16="http://schemas.microsoft.com/office/drawing/2014/main" id="{B41286E4-80A5-451D-A879-D610719B9DF6}"/>
                      </a:ext>
                    </a:extLst>
                  </p:cNvPr>
                  <p:cNvSpPr/>
                  <p:nvPr/>
                </p:nvSpPr>
                <p:spPr>
                  <a:xfrm>
                    <a:off x="5950908" y="4934316"/>
                    <a:ext cx="111876" cy="34682"/>
                  </a:xfrm>
                  <a:custGeom>
                    <a:avLst/>
                    <a:gdLst/>
                    <a:ahLst/>
                    <a:cxnLst/>
                    <a:rect l="l" t="t" r="r" b="b"/>
                    <a:pathLst>
                      <a:path w="127000" h="39369">
                        <a:moveTo>
                          <a:pt x="0" y="39370"/>
                        </a:moveTo>
                        <a:lnTo>
                          <a:pt x="127000" y="39370"/>
                        </a:lnTo>
                        <a:lnTo>
                          <a:pt x="127000" y="0"/>
                        </a:lnTo>
                        <a:lnTo>
                          <a:pt x="0" y="0"/>
                        </a:lnTo>
                        <a:lnTo>
                          <a:pt x="0" y="39370"/>
                        </a:lnTo>
                        <a:close/>
                      </a:path>
                    </a:pathLst>
                  </a:custGeom>
                  <a:solidFill>
                    <a:srgbClr val="7B7BFF"/>
                  </a:solidFill>
                </p:spPr>
                <p:txBody>
                  <a:bodyPr wrap="square" lIns="0" tIns="0" rIns="0" bIns="0" rtlCol="0"/>
                  <a:lstStyle/>
                  <a:p>
                    <a:endParaRPr sz="700"/>
                  </a:p>
                </p:txBody>
              </p:sp>
              <p:sp>
                <p:nvSpPr>
                  <p:cNvPr id="195" name="object 17">
                    <a:extLst>
                      <a:ext uri="{FF2B5EF4-FFF2-40B4-BE49-F238E27FC236}">
                        <a16:creationId xmlns:a16="http://schemas.microsoft.com/office/drawing/2014/main" id="{6939F097-23E1-4DDB-9251-8F1189A72792}"/>
                      </a:ext>
                    </a:extLst>
                  </p:cNvPr>
                  <p:cNvSpPr/>
                  <p:nvPr/>
                </p:nvSpPr>
                <p:spPr>
                  <a:xfrm>
                    <a:off x="5950908" y="4900754"/>
                    <a:ext cx="111876" cy="34682"/>
                  </a:xfrm>
                  <a:custGeom>
                    <a:avLst/>
                    <a:gdLst/>
                    <a:ahLst/>
                    <a:cxnLst/>
                    <a:rect l="l" t="t" r="r" b="b"/>
                    <a:pathLst>
                      <a:path w="127000" h="39369">
                        <a:moveTo>
                          <a:pt x="0" y="39370"/>
                        </a:moveTo>
                        <a:lnTo>
                          <a:pt x="127000" y="39370"/>
                        </a:lnTo>
                        <a:lnTo>
                          <a:pt x="127000" y="0"/>
                        </a:lnTo>
                        <a:lnTo>
                          <a:pt x="0" y="0"/>
                        </a:lnTo>
                        <a:lnTo>
                          <a:pt x="0" y="39370"/>
                        </a:lnTo>
                        <a:close/>
                      </a:path>
                    </a:pathLst>
                  </a:custGeom>
                  <a:solidFill>
                    <a:srgbClr val="8686FF"/>
                  </a:solidFill>
                </p:spPr>
                <p:txBody>
                  <a:bodyPr wrap="square" lIns="0" tIns="0" rIns="0" bIns="0" rtlCol="0"/>
                  <a:lstStyle/>
                  <a:p>
                    <a:endParaRPr sz="700"/>
                  </a:p>
                </p:txBody>
              </p:sp>
              <p:sp>
                <p:nvSpPr>
                  <p:cNvPr id="196" name="object 18">
                    <a:extLst>
                      <a:ext uri="{FF2B5EF4-FFF2-40B4-BE49-F238E27FC236}">
                        <a16:creationId xmlns:a16="http://schemas.microsoft.com/office/drawing/2014/main" id="{E504842C-E266-41C7-B2B2-E2E2BA40C07A}"/>
                      </a:ext>
                    </a:extLst>
                  </p:cNvPr>
                  <p:cNvSpPr/>
                  <p:nvPr/>
                </p:nvSpPr>
                <p:spPr>
                  <a:xfrm>
                    <a:off x="5950908" y="4867191"/>
                    <a:ext cx="111876" cy="34682"/>
                  </a:xfrm>
                  <a:custGeom>
                    <a:avLst/>
                    <a:gdLst/>
                    <a:ahLst/>
                    <a:cxnLst/>
                    <a:rect l="l" t="t" r="r" b="b"/>
                    <a:pathLst>
                      <a:path w="127000" h="39369">
                        <a:moveTo>
                          <a:pt x="0" y="39370"/>
                        </a:moveTo>
                        <a:lnTo>
                          <a:pt x="127000" y="39370"/>
                        </a:lnTo>
                        <a:lnTo>
                          <a:pt x="127000" y="0"/>
                        </a:lnTo>
                        <a:lnTo>
                          <a:pt x="0" y="0"/>
                        </a:lnTo>
                        <a:lnTo>
                          <a:pt x="0" y="39370"/>
                        </a:lnTo>
                        <a:close/>
                      </a:path>
                    </a:pathLst>
                  </a:custGeom>
                  <a:solidFill>
                    <a:srgbClr val="9191FF"/>
                  </a:solidFill>
                </p:spPr>
                <p:txBody>
                  <a:bodyPr wrap="square" lIns="0" tIns="0" rIns="0" bIns="0" rtlCol="0"/>
                  <a:lstStyle/>
                  <a:p>
                    <a:endParaRPr sz="700"/>
                  </a:p>
                </p:txBody>
              </p:sp>
              <p:sp>
                <p:nvSpPr>
                  <p:cNvPr id="197" name="object 19">
                    <a:extLst>
                      <a:ext uri="{FF2B5EF4-FFF2-40B4-BE49-F238E27FC236}">
                        <a16:creationId xmlns:a16="http://schemas.microsoft.com/office/drawing/2014/main" id="{D5861AF7-02F6-4CCF-98AB-4C4800DF3E15}"/>
                      </a:ext>
                    </a:extLst>
                  </p:cNvPr>
                  <p:cNvSpPr/>
                  <p:nvPr/>
                </p:nvSpPr>
                <p:spPr>
                  <a:xfrm>
                    <a:off x="5950908" y="4833628"/>
                    <a:ext cx="111876" cy="34682"/>
                  </a:xfrm>
                  <a:custGeom>
                    <a:avLst/>
                    <a:gdLst/>
                    <a:ahLst/>
                    <a:cxnLst/>
                    <a:rect l="l" t="t" r="r" b="b"/>
                    <a:pathLst>
                      <a:path w="127000" h="39369">
                        <a:moveTo>
                          <a:pt x="0" y="39370"/>
                        </a:moveTo>
                        <a:lnTo>
                          <a:pt x="127000" y="39370"/>
                        </a:lnTo>
                        <a:lnTo>
                          <a:pt x="127000" y="0"/>
                        </a:lnTo>
                        <a:lnTo>
                          <a:pt x="0" y="0"/>
                        </a:lnTo>
                        <a:lnTo>
                          <a:pt x="0" y="39370"/>
                        </a:lnTo>
                        <a:close/>
                      </a:path>
                    </a:pathLst>
                  </a:custGeom>
                  <a:solidFill>
                    <a:srgbClr val="9C9CFF"/>
                  </a:solidFill>
                </p:spPr>
                <p:txBody>
                  <a:bodyPr wrap="square" lIns="0" tIns="0" rIns="0" bIns="0" rtlCol="0"/>
                  <a:lstStyle/>
                  <a:p>
                    <a:endParaRPr sz="700"/>
                  </a:p>
                </p:txBody>
              </p:sp>
              <p:sp>
                <p:nvSpPr>
                  <p:cNvPr id="198" name="object 20">
                    <a:extLst>
                      <a:ext uri="{FF2B5EF4-FFF2-40B4-BE49-F238E27FC236}">
                        <a16:creationId xmlns:a16="http://schemas.microsoft.com/office/drawing/2014/main" id="{70DE7C18-2A9F-4B71-A0CB-CBB9B640CC70}"/>
                      </a:ext>
                    </a:extLst>
                  </p:cNvPr>
                  <p:cNvSpPr/>
                  <p:nvPr/>
                </p:nvSpPr>
                <p:spPr>
                  <a:xfrm>
                    <a:off x="5950908" y="4800065"/>
                    <a:ext cx="111876" cy="34682"/>
                  </a:xfrm>
                  <a:custGeom>
                    <a:avLst/>
                    <a:gdLst/>
                    <a:ahLst/>
                    <a:cxnLst/>
                    <a:rect l="l" t="t" r="r" b="b"/>
                    <a:pathLst>
                      <a:path w="127000" h="39369">
                        <a:moveTo>
                          <a:pt x="0" y="39370"/>
                        </a:moveTo>
                        <a:lnTo>
                          <a:pt x="127000" y="39370"/>
                        </a:lnTo>
                        <a:lnTo>
                          <a:pt x="127000" y="0"/>
                        </a:lnTo>
                        <a:lnTo>
                          <a:pt x="0" y="0"/>
                        </a:lnTo>
                        <a:lnTo>
                          <a:pt x="0" y="39370"/>
                        </a:lnTo>
                        <a:close/>
                      </a:path>
                    </a:pathLst>
                  </a:custGeom>
                  <a:solidFill>
                    <a:srgbClr val="A6A6FF"/>
                  </a:solidFill>
                </p:spPr>
                <p:txBody>
                  <a:bodyPr wrap="square" lIns="0" tIns="0" rIns="0" bIns="0" rtlCol="0"/>
                  <a:lstStyle/>
                  <a:p>
                    <a:endParaRPr sz="700"/>
                  </a:p>
                </p:txBody>
              </p:sp>
              <p:sp>
                <p:nvSpPr>
                  <p:cNvPr id="199" name="object 21">
                    <a:extLst>
                      <a:ext uri="{FF2B5EF4-FFF2-40B4-BE49-F238E27FC236}">
                        <a16:creationId xmlns:a16="http://schemas.microsoft.com/office/drawing/2014/main" id="{4D71CD01-4BD1-41B5-A9E5-C217515E1B51}"/>
                      </a:ext>
                    </a:extLst>
                  </p:cNvPr>
                  <p:cNvSpPr/>
                  <p:nvPr/>
                </p:nvSpPr>
                <p:spPr>
                  <a:xfrm>
                    <a:off x="5950908" y="4766502"/>
                    <a:ext cx="111876" cy="34682"/>
                  </a:xfrm>
                  <a:custGeom>
                    <a:avLst/>
                    <a:gdLst/>
                    <a:ahLst/>
                    <a:cxnLst/>
                    <a:rect l="l" t="t" r="r" b="b"/>
                    <a:pathLst>
                      <a:path w="127000" h="39369">
                        <a:moveTo>
                          <a:pt x="0" y="39370"/>
                        </a:moveTo>
                        <a:lnTo>
                          <a:pt x="127000" y="39370"/>
                        </a:lnTo>
                        <a:lnTo>
                          <a:pt x="127000" y="0"/>
                        </a:lnTo>
                        <a:lnTo>
                          <a:pt x="0" y="0"/>
                        </a:lnTo>
                        <a:lnTo>
                          <a:pt x="0" y="39370"/>
                        </a:lnTo>
                        <a:close/>
                      </a:path>
                    </a:pathLst>
                  </a:custGeom>
                  <a:solidFill>
                    <a:srgbClr val="AFAFFF"/>
                  </a:solidFill>
                </p:spPr>
                <p:txBody>
                  <a:bodyPr wrap="square" lIns="0" tIns="0" rIns="0" bIns="0" rtlCol="0"/>
                  <a:lstStyle/>
                  <a:p>
                    <a:endParaRPr sz="700"/>
                  </a:p>
                </p:txBody>
              </p:sp>
              <p:sp>
                <p:nvSpPr>
                  <p:cNvPr id="200" name="object 22">
                    <a:extLst>
                      <a:ext uri="{FF2B5EF4-FFF2-40B4-BE49-F238E27FC236}">
                        <a16:creationId xmlns:a16="http://schemas.microsoft.com/office/drawing/2014/main" id="{CA66274D-E3E7-40B8-850A-45AC0F9C9251}"/>
                      </a:ext>
                    </a:extLst>
                  </p:cNvPr>
                  <p:cNvSpPr/>
                  <p:nvPr/>
                </p:nvSpPr>
                <p:spPr>
                  <a:xfrm>
                    <a:off x="5950908" y="4732940"/>
                    <a:ext cx="111876" cy="34682"/>
                  </a:xfrm>
                  <a:custGeom>
                    <a:avLst/>
                    <a:gdLst/>
                    <a:ahLst/>
                    <a:cxnLst/>
                    <a:rect l="l" t="t" r="r" b="b"/>
                    <a:pathLst>
                      <a:path w="127000" h="39369">
                        <a:moveTo>
                          <a:pt x="0" y="39370"/>
                        </a:moveTo>
                        <a:lnTo>
                          <a:pt x="127000" y="39370"/>
                        </a:lnTo>
                        <a:lnTo>
                          <a:pt x="127000" y="0"/>
                        </a:lnTo>
                        <a:lnTo>
                          <a:pt x="0" y="0"/>
                        </a:lnTo>
                        <a:lnTo>
                          <a:pt x="0" y="39370"/>
                        </a:lnTo>
                        <a:close/>
                      </a:path>
                    </a:pathLst>
                  </a:custGeom>
                  <a:solidFill>
                    <a:srgbClr val="BABAFF"/>
                  </a:solidFill>
                </p:spPr>
                <p:txBody>
                  <a:bodyPr wrap="square" lIns="0" tIns="0" rIns="0" bIns="0" rtlCol="0"/>
                  <a:lstStyle/>
                  <a:p>
                    <a:endParaRPr sz="700"/>
                  </a:p>
                </p:txBody>
              </p:sp>
              <p:sp>
                <p:nvSpPr>
                  <p:cNvPr id="201" name="object 23">
                    <a:extLst>
                      <a:ext uri="{FF2B5EF4-FFF2-40B4-BE49-F238E27FC236}">
                        <a16:creationId xmlns:a16="http://schemas.microsoft.com/office/drawing/2014/main" id="{12AF45FD-0297-4241-8FBF-D273D7778152}"/>
                      </a:ext>
                    </a:extLst>
                  </p:cNvPr>
                  <p:cNvSpPr/>
                  <p:nvPr/>
                </p:nvSpPr>
                <p:spPr>
                  <a:xfrm>
                    <a:off x="5950908" y="4699377"/>
                    <a:ext cx="111876" cy="34682"/>
                  </a:xfrm>
                  <a:custGeom>
                    <a:avLst/>
                    <a:gdLst/>
                    <a:ahLst/>
                    <a:cxnLst/>
                    <a:rect l="l" t="t" r="r" b="b"/>
                    <a:pathLst>
                      <a:path w="127000" h="39369">
                        <a:moveTo>
                          <a:pt x="0" y="39370"/>
                        </a:moveTo>
                        <a:lnTo>
                          <a:pt x="127000" y="39370"/>
                        </a:lnTo>
                        <a:lnTo>
                          <a:pt x="127000" y="0"/>
                        </a:lnTo>
                        <a:lnTo>
                          <a:pt x="0" y="0"/>
                        </a:lnTo>
                        <a:lnTo>
                          <a:pt x="0" y="39370"/>
                        </a:lnTo>
                        <a:close/>
                      </a:path>
                    </a:pathLst>
                  </a:custGeom>
                  <a:solidFill>
                    <a:srgbClr val="C5C5FF"/>
                  </a:solidFill>
                </p:spPr>
                <p:txBody>
                  <a:bodyPr wrap="square" lIns="0" tIns="0" rIns="0" bIns="0" rtlCol="0"/>
                  <a:lstStyle/>
                  <a:p>
                    <a:endParaRPr sz="700"/>
                  </a:p>
                </p:txBody>
              </p:sp>
              <p:sp>
                <p:nvSpPr>
                  <p:cNvPr id="202" name="object 24">
                    <a:extLst>
                      <a:ext uri="{FF2B5EF4-FFF2-40B4-BE49-F238E27FC236}">
                        <a16:creationId xmlns:a16="http://schemas.microsoft.com/office/drawing/2014/main" id="{6F9F982A-50D6-467B-8E98-C7B1D919766B}"/>
                      </a:ext>
                    </a:extLst>
                  </p:cNvPr>
                  <p:cNvSpPr/>
                  <p:nvPr/>
                </p:nvSpPr>
                <p:spPr>
                  <a:xfrm>
                    <a:off x="5950908" y="4665814"/>
                    <a:ext cx="111876" cy="34682"/>
                  </a:xfrm>
                  <a:custGeom>
                    <a:avLst/>
                    <a:gdLst/>
                    <a:ahLst/>
                    <a:cxnLst/>
                    <a:rect l="l" t="t" r="r" b="b"/>
                    <a:pathLst>
                      <a:path w="127000" h="39369">
                        <a:moveTo>
                          <a:pt x="0" y="39370"/>
                        </a:moveTo>
                        <a:lnTo>
                          <a:pt x="127000" y="39370"/>
                        </a:lnTo>
                        <a:lnTo>
                          <a:pt x="127000" y="0"/>
                        </a:lnTo>
                        <a:lnTo>
                          <a:pt x="0" y="0"/>
                        </a:lnTo>
                        <a:lnTo>
                          <a:pt x="0" y="39370"/>
                        </a:lnTo>
                        <a:close/>
                      </a:path>
                    </a:pathLst>
                  </a:custGeom>
                  <a:solidFill>
                    <a:srgbClr val="D0D0FF"/>
                  </a:solidFill>
                </p:spPr>
                <p:txBody>
                  <a:bodyPr wrap="square" lIns="0" tIns="0" rIns="0" bIns="0" rtlCol="0"/>
                  <a:lstStyle/>
                  <a:p>
                    <a:endParaRPr sz="700"/>
                  </a:p>
                </p:txBody>
              </p:sp>
              <p:sp>
                <p:nvSpPr>
                  <p:cNvPr id="203" name="object 25">
                    <a:extLst>
                      <a:ext uri="{FF2B5EF4-FFF2-40B4-BE49-F238E27FC236}">
                        <a16:creationId xmlns:a16="http://schemas.microsoft.com/office/drawing/2014/main" id="{FD2615D6-EC1E-4377-BA9F-8A6764F5EF9E}"/>
                      </a:ext>
                    </a:extLst>
                  </p:cNvPr>
                  <p:cNvSpPr/>
                  <p:nvPr/>
                </p:nvSpPr>
                <p:spPr>
                  <a:xfrm>
                    <a:off x="5950908" y="4632251"/>
                    <a:ext cx="111876" cy="34682"/>
                  </a:xfrm>
                  <a:custGeom>
                    <a:avLst/>
                    <a:gdLst/>
                    <a:ahLst/>
                    <a:cxnLst/>
                    <a:rect l="l" t="t" r="r" b="b"/>
                    <a:pathLst>
                      <a:path w="127000" h="39369">
                        <a:moveTo>
                          <a:pt x="0" y="39370"/>
                        </a:moveTo>
                        <a:lnTo>
                          <a:pt x="127000" y="39370"/>
                        </a:lnTo>
                        <a:lnTo>
                          <a:pt x="127000" y="0"/>
                        </a:lnTo>
                        <a:lnTo>
                          <a:pt x="0" y="0"/>
                        </a:lnTo>
                        <a:lnTo>
                          <a:pt x="0" y="39370"/>
                        </a:lnTo>
                        <a:close/>
                      </a:path>
                    </a:pathLst>
                  </a:custGeom>
                  <a:solidFill>
                    <a:srgbClr val="DADAFF"/>
                  </a:solidFill>
                </p:spPr>
                <p:txBody>
                  <a:bodyPr wrap="square" lIns="0" tIns="0" rIns="0" bIns="0" rtlCol="0"/>
                  <a:lstStyle/>
                  <a:p>
                    <a:endParaRPr sz="700"/>
                  </a:p>
                </p:txBody>
              </p:sp>
              <p:sp>
                <p:nvSpPr>
                  <p:cNvPr id="204" name="object 26">
                    <a:extLst>
                      <a:ext uri="{FF2B5EF4-FFF2-40B4-BE49-F238E27FC236}">
                        <a16:creationId xmlns:a16="http://schemas.microsoft.com/office/drawing/2014/main" id="{1301469F-0020-44E6-AE56-13AD1A457D47}"/>
                      </a:ext>
                    </a:extLst>
                  </p:cNvPr>
                  <p:cNvSpPr/>
                  <p:nvPr/>
                </p:nvSpPr>
                <p:spPr>
                  <a:xfrm>
                    <a:off x="5950908" y="4598688"/>
                    <a:ext cx="111876" cy="34682"/>
                  </a:xfrm>
                  <a:custGeom>
                    <a:avLst/>
                    <a:gdLst/>
                    <a:ahLst/>
                    <a:cxnLst/>
                    <a:rect l="l" t="t" r="r" b="b"/>
                    <a:pathLst>
                      <a:path w="127000" h="39369">
                        <a:moveTo>
                          <a:pt x="0" y="39370"/>
                        </a:moveTo>
                        <a:lnTo>
                          <a:pt x="127000" y="39370"/>
                        </a:lnTo>
                        <a:lnTo>
                          <a:pt x="127000" y="0"/>
                        </a:lnTo>
                        <a:lnTo>
                          <a:pt x="0" y="0"/>
                        </a:lnTo>
                        <a:lnTo>
                          <a:pt x="0" y="39370"/>
                        </a:lnTo>
                        <a:close/>
                      </a:path>
                    </a:pathLst>
                  </a:custGeom>
                  <a:solidFill>
                    <a:srgbClr val="E3E3FF"/>
                  </a:solidFill>
                </p:spPr>
                <p:txBody>
                  <a:bodyPr wrap="square" lIns="0" tIns="0" rIns="0" bIns="0" rtlCol="0"/>
                  <a:lstStyle/>
                  <a:p>
                    <a:endParaRPr sz="700"/>
                  </a:p>
                </p:txBody>
              </p:sp>
              <p:sp>
                <p:nvSpPr>
                  <p:cNvPr id="205" name="object 27">
                    <a:extLst>
                      <a:ext uri="{FF2B5EF4-FFF2-40B4-BE49-F238E27FC236}">
                        <a16:creationId xmlns:a16="http://schemas.microsoft.com/office/drawing/2014/main" id="{8D5C39DD-75BE-4CC3-9099-8E587B14C526}"/>
                      </a:ext>
                    </a:extLst>
                  </p:cNvPr>
                  <p:cNvSpPr/>
                  <p:nvPr/>
                </p:nvSpPr>
                <p:spPr>
                  <a:xfrm>
                    <a:off x="5950908" y="4565126"/>
                    <a:ext cx="111876" cy="34682"/>
                  </a:xfrm>
                  <a:custGeom>
                    <a:avLst/>
                    <a:gdLst/>
                    <a:ahLst/>
                    <a:cxnLst/>
                    <a:rect l="l" t="t" r="r" b="b"/>
                    <a:pathLst>
                      <a:path w="127000" h="39369">
                        <a:moveTo>
                          <a:pt x="0" y="39370"/>
                        </a:moveTo>
                        <a:lnTo>
                          <a:pt x="127000" y="39370"/>
                        </a:lnTo>
                        <a:lnTo>
                          <a:pt x="127000" y="0"/>
                        </a:lnTo>
                        <a:lnTo>
                          <a:pt x="0" y="0"/>
                        </a:lnTo>
                        <a:lnTo>
                          <a:pt x="0" y="39370"/>
                        </a:lnTo>
                        <a:close/>
                      </a:path>
                    </a:pathLst>
                  </a:custGeom>
                  <a:solidFill>
                    <a:srgbClr val="EEEEFF"/>
                  </a:solidFill>
                </p:spPr>
                <p:txBody>
                  <a:bodyPr wrap="square" lIns="0" tIns="0" rIns="0" bIns="0" rtlCol="0"/>
                  <a:lstStyle/>
                  <a:p>
                    <a:endParaRPr sz="700"/>
                  </a:p>
                </p:txBody>
              </p:sp>
              <p:sp>
                <p:nvSpPr>
                  <p:cNvPr id="206" name="object 28">
                    <a:extLst>
                      <a:ext uri="{FF2B5EF4-FFF2-40B4-BE49-F238E27FC236}">
                        <a16:creationId xmlns:a16="http://schemas.microsoft.com/office/drawing/2014/main" id="{00184E0B-425E-41E2-9EB0-DBA0BD46EC64}"/>
                      </a:ext>
                    </a:extLst>
                  </p:cNvPr>
                  <p:cNvSpPr/>
                  <p:nvPr/>
                </p:nvSpPr>
                <p:spPr>
                  <a:xfrm>
                    <a:off x="5950908" y="4531563"/>
                    <a:ext cx="111876" cy="34682"/>
                  </a:xfrm>
                  <a:custGeom>
                    <a:avLst/>
                    <a:gdLst/>
                    <a:ahLst/>
                    <a:cxnLst/>
                    <a:rect l="l" t="t" r="r" b="b"/>
                    <a:pathLst>
                      <a:path w="127000" h="39369">
                        <a:moveTo>
                          <a:pt x="0" y="39370"/>
                        </a:moveTo>
                        <a:lnTo>
                          <a:pt x="127000" y="39370"/>
                        </a:lnTo>
                        <a:lnTo>
                          <a:pt x="127000" y="0"/>
                        </a:lnTo>
                        <a:lnTo>
                          <a:pt x="0" y="0"/>
                        </a:lnTo>
                        <a:lnTo>
                          <a:pt x="0" y="39370"/>
                        </a:lnTo>
                        <a:close/>
                      </a:path>
                    </a:pathLst>
                  </a:custGeom>
                  <a:solidFill>
                    <a:srgbClr val="F8F8FF"/>
                  </a:solidFill>
                </p:spPr>
                <p:txBody>
                  <a:bodyPr wrap="square" lIns="0" tIns="0" rIns="0" bIns="0" rtlCol="0"/>
                  <a:lstStyle/>
                  <a:p>
                    <a:endParaRPr sz="700"/>
                  </a:p>
                </p:txBody>
              </p:sp>
              <p:sp>
                <p:nvSpPr>
                  <p:cNvPr id="207" name="object 29">
                    <a:extLst>
                      <a:ext uri="{FF2B5EF4-FFF2-40B4-BE49-F238E27FC236}">
                        <a16:creationId xmlns:a16="http://schemas.microsoft.com/office/drawing/2014/main" id="{3065C856-87D4-4435-8814-8305E5CA5C00}"/>
                      </a:ext>
                    </a:extLst>
                  </p:cNvPr>
                  <p:cNvSpPr/>
                  <p:nvPr/>
                </p:nvSpPr>
                <p:spPr>
                  <a:xfrm>
                    <a:off x="5950908" y="4498000"/>
                    <a:ext cx="111876" cy="34682"/>
                  </a:xfrm>
                  <a:custGeom>
                    <a:avLst/>
                    <a:gdLst/>
                    <a:ahLst/>
                    <a:cxnLst/>
                    <a:rect l="l" t="t" r="r" b="b"/>
                    <a:pathLst>
                      <a:path w="127000" h="39369">
                        <a:moveTo>
                          <a:pt x="0" y="39370"/>
                        </a:moveTo>
                        <a:lnTo>
                          <a:pt x="127000" y="39370"/>
                        </a:lnTo>
                        <a:lnTo>
                          <a:pt x="127000" y="0"/>
                        </a:lnTo>
                        <a:lnTo>
                          <a:pt x="0" y="0"/>
                        </a:lnTo>
                        <a:lnTo>
                          <a:pt x="0" y="39370"/>
                        </a:lnTo>
                        <a:close/>
                      </a:path>
                    </a:pathLst>
                  </a:custGeom>
                  <a:solidFill>
                    <a:srgbClr val="FFF8F8"/>
                  </a:solidFill>
                </p:spPr>
                <p:txBody>
                  <a:bodyPr wrap="square" lIns="0" tIns="0" rIns="0" bIns="0" rtlCol="0"/>
                  <a:lstStyle/>
                  <a:p>
                    <a:endParaRPr sz="700"/>
                  </a:p>
                </p:txBody>
              </p:sp>
              <p:sp>
                <p:nvSpPr>
                  <p:cNvPr id="208" name="object 30">
                    <a:extLst>
                      <a:ext uri="{FF2B5EF4-FFF2-40B4-BE49-F238E27FC236}">
                        <a16:creationId xmlns:a16="http://schemas.microsoft.com/office/drawing/2014/main" id="{17689A26-CC93-4605-96B2-2DA512307A6D}"/>
                      </a:ext>
                    </a:extLst>
                  </p:cNvPr>
                  <p:cNvSpPr/>
                  <p:nvPr/>
                </p:nvSpPr>
                <p:spPr>
                  <a:xfrm>
                    <a:off x="5950908" y="4464437"/>
                    <a:ext cx="111876" cy="34682"/>
                  </a:xfrm>
                  <a:custGeom>
                    <a:avLst/>
                    <a:gdLst/>
                    <a:ahLst/>
                    <a:cxnLst/>
                    <a:rect l="l" t="t" r="r" b="b"/>
                    <a:pathLst>
                      <a:path w="127000" h="39369">
                        <a:moveTo>
                          <a:pt x="0" y="39370"/>
                        </a:moveTo>
                        <a:lnTo>
                          <a:pt x="127000" y="39370"/>
                        </a:lnTo>
                        <a:lnTo>
                          <a:pt x="127000" y="0"/>
                        </a:lnTo>
                        <a:lnTo>
                          <a:pt x="0" y="0"/>
                        </a:lnTo>
                        <a:lnTo>
                          <a:pt x="0" y="39370"/>
                        </a:lnTo>
                        <a:close/>
                      </a:path>
                    </a:pathLst>
                  </a:custGeom>
                  <a:solidFill>
                    <a:srgbClr val="FFEEEE"/>
                  </a:solidFill>
                </p:spPr>
                <p:txBody>
                  <a:bodyPr wrap="square" lIns="0" tIns="0" rIns="0" bIns="0" rtlCol="0"/>
                  <a:lstStyle/>
                  <a:p>
                    <a:endParaRPr sz="700"/>
                  </a:p>
                </p:txBody>
              </p:sp>
              <p:sp>
                <p:nvSpPr>
                  <p:cNvPr id="209" name="object 31">
                    <a:extLst>
                      <a:ext uri="{FF2B5EF4-FFF2-40B4-BE49-F238E27FC236}">
                        <a16:creationId xmlns:a16="http://schemas.microsoft.com/office/drawing/2014/main" id="{2CB79932-7DA6-4322-AADF-CE4564FD8648}"/>
                      </a:ext>
                    </a:extLst>
                  </p:cNvPr>
                  <p:cNvSpPr/>
                  <p:nvPr/>
                </p:nvSpPr>
                <p:spPr>
                  <a:xfrm>
                    <a:off x="5950908" y="4430874"/>
                    <a:ext cx="111876" cy="34682"/>
                  </a:xfrm>
                  <a:custGeom>
                    <a:avLst/>
                    <a:gdLst/>
                    <a:ahLst/>
                    <a:cxnLst/>
                    <a:rect l="l" t="t" r="r" b="b"/>
                    <a:pathLst>
                      <a:path w="127000" h="39369">
                        <a:moveTo>
                          <a:pt x="0" y="39370"/>
                        </a:moveTo>
                        <a:lnTo>
                          <a:pt x="127000" y="39370"/>
                        </a:lnTo>
                        <a:lnTo>
                          <a:pt x="127000" y="0"/>
                        </a:lnTo>
                        <a:lnTo>
                          <a:pt x="0" y="0"/>
                        </a:lnTo>
                        <a:lnTo>
                          <a:pt x="0" y="39370"/>
                        </a:lnTo>
                        <a:close/>
                      </a:path>
                    </a:pathLst>
                  </a:custGeom>
                  <a:solidFill>
                    <a:srgbClr val="FFE3E3"/>
                  </a:solidFill>
                </p:spPr>
                <p:txBody>
                  <a:bodyPr wrap="square" lIns="0" tIns="0" rIns="0" bIns="0" rtlCol="0"/>
                  <a:lstStyle/>
                  <a:p>
                    <a:endParaRPr sz="700"/>
                  </a:p>
                </p:txBody>
              </p:sp>
              <p:sp>
                <p:nvSpPr>
                  <p:cNvPr id="210" name="object 32">
                    <a:extLst>
                      <a:ext uri="{FF2B5EF4-FFF2-40B4-BE49-F238E27FC236}">
                        <a16:creationId xmlns:a16="http://schemas.microsoft.com/office/drawing/2014/main" id="{92084836-8153-4D77-B5C8-6DD05DFA819C}"/>
                      </a:ext>
                    </a:extLst>
                  </p:cNvPr>
                  <p:cNvSpPr/>
                  <p:nvPr/>
                </p:nvSpPr>
                <p:spPr>
                  <a:xfrm>
                    <a:off x="5950908" y="4397312"/>
                    <a:ext cx="111876" cy="34682"/>
                  </a:xfrm>
                  <a:custGeom>
                    <a:avLst/>
                    <a:gdLst/>
                    <a:ahLst/>
                    <a:cxnLst/>
                    <a:rect l="l" t="t" r="r" b="b"/>
                    <a:pathLst>
                      <a:path w="127000" h="39369">
                        <a:moveTo>
                          <a:pt x="0" y="39370"/>
                        </a:moveTo>
                        <a:lnTo>
                          <a:pt x="127000" y="39370"/>
                        </a:lnTo>
                        <a:lnTo>
                          <a:pt x="127000" y="0"/>
                        </a:lnTo>
                        <a:lnTo>
                          <a:pt x="0" y="0"/>
                        </a:lnTo>
                        <a:lnTo>
                          <a:pt x="0" y="39370"/>
                        </a:lnTo>
                        <a:close/>
                      </a:path>
                    </a:pathLst>
                  </a:custGeom>
                  <a:solidFill>
                    <a:srgbClr val="FFDADA"/>
                  </a:solidFill>
                </p:spPr>
                <p:txBody>
                  <a:bodyPr wrap="square" lIns="0" tIns="0" rIns="0" bIns="0" rtlCol="0"/>
                  <a:lstStyle/>
                  <a:p>
                    <a:endParaRPr sz="700"/>
                  </a:p>
                </p:txBody>
              </p:sp>
              <p:sp>
                <p:nvSpPr>
                  <p:cNvPr id="211" name="object 33">
                    <a:extLst>
                      <a:ext uri="{FF2B5EF4-FFF2-40B4-BE49-F238E27FC236}">
                        <a16:creationId xmlns:a16="http://schemas.microsoft.com/office/drawing/2014/main" id="{8DE4068E-A8DE-496F-AAA3-3DF3A7AFACAF}"/>
                      </a:ext>
                    </a:extLst>
                  </p:cNvPr>
                  <p:cNvSpPr/>
                  <p:nvPr/>
                </p:nvSpPr>
                <p:spPr>
                  <a:xfrm>
                    <a:off x="5950908" y="4363749"/>
                    <a:ext cx="111876" cy="34682"/>
                  </a:xfrm>
                  <a:custGeom>
                    <a:avLst/>
                    <a:gdLst/>
                    <a:ahLst/>
                    <a:cxnLst/>
                    <a:rect l="l" t="t" r="r" b="b"/>
                    <a:pathLst>
                      <a:path w="127000" h="39369">
                        <a:moveTo>
                          <a:pt x="0" y="39370"/>
                        </a:moveTo>
                        <a:lnTo>
                          <a:pt x="127000" y="39370"/>
                        </a:lnTo>
                        <a:lnTo>
                          <a:pt x="127000" y="0"/>
                        </a:lnTo>
                        <a:lnTo>
                          <a:pt x="0" y="0"/>
                        </a:lnTo>
                        <a:lnTo>
                          <a:pt x="0" y="39370"/>
                        </a:lnTo>
                        <a:close/>
                      </a:path>
                    </a:pathLst>
                  </a:custGeom>
                  <a:solidFill>
                    <a:srgbClr val="FFD0D0"/>
                  </a:solidFill>
                </p:spPr>
                <p:txBody>
                  <a:bodyPr wrap="square" lIns="0" tIns="0" rIns="0" bIns="0" rtlCol="0"/>
                  <a:lstStyle/>
                  <a:p>
                    <a:endParaRPr sz="700"/>
                  </a:p>
                </p:txBody>
              </p:sp>
              <p:sp>
                <p:nvSpPr>
                  <p:cNvPr id="212" name="object 34">
                    <a:extLst>
                      <a:ext uri="{FF2B5EF4-FFF2-40B4-BE49-F238E27FC236}">
                        <a16:creationId xmlns:a16="http://schemas.microsoft.com/office/drawing/2014/main" id="{2889B649-B0EF-488A-BADF-6307CC7D9D08}"/>
                      </a:ext>
                    </a:extLst>
                  </p:cNvPr>
                  <p:cNvSpPr/>
                  <p:nvPr/>
                </p:nvSpPr>
                <p:spPr>
                  <a:xfrm>
                    <a:off x="5950908" y="4330186"/>
                    <a:ext cx="111876" cy="34682"/>
                  </a:xfrm>
                  <a:custGeom>
                    <a:avLst/>
                    <a:gdLst/>
                    <a:ahLst/>
                    <a:cxnLst/>
                    <a:rect l="l" t="t" r="r" b="b"/>
                    <a:pathLst>
                      <a:path w="127000" h="39369">
                        <a:moveTo>
                          <a:pt x="0" y="39370"/>
                        </a:moveTo>
                        <a:lnTo>
                          <a:pt x="127000" y="39370"/>
                        </a:lnTo>
                        <a:lnTo>
                          <a:pt x="127000" y="0"/>
                        </a:lnTo>
                        <a:lnTo>
                          <a:pt x="0" y="0"/>
                        </a:lnTo>
                        <a:lnTo>
                          <a:pt x="0" y="39370"/>
                        </a:lnTo>
                        <a:close/>
                      </a:path>
                    </a:pathLst>
                  </a:custGeom>
                  <a:solidFill>
                    <a:srgbClr val="FFC5C5"/>
                  </a:solidFill>
                </p:spPr>
                <p:txBody>
                  <a:bodyPr wrap="square" lIns="0" tIns="0" rIns="0" bIns="0" rtlCol="0"/>
                  <a:lstStyle/>
                  <a:p>
                    <a:endParaRPr sz="700"/>
                  </a:p>
                </p:txBody>
              </p:sp>
              <p:sp>
                <p:nvSpPr>
                  <p:cNvPr id="213" name="object 35">
                    <a:extLst>
                      <a:ext uri="{FF2B5EF4-FFF2-40B4-BE49-F238E27FC236}">
                        <a16:creationId xmlns:a16="http://schemas.microsoft.com/office/drawing/2014/main" id="{7D554E5B-BB1C-4D2A-B298-7334397E8C3E}"/>
                      </a:ext>
                    </a:extLst>
                  </p:cNvPr>
                  <p:cNvSpPr/>
                  <p:nvPr/>
                </p:nvSpPr>
                <p:spPr>
                  <a:xfrm>
                    <a:off x="5950908" y="4296623"/>
                    <a:ext cx="111876" cy="34682"/>
                  </a:xfrm>
                  <a:custGeom>
                    <a:avLst/>
                    <a:gdLst/>
                    <a:ahLst/>
                    <a:cxnLst/>
                    <a:rect l="l" t="t" r="r" b="b"/>
                    <a:pathLst>
                      <a:path w="127000" h="39369">
                        <a:moveTo>
                          <a:pt x="0" y="39370"/>
                        </a:moveTo>
                        <a:lnTo>
                          <a:pt x="127000" y="39370"/>
                        </a:lnTo>
                        <a:lnTo>
                          <a:pt x="127000" y="0"/>
                        </a:lnTo>
                        <a:lnTo>
                          <a:pt x="0" y="0"/>
                        </a:lnTo>
                        <a:lnTo>
                          <a:pt x="0" y="39370"/>
                        </a:lnTo>
                        <a:close/>
                      </a:path>
                    </a:pathLst>
                  </a:custGeom>
                  <a:solidFill>
                    <a:srgbClr val="FFBABA"/>
                  </a:solidFill>
                </p:spPr>
                <p:txBody>
                  <a:bodyPr wrap="square" lIns="0" tIns="0" rIns="0" bIns="0" rtlCol="0"/>
                  <a:lstStyle/>
                  <a:p>
                    <a:endParaRPr sz="700"/>
                  </a:p>
                </p:txBody>
              </p:sp>
              <p:sp>
                <p:nvSpPr>
                  <p:cNvPr id="214" name="object 36">
                    <a:extLst>
                      <a:ext uri="{FF2B5EF4-FFF2-40B4-BE49-F238E27FC236}">
                        <a16:creationId xmlns:a16="http://schemas.microsoft.com/office/drawing/2014/main" id="{959FE5E8-A20B-4F5F-A3D3-A70465206F1B}"/>
                      </a:ext>
                    </a:extLst>
                  </p:cNvPr>
                  <p:cNvSpPr/>
                  <p:nvPr/>
                </p:nvSpPr>
                <p:spPr>
                  <a:xfrm>
                    <a:off x="5950908" y="4263060"/>
                    <a:ext cx="111876" cy="34682"/>
                  </a:xfrm>
                  <a:custGeom>
                    <a:avLst/>
                    <a:gdLst/>
                    <a:ahLst/>
                    <a:cxnLst/>
                    <a:rect l="l" t="t" r="r" b="b"/>
                    <a:pathLst>
                      <a:path w="127000" h="39369">
                        <a:moveTo>
                          <a:pt x="0" y="39370"/>
                        </a:moveTo>
                        <a:lnTo>
                          <a:pt x="127000" y="39370"/>
                        </a:lnTo>
                        <a:lnTo>
                          <a:pt x="127000" y="0"/>
                        </a:lnTo>
                        <a:lnTo>
                          <a:pt x="0" y="0"/>
                        </a:lnTo>
                        <a:lnTo>
                          <a:pt x="0" y="39370"/>
                        </a:lnTo>
                        <a:close/>
                      </a:path>
                    </a:pathLst>
                  </a:custGeom>
                  <a:solidFill>
                    <a:srgbClr val="FFAFAF"/>
                  </a:solidFill>
                </p:spPr>
                <p:txBody>
                  <a:bodyPr wrap="square" lIns="0" tIns="0" rIns="0" bIns="0" rtlCol="0"/>
                  <a:lstStyle/>
                  <a:p>
                    <a:endParaRPr sz="700"/>
                  </a:p>
                </p:txBody>
              </p:sp>
              <p:sp>
                <p:nvSpPr>
                  <p:cNvPr id="215" name="object 37">
                    <a:extLst>
                      <a:ext uri="{FF2B5EF4-FFF2-40B4-BE49-F238E27FC236}">
                        <a16:creationId xmlns:a16="http://schemas.microsoft.com/office/drawing/2014/main" id="{17C83E66-75DE-4CC1-B89E-50A6FCE9076B}"/>
                      </a:ext>
                    </a:extLst>
                  </p:cNvPr>
                  <p:cNvSpPr/>
                  <p:nvPr/>
                </p:nvSpPr>
                <p:spPr>
                  <a:xfrm>
                    <a:off x="5950908" y="4229498"/>
                    <a:ext cx="111876" cy="34682"/>
                  </a:xfrm>
                  <a:custGeom>
                    <a:avLst/>
                    <a:gdLst/>
                    <a:ahLst/>
                    <a:cxnLst/>
                    <a:rect l="l" t="t" r="r" b="b"/>
                    <a:pathLst>
                      <a:path w="127000" h="39369">
                        <a:moveTo>
                          <a:pt x="0" y="39370"/>
                        </a:moveTo>
                        <a:lnTo>
                          <a:pt x="127000" y="39370"/>
                        </a:lnTo>
                        <a:lnTo>
                          <a:pt x="127000" y="0"/>
                        </a:lnTo>
                        <a:lnTo>
                          <a:pt x="0" y="0"/>
                        </a:lnTo>
                        <a:lnTo>
                          <a:pt x="0" y="39370"/>
                        </a:lnTo>
                        <a:close/>
                      </a:path>
                    </a:pathLst>
                  </a:custGeom>
                  <a:solidFill>
                    <a:srgbClr val="FFA6A6"/>
                  </a:solidFill>
                </p:spPr>
                <p:txBody>
                  <a:bodyPr wrap="square" lIns="0" tIns="0" rIns="0" bIns="0" rtlCol="0"/>
                  <a:lstStyle/>
                  <a:p>
                    <a:endParaRPr sz="700"/>
                  </a:p>
                </p:txBody>
              </p:sp>
              <p:sp>
                <p:nvSpPr>
                  <p:cNvPr id="216" name="object 38">
                    <a:extLst>
                      <a:ext uri="{FF2B5EF4-FFF2-40B4-BE49-F238E27FC236}">
                        <a16:creationId xmlns:a16="http://schemas.microsoft.com/office/drawing/2014/main" id="{D192E8D5-0FD4-4E7F-87B9-8916509A5C7D}"/>
                      </a:ext>
                    </a:extLst>
                  </p:cNvPr>
                  <p:cNvSpPr/>
                  <p:nvPr/>
                </p:nvSpPr>
                <p:spPr>
                  <a:xfrm>
                    <a:off x="5950908" y="4195935"/>
                    <a:ext cx="111876" cy="34682"/>
                  </a:xfrm>
                  <a:custGeom>
                    <a:avLst/>
                    <a:gdLst/>
                    <a:ahLst/>
                    <a:cxnLst/>
                    <a:rect l="l" t="t" r="r" b="b"/>
                    <a:pathLst>
                      <a:path w="127000" h="39369">
                        <a:moveTo>
                          <a:pt x="0" y="39370"/>
                        </a:moveTo>
                        <a:lnTo>
                          <a:pt x="127000" y="39370"/>
                        </a:lnTo>
                        <a:lnTo>
                          <a:pt x="127000" y="0"/>
                        </a:lnTo>
                        <a:lnTo>
                          <a:pt x="0" y="0"/>
                        </a:lnTo>
                        <a:lnTo>
                          <a:pt x="0" y="39370"/>
                        </a:lnTo>
                        <a:close/>
                      </a:path>
                    </a:pathLst>
                  </a:custGeom>
                  <a:solidFill>
                    <a:srgbClr val="FF9C9C"/>
                  </a:solidFill>
                </p:spPr>
                <p:txBody>
                  <a:bodyPr wrap="square" lIns="0" tIns="0" rIns="0" bIns="0" rtlCol="0"/>
                  <a:lstStyle/>
                  <a:p>
                    <a:endParaRPr sz="700"/>
                  </a:p>
                </p:txBody>
              </p:sp>
              <p:sp>
                <p:nvSpPr>
                  <p:cNvPr id="217" name="object 39">
                    <a:extLst>
                      <a:ext uri="{FF2B5EF4-FFF2-40B4-BE49-F238E27FC236}">
                        <a16:creationId xmlns:a16="http://schemas.microsoft.com/office/drawing/2014/main" id="{42EA7CED-786C-419D-9EAC-E2B95CB5836D}"/>
                      </a:ext>
                    </a:extLst>
                  </p:cNvPr>
                  <p:cNvSpPr/>
                  <p:nvPr/>
                </p:nvSpPr>
                <p:spPr>
                  <a:xfrm>
                    <a:off x="5950908" y="4162372"/>
                    <a:ext cx="111876" cy="34682"/>
                  </a:xfrm>
                  <a:custGeom>
                    <a:avLst/>
                    <a:gdLst/>
                    <a:ahLst/>
                    <a:cxnLst/>
                    <a:rect l="l" t="t" r="r" b="b"/>
                    <a:pathLst>
                      <a:path w="127000" h="39369">
                        <a:moveTo>
                          <a:pt x="0" y="39370"/>
                        </a:moveTo>
                        <a:lnTo>
                          <a:pt x="127000" y="39370"/>
                        </a:lnTo>
                        <a:lnTo>
                          <a:pt x="127000" y="0"/>
                        </a:lnTo>
                        <a:lnTo>
                          <a:pt x="0" y="0"/>
                        </a:lnTo>
                        <a:lnTo>
                          <a:pt x="0" y="39370"/>
                        </a:lnTo>
                        <a:close/>
                      </a:path>
                    </a:pathLst>
                  </a:custGeom>
                  <a:solidFill>
                    <a:srgbClr val="FF9191"/>
                  </a:solidFill>
                </p:spPr>
                <p:txBody>
                  <a:bodyPr wrap="square" lIns="0" tIns="0" rIns="0" bIns="0" rtlCol="0"/>
                  <a:lstStyle/>
                  <a:p>
                    <a:endParaRPr sz="700"/>
                  </a:p>
                </p:txBody>
              </p:sp>
              <p:sp>
                <p:nvSpPr>
                  <p:cNvPr id="218" name="object 40">
                    <a:extLst>
                      <a:ext uri="{FF2B5EF4-FFF2-40B4-BE49-F238E27FC236}">
                        <a16:creationId xmlns:a16="http://schemas.microsoft.com/office/drawing/2014/main" id="{54928BD4-BACC-4DED-A7EF-1A4B97809977}"/>
                      </a:ext>
                    </a:extLst>
                  </p:cNvPr>
                  <p:cNvSpPr/>
                  <p:nvPr/>
                </p:nvSpPr>
                <p:spPr>
                  <a:xfrm>
                    <a:off x="5950908" y="4128809"/>
                    <a:ext cx="111876" cy="34682"/>
                  </a:xfrm>
                  <a:custGeom>
                    <a:avLst/>
                    <a:gdLst/>
                    <a:ahLst/>
                    <a:cxnLst/>
                    <a:rect l="l" t="t" r="r" b="b"/>
                    <a:pathLst>
                      <a:path w="127000" h="39369">
                        <a:moveTo>
                          <a:pt x="0" y="39370"/>
                        </a:moveTo>
                        <a:lnTo>
                          <a:pt x="127000" y="39370"/>
                        </a:lnTo>
                        <a:lnTo>
                          <a:pt x="127000" y="0"/>
                        </a:lnTo>
                        <a:lnTo>
                          <a:pt x="0" y="0"/>
                        </a:lnTo>
                        <a:lnTo>
                          <a:pt x="0" y="39370"/>
                        </a:lnTo>
                        <a:close/>
                      </a:path>
                    </a:pathLst>
                  </a:custGeom>
                  <a:solidFill>
                    <a:srgbClr val="FF8686"/>
                  </a:solidFill>
                </p:spPr>
                <p:txBody>
                  <a:bodyPr wrap="square" lIns="0" tIns="0" rIns="0" bIns="0" rtlCol="0"/>
                  <a:lstStyle/>
                  <a:p>
                    <a:endParaRPr sz="700"/>
                  </a:p>
                </p:txBody>
              </p:sp>
              <p:sp>
                <p:nvSpPr>
                  <p:cNvPr id="219" name="object 41">
                    <a:extLst>
                      <a:ext uri="{FF2B5EF4-FFF2-40B4-BE49-F238E27FC236}">
                        <a16:creationId xmlns:a16="http://schemas.microsoft.com/office/drawing/2014/main" id="{934CC0AE-73EF-4A22-96B1-81C2834B879A}"/>
                      </a:ext>
                    </a:extLst>
                  </p:cNvPr>
                  <p:cNvSpPr/>
                  <p:nvPr/>
                </p:nvSpPr>
                <p:spPr>
                  <a:xfrm>
                    <a:off x="5950908" y="4095246"/>
                    <a:ext cx="111876" cy="34682"/>
                  </a:xfrm>
                  <a:custGeom>
                    <a:avLst/>
                    <a:gdLst/>
                    <a:ahLst/>
                    <a:cxnLst/>
                    <a:rect l="l" t="t" r="r" b="b"/>
                    <a:pathLst>
                      <a:path w="127000" h="39369">
                        <a:moveTo>
                          <a:pt x="0" y="39370"/>
                        </a:moveTo>
                        <a:lnTo>
                          <a:pt x="127000" y="39370"/>
                        </a:lnTo>
                        <a:lnTo>
                          <a:pt x="127000" y="0"/>
                        </a:lnTo>
                        <a:lnTo>
                          <a:pt x="0" y="0"/>
                        </a:lnTo>
                        <a:lnTo>
                          <a:pt x="0" y="39370"/>
                        </a:lnTo>
                        <a:close/>
                      </a:path>
                    </a:pathLst>
                  </a:custGeom>
                  <a:solidFill>
                    <a:srgbClr val="FF7B7B"/>
                  </a:solidFill>
                </p:spPr>
                <p:txBody>
                  <a:bodyPr wrap="square" lIns="0" tIns="0" rIns="0" bIns="0" rtlCol="0"/>
                  <a:lstStyle/>
                  <a:p>
                    <a:endParaRPr sz="700"/>
                  </a:p>
                </p:txBody>
              </p:sp>
              <p:sp>
                <p:nvSpPr>
                  <p:cNvPr id="220" name="object 42">
                    <a:extLst>
                      <a:ext uri="{FF2B5EF4-FFF2-40B4-BE49-F238E27FC236}">
                        <a16:creationId xmlns:a16="http://schemas.microsoft.com/office/drawing/2014/main" id="{87547B4C-05BA-4CBC-984F-17739E90D1E1}"/>
                      </a:ext>
                    </a:extLst>
                  </p:cNvPr>
                  <p:cNvSpPr/>
                  <p:nvPr/>
                </p:nvSpPr>
                <p:spPr>
                  <a:xfrm>
                    <a:off x="5950908" y="4061684"/>
                    <a:ext cx="111876" cy="34682"/>
                  </a:xfrm>
                  <a:custGeom>
                    <a:avLst/>
                    <a:gdLst/>
                    <a:ahLst/>
                    <a:cxnLst/>
                    <a:rect l="l" t="t" r="r" b="b"/>
                    <a:pathLst>
                      <a:path w="127000" h="39369">
                        <a:moveTo>
                          <a:pt x="0" y="39370"/>
                        </a:moveTo>
                        <a:lnTo>
                          <a:pt x="127000" y="39370"/>
                        </a:lnTo>
                        <a:lnTo>
                          <a:pt x="127000" y="0"/>
                        </a:lnTo>
                        <a:lnTo>
                          <a:pt x="0" y="0"/>
                        </a:lnTo>
                        <a:lnTo>
                          <a:pt x="0" y="39370"/>
                        </a:lnTo>
                        <a:close/>
                      </a:path>
                    </a:pathLst>
                  </a:custGeom>
                  <a:solidFill>
                    <a:srgbClr val="FF7171"/>
                  </a:solidFill>
                </p:spPr>
                <p:txBody>
                  <a:bodyPr wrap="square" lIns="0" tIns="0" rIns="0" bIns="0" rtlCol="0"/>
                  <a:lstStyle/>
                  <a:p>
                    <a:endParaRPr sz="700"/>
                  </a:p>
                </p:txBody>
              </p:sp>
              <p:sp>
                <p:nvSpPr>
                  <p:cNvPr id="221" name="object 43">
                    <a:extLst>
                      <a:ext uri="{FF2B5EF4-FFF2-40B4-BE49-F238E27FC236}">
                        <a16:creationId xmlns:a16="http://schemas.microsoft.com/office/drawing/2014/main" id="{D6759D37-81C3-4C58-8958-489FA5294548}"/>
                      </a:ext>
                    </a:extLst>
                  </p:cNvPr>
                  <p:cNvSpPr/>
                  <p:nvPr/>
                </p:nvSpPr>
                <p:spPr>
                  <a:xfrm>
                    <a:off x="5950908" y="4028121"/>
                    <a:ext cx="111876" cy="34682"/>
                  </a:xfrm>
                  <a:custGeom>
                    <a:avLst/>
                    <a:gdLst/>
                    <a:ahLst/>
                    <a:cxnLst/>
                    <a:rect l="l" t="t" r="r" b="b"/>
                    <a:pathLst>
                      <a:path w="127000" h="39369">
                        <a:moveTo>
                          <a:pt x="0" y="39370"/>
                        </a:moveTo>
                        <a:lnTo>
                          <a:pt x="127000" y="39370"/>
                        </a:lnTo>
                        <a:lnTo>
                          <a:pt x="127000" y="0"/>
                        </a:lnTo>
                        <a:lnTo>
                          <a:pt x="0" y="0"/>
                        </a:lnTo>
                        <a:lnTo>
                          <a:pt x="0" y="39370"/>
                        </a:lnTo>
                        <a:close/>
                      </a:path>
                    </a:pathLst>
                  </a:custGeom>
                  <a:solidFill>
                    <a:srgbClr val="FF6868"/>
                  </a:solidFill>
                </p:spPr>
                <p:txBody>
                  <a:bodyPr wrap="square" lIns="0" tIns="0" rIns="0" bIns="0" rtlCol="0"/>
                  <a:lstStyle/>
                  <a:p>
                    <a:endParaRPr sz="700"/>
                  </a:p>
                </p:txBody>
              </p:sp>
              <p:sp>
                <p:nvSpPr>
                  <p:cNvPr id="222" name="object 44">
                    <a:extLst>
                      <a:ext uri="{FF2B5EF4-FFF2-40B4-BE49-F238E27FC236}">
                        <a16:creationId xmlns:a16="http://schemas.microsoft.com/office/drawing/2014/main" id="{C3F43A5E-20B2-4F11-BF65-7BA4A7687D10}"/>
                      </a:ext>
                    </a:extLst>
                  </p:cNvPr>
                  <p:cNvSpPr/>
                  <p:nvPr/>
                </p:nvSpPr>
                <p:spPr>
                  <a:xfrm>
                    <a:off x="5950908" y="3994558"/>
                    <a:ext cx="111876" cy="34682"/>
                  </a:xfrm>
                  <a:custGeom>
                    <a:avLst/>
                    <a:gdLst/>
                    <a:ahLst/>
                    <a:cxnLst/>
                    <a:rect l="l" t="t" r="r" b="b"/>
                    <a:pathLst>
                      <a:path w="127000" h="39369">
                        <a:moveTo>
                          <a:pt x="0" y="39370"/>
                        </a:moveTo>
                        <a:lnTo>
                          <a:pt x="127000" y="39370"/>
                        </a:lnTo>
                        <a:lnTo>
                          <a:pt x="127000" y="0"/>
                        </a:lnTo>
                        <a:lnTo>
                          <a:pt x="0" y="0"/>
                        </a:lnTo>
                        <a:lnTo>
                          <a:pt x="0" y="39370"/>
                        </a:lnTo>
                        <a:close/>
                      </a:path>
                    </a:pathLst>
                  </a:custGeom>
                  <a:solidFill>
                    <a:srgbClr val="FF5D5D"/>
                  </a:solidFill>
                </p:spPr>
                <p:txBody>
                  <a:bodyPr wrap="square" lIns="0" tIns="0" rIns="0" bIns="0" rtlCol="0"/>
                  <a:lstStyle/>
                  <a:p>
                    <a:endParaRPr sz="700"/>
                  </a:p>
                </p:txBody>
              </p:sp>
              <p:sp>
                <p:nvSpPr>
                  <p:cNvPr id="223" name="object 45">
                    <a:extLst>
                      <a:ext uri="{FF2B5EF4-FFF2-40B4-BE49-F238E27FC236}">
                        <a16:creationId xmlns:a16="http://schemas.microsoft.com/office/drawing/2014/main" id="{A24386B6-75FF-4675-B5E4-0CBA6695EB67}"/>
                      </a:ext>
                    </a:extLst>
                  </p:cNvPr>
                  <p:cNvSpPr/>
                  <p:nvPr/>
                </p:nvSpPr>
                <p:spPr>
                  <a:xfrm>
                    <a:off x="5950908" y="3960995"/>
                    <a:ext cx="111876" cy="34682"/>
                  </a:xfrm>
                  <a:custGeom>
                    <a:avLst/>
                    <a:gdLst/>
                    <a:ahLst/>
                    <a:cxnLst/>
                    <a:rect l="l" t="t" r="r" b="b"/>
                    <a:pathLst>
                      <a:path w="127000" h="39369">
                        <a:moveTo>
                          <a:pt x="0" y="39370"/>
                        </a:moveTo>
                        <a:lnTo>
                          <a:pt x="127000" y="39370"/>
                        </a:lnTo>
                        <a:lnTo>
                          <a:pt x="127000" y="0"/>
                        </a:lnTo>
                        <a:lnTo>
                          <a:pt x="0" y="0"/>
                        </a:lnTo>
                        <a:lnTo>
                          <a:pt x="0" y="39370"/>
                        </a:lnTo>
                        <a:close/>
                      </a:path>
                    </a:pathLst>
                  </a:custGeom>
                  <a:solidFill>
                    <a:srgbClr val="FF5252"/>
                  </a:solidFill>
                </p:spPr>
                <p:txBody>
                  <a:bodyPr wrap="square" lIns="0" tIns="0" rIns="0" bIns="0" rtlCol="0"/>
                  <a:lstStyle/>
                  <a:p>
                    <a:endParaRPr sz="700"/>
                  </a:p>
                </p:txBody>
              </p:sp>
              <p:sp>
                <p:nvSpPr>
                  <p:cNvPr id="224" name="object 46">
                    <a:extLst>
                      <a:ext uri="{FF2B5EF4-FFF2-40B4-BE49-F238E27FC236}">
                        <a16:creationId xmlns:a16="http://schemas.microsoft.com/office/drawing/2014/main" id="{7FFEBDFD-8993-457E-ACE7-751825F106CD}"/>
                      </a:ext>
                    </a:extLst>
                  </p:cNvPr>
                  <p:cNvSpPr/>
                  <p:nvPr/>
                </p:nvSpPr>
                <p:spPr>
                  <a:xfrm>
                    <a:off x="5950908" y="3927432"/>
                    <a:ext cx="111876" cy="34682"/>
                  </a:xfrm>
                  <a:custGeom>
                    <a:avLst/>
                    <a:gdLst/>
                    <a:ahLst/>
                    <a:cxnLst/>
                    <a:rect l="l" t="t" r="r" b="b"/>
                    <a:pathLst>
                      <a:path w="127000" h="39369">
                        <a:moveTo>
                          <a:pt x="0" y="39370"/>
                        </a:moveTo>
                        <a:lnTo>
                          <a:pt x="127000" y="39370"/>
                        </a:lnTo>
                        <a:lnTo>
                          <a:pt x="127000" y="0"/>
                        </a:lnTo>
                        <a:lnTo>
                          <a:pt x="0" y="0"/>
                        </a:lnTo>
                        <a:lnTo>
                          <a:pt x="0" y="39370"/>
                        </a:lnTo>
                        <a:close/>
                      </a:path>
                    </a:pathLst>
                  </a:custGeom>
                  <a:solidFill>
                    <a:srgbClr val="FF4747"/>
                  </a:solidFill>
                </p:spPr>
                <p:txBody>
                  <a:bodyPr wrap="square" lIns="0" tIns="0" rIns="0" bIns="0" rtlCol="0"/>
                  <a:lstStyle/>
                  <a:p>
                    <a:endParaRPr sz="700"/>
                  </a:p>
                </p:txBody>
              </p:sp>
              <p:sp>
                <p:nvSpPr>
                  <p:cNvPr id="225" name="object 47">
                    <a:extLst>
                      <a:ext uri="{FF2B5EF4-FFF2-40B4-BE49-F238E27FC236}">
                        <a16:creationId xmlns:a16="http://schemas.microsoft.com/office/drawing/2014/main" id="{633F71C2-ADB4-4376-A949-7115B76D4A49}"/>
                      </a:ext>
                    </a:extLst>
                  </p:cNvPr>
                  <p:cNvSpPr/>
                  <p:nvPr/>
                </p:nvSpPr>
                <p:spPr>
                  <a:xfrm>
                    <a:off x="5950908" y="3893870"/>
                    <a:ext cx="111876" cy="34682"/>
                  </a:xfrm>
                  <a:custGeom>
                    <a:avLst/>
                    <a:gdLst/>
                    <a:ahLst/>
                    <a:cxnLst/>
                    <a:rect l="l" t="t" r="r" b="b"/>
                    <a:pathLst>
                      <a:path w="127000" h="39369">
                        <a:moveTo>
                          <a:pt x="0" y="39370"/>
                        </a:moveTo>
                        <a:lnTo>
                          <a:pt x="127000" y="39370"/>
                        </a:lnTo>
                        <a:lnTo>
                          <a:pt x="127000" y="0"/>
                        </a:lnTo>
                        <a:lnTo>
                          <a:pt x="0" y="0"/>
                        </a:lnTo>
                        <a:lnTo>
                          <a:pt x="0" y="39370"/>
                        </a:lnTo>
                        <a:close/>
                      </a:path>
                    </a:pathLst>
                  </a:custGeom>
                  <a:solidFill>
                    <a:srgbClr val="FF3D3D"/>
                  </a:solidFill>
                </p:spPr>
                <p:txBody>
                  <a:bodyPr wrap="square" lIns="0" tIns="0" rIns="0" bIns="0" rtlCol="0"/>
                  <a:lstStyle/>
                  <a:p>
                    <a:endParaRPr sz="700"/>
                  </a:p>
                </p:txBody>
              </p:sp>
              <p:sp>
                <p:nvSpPr>
                  <p:cNvPr id="226" name="object 48">
                    <a:extLst>
                      <a:ext uri="{FF2B5EF4-FFF2-40B4-BE49-F238E27FC236}">
                        <a16:creationId xmlns:a16="http://schemas.microsoft.com/office/drawing/2014/main" id="{817591B3-6611-4AC9-BB18-85F9C5084F02}"/>
                      </a:ext>
                    </a:extLst>
                  </p:cNvPr>
                  <p:cNvSpPr/>
                  <p:nvPr/>
                </p:nvSpPr>
                <p:spPr>
                  <a:xfrm>
                    <a:off x="5950908" y="3860307"/>
                    <a:ext cx="111876" cy="34682"/>
                  </a:xfrm>
                  <a:custGeom>
                    <a:avLst/>
                    <a:gdLst/>
                    <a:ahLst/>
                    <a:cxnLst/>
                    <a:rect l="l" t="t" r="r" b="b"/>
                    <a:pathLst>
                      <a:path w="127000" h="39369">
                        <a:moveTo>
                          <a:pt x="0" y="39370"/>
                        </a:moveTo>
                        <a:lnTo>
                          <a:pt x="127000" y="39370"/>
                        </a:lnTo>
                        <a:lnTo>
                          <a:pt x="127000" y="0"/>
                        </a:lnTo>
                        <a:lnTo>
                          <a:pt x="0" y="0"/>
                        </a:lnTo>
                        <a:lnTo>
                          <a:pt x="0" y="39370"/>
                        </a:lnTo>
                        <a:close/>
                      </a:path>
                    </a:pathLst>
                  </a:custGeom>
                  <a:solidFill>
                    <a:srgbClr val="FF3434"/>
                  </a:solidFill>
                </p:spPr>
                <p:txBody>
                  <a:bodyPr wrap="square" lIns="0" tIns="0" rIns="0" bIns="0" rtlCol="0"/>
                  <a:lstStyle/>
                  <a:p>
                    <a:endParaRPr sz="700"/>
                  </a:p>
                </p:txBody>
              </p:sp>
              <p:sp>
                <p:nvSpPr>
                  <p:cNvPr id="227" name="object 49">
                    <a:extLst>
                      <a:ext uri="{FF2B5EF4-FFF2-40B4-BE49-F238E27FC236}">
                        <a16:creationId xmlns:a16="http://schemas.microsoft.com/office/drawing/2014/main" id="{9B684924-7761-430F-9929-8C23114DC98D}"/>
                      </a:ext>
                    </a:extLst>
                  </p:cNvPr>
                  <p:cNvSpPr/>
                  <p:nvPr/>
                </p:nvSpPr>
                <p:spPr>
                  <a:xfrm>
                    <a:off x="5950908" y="3826744"/>
                    <a:ext cx="111876" cy="34682"/>
                  </a:xfrm>
                  <a:custGeom>
                    <a:avLst/>
                    <a:gdLst/>
                    <a:ahLst/>
                    <a:cxnLst/>
                    <a:rect l="l" t="t" r="r" b="b"/>
                    <a:pathLst>
                      <a:path w="127000" h="39369">
                        <a:moveTo>
                          <a:pt x="0" y="39370"/>
                        </a:moveTo>
                        <a:lnTo>
                          <a:pt x="127000" y="39370"/>
                        </a:lnTo>
                        <a:lnTo>
                          <a:pt x="127000" y="0"/>
                        </a:lnTo>
                        <a:lnTo>
                          <a:pt x="0" y="0"/>
                        </a:lnTo>
                        <a:lnTo>
                          <a:pt x="0" y="39370"/>
                        </a:lnTo>
                        <a:close/>
                      </a:path>
                    </a:pathLst>
                  </a:custGeom>
                  <a:solidFill>
                    <a:srgbClr val="FF2929"/>
                  </a:solidFill>
                </p:spPr>
                <p:txBody>
                  <a:bodyPr wrap="square" lIns="0" tIns="0" rIns="0" bIns="0" rtlCol="0"/>
                  <a:lstStyle/>
                  <a:p>
                    <a:endParaRPr sz="700"/>
                  </a:p>
                </p:txBody>
              </p:sp>
              <p:sp>
                <p:nvSpPr>
                  <p:cNvPr id="228" name="object 50">
                    <a:extLst>
                      <a:ext uri="{FF2B5EF4-FFF2-40B4-BE49-F238E27FC236}">
                        <a16:creationId xmlns:a16="http://schemas.microsoft.com/office/drawing/2014/main" id="{7948A115-E1D5-468D-976E-38F15005AEEF}"/>
                      </a:ext>
                    </a:extLst>
                  </p:cNvPr>
                  <p:cNvSpPr/>
                  <p:nvPr/>
                </p:nvSpPr>
                <p:spPr>
                  <a:xfrm>
                    <a:off x="5950908" y="3793181"/>
                    <a:ext cx="111876" cy="34682"/>
                  </a:xfrm>
                  <a:custGeom>
                    <a:avLst/>
                    <a:gdLst/>
                    <a:ahLst/>
                    <a:cxnLst/>
                    <a:rect l="l" t="t" r="r" b="b"/>
                    <a:pathLst>
                      <a:path w="127000" h="39369">
                        <a:moveTo>
                          <a:pt x="0" y="39370"/>
                        </a:moveTo>
                        <a:lnTo>
                          <a:pt x="127000" y="39370"/>
                        </a:lnTo>
                        <a:lnTo>
                          <a:pt x="127000" y="0"/>
                        </a:lnTo>
                        <a:lnTo>
                          <a:pt x="0" y="0"/>
                        </a:lnTo>
                        <a:lnTo>
                          <a:pt x="0" y="39370"/>
                        </a:lnTo>
                        <a:close/>
                      </a:path>
                    </a:pathLst>
                  </a:custGeom>
                  <a:solidFill>
                    <a:srgbClr val="FF1F1F"/>
                  </a:solidFill>
                </p:spPr>
                <p:txBody>
                  <a:bodyPr wrap="square" lIns="0" tIns="0" rIns="0" bIns="0" rtlCol="0"/>
                  <a:lstStyle/>
                  <a:p>
                    <a:endParaRPr sz="700"/>
                  </a:p>
                </p:txBody>
              </p:sp>
              <p:sp>
                <p:nvSpPr>
                  <p:cNvPr id="229" name="object 51">
                    <a:extLst>
                      <a:ext uri="{FF2B5EF4-FFF2-40B4-BE49-F238E27FC236}">
                        <a16:creationId xmlns:a16="http://schemas.microsoft.com/office/drawing/2014/main" id="{524FCB0D-F671-4278-8A38-E944D3EF8E6F}"/>
                      </a:ext>
                    </a:extLst>
                  </p:cNvPr>
                  <p:cNvSpPr/>
                  <p:nvPr/>
                </p:nvSpPr>
                <p:spPr>
                  <a:xfrm>
                    <a:off x="5960585" y="3759618"/>
                    <a:ext cx="111876" cy="34682"/>
                  </a:xfrm>
                  <a:custGeom>
                    <a:avLst/>
                    <a:gdLst/>
                    <a:ahLst/>
                    <a:cxnLst/>
                    <a:rect l="l" t="t" r="r" b="b"/>
                    <a:pathLst>
                      <a:path w="127000" h="39369">
                        <a:moveTo>
                          <a:pt x="0" y="39370"/>
                        </a:moveTo>
                        <a:lnTo>
                          <a:pt x="127000" y="39370"/>
                        </a:lnTo>
                        <a:lnTo>
                          <a:pt x="127000" y="0"/>
                        </a:lnTo>
                        <a:lnTo>
                          <a:pt x="0" y="0"/>
                        </a:lnTo>
                        <a:lnTo>
                          <a:pt x="0" y="39370"/>
                        </a:lnTo>
                        <a:close/>
                      </a:path>
                    </a:pathLst>
                  </a:custGeom>
                  <a:solidFill>
                    <a:srgbClr val="FF1313"/>
                  </a:solidFill>
                </p:spPr>
                <p:txBody>
                  <a:bodyPr wrap="square" lIns="0" tIns="0" rIns="0" bIns="0" rtlCol="0"/>
                  <a:lstStyle/>
                  <a:p>
                    <a:endParaRPr sz="700"/>
                  </a:p>
                </p:txBody>
              </p:sp>
              <p:sp>
                <p:nvSpPr>
                  <p:cNvPr id="230" name="object 52">
                    <a:extLst>
                      <a:ext uri="{FF2B5EF4-FFF2-40B4-BE49-F238E27FC236}">
                        <a16:creationId xmlns:a16="http://schemas.microsoft.com/office/drawing/2014/main" id="{E43CE469-6A46-495A-9429-1AA94EED89BE}"/>
                      </a:ext>
                    </a:extLst>
                  </p:cNvPr>
                  <p:cNvSpPr/>
                  <p:nvPr/>
                </p:nvSpPr>
                <p:spPr>
                  <a:xfrm>
                    <a:off x="5950908" y="3726055"/>
                    <a:ext cx="111876" cy="34682"/>
                  </a:xfrm>
                  <a:custGeom>
                    <a:avLst/>
                    <a:gdLst/>
                    <a:ahLst/>
                    <a:cxnLst/>
                    <a:rect l="l" t="t" r="r" b="b"/>
                    <a:pathLst>
                      <a:path w="127000" h="39369">
                        <a:moveTo>
                          <a:pt x="0" y="39370"/>
                        </a:moveTo>
                        <a:lnTo>
                          <a:pt x="127000" y="39370"/>
                        </a:lnTo>
                        <a:lnTo>
                          <a:pt x="127000" y="0"/>
                        </a:lnTo>
                        <a:lnTo>
                          <a:pt x="0" y="0"/>
                        </a:lnTo>
                        <a:lnTo>
                          <a:pt x="0" y="39370"/>
                        </a:lnTo>
                        <a:close/>
                      </a:path>
                    </a:pathLst>
                  </a:custGeom>
                  <a:solidFill>
                    <a:srgbClr val="FF0909"/>
                  </a:solidFill>
                </p:spPr>
                <p:txBody>
                  <a:bodyPr wrap="square" lIns="0" tIns="0" rIns="0" bIns="0" rtlCol="0"/>
                  <a:lstStyle/>
                  <a:p>
                    <a:endParaRPr sz="700"/>
                  </a:p>
                </p:txBody>
              </p:sp>
              <p:sp>
                <p:nvSpPr>
                  <p:cNvPr id="231" name="object 53">
                    <a:extLst>
                      <a:ext uri="{FF2B5EF4-FFF2-40B4-BE49-F238E27FC236}">
                        <a16:creationId xmlns:a16="http://schemas.microsoft.com/office/drawing/2014/main" id="{71DA5131-C40A-4C49-B55F-B941A6734705}"/>
                      </a:ext>
                    </a:extLst>
                  </p:cNvPr>
                  <p:cNvSpPr/>
                  <p:nvPr/>
                </p:nvSpPr>
                <p:spPr>
                  <a:xfrm>
                    <a:off x="5950908" y="3692493"/>
                    <a:ext cx="111876" cy="34682"/>
                  </a:xfrm>
                  <a:custGeom>
                    <a:avLst/>
                    <a:gdLst/>
                    <a:ahLst/>
                    <a:cxnLst/>
                    <a:rect l="l" t="t" r="r" b="b"/>
                    <a:pathLst>
                      <a:path w="127000" h="39369">
                        <a:moveTo>
                          <a:pt x="0" y="39370"/>
                        </a:moveTo>
                        <a:lnTo>
                          <a:pt x="127000" y="39370"/>
                        </a:lnTo>
                        <a:lnTo>
                          <a:pt x="127000" y="0"/>
                        </a:lnTo>
                        <a:lnTo>
                          <a:pt x="0" y="0"/>
                        </a:lnTo>
                        <a:lnTo>
                          <a:pt x="0" y="39370"/>
                        </a:lnTo>
                        <a:close/>
                      </a:path>
                    </a:pathLst>
                  </a:custGeom>
                  <a:solidFill>
                    <a:srgbClr val="FF0000"/>
                  </a:solidFill>
                </p:spPr>
                <p:txBody>
                  <a:bodyPr wrap="square" lIns="0" tIns="0" rIns="0" bIns="0" rtlCol="0"/>
                  <a:lstStyle/>
                  <a:p>
                    <a:endParaRPr sz="700"/>
                  </a:p>
                </p:txBody>
              </p:sp>
              <p:sp>
                <p:nvSpPr>
                  <p:cNvPr id="232" name="object 54">
                    <a:extLst>
                      <a:ext uri="{FF2B5EF4-FFF2-40B4-BE49-F238E27FC236}">
                        <a16:creationId xmlns:a16="http://schemas.microsoft.com/office/drawing/2014/main" id="{16F94C39-7F02-4293-8BB3-8165D8FE248F}"/>
                      </a:ext>
                    </a:extLst>
                  </p:cNvPr>
                  <p:cNvSpPr txBox="1"/>
                  <p:nvPr/>
                </p:nvSpPr>
                <p:spPr>
                  <a:xfrm>
                    <a:off x="5612753" y="5220160"/>
                    <a:ext cx="97331" cy="107722"/>
                  </a:xfrm>
                  <a:prstGeom prst="rect">
                    <a:avLst/>
                  </a:prstGeom>
                </p:spPr>
                <p:txBody>
                  <a:bodyPr vert="horz" wrap="square" lIns="0" tIns="0" rIns="0" bIns="0" rtlCol="0">
                    <a:spAutoFit/>
                  </a:bodyPr>
                  <a:lstStyle/>
                  <a:p>
                    <a:pPr marL="11187"/>
                    <a:r>
                      <a:rPr sz="700" dirty="0">
                        <a:latin typeface="Times New Roman"/>
                        <a:cs typeface="Times New Roman"/>
                      </a:rPr>
                      <a:t>-6</a:t>
                    </a:r>
                  </a:p>
                </p:txBody>
              </p:sp>
              <p:sp>
                <p:nvSpPr>
                  <p:cNvPr id="233" name="object 55">
                    <a:extLst>
                      <a:ext uri="{FF2B5EF4-FFF2-40B4-BE49-F238E27FC236}">
                        <a16:creationId xmlns:a16="http://schemas.microsoft.com/office/drawing/2014/main" id="{F74DDDF3-130E-4BF7-95CD-94B45A308A04}"/>
                      </a:ext>
                    </a:extLst>
                  </p:cNvPr>
                  <p:cNvSpPr txBox="1"/>
                  <p:nvPr/>
                </p:nvSpPr>
                <p:spPr>
                  <a:xfrm>
                    <a:off x="5621379" y="4972962"/>
                    <a:ext cx="97331" cy="107722"/>
                  </a:xfrm>
                  <a:prstGeom prst="rect">
                    <a:avLst/>
                  </a:prstGeom>
                </p:spPr>
                <p:txBody>
                  <a:bodyPr vert="horz" wrap="square" lIns="0" tIns="0" rIns="0" bIns="0" rtlCol="0">
                    <a:spAutoFit/>
                  </a:bodyPr>
                  <a:lstStyle/>
                  <a:p>
                    <a:pPr marL="11187"/>
                    <a:r>
                      <a:rPr sz="700" dirty="0">
                        <a:latin typeface="Times New Roman"/>
                        <a:cs typeface="Times New Roman"/>
                      </a:rPr>
                      <a:t>-4</a:t>
                    </a:r>
                  </a:p>
                </p:txBody>
              </p:sp>
              <p:sp>
                <p:nvSpPr>
                  <p:cNvPr id="234" name="object 56">
                    <a:extLst>
                      <a:ext uri="{FF2B5EF4-FFF2-40B4-BE49-F238E27FC236}">
                        <a16:creationId xmlns:a16="http://schemas.microsoft.com/office/drawing/2014/main" id="{E58DDE3C-5499-4F39-BCF4-3B322131FFDB}"/>
                      </a:ext>
                    </a:extLst>
                  </p:cNvPr>
                  <p:cNvSpPr txBox="1"/>
                  <p:nvPr/>
                </p:nvSpPr>
                <p:spPr>
                  <a:xfrm>
                    <a:off x="5621379" y="4732940"/>
                    <a:ext cx="97331" cy="107722"/>
                  </a:xfrm>
                  <a:prstGeom prst="rect">
                    <a:avLst/>
                  </a:prstGeom>
                </p:spPr>
                <p:txBody>
                  <a:bodyPr vert="horz" wrap="square" lIns="0" tIns="0" rIns="0" bIns="0" rtlCol="0">
                    <a:spAutoFit/>
                  </a:bodyPr>
                  <a:lstStyle/>
                  <a:p>
                    <a:pPr marL="11187"/>
                    <a:r>
                      <a:rPr sz="700" dirty="0">
                        <a:latin typeface="Times New Roman"/>
                        <a:cs typeface="Times New Roman"/>
                      </a:rPr>
                      <a:t>-2</a:t>
                    </a:r>
                  </a:p>
                </p:txBody>
              </p:sp>
              <p:sp>
                <p:nvSpPr>
                  <p:cNvPr id="235" name="object 57">
                    <a:extLst>
                      <a:ext uri="{FF2B5EF4-FFF2-40B4-BE49-F238E27FC236}">
                        <a16:creationId xmlns:a16="http://schemas.microsoft.com/office/drawing/2014/main" id="{161EAD29-9C76-4DB5-82E6-8A63C600A5EC}"/>
                      </a:ext>
                    </a:extLst>
                  </p:cNvPr>
                  <p:cNvSpPr txBox="1"/>
                  <p:nvPr/>
                </p:nvSpPr>
                <p:spPr>
                  <a:xfrm>
                    <a:off x="5612753" y="4414653"/>
                    <a:ext cx="67126" cy="107722"/>
                  </a:xfrm>
                  <a:prstGeom prst="rect">
                    <a:avLst/>
                  </a:prstGeom>
                </p:spPr>
                <p:txBody>
                  <a:bodyPr vert="horz" wrap="square" lIns="0" tIns="0" rIns="0" bIns="0" rtlCol="0">
                    <a:spAutoFit/>
                  </a:bodyPr>
                  <a:lstStyle/>
                  <a:p>
                    <a:pPr marL="11187"/>
                    <a:r>
                      <a:rPr sz="700" dirty="0">
                        <a:latin typeface="Times New Roman"/>
                        <a:cs typeface="Times New Roman"/>
                      </a:rPr>
                      <a:t>0</a:t>
                    </a:r>
                  </a:p>
                </p:txBody>
              </p:sp>
              <p:sp>
                <p:nvSpPr>
                  <p:cNvPr id="236" name="object 58">
                    <a:extLst>
                      <a:ext uri="{FF2B5EF4-FFF2-40B4-BE49-F238E27FC236}">
                        <a16:creationId xmlns:a16="http://schemas.microsoft.com/office/drawing/2014/main" id="{7BB0664D-67AC-4C78-9A24-92FC383F6B92}"/>
                      </a:ext>
                    </a:extLst>
                  </p:cNvPr>
                  <p:cNvSpPr txBox="1"/>
                  <p:nvPr/>
                </p:nvSpPr>
                <p:spPr>
                  <a:xfrm>
                    <a:off x="5621379" y="4139117"/>
                    <a:ext cx="67126" cy="107722"/>
                  </a:xfrm>
                  <a:prstGeom prst="rect">
                    <a:avLst/>
                  </a:prstGeom>
                </p:spPr>
                <p:txBody>
                  <a:bodyPr vert="horz" wrap="square" lIns="0" tIns="0" rIns="0" bIns="0" rtlCol="0">
                    <a:spAutoFit/>
                  </a:bodyPr>
                  <a:lstStyle/>
                  <a:p>
                    <a:pPr marL="11187"/>
                    <a:r>
                      <a:rPr sz="700" dirty="0">
                        <a:latin typeface="Times New Roman"/>
                        <a:cs typeface="Times New Roman"/>
                      </a:rPr>
                      <a:t>2</a:t>
                    </a:r>
                  </a:p>
                </p:txBody>
              </p:sp>
              <p:sp>
                <p:nvSpPr>
                  <p:cNvPr id="237" name="object 59">
                    <a:extLst>
                      <a:ext uri="{FF2B5EF4-FFF2-40B4-BE49-F238E27FC236}">
                        <a16:creationId xmlns:a16="http://schemas.microsoft.com/office/drawing/2014/main" id="{F2018F0B-3217-4DB5-92E0-9D21228C13AD}"/>
                      </a:ext>
                    </a:extLst>
                  </p:cNvPr>
                  <p:cNvSpPr txBox="1"/>
                  <p:nvPr/>
                </p:nvSpPr>
                <p:spPr>
                  <a:xfrm>
                    <a:off x="5621379" y="3891784"/>
                    <a:ext cx="67126" cy="107722"/>
                  </a:xfrm>
                  <a:prstGeom prst="rect">
                    <a:avLst/>
                  </a:prstGeom>
                </p:spPr>
                <p:txBody>
                  <a:bodyPr vert="horz" wrap="square" lIns="0" tIns="0" rIns="0" bIns="0" rtlCol="0">
                    <a:spAutoFit/>
                  </a:bodyPr>
                  <a:lstStyle/>
                  <a:p>
                    <a:pPr marL="11187"/>
                    <a:r>
                      <a:rPr sz="700" dirty="0">
                        <a:latin typeface="Times New Roman"/>
                        <a:cs typeface="Times New Roman"/>
                      </a:rPr>
                      <a:t>4</a:t>
                    </a:r>
                  </a:p>
                </p:txBody>
              </p:sp>
              <p:sp>
                <p:nvSpPr>
                  <p:cNvPr id="238" name="object 60">
                    <a:extLst>
                      <a:ext uri="{FF2B5EF4-FFF2-40B4-BE49-F238E27FC236}">
                        <a16:creationId xmlns:a16="http://schemas.microsoft.com/office/drawing/2014/main" id="{7027FC23-B478-487B-B526-F4A300B66017}"/>
                      </a:ext>
                    </a:extLst>
                  </p:cNvPr>
                  <p:cNvSpPr txBox="1"/>
                  <p:nvPr/>
                </p:nvSpPr>
                <p:spPr>
                  <a:xfrm>
                    <a:off x="5612753" y="3551845"/>
                    <a:ext cx="67126" cy="107722"/>
                  </a:xfrm>
                  <a:prstGeom prst="rect">
                    <a:avLst/>
                  </a:prstGeom>
                </p:spPr>
                <p:txBody>
                  <a:bodyPr vert="horz" wrap="square" lIns="0" tIns="0" rIns="0" bIns="0" rtlCol="0">
                    <a:spAutoFit/>
                  </a:bodyPr>
                  <a:lstStyle/>
                  <a:p>
                    <a:pPr marL="11187"/>
                    <a:r>
                      <a:rPr sz="700" dirty="0">
                        <a:latin typeface="Times New Roman"/>
                        <a:cs typeface="Times New Roman"/>
                      </a:rPr>
                      <a:t>6</a:t>
                    </a:r>
                  </a:p>
                </p:txBody>
              </p:sp>
            </p:grpSp>
          </p:grpSp>
          <p:sp>
            <p:nvSpPr>
              <p:cNvPr id="15" name="TextBox 14">
                <a:extLst>
                  <a:ext uri="{FF2B5EF4-FFF2-40B4-BE49-F238E27FC236}">
                    <a16:creationId xmlns:a16="http://schemas.microsoft.com/office/drawing/2014/main" id="{12FBEA99-595D-4DFE-B280-8A7F884634CE}"/>
                  </a:ext>
                </a:extLst>
              </p:cNvPr>
              <p:cNvSpPr txBox="1"/>
              <p:nvPr/>
            </p:nvSpPr>
            <p:spPr>
              <a:xfrm>
                <a:off x="278190" y="209200"/>
                <a:ext cx="269626"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a</a:t>
                </a:r>
              </a:p>
            </p:txBody>
          </p:sp>
          <p:sp>
            <p:nvSpPr>
              <p:cNvPr id="360" name="TextBox 359">
                <a:extLst>
                  <a:ext uri="{FF2B5EF4-FFF2-40B4-BE49-F238E27FC236}">
                    <a16:creationId xmlns:a16="http://schemas.microsoft.com/office/drawing/2014/main" id="{FDFEEAF6-D880-4136-B9B3-53B046D0BDBA}"/>
                  </a:ext>
                </a:extLst>
              </p:cNvPr>
              <p:cNvSpPr txBox="1"/>
              <p:nvPr/>
            </p:nvSpPr>
            <p:spPr>
              <a:xfrm>
                <a:off x="413003" y="4930043"/>
                <a:ext cx="269626"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c</a:t>
                </a:r>
              </a:p>
            </p:txBody>
          </p:sp>
          <p:sp>
            <p:nvSpPr>
              <p:cNvPr id="361" name="TextBox 360">
                <a:extLst>
                  <a:ext uri="{FF2B5EF4-FFF2-40B4-BE49-F238E27FC236}">
                    <a16:creationId xmlns:a16="http://schemas.microsoft.com/office/drawing/2014/main" id="{3211D0E0-6E5B-44D9-A5FE-9F9DBC6DCF6F}"/>
                  </a:ext>
                </a:extLst>
              </p:cNvPr>
              <p:cNvSpPr txBox="1"/>
              <p:nvPr/>
            </p:nvSpPr>
            <p:spPr>
              <a:xfrm>
                <a:off x="2659770" y="209200"/>
                <a:ext cx="279244"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b</a:t>
                </a:r>
              </a:p>
            </p:txBody>
          </p:sp>
          <p:sp>
            <p:nvSpPr>
              <p:cNvPr id="363" name="TextBox 362">
                <a:extLst>
                  <a:ext uri="{FF2B5EF4-FFF2-40B4-BE49-F238E27FC236}">
                    <a16:creationId xmlns:a16="http://schemas.microsoft.com/office/drawing/2014/main" id="{4D38EE0C-1C7C-40A9-86A0-4474033AB247}"/>
                  </a:ext>
                </a:extLst>
              </p:cNvPr>
              <p:cNvSpPr txBox="1"/>
              <p:nvPr/>
            </p:nvSpPr>
            <p:spPr>
              <a:xfrm>
                <a:off x="2721225" y="8918728"/>
                <a:ext cx="510076"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cultivar</a:t>
                </a:r>
              </a:p>
            </p:txBody>
          </p:sp>
        </p:grpSp>
        <p:sp>
          <p:nvSpPr>
            <p:cNvPr id="364" name="TextBox 363">
              <a:extLst>
                <a:ext uri="{FF2B5EF4-FFF2-40B4-BE49-F238E27FC236}">
                  <a16:creationId xmlns:a16="http://schemas.microsoft.com/office/drawing/2014/main" id="{F46238FE-F095-4081-AD01-1A5C352476BA}"/>
                </a:ext>
              </a:extLst>
            </p:cNvPr>
            <p:cNvSpPr txBox="1"/>
            <p:nvPr/>
          </p:nvSpPr>
          <p:spPr>
            <a:xfrm>
              <a:off x="6421279" y="5472556"/>
              <a:ext cx="198271" cy="1903083"/>
            </a:xfrm>
            <a:prstGeom prst="rect">
              <a:avLst/>
            </a:prstGeom>
            <a:solidFill>
              <a:schemeClr val="bg1"/>
            </a:solidFill>
          </p:spPr>
          <p:txBody>
            <a:bodyPr wrap="square" rtlCol="0">
              <a:spAutoFit/>
            </a:bodyPr>
            <a:lstStyle/>
            <a:p>
              <a:endParaRPr lang="en-US" dirty="0"/>
            </a:p>
          </p:txBody>
        </p:sp>
      </p:grpSp>
    </p:spTree>
    <p:extLst>
      <p:ext uri="{BB962C8B-B14F-4D97-AF65-F5344CB8AC3E}">
        <p14:creationId xmlns:p14="http://schemas.microsoft.com/office/powerpoint/2010/main" val="2608246852"/>
      </p:ext>
    </p:extLst>
  </p:cSld>
  <p:clrMapOvr>
    <a:masterClrMapping/>
  </p:clrMapOvr>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155</TotalTime>
  <Words>323</Words>
  <Application>Microsoft Office PowerPoint</Application>
  <PresentationFormat>A4 Paper (210x297 mm)</PresentationFormat>
  <Paragraphs>113</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等线</vt:lpstr>
      <vt:lpstr>Arial</vt:lpstr>
      <vt:lpstr>Calibri</vt:lpstr>
      <vt:lpstr>Calibri Light</vt:lpstr>
      <vt:lpstr>Times New Roman</vt:lpstr>
      <vt:lpstr>Office 主题​​</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jiang yue</dc:creator>
  <cp:lastModifiedBy>Zhang, Hongbin</cp:lastModifiedBy>
  <cp:revision>45</cp:revision>
  <dcterms:created xsi:type="dcterms:W3CDTF">2022-03-31T14:58:44Z</dcterms:created>
  <dcterms:modified xsi:type="dcterms:W3CDTF">2022-10-14T23:41:51Z</dcterms:modified>
</cp:coreProperties>
</file>