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1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01" autoAdjust="0"/>
  </p:normalViewPr>
  <p:slideViewPr>
    <p:cSldViewPr snapToGrid="0" showGuides="1">
      <p:cViewPr>
        <p:scale>
          <a:sx n="100" d="100"/>
          <a:sy n="100" d="100"/>
        </p:scale>
        <p:origin x="1824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3DB35-9DF1-474F-A959-69B7E009988C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461C8-1AF6-4113-89B1-FA1A852D18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59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83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65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06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2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687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8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05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90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25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56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33892-F46B-4728-BF0D-7B071A4C0781}" type="datetimeFigureOut">
              <a:rPr lang="zh-CN" altLang="en-US" smtClean="0"/>
              <a:t>2022/10/13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0B04D-7C17-4408-A73B-F358DC70CC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91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C45C4D9-04E4-4E80-9195-5B657747CA5E}"/>
              </a:ext>
            </a:extLst>
          </p:cNvPr>
          <p:cNvSpPr txBox="1"/>
          <p:nvPr/>
        </p:nvSpPr>
        <p:spPr>
          <a:xfrm>
            <a:off x="440778" y="4586188"/>
            <a:ext cx="6243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Differentially expressed transcripts (DETs) between cultivars that are contrasting in Rb1 content in the roots of four-year-old plants. These DETs were considered as Rb1 biosynthesis candidate gene DET-Is.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difference of Rb1 content between 14 highest- and 14 lowest-Rb1 content cultivars. Different capital letters indicate that the Rb1 contents are different at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≤ 0.01.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Differential expression heatmap of the Rb1 biosynthesis candidate gene DET-Is between the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highest- and 14 lowest-Rb1 content cultivars. Rep, biological replicate.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8378F3-0547-25DD-3AED-6528B9B40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28" y="1313931"/>
            <a:ext cx="6285521" cy="318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10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570</TotalTime>
  <Words>95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jiang yue</dc:creator>
  <cp:lastModifiedBy>Zhang, Meiping</cp:lastModifiedBy>
  <cp:revision>89</cp:revision>
  <dcterms:created xsi:type="dcterms:W3CDTF">2021-03-05T11:18:58Z</dcterms:created>
  <dcterms:modified xsi:type="dcterms:W3CDTF">2022-10-13T20:54:06Z</dcterms:modified>
</cp:coreProperties>
</file>