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4" r:id="rId2"/>
    <p:sldId id="262" r:id="rId3"/>
    <p:sldId id="263" r:id="rId4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84"/>
  </p:normalViewPr>
  <p:slideViewPr>
    <p:cSldViewPr snapToGrid="0">
      <p:cViewPr varScale="1">
        <p:scale>
          <a:sx n="108" d="100"/>
          <a:sy n="108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6C341-5A1F-8441-8D36-54F78BCCAAAD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3442A-CDA7-7248-898F-973B93EF2A82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30850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696F1-39BD-EAAB-2508-29ACD2AB9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1C7DD0-631F-E236-835B-8D50F1E6B3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A29B2-8B2D-9C47-FD5C-FCBBDBFCF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E73AA-F81A-2422-17C9-6F0346CF4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DD03F-FE0D-490A-F7BE-202535098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2212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00810-D93F-7E9A-22B7-B71140094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56328-BF36-A89E-C0C4-68D3DF938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7E74F-4FA9-05E6-2A65-11569C0A9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D740D-7FE5-E30D-792E-DAA8F1C0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B9718-DEC0-7856-DE3A-5F53BFA62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2391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6A31C4-17E5-CCA9-86E4-C2193060BC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03BE59-4C11-7EA0-0734-8DED8D8CD9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6D424-4A05-4B93-B4F9-48951289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01400-257F-E1C7-75E0-45A6667B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84D52-92DB-B3EE-9A15-CE704BF05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9356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2019B-9158-6F34-D1A3-2F4AE56E9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FB81C-18FE-B5E0-53D4-ED5A1D921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281BA-CE4C-D033-282C-90E576B34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D8429-AA64-5907-FC57-47567AFCD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3D822-31BC-3BE4-7474-A6DC7D752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648214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09894-5193-6768-F366-DC84C6ECF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50564-DFC7-6ED3-7CA9-DDC0610E0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01730-8C09-0C10-0870-C06FBF718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255D0-36D8-8CE5-D767-47765BA7A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29848-12C4-35DC-CADC-DE9480DB7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1050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B53C9-942F-E0E1-55CE-8D863EB2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23E0C-6CD2-C11F-BA97-EB86315AD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A8E4D-6F75-20D5-2970-B4D28CE360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E74814-313F-3A18-4C74-10F3BA74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54B62-B52B-9F89-F22D-6580166BA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2EB436-5A9C-1A3F-3B3D-F85A12C34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8578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D00AD-C223-ADF1-B72F-CF24C1765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3B705-7909-9A0A-A935-FB9E09403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7CF7D-348F-1D84-5035-F8EBB1328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142911-D8B9-CB51-7609-48FADB132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1A3828-3A5C-0E16-1D2E-80A28BACA1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029BD-40A1-8CB9-CAFC-4540F44A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D58161-7ABE-A377-BF9D-A26510034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457D7A-D4CA-71E4-20C5-130688B21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9556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5FFE0-CFB6-9EF5-3338-0B2079A43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024E37-BC24-25A5-6A50-9CB04D00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6B8F76-B2E3-3F40-C4A1-3D191ABE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A1CDB4-90EF-C400-DA92-98BCDDC7A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675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018C45-CC19-C0EE-C94C-47BE96B1F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DB6A8E-B6EC-F171-56B3-E24C4B9C7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39C8D-72D0-870F-E2A3-F660C2F69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7216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9863C-A3C3-A923-7A94-128ED52EB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2B108-1484-6604-AAC7-197F6C9D6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1748FD-1E94-5F89-799B-2829D385F8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0EE34-E139-0D3F-B05D-A54CF8B0D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3CB74-3F79-9B32-0708-4EDCD0FED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BF586-D982-E49D-69F3-1C188F4E5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4277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C8922-2406-7373-7993-7B3EC7F2C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5C1F58-6A0D-8EFF-48DF-C2AD841F2F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D6A7EB-17CC-180A-9653-FA1DF6CF4F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EB14BF-827B-DC80-5A55-21C4C0428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6862B2-5063-10F6-77A8-F1740EC3B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AB0F53-2767-8EDC-B129-77B5521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5859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B540CA-56C3-5259-4BAA-22A1150CF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51EB9-6BCA-01FC-3450-8DBF145BC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1DE41-8CDD-99CC-E495-2ED6EA42C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9D4EE-296A-2D49-B25A-8BC31A3EE1BA}" type="datetimeFigureOut">
              <a:rPr lang="en-IT" smtClean="0"/>
              <a:t>11/21/2022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6C010-B0A2-0DE2-B871-91BF56602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BB058-E731-A6D5-035E-EE87E3183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E8102-E259-6C46-804F-A2AD0D40ECE7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6453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01C9C80-B193-B449-8FE5-53EF866C3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510831"/>
            <a:ext cx="81534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3510879-D08E-014B-BDD6-F0BC69E66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3121055"/>
            <a:ext cx="81534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C3E8CB5F-CEAA-FC45-9A06-6BC5F6A8F828}"/>
              </a:ext>
            </a:extLst>
          </p:cNvPr>
          <p:cNvSpPr txBox="1"/>
          <p:nvPr/>
        </p:nvSpPr>
        <p:spPr>
          <a:xfrm>
            <a:off x="1027945" y="5931670"/>
            <a:ext cx="10496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funnel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of (a) OS and (b) PFS show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expressed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standardized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mean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HR) on the x-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axis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standard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(from large to small) on the y-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axis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To facilitate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interpretation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funnel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plots include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idealized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funnel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shape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shaded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expected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dotted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 in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 shows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</a:t>
            </a:r>
          </a:p>
          <a:p>
            <a:pPr algn="just"/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investigated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reported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positive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(i.e.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&gt;1). </a:t>
            </a:r>
          </a:p>
        </p:txBody>
      </p:sp>
    </p:spTree>
    <p:extLst>
      <p:ext uri="{BB962C8B-B14F-4D97-AF65-F5344CB8AC3E}">
        <p14:creationId xmlns:p14="http://schemas.microsoft.com/office/powerpoint/2010/main" val="178977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7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876700"/>
            <a:ext cx="10972802" cy="36576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7"/>
          <p:cNvSpPr txBox="1"/>
          <p:nvPr/>
        </p:nvSpPr>
        <p:spPr>
          <a:xfrm>
            <a:off x="1318726" y="5444413"/>
            <a:ext cx="911289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S2</a:t>
            </a:r>
            <a:r>
              <a:rPr lang="it-IT" sz="1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O</a:t>
            </a:r>
            <a:r>
              <a:rPr lang="it-IT" sz="1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verall pooled HRs comparing the high versus the low-PD-L1 values group for PFS in RCC patients.</a:t>
            </a:r>
            <a:endParaRPr sz="1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8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967150"/>
            <a:ext cx="10972802" cy="36576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8"/>
          <p:cNvSpPr txBox="1"/>
          <p:nvPr/>
        </p:nvSpPr>
        <p:spPr>
          <a:xfrm>
            <a:off x="1318726" y="5444413"/>
            <a:ext cx="9112899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S3</a:t>
            </a:r>
            <a:r>
              <a:rPr lang="it-IT" sz="1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: </a:t>
            </a:r>
            <a:r>
              <a:rPr lang="it-IT" sz="1200" dirty="0">
                <a:solidFill>
                  <a:schemeClr val="dk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sym typeface="Calibri"/>
              </a:rPr>
              <a:t>overall pooled HRs comparing the high versus the low-PD-L1 values group for PFS in Melanoma patients.</a:t>
            </a:r>
            <a:endParaRPr sz="1200" dirty="0">
              <a:solidFill>
                <a:schemeClr val="dk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Widescreen</PresentationFormat>
  <Paragraphs>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Fabio Scirocchi</dc:creator>
  <cp:lastModifiedBy>MDPI</cp:lastModifiedBy>
  <cp:revision>2</cp:revision>
  <dcterms:created xsi:type="dcterms:W3CDTF">2022-09-28T14:22:14Z</dcterms:created>
  <dcterms:modified xsi:type="dcterms:W3CDTF">2022-11-21T16:06:06Z</dcterms:modified>
</cp:coreProperties>
</file>