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596F587-B102-47BE-8282-3CF6BF5C76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27573CD4-2A8A-4EC3-958D-B5CF8D6A3F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0BE4BBA-3705-4D03-8432-7827A2022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10BEE5A-CD5D-4FA4-A2C0-98EDA27FA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64DADE6-D7BF-4680-A172-513C4E34E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96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3EEF3-F2FB-4CF3-A28E-3567A0C357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F4908C9A-6BEF-459B-BD34-F7C487BB4D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7DAA57C-BDFA-44D3-BC6D-8EDAFA301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DF41A44-40C9-4E6F-A183-3112675D6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3EBDBE1-EF97-40F2-A0FF-75223282B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16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511BD21A-DA0D-40E0-94FD-CC8AB4405E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747E70AA-7A1F-4530-94A1-39FB09B34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6DAC57-6D45-4C2C-AB1A-DE3B7C828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075874-2A8B-4EE5-B0ED-142157598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8CD435F-5DA0-4475-B929-C6819819E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34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4158CE1-2584-4648-A684-9BD5F42389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6FAD530-03A1-4D96-B111-63F7B9AEDD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596096C-34AF-4A32-A8EB-A0AA7894E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02087B5-23C2-4124-A81D-C8683641B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C3E7B32-5354-47CC-B9BB-3EC322020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463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DF8891F-2548-4329-9AB5-484CA4011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617B9FE-2FFD-45A7-AE09-DFE527ACC3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E2FBBE-5ACE-48A2-93C2-B16FB1CDF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63F58F4-B36E-434C-A897-B9F977EAE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1B78F0-4131-4C5B-AD35-985F0F3F90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971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8C0A1A-450C-41A4-85FA-0EBE1ABB9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E7B7DE-C8F2-4606-B07E-138FD25E1C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56751DB-A126-41A2-9E5C-B48F0547D1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7B5419-9611-4CBE-A6F2-F0BF64156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C505397-62FF-4CC8-863D-FC66B2EE1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18261C4-81C6-4DE8-8653-85B280CA5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269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942FC49-9BDA-4727-AFEF-BF91D9944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117086-DF8F-41B6-A6B6-5D7B8D4148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0ADDF33-A7BF-4E4D-B37B-9FD47383DB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EB13A0FF-47D3-4F73-98F1-A7DEE5C22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A0F81E74-2E6C-4B87-8BFD-078CC66107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E7ABD46-9721-40CA-A83F-1F1C4FA4F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E3501EF-8A37-4B1E-BD64-786E0F743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D70CF193-A846-4A89-A385-64BE48CE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709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0876E58-0CCD-4DAC-AE4F-3D165B6C9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60AB8AE-88AB-47F1-B34C-23FCDC7B5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C24B415-0E5C-4413-B082-96DD24BDAD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31D9001-DC80-4023-882D-E551FD742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8363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EEC0FED-9F13-4373-81FB-B1A0E730F6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F48597D-0856-4A4C-8D02-728B65EB1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A30F5F2-43C2-4DAB-8A52-6031F65F4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990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AA5CE5-5B7F-4A46-AF50-66A03A7F4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DC24BEB-88CE-4C7A-8A6B-45CB2EAF41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2BBE049A-7FAE-4A68-A352-DE04C1C97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2397A0C-4BE5-410D-BCD0-6ACB643CF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456256D-D051-4BBA-A67B-3AC2D75E7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29B54A6-EB4C-49C3-92F6-039B673AC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029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0727E7-2448-41C4-9F5D-076B24148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06960C5-A96F-486F-BA3D-83E88F04B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A86981-6A40-48CA-B61B-9ADD49CA0E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032CB58-5463-47C5-8EA1-CCAB39726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245F787-300B-4BD8-8C2D-FC3340957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E4C2D443-A8FF-4A5F-B131-9A3B3B8FC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023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78217896-9480-49B1-819D-6EF4A7EBD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85BBD3-B752-40C3-83AD-7F6EB17DF7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56E0A7-3861-400F-B642-49109E4737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25CB6-E779-45B0-80F1-B67BC3A1FC85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AD9CD75-6F6F-44D1-B27D-383FC89992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F54688-77C7-46EB-B9ED-6AA8DB75C6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94DF62-AFD5-48BD-B159-E01A7C7769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8232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4FC76B92-8A91-44D6-AF56-226F591D246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82" b="2069"/>
          <a:stretch/>
        </p:blipFill>
        <p:spPr>
          <a:xfrm>
            <a:off x="77002" y="924025"/>
            <a:ext cx="12192000" cy="4494998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F59A13D0-D8D5-4C3E-9F87-4187434F574F}"/>
              </a:ext>
            </a:extLst>
          </p:cNvPr>
          <p:cNvSpPr txBox="1"/>
          <p:nvPr/>
        </p:nvSpPr>
        <p:spPr>
          <a:xfrm>
            <a:off x="642487" y="5419023"/>
            <a:ext cx="100511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</a:t>
            </a:r>
            <a:r>
              <a:rPr lang="en-US" b="1" dirty="0">
                <a:solidFill>
                  <a:srgbClr val="000000"/>
                </a:solidFill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sz="1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sz="1800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. Functional model of oxidative phosphorylation. The red color indicates the over expression of spheroid proteins.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7361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21272BD9-4E61-45DC-9206-A2BCF94BFF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50"/>
          <a:stretch/>
        </p:blipFill>
        <p:spPr>
          <a:xfrm>
            <a:off x="890650" y="253793"/>
            <a:ext cx="9921812" cy="53481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A7EF20-F607-4456-A7D2-C2793E4D5005}"/>
              </a:ext>
            </a:extLst>
          </p:cNvPr>
          <p:cNvSpPr txBox="1"/>
          <p:nvPr/>
        </p:nvSpPr>
        <p:spPr>
          <a:xfrm>
            <a:off x="890650" y="5722475"/>
            <a:ext cx="10200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b="1" dirty="0">
                <a:solidFill>
                  <a:srgbClr val="000000"/>
                </a:solidFill>
                <a:effectLst/>
                <a:latin typeface="Palatino Linotype" panose="02040502050505030304" pitchFamily="18" charset="0"/>
                <a:ea typeface="SimSun" panose="02010600030101010101" pitchFamily="2" charset="-122"/>
                <a:cs typeface="Times New Roman" panose="02020603050405020304" pitchFamily="18" charset="0"/>
              </a:rPr>
              <a:t>Supplementary Figure S2.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Functional module of matrix reorganization obtained by </a:t>
            </a:r>
            <a:r>
              <a:rPr lang="en-GB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Reactome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brown colour indicates all the extracellular and plasma proteins identified in analyses of controls and carnosine treated samples.</a:t>
            </a:r>
          </a:p>
        </p:txBody>
      </p:sp>
    </p:spTree>
    <p:extLst>
      <p:ext uri="{BB962C8B-B14F-4D97-AF65-F5344CB8AC3E}">
        <p14:creationId xmlns:p14="http://schemas.microsoft.com/office/powerpoint/2010/main" val="20982269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54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Palatino Linotype</vt:lpstr>
      <vt:lpstr>Times New Roman</vt:lpstr>
      <vt:lpstr>Tema di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Alfonsina D'amato</dc:creator>
  <cp:lastModifiedBy>MDPI-106</cp:lastModifiedBy>
  <cp:revision>3</cp:revision>
  <dcterms:created xsi:type="dcterms:W3CDTF">2021-12-16T14:35:36Z</dcterms:created>
  <dcterms:modified xsi:type="dcterms:W3CDTF">2022-01-27T11:44:26Z</dcterms:modified>
</cp:coreProperties>
</file>