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5" r:id="rId2"/>
    <p:sldId id="266" r:id="rId3"/>
  </p:sldIdLst>
  <p:sldSz cx="6858000" cy="9144000" type="screen4x3"/>
  <p:notesSz cx="6794500" cy="99314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756" y="212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D5788-B9F8-4221-9A52-8A7885420084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00250" y="744538"/>
            <a:ext cx="27940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F2D86-D148-4725-8B70-F804EF365D1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28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051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9735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1246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8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52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9301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6492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30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472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1736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4071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D3B2F-3BA2-46E5-8FC6-A4C68C4B8194}" type="datetimeFigureOut">
              <a:rPr lang="it-IT" smtClean="0"/>
              <a:t>19/01/2022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F7A5E-7A95-4922-8F82-C16EC0B898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872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/>
          <p:cNvSpPr txBox="1"/>
          <p:nvPr/>
        </p:nvSpPr>
        <p:spPr>
          <a:xfrm>
            <a:off x="1124744" y="179512"/>
            <a:ext cx="48965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Table </a:t>
            </a:r>
            <a:r>
              <a:rPr lang="en-GB" sz="1050" b="1" dirty="0" smtClean="0"/>
              <a:t>S1</a:t>
            </a:r>
            <a:r>
              <a:rPr lang="en-GB" sz="1050" b="1" dirty="0"/>
              <a:t>.</a:t>
            </a:r>
            <a:r>
              <a:rPr lang="en-GB" sz="1050" dirty="0"/>
              <a:t> Differentially expressed miRNAs in </a:t>
            </a:r>
            <a:r>
              <a:rPr lang="en-GB" sz="1050" dirty="0" smtClean="0"/>
              <a:t>WBI  </a:t>
            </a:r>
            <a:r>
              <a:rPr lang="en-GB" sz="1050" i="1" dirty="0"/>
              <a:t>vs</a:t>
            </a:r>
            <a:r>
              <a:rPr lang="en-GB" sz="1050" dirty="0"/>
              <a:t> </a:t>
            </a:r>
            <a:r>
              <a:rPr lang="en-GB" sz="1050" dirty="0" smtClean="0"/>
              <a:t>SI plasma-derived exosomes </a:t>
            </a:r>
            <a:endParaRPr lang="en-US" sz="1050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895778"/>
              </p:ext>
            </p:extLst>
          </p:nvPr>
        </p:nvGraphicFramePr>
        <p:xfrm>
          <a:off x="1268760" y="467544"/>
          <a:ext cx="3384376" cy="84036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68"/>
                <a:gridCol w="1008112"/>
                <a:gridCol w="864096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err="1">
                          <a:effectLst/>
                        </a:rPr>
                        <a:t>miRNA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logFC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PValue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 anchor="b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mmu-miR-99b-3p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Infinity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0.0002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mmu-miR-141-3p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3.824282923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0.0001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mmu-mir-141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3.824282923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0.0001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mmu-miR-30e-5p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3.766464249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0.0048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mmu-miR-30a-5p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3.62320639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0.0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mmu-miR-200a-3p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3.373725293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0.0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mmu-mir-30a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3.364586142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0.0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mmu-mir-200a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3.310317897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mmu-miR-221-3p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3.214099007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0.0028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mmu-mir-221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3.214099007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0.0028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mmu-mir-25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3.208000316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mmu-miR-25-3p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3.206742841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mmu-miR-16-5p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3.191398861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0.0002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mmu-mir-16-1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3.176849874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0.0002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mmu-mir-30e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3.066031065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0.0017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mmu-mir-16-2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3.050931965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0.0002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mmu-mir-22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2.742625342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0.009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mmu-miR-22-3p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2.742156745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0.0091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mmu-mir-143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2.668278831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0.012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mmu-miR-143-3p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2.668278831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0.012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mmu-let-7j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2.661256501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0.0004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mmu-mir-93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2.615842337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0.015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mmu-miR-93-5p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2.615520297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0.0167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mmu-miR-140-3p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2.596325669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0.0004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mmu-mir-140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2.466130354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0.0005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mmu-miR-30d-5p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2.449286982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0.0461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mmu-miR-361-5p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2.448174053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0.0207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mmu-mir-30d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2.438898781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0.0487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mmu-miR-128-3p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2.438898781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0.0002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mmu-mir-128-2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2.432921038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0.0002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mmu-mir-128-1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2.355253386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0.0004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mmu-let-7i-5p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2.355253386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0.0017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mmu-let-7i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2.322433009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0.0017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mmu-miR-146b-5p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2.322433009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mmu-mir-146b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2.297048339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mmu-mir-361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2.182717411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0.0396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mmu-miR-125b-2-3p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2.082880755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0.0433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mmu-miR-1198-5p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2.082880755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0.0207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mmu-mir-1198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2.009369803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0.0207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mmu-miR-148a-5p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1.951988666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0.0207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mmu-miR-1839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1.951988666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0.009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mmu-miR-1839-5p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1.95115458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0.009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mmu-mir-199-b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1.849023301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0.0471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mmu-mir-199-b</a:t>
                      </a:r>
                      <a:r>
                        <a:rPr lang="en-US" sz="800" dirty="0" smtClean="0">
                          <a:effectLst/>
                          <a:latin typeface="Calibri"/>
                          <a:cs typeface="Times New Roman"/>
                        </a:rPr>
                        <a:t>-3p</a:t>
                      </a:r>
                      <a:endParaRPr lang="en-US" sz="8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1.847860383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0.0477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mmu-miR-199a-3p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1.847860383</a:t>
                      </a:r>
                      <a:endParaRPr lang="en-US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0.0477</a:t>
                      </a:r>
                      <a:endParaRPr lang="en-US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mmu-miR-199a-1</a:t>
                      </a:r>
                      <a:endParaRPr lang="en-US" sz="8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1.847382497</a:t>
                      </a:r>
                      <a:endParaRPr lang="en-US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0.0493</a:t>
                      </a:r>
                      <a:endParaRPr lang="en-US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mmu-miR-21a-5p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1.843860541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0.0214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mmu-mir-21a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1.843838473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0.0167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mmu-mir-182-5p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1.8405657277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0.0078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mmu-miR-182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1.8142204444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0.009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mmu-mir-146-a-5p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1.783359792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0.0078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mmu-mir-146a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1.783359792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0.0078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mmu-miR-1a-1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1.685863453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0.0337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mmu-miR-1a-3p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1.6858634531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0.0337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mmu-mir-1a-2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1.685390869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0.0337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mmu-mir-106b-3p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1.594954773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0.0272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  <a:tr h="25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mmu-mir-106b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1.578341563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0.0292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33" marR="3393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204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908996"/>
              </p:ext>
            </p:extLst>
          </p:nvPr>
        </p:nvGraphicFramePr>
        <p:xfrm>
          <a:off x="1196752" y="1475656"/>
          <a:ext cx="3384376" cy="25019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0979"/>
                <a:gridCol w="893986"/>
                <a:gridCol w="1149411"/>
              </a:tblGrid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err="1">
                          <a:effectLst/>
                        </a:rPr>
                        <a:t>miRNA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logFC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PValue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mmu-miR-99b-3p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err="1">
                          <a:effectLst/>
                        </a:rPr>
                        <a:t>Infinity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mmu-mir-411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err="1">
                          <a:effectLst/>
                        </a:rPr>
                        <a:t>Infinity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0.0101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mmu-miR-411-5p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err="1">
                          <a:effectLst/>
                        </a:rPr>
                        <a:t>Infinity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0.0101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mmu-miR-200a-3p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4.126708628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mmu-mir-200a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4.05812691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0.0032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mmu-miR-184-3p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3.178446537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mmu-mir-184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3.178446537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mmu-miR-429-3p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2.816872863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0.0476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mmu-mir-429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2.816872863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0.0476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mmu-miR-182-5p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2.746571479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0.0403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mmu-mir-182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2.72025135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0.0453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mmu-mir-320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2.203557278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0.0181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mmu-miR-320-3p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2.203524326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0.0181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err="1">
                          <a:effectLst/>
                        </a:rPr>
                        <a:t>miRNA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logFC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PValue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mmu-miR-99b-3p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err="1">
                          <a:effectLst/>
                        </a:rPr>
                        <a:t>Infinity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471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mmu-mir-411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 err="1">
                          <a:effectLst/>
                        </a:rPr>
                        <a:t>Infinity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0.0101</a:t>
                      </a:r>
                      <a:endParaRPr lang="en-US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1092940" y="1187624"/>
            <a:ext cx="46805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/>
              <a:t>Table S2.</a:t>
            </a:r>
            <a:r>
              <a:rPr lang="en-GB" sz="1050" dirty="0"/>
              <a:t> Differentially expressed miRNAs in </a:t>
            </a:r>
            <a:r>
              <a:rPr lang="en-GB" sz="1050" dirty="0" smtClean="0"/>
              <a:t>PBI  </a:t>
            </a:r>
            <a:r>
              <a:rPr lang="en-GB" sz="1050" i="1" dirty="0"/>
              <a:t>vs </a:t>
            </a:r>
            <a:r>
              <a:rPr lang="en-GB" sz="1050" dirty="0"/>
              <a:t>SI </a:t>
            </a:r>
            <a:r>
              <a:rPr lang="en-GB" sz="1050" dirty="0" smtClean="0"/>
              <a:t>plasma-derived exosomes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19776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3443</TotalTime>
  <Words>250</Words>
  <Application>Microsoft Office PowerPoint</Application>
  <PresentationFormat>Presentazione su schermo (4:3)</PresentationFormat>
  <Paragraphs>227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simona</dc:creator>
  <cp:lastModifiedBy>simona</cp:lastModifiedBy>
  <cp:revision>156</cp:revision>
  <cp:lastPrinted>2021-09-03T10:12:47Z</cp:lastPrinted>
  <dcterms:created xsi:type="dcterms:W3CDTF">2020-06-16T10:05:56Z</dcterms:created>
  <dcterms:modified xsi:type="dcterms:W3CDTF">2022-01-19T11:47:41Z</dcterms:modified>
</cp:coreProperties>
</file>