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8" r:id="rId2"/>
    <p:sldId id="339" r:id="rId3"/>
    <p:sldId id="281" r:id="rId4"/>
    <p:sldId id="329" r:id="rId5"/>
    <p:sldId id="295" r:id="rId6"/>
    <p:sldId id="304" r:id="rId7"/>
    <p:sldId id="342" r:id="rId8"/>
    <p:sldId id="300" r:id="rId9"/>
    <p:sldId id="340" r:id="rId10"/>
    <p:sldId id="343" r:id="rId11"/>
    <p:sldId id="344" r:id="rId12"/>
    <p:sldId id="337" r:id="rId1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338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139" autoAdjust="0"/>
    <p:restoredTop sz="91159" autoAdjust="0"/>
  </p:normalViewPr>
  <p:slideViewPr>
    <p:cSldViewPr snapToGrid="0" snapToObjects="1">
      <p:cViewPr varScale="1">
        <p:scale>
          <a:sx n="76" d="100"/>
          <a:sy n="76" d="100"/>
        </p:scale>
        <p:origin x="2176" y="216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16BC8-A52E-EB4B-8539-DC819F4CBB0B}" type="datetimeFigureOut">
              <a:rPr lang="en-US" smtClean="0"/>
              <a:pPr/>
              <a:t>3/25/22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98828-5A8B-6648-9107-29C8150D492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207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98828-5A8B-6648-9107-29C8150D492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981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2D97B-9A1C-AF4A-A849-2D934CF8FDF4}" type="datetimeFigureOut">
              <a:rPr lang="en-US" smtClean="0"/>
              <a:pPr/>
              <a:t>3/25/22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7BD7A-A407-794E-A560-EFBAF88BA86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957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2D97B-9A1C-AF4A-A849-2D934CF8FDF4}" type="datetimeFigureOut">
              <a:rPr lang="en-US" smtClean="0"/>
              <a:pPr/>
              <a:t>3/25/22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7BD7A-A407-794E-A560-EFBAF88BA86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197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3"/>
          </a:xfrm>
        </p:spPr>
        <p:txBody>
          <a:bodyPr vert="eaVert"/>
          <a:lstStyle/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3"/>
          </a:xfrm>
        </p:spPr>
        <p:txBody>
          <a:bodyPr vert="eaVert"/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2D97B-9A1C-AF4A-A849-2D934CF8FDF4}" type="datetimeFigureOut">
              <a:rPr lang="en-US" smtClean="0"/>
              <a:pPr/>
              <a:t>3/25/22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7BD7A-A407-794E-A560-EFBAF88BA86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695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2D97B-9A1C-AF4A-A849-2D934CF8FDF4}" type="datetimeFigureOut">
              <a:rPr lang="en-US" smtClean="0"/>
              <a:pPr/>
              <a:t>3/25/22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7BD7A-A407-794E-A560-EFBAF88BA86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677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2D97B-9A1C-AF4A-A849-2D934CF8FDF4}" type="datetimeFigureOut">
              <a:rPr lang="en-US" smtClean="0"/>
              <a:pPr/>
              <a:t>3/25/22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7BD7A-A407-794E-A560-EFBAF88BA86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816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2D97B-9A1C-AF4A-A849-2D934CF8FDF4}" type="datetimeFigureOut">
              <a:rPr lang="en-US" smtClean="0"/>
              <a:pPr/>
              <a:t>3/25/22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7BD7A-A407-794E-A560-EFBAF88BA86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42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2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2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2D97B-9A1C-AF4A-A849-2D934CF8FDF4}" type="datetimeFigureOut">
              <a:rPr lang="en-US" smtClean="0"/>
              <a:pPr/>
              <a:t>3/25/22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7BD7A-A407-794E-A560-EFBAF88BA86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153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2D97B-9A1C-AF4A-A849-2D934CF8FDF4}" type="datetimeFigureOut">
              <a:rPr lang="en-US" smtClean="0"/>
              <a:pPr/>
              <a:t>3/25/22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7BD7A-A407-794E-A560-EFBAF88BA86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010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2D97B-9A1C-AF4A-A849-2D934CF8FDF4}" type="datetimeFigureOut">
              <a:rPr lang="en-US" smtClean="0"/>
              <a:pPr/>
              <a:t>3/25/22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7BD7A-A407-794E-A560-EFBAF88BA86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06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8"/>
            <a:ext cx="3833812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2D97B-9A1C-AF4A-A849-2D934CF8FDF4}" type="datetimeFigureOut">
              <a:rPr lang="en-US" smtClean="0"/>
              <a:pPr/>
              <a:t>3/25/22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7BD7A-A407-794E-A560-EFBAF88BA86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680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2D97B-9A1C-AF4A-A849-2D934CF8FDF4}" type="datetimeFigureOut">
              <a:rPr lang="en-US" smtClean="0"/>
              <a:pPr/>
              <a:t>3/25/22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7BD7A-A407-794E-A560-EFBAF88BA86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29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2D97B-9A1C-AF4A-A849-2D934CF8FDF4}" type="datetimeFigureOut">
              <a:rPr lang="en-US" smtClean="0"/>
              <a:pPr/>
              <a:t>3/25/22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7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7BD7A-A407-794E-A560-EFBAF88BA86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084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8.jpeg"/><Relationship Id="rId18" Type="http://schemas.microsoft.com/office/2007/relationships/hdphoto" Target="../media/hdphoto6.wdp"/><Relationship Id="rId3" Type="http://schemas.openxmlformats.org/officeDocument/2006/relationships/image" Target="../media/image1.tif"/><Relationship Id="rId21" Type="http://schemas.openxmlformats.org/officeDocument/2006/relationships/image" Target="../media/image13.png"/><Relationship Id="rId7" Type="http://schemas.openxmlformats.org/officeDocument/2006/relationships/image" Target="../media/image5.png"/><Relationship Id="rId12" Type="http://schemas.microsoft.com/office/2007/relationships/hdphoto" Target="../media/hdphoto3.wdp"/><Relationship Id="rId17" Type="http://schemas.openxmlformats.org/officeDocument/2006/relationships/image" Target="../media/image10.jpeg"/><Relationship Id="rId25" Type="http://schemas.openxmlformats.org/officeDocument/2006/relationships/image" Target="../media/image17.emf"/><Relationship Id="rId2" Type="http://schemas.openxmlformats.org/officeDocument/2006/relationships/notesSlide" Target="../notesSlides/notesSlide1.xml"/><Relationship Id="rId16" Type="http://schemas.microsoft.com/office/2007/relationships/hdphoto" Target="../media/hdphoto5.wdp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"/><Relationship Id="rId11" Type="http://schemas.openxmlformats.org/officeDocument/2006/relationships/image" Target="../media/image7.jpeg"/><Relationship Id="rId24" Type="http://schemas.openxmlformats.org/officeDocument/2006/relationships/image" Target="../media/image16.emf"/><Relationship Id="rId5" Type="http://schemas.openxmlformats.org/officeDocument/2006/relationships/image" Target="../media/image3.tif"/><Relationship Id="rId15" Type="http://schemas.openxmlformats.org/officeDocument/2006/relationships/image" Target="../media/image9.jpeg"/><Relationship Id="rId23" Type="http://schemas.openxmlformats.org/officeDocument/2006/relationships/image" Target="../media/image15.emf"/><Relationship Id="rId10" Type="http://schemas.microsoft.com/office/2007/relationships/hdphoto" Target="../media/hdphoto2.wdp"/><Relationship Id="rId19" Type="http://schemas.openxmlformats.org/officeDocument/2006/relationships/image" Target="../media/image11.png"/><Relationship Id="rId4" Type="http://schemas.openxmlformats.org/officeDocument/2006/relationships/image" Target="../media/image2.tif"/><Relationship Id="rId9" Type="http://schemas.openxmlformats.org/officeDocument/2006/relationships/image" Target="../media/image6.jpeg"/><Relationship Id="rId14" Type="http://schemas.microsoft.com/office/2007/relationships/hdphoto" Target="../media/hdphoto4.wdp"/><Relationship Id="rId22" Type="http://schemas.openxmlformats.org/officeDocument/2006/relationships/image" Target="../media/image14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emf"/><Relationship Id="rId3" Type="http://schemas.openxmlformats.org/officeDocument/2006/relationships/image" Target="../media/image90.emf"/><Relationship Id="rId7" Type="http://schemas.openxmlformats.org/officeDocument/2006/relationships/image" Target="../media/image94.emf"/><Relationship Id="rId2" Type="http://schemas.openxmlformats.org/officeDocument/2006/relationships/image" Target="../media/image8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emf"/><Relationship Id="rId5" Type="http://schemas.openxmlformats.org/officeDocument/2006/relationships/image" Target="../media/image92.emf"/><Relationship Id="rId4" Type="http://schemas.openxmlformats.org/officeDocument/2006/relationships/image" Target="../media/image91.emf"/><Relationship Id="rId9" Type="http://schemas.openxmlformats.org/officeDocument/2006/relationships/image" Target="../media/image96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13" Type="http://schemas.openxmlformats.org/officeDocument/2006/relationships/image" Target="../media/image27.emf"/><Relationship Id="rId3" Type="http://schemas.microsoft.com/office/2007/relationships/hdphoto" Target="../media/hdphoto7.wdp"/><Relationship Id="rId7" Type="http://schemas.openxmlformats.org/officeDocument/2006/relationships/image" Target="../media/image21.emf"/><Relationship Id="rId12" Type="http://schemas.openxmlformats.org/officeDocument/2006/relationships/image" Target="../media/image26.emf"/><Relationship Id="rId2" Type="http://schemas.openxmlformats.org/officeDocument/2006/relationships/image" Target="../media/image18.jpeg"/><Relationship Id="rId16" Type="http://schemas.openxmlformats.org/officeDocument/2006/relationships/image" Target="../media/image3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emf"/><Relationship Id="rId11" Type="http://schemas.openxmlformats.org/officeDocument/2006/relationships/image" Target="../media/image25.emf"/><Relationship Id="rId5" Type="http://schemas.microsoft.com/office/2007/relationships/hdphoto" Target="../media/hdphoto8.wdp"/><Relationship Id="rId15" Type="http://schemas.openxmlformats.org/officeDocument/2006/relationships/image" Target="../media/image29.emf"/><Relationship Id="rId10" Type="http://schemas.openxmlformats.org/officeDocument/2006/relationships/image" Target="../media/image24.emf"/><Relationship Id="rId4" Type="http://schemas.openxmlformats.org/officeDocument/2006/relationships/image" Target="../media/image19.jpeg"/><Relationship Id="rId9" Type="http://schemas.openxmlformats.org/officeDocument/2006/relationships/image" Target="../media/image23.emf"/><Relationship Id="rId14" Type="http://schemas.openxmlformats.org/officeDocument/2006/relationships/image" Target="../media/image2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"/><Relationship Id="rId2" Type="http://schemas.openxmlformats.org/officeDocument/2006/relationships/image" Target="../media/image31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emf"/><Relationship Id="rId5" Type="http://schemas.openxmlformats.org/officeDocument/2006/relationships/image" Target="../media/image34.tif"/><Relationship Id="rId4" Type="http://schemas.openxmlformats.org/officeDocument/2006/relationships/image" Target="../media/image33.t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13" Type="http://schemas.openxmlformats.org/officeDocument/2006/relationships/image" Target="../media/image47.emf"/><Relationship Id="rId3" Type="http://schemas.openxmlformats.org/officeDocument/2006/relationships/image" Target="../media/image37.emf"/><Relationship Id="rId7" Type="http://schemas.openxmlformats.org/officeDocument/2006/relationships/image" Target="../media/image41.emf"/><Relationship Id="rId12" Type="http://schemas.openxmlformats.org/officeDocument/2006/relationships/image" Target="../media/image46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emf"/><Relationship Id="rId11" Type="http://schemas.openxmlformats.org/officeDocument/2006/relationships/image" Target="../media/image45.emf"/><Relationship Id="rId5" Type="http://schemas.openxmlformats.org/officeDocument/2006/relationships/image" Target="../media/image39.emf"/><Relationship Id="rId10" Type="http://schemas.openxmlformats.org/officeDocument/2006/relationships/image" Target="../media/image44.emf"/><Relationship Id="rId4" Type="http://schemas.openxmlformats.org/officeDocument/2006/relationships/image" Target="../media/image38.emf"/><Relationship Id="rId9" Type="http://schemas.openxmlformats.org/officeDocument/2006/relationships/image" Target="../media/image43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emf"/><Relationship Id="rId3" Type="http://schemas.openxmlformats.org/officeDocument/2006/relationships/image" Target="../media/image49.emf"/><Relationship Id="rId7" Type="http://schemas.openxmlformats.org/officeDocument/2006/relationships/image" Target="../media/image53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emf"/><Relationship Id="rId11" Type="http://schemas.openxmlformats.org/officeDocument/2006/relationships/image" Target="../media/image57.emf"/><Relationship Id="rId5" Type="http://schemas.openxmlformats.org/officeDocument/2006/relationships/image" Target="../media/image51.emf"/><Relationship Id="rId10" Type="http://schemas.openxmlformats.org/officeDocument/2006/relationships/image" Target="../media/image56.emf"/><Relationship Id="rId4" Type="http://schemas.openxmlformats.org/officeDocument/2006/relationships/image" Target="../media/image50.emf"/><Relationship Id="rId9" Type="http://schemas.openxmlformats.org/officeDocument/2006/relationships/image" Target="../media/image55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emf"/><Relationship Id="rId3" Type="http://schemas.openxmlformats.org/officeDocument/2006/relationships/image" Target="../media/image59.emf"/><Relationship Id="rId7" Type="http://schemas.openxmlformats.org/officeDocument/2006/relationships/image" Target="../media/image63.emf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emf"/><Relationship Id="rId5" Type="http://schemas.openxmlformats.org/officeDocument/2006/relationships/image" Target="../media/image61.emf"/><Relationship Id="rId4" Type="http://schemas.openxmlformats.org/officeDocument/2006/relationships/image" Target="../media/image60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emf"/><Relationship Id="rId3" Type="http://schemas.openxmlformats.org/officeDocument/2006/relationships/image" Target="../media/image66.emf"/><Relationship Id="rId7" Type="http://schemas.openxmlformats.org/officeDocument/2006/relationships/image" Target="../media/image70.emf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emf"/><Relationship Id="rId5" Type="http://schemas.openxmlformats.org/officeDocument/2006/relationships/image" Target="../media/image68.emf"/><Relationship Id="rId10" Type="http://schemas.openxmlformats.org/officeDocument/2006/relationships/image" Target="../media/image73.emf"/><Relationship Id="rId4" Type="http://schemas.openxmlformats.org/officeDocument/2006/relationships/image" Target="../media/image67.emf"/><Relationship Id="rId9" Type="http://schemas.openxmlformats.org/officeDocument/2006/relationships/image" Target="../media/image72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emf"/><Relationship Id="rId3" Type="http://schemas.openxmlformats.org/officeDocument/2006/relationships/image" Target="../media/image75.emf"/><Relationship Id="rId7" Type="http://schemas.openxmlformats.org/officeDocument/2006/relationships/image" Target="../media/image79.emf"/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emf"/><Relationship Id="rId5" Type="http://schemas.openxmlformats.org/officeDocument/2006/relationships/image" Target="../media/image77.emf"/><Relationship Id="rId10" Type="http://schemas.openxmlformats.org/officeDocument/2006/relationships/image" Target="../media/image82.emf"/><Relationship Id="rId4" Type="http://schemas.openxmlformats.org/officeDocument/2006/relationships/image" Target="../media/image76.emf"/><Relationship Id="rId9" Type="http://schemas.openxmlformats.org/officeDocument/2006/relationships/image" Target="../media/image8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e 71">
            <a:extLst>
              <a:ext uri="{FF2B5EF4-FFF2-40B4-BE49-F238E27FC236}">
                <a16:creationId xmlns:a16="http://schemas.microsoft.com/office/drawing/2014/main" id="{F216CB34-A1B5-F54D-99BF-9E1A305033FA}"/>
              </a:ext>
            </a:extLst>
          </p:cNvPr>
          <p:cNvGrpSpPr/>
          <p:nvPr/>
        </p:nvGrpSpPr>
        <p:grpSpPr>
          <a:xfrm>
            <a:off x="435153" y="2482784"/>
            <a:ext cx="1532592" cy="1418962"/>
            <a:chOff x="8855340" y="2194324"/>
            <a:chExt cx="1532592" cy="1418962"/>
          </a:xfrm>
        </p:grpSpPr>
        <p:pic>
          <p:nvPicPr>
            <p:cNvPr id="74" name="Image 73" descr="9.11.16 C2C12 1F7 upt gluc cond med isol 22 5a IRS1.tif">
              <a:extLst>
                <a:ext uri="{FF2B5EF4-FFF2-40B4-BE49-F238E27FC236}">
                  <a16:creationId xmlns:a16="http://schemas.microsoft.com/office/drawing/2014/main" id="{108EFE53-D4D5-AD4A-8DC2-328DBD4C8F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858" t="22665" r="11698" b="7276"/>
            <a:stretch/>
          </p:blipFill>
          <p:spPr>
            <a:xfrm>
              <a:off x="9792278" y="2459496"/>
              <a:ext cx="540000" cy="21183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75" name="Image 74" descr="9.11.16 C2C12 1F7 upt gluc cond med isol 22 5b Glut4.tif">
              <a:extLst>
                <a:ext uri="{FF2B5EF4-FFF2-40B4-BE49-F238E27FC236}">
                  <a16:creationId xmlns:a16="http://schemas.microsoft.com/office/drawing/2014/main" id="{A425E00D-0929-8F42-BC1A-187CEB8892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985" t="23928" r="14784" b="36946"/>
            <a:stretch/>
          </p:blipFill>
          <p:spPr>
            <a:xfrm>
              <a:off x="9792278" y="3144920"/>
              <a:ext cx="540000" cy="19678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76" name="Image 75" descr="9.11.16 C2C12 1F7 upt gluc cond med isol 22 6b Glut1.tif">
              <a:extLst>
                <a:ext uri="{FF2B5EF4-FFF2-40B4-BE49-F238E27FC236}">
                  <a16:creationId xmlns:a16="http://schemas.microsoft.com/office/drawing/2014/main" id="{22EDE11F-07AC-5A49-8CC6-1942CB43C9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686" t="34247" r="14610" b="33706"/>
            <a:stretch/>
          </p:blipFill>
          <p:spPr>
            <a:xfrm>
              <a:off x="9792278" y="2929285"/>
              <a:ext cx="540000" cy="18370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80" name="ZoneTexte 4">
              <a:extLst>
                <a:ext uri="{FF2B5EF4-FFF2-40B4-BE49-F238E27FC236}">
                  <a16:creationId xmlns:a16="http://schemas.microsoft.com/office/drawing/2014/main" id="{0FB1CF81-1608-664F-8692-78B23D051ECC}"/>
                </a:ext>
              </a:extLst>
            </p:cNvPr>
            <p:cNvSpPr txBox="1"/>
            <p:nvPr/>
          </p:nvSpPr>
          <p:spPr>
            <a:xfrm>
              <a:off x="9375962" y="2426914"/>
              <a:ext cx="4521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IRS1</a:t>
              </a:r>
            </a:p>
          </p:txBody>
        </p:sp>
        <p:sp>
          <p:nvSpPr>
            <p:cNvPr id="81" name="ZoneTexte 6">
              <a:extLst>
                <a:ext uri="{FF2B5EF4-FFF2-40B4-BE49-F238E27FC236}">
                  <a16:creationId xmlns:a16="http://schemas.microsoft.com/office/drawing/2014/main" id="{4B4FCC54-FEC2-0C49-8C2D-D8C68BBCFC0B}"/>
                </a:ext>
              </a:extLst>
            </p:cNvPr>
            <p:cNvSpPr txBox="1"/>
            <p:nvPr/>
          </p:nvSpPr>
          <p:spPr>
            <a:xfrm>
              <a:off x="9376714" y="2662804"/>
              <a:ext cx="4513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IRS2</a:t>
              </a:r>
            </a:p>
          </p:txBody>
        </p:sp>
        <p:sp>
          <p:nvSpPr>
            <p:cNvPr id="82" name="ZoneTexte 8">
              <a:extLst>
                <a:ext uri="{FF2B5EF4-FFF2-40B4-BE49-F238E27FC236}">
                  <a16:creationId xmlns:a16="http://schemas.microsoft.com/office/drawing/2014/main" id="{B542B3DB-AA29-1644-965A-DE2918DDB501}"/>
                </a:ext>
              </a:extLst>
            </p:cNvPr>
            <p:cNvSpPr txBox="1"/>
            <p:nvPr/>
          </p:nvSpPr>
          <p:spPr>
            <a:xfrm>
              <a:off x="9235698" y="3104813"/>
              <a:ext cx="5923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GLUT4</a:t>
              </a:r>
            </a:p>
          </p:txBody>
        </p:sp>
        <p:sp>
          <p:nvSpPr>
            <p:cNvPr id="83" name="ZoneTexte 10">
              <a:extLst>
                <a:ext uri="{FF2B5EF4-FFF2-40B4-BE49-F238E27FC236}">
                  <a16:creationId xmlns:a16="http://schemas.microsoft.com/office/drawing/2014/main" id="{35D675D6-BCEF-224C-9D6B-49A7A473D2BF}"/>
                </a:ext>
              </a:extLst>
            </p:cNvPr>
            <p:cNvSpPr txBox="1"/>
            <p:nvPr/>
          </p:nvSpPr>
          <p:spPr>
            <a:xfrm>
              <a:off x="9235387" y="2882640"/>
              <a:ext cx="5926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GLUT1</a:t>
              </a:r>
            </a:p>
          </p:txBody>
        </p:sp>
        <p:sp>
          <p:nvSpPr>
            <p:cNvPr id="84" name="TextBox 347">
              <a:extLst>
                <a:ext uri="{FF2B5EF4-FFF2-40B4-BE49-F238E27FC236}">
                  <a16:creationId xmlns:a16="http://schemas.microsoft.com/office/drawing/2014/main" id="{74607000-75F5-0E4C-8E94-0671549C97D2}"/>
                </a:ext>
              </a:extLst>
            </p:cNvPr>
            <p:cNvSpPr txBox="1"/>
            <p:nvPr/>
          </p:nvSpPr>
          <p:spPr>
            <a:xfrm>
              <a:off x="9714240" y="2194324"/>
              <a:ext cx="4064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CTL</a:t>
              </a:r>
            </a:p>
          </p:txBody>
        </p:sp>
        <p:sp>
          <p:nvSpPr>
            <p:cNvPr id="86" name="TextBox 348">
              <a:extLst>
                <a:ext uri="{FF2B5EF4-FFF2-40B4-BE49-F238E27FC236}">
                  <a16:creationId xmlns:a16="http://schemas.microsoft.com/office/drawing/2014/main" id="{373F517A-235B-4C4C-9859-6FCB5A4865CE}"/>
                </a:ext>
              </a:extLst>
            </p:cNvPr>
            <p:cNvSpPr txBox="1"/>
            <p:nvPr/>
          </p:nvSpPr>
          <p:spPr>
            <a:xfrm>
              <a:off x="10021425" y="2194324"/>
              <a:ext cx="3665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KO</a:t>
              </a:r>
            </a:p>
          </p:txBody>
        </p:sp>
        <p:sp>
          <p:nvSpPr>
            <p:cNvPr id="87" name="ZoneTexte 4">
              <a:extLst>
                <a:ext uri="{FF2B5EF4-FFF2-40B4-BE49-F238E27FC236}">
                  <a16:creationId xmlns:a16="http://schemas.microsoft.com/office/drawing/2014/main" id="{DDB059B3-EABF-6942-B7A4-E5BD050D7B7B}"/>
                </a:ext>
              </a:extLst>
            </p:cNvPr>
            <p:cNvSpPr txBox="1"/>
            <p:nvPr/>
          </p:nvSpPr>
          <p:spPr>
            <a:xfrm>
              <a:off x="8855340" y="3336287"/>
              <a:ext cx="9727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TROPONIN </a:t>
              </a:r>
              <a:r>
                <a:rPr lang="fr-FR" sz="1200" dirty="0" err="1"/>
                <a:t>T</a:t>
              </a:r>
              <a:endParaRPr lang="fr-FR" sz="1200" dirty="0"/>
            </a:p>
          </p:txBody>
        </p:sp>
        <p:sp>
          <p:nvSpPr>
            <p:cNvPr id="88" name="TextBox 366">
              <a:extLst>
                <a:ext uri="{FF2B5EF4-FFF2-40B4-BE49-F238E27FC236}">
                  <a16:creationId xmlns:a16="http://schemas.microsoft.com/office/drawing/2014/main" id="{4C24B9E6-24DA-4E40-B845-0C754A4F335F}"/>
                </a:ext>
              </a:extLst>
            </p:cNvPr>
            <p:cNvSpPr txBox="1"/>
            <p:nvPr/>
          </p:nvSpPr>
          <p:spPr>
            <a:xfrm>
              <a:off x="9376715" y="2194324"/>
              <a:ext cx="4513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CM</a:t>
              </a:r>
            </a:p>
          </p:txBody>
        </p:sp>
        <p:pic>
          <p:nvPicPr>
            <p:cNvPr id="89" name="Image 88" descr="9.8.16 1F7 cond med isol10 1d troponin.tif">
              <a:extLst>
                <a:ext uri="{FF2B5EF4-FFF2-40B4-BE49-F238E27FC236}">
                  <a16:creationId xmlns:a16="http://schemas.microsoft.com/office/drawing/2014/main" id="{441CFE48-BFB8-0745-965A-806E0CCAAD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30" t="8659" r="46042" b="7097"/>
            <a:stretch/>
          </p:blipFill>
          <p:spPr>
            <a:xfrm>
              <a:off x="9792278" y="3375235"/>
              <a:ext cx="540000" cy="19910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90" name="Image 89" descr="9.11.16 C2C12 1F7 upt gluc cond med isol 22 6a IRS2.tif">
              <a:extLst>
                <a:ext uri="{FF2B5EF4-FFF2-40B4-BE49-F238E27FC236}">
                  <a16:creationId xmlns:a16="http://schemas.microsoft.com/office/drawing/2014/main" id="{31AB0D20-2F33-3D49-A287-E8BB9DA77B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contras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06" t="38736" r="13771" b="2990"/>
            <a:stretch/>
          </p:blipFill>
          <p:spPr>
            <a:xfrm>
              <a:off x="9792278" y="2704064"/>
              <a:ext cx="540000" cy="19447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7" name="TextBox 6"/>
          <p:cNvSpPr txBox="1"/>
          <p:nvPr/>
        </p:nvSpPr>
        <p:spPr>
          <a:xfrm>
            <a:off x="20830" y="18708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S1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110022" y="530811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 </a:t>
            </a:r>
          </a:p>
        </p:txBody>
      </p:sp>
      <p:sp>
        <p:nvSpPr>
          <p:cNvPr id="321" name="TextBox 320"/>
          <p:cNvSpPr txBox="1"/>
          <p:nvPr/>
        </p:nvSpPr>
        <p:spPr>
          <a:xfrm>
            <a:off x="110022" y="2553579"/>
            <a:ext cx="314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7713B1A3-08AE-634A-A670-DD5ABACAD6C8}"/>
              </a:ext>
            </a:extLst>
          </p:cNvPr>
          <p:cNvGrpSpPr/>
          <p:nvPr/>
        </p:nvGrpSpPr>
        <p:grpSpPr>
          <a:xfrm>
            <a:off x="552387" y="569551"/>
            <a:ext cx="5850437" cy="1790714"/>
            <a:chOff x="552387" y="569551"/>
            <a:chExt cx="5850437" cy="1790714"/>
          </a:xfrm>
        </p:grpSpPr>
        <p:sp>
          <p:nvSpPr>
            <p:cNvPr id="35" name="Right Arrow 34"/>
            <p:cNvSpPr/>
            <p:nvPr/>
          </p:nvSpPr>
          <p:spPr>
            <a:xfrm>
              <a:off x="4820893" y="1386944"/>
              <a:ext cx="486000" cy="201600"/>
            </a:xfrm>
            <a:prstGeom prst="rightArrow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329600" y="1372328"/>
              <a:ext cx="107322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insulin stimulation</a:t>
              </a:r>
            </a:p>
          </p:txBody>
        </p:sp>
        <p:sp>
          <p:nvSpPr>
            <p:cNvPr id="37" name="Curved Down Arrow 36"/>
            <p:cNvSpPr/>
            <p:nvPr/>
          </p:nvSpPr>
          <p:spPr>
            <a:xfrm rot="202366">
              <a:off x="3614380" y="971425"/>
              <a:ext cx="588891" cy="184320"/>
            </a:xfrm>
            <a:prstGeom prst="curvedDownArrow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552387" y="569551"/>
              <a:ext cx="1779500" cy="1790714"/>
              <a:chOff x="761561" y="680365"/>
              <a:chExt cx="1779500" cy="1790714"/>
            </a:xfrm>
          </p:grpSpPr>
          <p:sp>
            <p:nvSpPr>
              <p:cNvPr id="47" name="TextBox 46"/>
              <p:cNvSpPr txBox="1"/>
              <p:nvPr/>
            </p:nvSpPr>
            <p:spPr>
              <a:xfrm>
                <a:off x="1677864" y="931742"/>
                <a:ext cx="79930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/>
                  <a:t>MPH from control mice</a:t>
                </a: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1613974" y="1851628"/>
                <a:ext cx="92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/>
                  <a:t>MPH from LPTENKO mice</a:t>
                </a:r>
              </a:p>
            </p:txBody>
          </p:sp>
          <p:pic>
            <p:nvPicPr>
              <p:cNvPr id="49" name="Picture 48" descr="MC170002 Fx.JPG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colorTemperature colorTemp="47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634" t="34805" r="47150" b="26058"/>
              <a:stretch/>
            </p:blipFill>
            <p:spPr>
              <a:xfrm>
                <a:off x="761561" y="680365"/>
                <a:ext cx="897735" cy="872087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50" name="Picture 49" descr="MC170006 KO.JPG"/>
              <p:cNvPicPr>
                <a:picLocks noChangeAspect="1"/>
              </p:cNvPicPr>
              <p:nvPr/>
            </p:nvPicPr>
            <p:blipFill rotWithShape="1"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colorTemperature colorTemp="47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917" t="857" r="54373" b="60119"/>
              <a:stretch/>
            </p:blipFill>
            <p:spPr>
              <a:xfrm>
                <a:off x="769078" y="1601510"/>
                <a:ext cx="882700" cy="869569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</p:pic>
        </p:grpSp>
        <p:sp>
          <p:nvSpPr>
            <p:cNvPr id="39" name="TextBox 38"/>
            <p:cNvSpPr txBox="1"/>
            <p:nvPr/>
          </p:nvSpPr>
          <p:spPr>
            <a:xfrm>
              <a:off x="2400836" y="1220605"/>
              <a:ext cx="362299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900" dirty="0"/>
                <a:t>24h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736654" y="1303078"/>
              <a:ext cx="10545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conditioned media</a:t>
              </a:r>
            </a:p>
            <a:p>
              <a:pPr algn="ctr"/>
              <a:r>
                <a:rPr lang="en-US" sz="900" dirty="0"/>
                <a:t>(CM)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34065" y="1220605"/>
              <a:ext cx="36114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24h</a:t>
              </a:r>
            </a:p>
          </p:txBody>
        </p:sp>
        <p:sp>
          <p:nvSpPr>
            <p:cNvPr id="42" name="Right Brace 41"/>
            <p:cNvSpPr/>
            <p:nvPr/>
          </p:nvSpPr>
          <p:spPr>
            <a:xfrm>
              <a:off x="2284659" y="900143"/>
              <a:ext cx="214637" cy="1175203"/>
            </a:xfrm>
            <a:prstGeom prst="rightBrace">
              <a:avLst/>
            </a:prstGeom>
            <a:noFill/>
            <a:ln w="19050" cmpd="sng">
              <a:solidFill>
                <a:schemeClr val="accent3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ight Arrow 42"/>
            <p:cNvSpPr/>
            <p:nvPr/>
          </p:nvSpPr>
          <p:spPr>
            <a:xfrm>
              <a:off x="2388239" y="1386944"/>
              <a:ext cx="486000" cy="201600"/>
            </a:xfrm>
            <a:prstGeom prst="rightArrow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3484716" y="1220605"/>
              <a:ext cx="1444465" cy="1134370"/>
              <a:chOff x="3693890" y="1220605"/>
              <a:chExt cx="1444465" cy="1134370"/>
            </a:xfrm>
          </p:grpSpPr>
          <p:sp>
            <p:nvSpPr>
              <p:cNvPr id="45" name="TextBox 44"/>
              <p:cNvSpPr txBox="1"/>
              <p:nvPr/>
            </p:nvSpPr>
            <p:spPr>
              <a:xfrm>
                <a:off x="3693890" y="2124143"/>
                <a:ext cx="144446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/>
                  <a:t>differentiated C2C12 cells</a:t>
                </a:r>
              </a:p>
            </p:txBody>
          </p:sp>
          <p:pic>
            <p:nvPicPr>
              <p:cNvPr id="46" name="Picture 45" descr="MC170099.JPG"/>
              <p:cNvPicPr>
                <a:picLocks noChangeAspect="1"/>
              </p:cNvPicPr>
              <p:nvPr/>
            </p:nvPicPr>
            <p:blipFill rotWithShape="1">
              <a:blip r:embed="rId13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rightnessContrast bright="30000" contrast="1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015" t="40825" r="34098" b="29891"/>
              <a:stretch/>
            </p:blipFill>
            <p:spPr>
              <a:xfrm>
                <a:off x="3969438" y="1220605"/>
                <a:ext cx="893368" cy="896431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</p:grpSp>
      </p:grpSp>
      <p:grpSp>
        <p:nvGrpSpPr>
          <p:cNvPr id="51" name="Group 50"/>
          <p:cNvGrpSpPr/>
          <p:nvPr/>
        </p:nvGrpSpPr>
        <p:grpSpPr>
          <a:xfrm>
            <a:off x="385544" y="5781828"/>
            <a:ext cx="6260654" cy="1078037"/>
            <a:chOff x="343935" y="4651620"/>
            <a:chExt cx="6260654" cy="1078037"/>
          </a:xfrm>
        </p:grpSpPr>
        <p:sp>
          <p:nvSpPr>
            <p:cNvPr id="52" name="Right Arrow 51"/>
            <p:cNvSpPr/>
            <p:nvPr/>
          </p:nvSpPr>
          <p:spPr>
            <a:xfrm>
              <a:off x="1792898" y="5125447"/>
              <a:ext cx="3491987" cy="102746"/>
            </a:xfrm>
            <a:prstGeom prst="rightArrow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53" name="Straight Connector 52"/>
            <p:cNvCxnSpPr/>
            <p:nvPr/>
          </p:nvCxnSpPr>
          <p:spPr>
            <a:xfrm>
              <a:off x="1970364" y="5115244"/>
              <a:ext cx="0" cy="123152"/>
            </a:xfrm>
            <a:prstGeom prst="line">
              <a:avLst/>
            </a:prstGeom>
            <a:ln w="12700" cmpd="sng">
              <a:solidFill>
                <a:schemeClr val="accent3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1807499" y="4934672"/>
              <a:ext cx="32573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D0</a:t>
              </a:r>
            </a:p>
          </p:txBody>
        </p:sp>
        <p:cxnSp>
          <p:nvCxnSpPr>
            <p:cNvPr id="55" name="Straight Connector 54"/>
            <p:cNvCxnSpPr/>
            <p:nvPr/>
          </p:nvCxnSpPr>
          <p:spPr>
            <a:xfrm>
              <a:off x="3422292" y="5115244"/>
              <a:ext cx="0" cy="123152"/>
            </a:xfrm>
            <a:prstGeom prst="line">
              <a:avLst/>
            </a:prstGeom>
            <a:ln w="12700" cmpd="sng">
              <a:solidFill>
                <a:schemeClr val="accent3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>
              <a:off x="3259427" y="4934672"/>
              <a:ext cx="32573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D4</a:t>
              </a:r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4874231" y="5115244"/>
              <a:ext cx="0" cy="123152"/>
            </a:xfrm>
            <a:prstGeom prst="line">
              <a:avLst/>
            </a:prstGeom>
            <a:ln w="12700" cmpd="sng">
              <a:solidFill>
                <a:schemeClr val="accent3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4717146" y="4934672"/>
              <a:ext cx="31417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D8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346670" y="5221826"/>
              <a:ext cx="1247388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insulin, IBMX, </a:t>
              </a:r>
            </a:p>
            <a:p>
              <a:pPr algn="ctr"/>
              <a:r>
                <a:rPr lang="en-US" sz="900" dirty="0"/>
                <a:t>dexamethasone, rosiglitazone </a:t>
              </a:r>
              <a:r>
                <a:rPr lang="en-US" sz="900" b="1" dirty="0"/>
                <a:t>in CM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001978" y="5221826"/>
              <a:ext cx="84062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insulin </a:t>
              </a:r>
              <a:r>
                <a:rPr lang="en-US" sz="900" b="1" dirty="0"/>
                <a:t>in CM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679247" y="4797498"/>
              <a:ext cx="389969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stop 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263733" y="4651620"/>
              <a:ext cx="1413262" cy="376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/>
                <a:t>initiation of differentiation</a:t>
              </a: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2929215" y="4797498"/>
              <a:ext cx="986155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00" dirty="0"/>
                <a:t>reduced medium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314913" y="5053904"/>
              <a:ext cx="39797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days</a:t>
              </a:r>
            </a:p>
          </p:txBody>
        </p:sp>
        <p:pic>
          <p:nvPicPr>
            <p:cNvPr id="65" name="Picture 64" descr="MC170085 D0.JPG"/>
            <p:cNvPicPr>
              <a:picLocks noChangeAspect="1"/>
            </p:cNvPicPr>
            <p:nvPr/>
          </p:nvPicPr>
          <p:blipFill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4" t="54700" r="78009" b="25390"/>
            <a:stretch/>
          </p:blipFill>
          <p:spPr>
            <a:xfrm>
              <a:off x="343935" y="4722215"/>
              <a:ext cx="895905" cy="899823"/>
            </a:xfrm>
            <a:prstGeom prst="rect">
              <a:avLst/>
            </a:prstGeom>
            <a:ln w="9525" cmpd="sng">
              <a:solidFill>
                <a:schemeClr val="tx1"/>
              </a:solidFill>
            </a:ln>
          </p:spPr>
        </p:pic>
        <p:pic>
          <p:nvPicPr>
            <p:cNvPr id="66" name="Picture 65" descr="MC170099 D8.JPG"/>
            <p:cNvPicPr>
              <a:picLocks noChangeAspect="1"/>
            </p:cNvPicPr>
            <p:nvPr/>
          </p:nvPicPr>
          <p:blipFill rotWithShape="1"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saturation sat="0"/>
                      </a14:imgEffect>
                      <a14:imgEffect>
                        <a14:brightnessContrast bright="4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84" t="64421" r="77674" b="15403"/>
            <a:stretch/>
          </p:blipFill>
          <p:spPr>
            <a:xfrm>
              <a:off x="5716060" y="4722906"/>
              <a:ext cx="888529" cy="899824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</p:grpSp>
      <p:sp>
        <p:nvSpPr>
          <p:cNvPr id="67" name="TextBox 320"/>
          <p:cNvSpPr txBox="1"/>
          <p:nvPr/>
        </p:nvSpPr>
        <p:spPr>
          <a:xfrm>
            <a:off x="2919253" y="2553579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</a:t>
            </a:r>
          </a:p>
        </p:txBody>
      </p:sp>
      <p:sp>
        <p:nvSpPr>
          <p:cNvPr id="68" name="TextBox 320"/>
          <p:cNvSpPr txBox="1"/>
          <p:nvPr/>
        </p:nvSpPr>
        <p:spPr>
          <a:xfrm>
            <a:off x="110022" y="5455340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5DDAFD94-5DF4-EC46-B824-B8B14140604F}"/>
              </a:ext>
            </a:extLst>
          </p:cNvPr>
          <p:cNvGrpSpPr/>
          <p:nvPr/>
        </p:nvGrpSpPr>
        <p:grpSpPr>
          <a:xfrm>
            <a:off x="2965195" y="2601815"/>
            <a:ext cx="2847924" cy="2856280"/>
            <a:chOff x="2965195" y="2601815"/>
            <a:chExt cx="2847924" cy="2856280"/>
          </a:xfrm>
        </p:grpSpPr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4C90F84C-D94E-BD4F-9C7D-C172F5CC3C11}"/>
                </a:ext>
              </a:extLst>
            </p:cNvPr>
            <p:cNvGrpSpPr/>
            <p:nvPr/>
          </p:nvGrpSpPr>
          <p:grpSpPr>
            <a:xfrm>
              <a:off x="2965195" y="2601815"/>
              <a:ext cx="2372980" cy="1162441"/>
              <a:chOff x="2965195" y="2601815"/>
              <a:chExt cx="2372980" cy="1162441"/>
            </a:xfrm>
          </p:grpSpPr>
          <p:pic>
            <p:nvPicPr>
              <p:cNvPr id="11" name="Image 10">
                <a:extLst>
                  <a:ext uri="{FF2B5EF4-FFF2-40B4-BE49-F238E27FC236}">
                    <a16:creationId xmlns:a16="http://schemas.microsoft.com/office/drawing/2014/main" id="{9399FC16-5E0D-7E49-A608-0F02122ACFD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9"/>
              <a:srcRect l="10155" t="52617" r="39994" b="34838"/>
              <a:stretch/>
            </p:blipFill>
            <p:spPr>
              <a:xfrm>
                <a:off x="3681063" y="2941987"/>
                <a:ext cx="1657112" cy="2160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13" name="Image 12">
                <a:extLst>
                  <a:ext uri="{FF2B5EF4-FFF2-40B4-BE49-F238E27FC236}">
                    <a16:creationId xmlns:a16="http://schemas.microsoft.com/office/drawing/2014/main" id="{11235206-93E3-9141-9D0E-377640FE40C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0"/>
              <a:srcRect l="7794" t="63890" r="40532" b="18757"/>
              <a:stretch/>
            </p:blipFill>
            <p:spPr>
              <a:xfrm>
                <a:off x="3681063" y="3198920"/>
                <a:ext cx="1656000" cy="26876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15" name="Image 14">
                <a:extLst>
                  <a:ext uri="{FF2B5EF4-FFF2-40B4-BE49-F238E27FC236}">
                    <a16:creationId xmlns:a16="http://schemas.microsoft.com/office/drawing/2014/main" id="{3D2CFB1F-BF32-CD45-B128-3D19308B16A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1"/>
              <a:srcRect l="8072" t="51402" r="39757" b="33389"/>
              <a:stretch/>
            </p:blipFill>
            <p:spPr>
              <a:xfrm>
                <a:off x="3681063" y="3511015"/>
                <a:ext cx="1656000" cy="229482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350" name="TextBox 349"/>
              <p:cNvSpPr txBox="1"/>
              <p:nvPr/>
            </p:nvSpPr>
            <p:spPr>
              <a:xfrm>
                <a:off x="3126146" y="3194803"/>
                <a:ext cx="5981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GLUT4</a:t>
                </a:r>
              </a:p>
            </p:txBody>
          </p:sp>
          <p:sp>
            <p:nvSpPr>
              <p:cNvPr id="353" name="TextBox 352"/>
              <p:cNvSpPr txBox="1"/>
              <p:nvPr/>
            </p:nvSpPr>
            <p:spPr>
              <a:xfrm>
                <a:off x="3694292" y="2601815"/>
                <a:ext cx="83869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soleus CTL</a:t>
                </a:r>
              </a:p>
            </p:txBody>
          </p:sp>
          <p:cxnSp>
            <p:nvCxnSpPr>
              <p:cNvPr id="354" name="Straight Connector 353"/>
              <p:cNvCxnSpPr>
                <a:cxnSpLocks/>
              </p:cNvCxnSpPr>
              <p:nvPr/>
            </p:nvCxnSpPr>
            <p:spPr>
              <a:xfrm flipV="1">
                <a:off x="3753637" y="2862586"/>
                <a:ext cx="720000" cy="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5" name="Straight Connector 354"/>
              <p:cNvCxnSpPr>
                <a:cxnSpLocks/>
              </p:cNvCxnSpPr>
              <p:nvPr/>
            </p:nvCxnSpPr>
            <p:spPr>
              <a:xfrm flipV="1">
                <a:off x="4567062" y="2862586"/>
                <a:ext cx="720000" cy="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6" name="TextBox 355"/>
              <p:cNvSpPr txBox="1"/>
              <p:nvPr/>
            </p:nvSpPr>
            <p:spPr>
              <a:xfrm>
                <a:off x="4529282" y="2601815"/>
                <a:ext cx="7955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soleus KO</a:t>
                </a:r>
              </a:p>
            </p:txBody>
          </p:sp>
          <p:sp>
            <p:nvSpPr>
              <p:cNvPr id="337" name="TextBox 336"/>
              <p:cNvSpPr txBox="1"/>
              <p:nvPr/>
            </p:nvSpPr>
            <p:spPr>
              <a:xfrm>
                <a:off x="3126146" y="2911488"/>
                <a:ext cx="5981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GLUT1</a:t>
                </a:r>
              </a:p>
            </p:txBody>
          </p:sp>
          <p:sp>
            <p:nvSpPr>
              <p:cNvPr id="338" name="TextBox 337"/>
              <p:cNvSpPr txBox="1"/>
              <p:nvPr/>
            </p:nvSpPr>
            <p:spPr>
              <a:xfrm>
                <a:off x="2965195" y="3487257"/>
                <a:ext cx="75911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1200" dirty="0"/>
                  <a:t>β</a:t>
                </a:r>
                <a:r>
                  <a:rPr lang="en-US" sz="1200" dirty="0"/>
                  <a:t>-tubulin</a:t>
                </a:r>
              </a:p>
            </p:txBody>
          </p:sp>
        </p:grpSp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81D69065-6EA9-8242-A20A-AC445939E3A5}"/>
                </a:ext>
              </a:extLst>
            </p:cNvPr>
            <p:cNvGrpSpPr/>
            <p:nvPr/>
          </p:nvGrpSpPr>
          <p:grpSpPr>
            <a:xfrm>
              <a:off x="3479068" y="3878752"/>
              <a:ext cx="2334051" cy="1579343"/>
              <a:chOff x="3479068" y="3878752"/>
              <a:chExt cx="2334051" cy="1579343"/>
            </a:xfrm>
          </p:grpSpPr>
          <p:pic>
            <p:nvPicPr>
              <p:cNvPr id="4" name="Image 3">
                <a:extLst>
                  <a:ext uri="{FF2B5EF4-FFF2-40B4-BE49-F238E27FC236}">
                    <a16:creationId xmlns:a16="http://schemas.microsoft.com/office/drawing/2014/main" id="{359C30C1-BFA8-7644-ABED-49FED8B82F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2"/>
              <a:srcRect r="44837"/>
              <a:stretch/>
            </p:blipFill>
            <p:spPr>
              <a:xfrm>
                <a:off x="3479068" y="3878752"/>
                <a:ext cx="1720646" cy="1579343"/>
              </a:xfrm>
              <a:prstGeom prst="rect">
                <a:avLst/>
              </a:prstGeom>
            </p:spPr>
          </p:pic>
          <p:pic>
            <p:nvPicPr>
              <p:cNvPr id="73" name="Image 72">
                <a:extLst>
                  <a:ext uri="{FF2B5EF4-FFF2-40B4-BE49-F238E27FC236}">
                    <a16:creationId xmlns:a16="http://schemas.microsoft.com/office/drawing/2014/main" id="{D7913ADA-059D-2C4F-801D-A077A435048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3"/>
              <a:srcRect l="76736" t="16484" b="60131"/>
              <a:stretch/>
            </p:blipFill>
            <p:spPr>
              <a:xfrm>
                <a:off x="5087476" y="4093016"/>
                <a:ext cx="725643" cy="369333"/>
              </a:xfrm>
              <a:prstGeom prst="rect">
                <a:avLst/>
              </a:prstGeom>
            </p:spPr>
          </p:pic>
        </p:grpSp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10F4BD94-DCEB-CC4C-8D7F-8058DBDB50B0}"/>
              </a:ext>
            </a:extLst>
          </p:cNvPr>
          <p:cNvGrpSpPr/>
          <p:nvPr/>
        </p:nvGrpSpPr>
        <p:grpSpPr>
          <a:xfrm>
            <a:off x="257440" y="3882551"/>
            <a:ext cx="2813153" cy="1575544"/>
            <a:chOff x="257440" y="3882551"/>
            <a:chExt cx="2813153" cy="1575544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364233FD-A28D-EA49-A964-5F720D3B2F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/>
            <a:srcRect r="21216"/>
            <a:stretch/>
          </p:blipFill>
          <p:spPr>
            <a:xfrm>
              <a:off x="257440" y="3882551"/>
              <a:ext cx="2282955" cy="1575544"/>
            </a:xfrm>
            <a:prstGeom prst="rect">
              <a:avLst/>
            </a:prstGeom>
          </p:spPr>
        </p:pic>
        <p:pic>
          <p:nvPicPr>
            <p:cNvPr id="78" name="Image 77">
              <a:extLst>
                <a:ext uri="{FF2B5EF4-FFF2-40B4-BE49-F238E27FC236}">
                  <a16:creationId xmlns:a16="http://schemas.microsoft.com/office/drawing/2014/main" id="{16F0245E-07E0-1041-B0DB-E90B9D4DED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5"/>
            <a:srcRect l="78795" t="15138" b="61421"/>
            <a:stretch/>
          </p:blipFill>
          <p:spPr>
            <a:xfrm>
              <a:off x="2456129" y="4076135"/>
              <a:ext cx="614464" cy="3693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005784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D1F6DC79-9EAA-2045-A6FC-AB01EAC77BAE}"/>
              </a:ext>
            </a:extLst>
          </p:cNvPr>
          <p:cNvGrpSpPr/>
          <p:nvPr/>
        </p:nvGrpSpPr>
        <p:grpSpPr>
          <a:xfrm>
            <a:off x="1891268" y="487540"/>
            <a:ext cx="3075464" cy="1674627"/>
            <a:chOff x="1944403" y="2362995"/>
            <a:chExt cx="3075464" cy="1674627"/>
          </a:xfrm>
        </p:grpSpPr>
        <p:pic>
          <p:nvPicPr>
            <p:cNvPr id="12" name="Picture 3">
              <a:extLst>
                <a:ext uri="{FF2B5EF4-FFF2-40B4-BE49-F238E27FC236}">
                  <a16:creationId xmlns:a16="http://schemas.microsoft.com/office/drawing/2014/main" id="{242DA9A4-4CF2-084D-93B1-C37D6487E7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4403" y="2362995"/>
              <a:ext cx="3075464" cy="1674627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D4D1C0D-4170-9341-82A9-79CD60B47B07}"/>
                </a:ext>
              </a:extLst>
            </p:cNvPr>
            <p:cNvSpPr txBox="1"/>
            <p:nvPr/>
          </p:nvSpPr>
          <p:spPr>
            <a:xfrm>
              <a:off x="3214844" y="2831510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CAAB09E-4AD8-FD48-B684-5AF2E64EAD17}"/>
                </a:ext>
              </a:extLst>
            </p:cNvPr>
            <p:cNvSpPr txBox="1"/>
            <p:nvPr/>
          </p:nvSpPr>
          <p:spPr>
            <a:xfrm>
              <a:off x="2653772" y="3361636"/>
              <a:ext cx="2616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19" name="TextBox 17">
              <a:extLst>
                <a:ext uri="{FF2B5EF4-FFF2-40B4-BE49-F238E27FC236}">
                  <a16:creationId xmlns:a16="http://schemas.microsoft.com/office/drawing/2014/main" id="{3766EFC1-A826-6348-97F1-0238351987A8}"/>
                </a:ext>
              </a:extLst>
            </p:cNvPr>
            <p:cNvSpPr txBox="1"/>
            <p:nvPr/>
          </p:nvSpPr>
          <p:spPr>
            <a:xfrm>
              <a:off x="3741735" y="2705710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</a:t>
              </a:r>
            </a:p>
          </p:txBody>
        </p:sp>
      </p:grpSp>
      <p:sp>
        <p:nvSpPr>
          <p:cNvPr id="8" name="TextBox 6">
            <a:extLst>
              <a:ext uri="{FF2B5EF4-FFF2-40B4-BE49-F238E27FC236}">
                <a16:creationId xmlns:a16="http://schemas.microsoft.com/office/drawing/2014/main" id="{AE320892-2CD7-8B4C-B53E-9D5953FE2FD6}"/>
              </a:ext>
            </a:extLst>
          </p:cNvPr>
          <p:cNvSpPr txBox="1"/>
          <p:nvPr/>
        </p:nvSpPr>
        <p:spPr>
          <a:xfrm>
            <a:off x="20830" y="18708"/>
            <a:ext cx="1159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S10</a:t>
            </a:r>
          </a:p>
        </p:txBody>
      </p:sp>
    </p:spTree>
    <p:extLst>
      <p:ext uri="{BB962C8B-B14F-4D97-AF65-F5344CB8AC3E}">
        <p14:creationId xmlns:p14="http://schemas.microsoft.com/office/powerpoint/2010/main" val="16570500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>
            <a:extLst>
              <a:ext uri="{FF2B5EF4-FFF2-40B4-BE49-F238E27FC236}">
                <a16:creationId xmlns:a16="http://schemas.microsoft.com/office/drawing/2014/main" id="{35A3F909-9A18-184E-94A4-4CE6045CC65B}"/>
              </a:ext>
            </a:extLst>
          </p:cNvPr>
          <p:cNvSpPr txBox="1"/>
          <p:nvPr/>
        </p:nvSpPr>
        <p:spPr>
          <a:xfrm>
            <a:off x="20830" y="18708"/>
            <a:ext cx="1159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S11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AEFAC7FE-E570-AD48-92E7-D637CD83FE3D}"/>
              </a:ext>
            </a:extLst>
          </p:cNvPr>
          <p:cNvGrpSpPr/>
          <p:nvPr/>
        </p:nvGrpSpPr>
        <p:grpSpPr>
          <a:xfrm>
            <a:off x="1915901" y="515138"/>
            <a:ext cx="3528622" cy="1876477"/>
            <a:chOff x="1915901" y="515138"/>
            <a:chExt cx="3528622" cy="1876477"/>
          </a:xfrm>
        </p:grpSpPr>
        <p:pic>
          <p:nvPicPr>
            <p:cNvPr id="18" name="Picture 6">
              <a:extLst>
                <a:ext uri="{FF2B5EF4-FFF2-40B4-BE49-F238E27FC236}">
                  <a16:creationId xmlns:a16="http://schemas.microsoft.com/office/drawing/2014/main" id="{0C4640FA-C659-054C-B448-573284103A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1429"/>
            <a:stretch/>
          </p:blipFill>
          <p:spPr>
            <a:xfrm>
              <a:off x="1915901" y="701675"/>
              <a:ext cx="3528622" cy="1689940"/>
            </a:xfrm>
            <a:prstGeom prst="rect">
              <a:avLst/>
            </a:prstGeom>
          </p:spPr>
        </p:pic>
        <p:sp>
          <p:nvSpPr>
            <p:cNvPr id="6" name="TextBox 4">
              <a:extLst>
                <a:ext uri="{FF2B5EF4-FFF2-40B4-BE49-F238E27FC236}">
                  <a16:creationId xmlns:a16="http://schemas.microsoft.com/office/drawing/2014/main" id="{C32F5648-04AD-474E-89E3-9CEC195564A3}"/>
                </a:ext>
              </a:extLst>
            </p:cNvPr>
            <p:cNvSpPr txBox="1"/>
            <p:nvPr/>
          </p:nvSpPr>
          <p:spPr>
            <a:xfrm>
              <a:off x="2295332" y="1519887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/>
                <a:t>*</a:t>
              </a:r>
            </a:p>
          </p:txBody>
        </p:sp>
        <p:sp>
          <p:nvSpPr>
            <p:cNvPr id="7" name="TextBox 5">
              <a:extLst>
                <a:ext uri="{FF2B5EF4-FFF2-40B4-BE49-F238E27FC236}">
                  <a16:creationId xmlns:a16="http://schemas.microsoft.com/office/drawing/2014/main" id="{C3F094C9-085C-504A-9C57-2FB3AE14A6D5}"/>
                </a:ext>
              </a:extLst>
            </p:cNvPr>
            <p:cNvSpPr txBox="1"/>
            <p:nvPr/>
          </p:nvSpPr>
          <p:spPr>
            <a:xfrm>
              <a:off x="3354790" y="1381626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/>
                <a:t>*</a:t>
              </a:r>
            </a:p>
          </p:txBody>
        </p:sp>
        <p:sp>
          <p:nvSpPr>
            <p:cNvPr id="8" name="TextBox 6">
              <a:extLst>
                <a:ext uri="{FF2B5EF4-FFF2-40B4-BE49-F238E27FC236}">
                  <a16:creationId xmlns:a16="http://schemas.microsoft.com/office/drawing/2014/main" id="{A2FC958D-9CAF-6E42-9A98-8610CBAA7F82}"/>
                </a:ext>
              </a:extLst>
            </p:cNvPr>
            <p:cNvSpPr txBox="1"/>
            <p:nvPr/>
          </p:nvSpPr>
          <p:spPr>
            <a:xfrm rot="16200000">
              <a:off x="3092500" y="1436245"/>
              <a:ext cx="4154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/>
                <a:t>***</a:t>
              </a:r>
            </a:p>
          </p:txBody>
        </p:sp>
        <p:sp>
          <p:nvSpPr>
            <p:cNvPr id="9" name="TextBox 7">
              <a:extLst>
                <a:ext uri="{FF2B5EF4-FFF2-40B4-BE49-F238E27FC236}">
                  <a16:creationId xmlns:a16="http://schemas.microsoft.com/office/drawing/2014/main" id="{8DA05C0D-197C-4042-8FC6-2EB0F633ECF3}"/>
                </a:ext>
              </a:extLst>
            </p:cNvPr>
            <p:cNvSpPr txBox="1"/>
            <p:nvPr/>
          </p:nvSpPr>
          <p:spPr>
            <a:xfrm>
              <a:off x="2598767" y="751053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/>
                <a:t>*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301DD8CC-ABFE-DF44-BAFE-7E1D70425B33}"/>
                </a:ext>
              </a:extLst>
            </p:cNvPr>
            <p:cNvSpPr txBox="1"/>
            <p:nvPr/>
          </p:nvSpPr>
          <p:spPr>
            <a:xfrm>
              <a:off x="2813390" y="1117327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/>
                <a:t>*</a:t>
              </a:r>
            </a:p>
          </p:txBody>
        </p:sp>
        <p:sp>
          <p:nvSpPr>
            <p:cNvPr id="11" name="TextBox 9">
              <a:extLst>
                <a:ext uri="{FF2B5EF4-FFF2-40B4-BE49-F238E27FC236}">
                  <a16:creationId xmlns:a16="http://schemas.microsoft.com/office/drawing/2014/main" id="{538F11D7-A56C-494F-A868-F29335B3B110}"/>
                </a:ext>
              </a:extLst>
            </p:cNvPr>
            <p:cNvSpPr txBox="1"/>
            <p:nvPr/>
          </p:nvSpPr>
          <p:spPr>
            <a:xfrm>
              <a:off x="3876552" y="806955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/>
                <a:t>*</a:t>
              </a:r>
            </a:p>
          </p:txBody>
        </p:sp>
        <p:sp>
          <p:nvSpPr>
            <p:cNvPr id="12" name="TextBox 10">
              <a:extLst>
                <a:ext uri="{FF2B5EF4-FFF2-40B4-BE49-F238E27FC236}">
                  <a16:creationId xmlns:a16="http://schemas.microsoft.com/office/drawing/2014/main" id="{2B377340-4BE0-134A-8221-710C710A6A25}"/>
                </a:ext>
              </a:extLst>
            </p:cNvPr>
            <p:cNvSpPr txBox="1"/>
            <p:nvPr/>
          </p:nvSpPr>
          <p:spPr>
            <a:xfrm>
              <a:off x="3450887" y="1278453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/>
                <a:t>*</a:t>
              </a:r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7B64D0D7-4CF9-3C40-9C5D-6CCD3B75F78A}"/>
                </a:ext>
              </a:extLst>
            </p:cNvPr>
            <p:cNvSpPr txBox="1"/>
            <p:nvPr/>
          </p:nvSpPr>
          <p:spPr>
            <a:xfrm>
              <a:off x="1941363" y="515138"/>
              <a:ext cx="2488182" cy="2231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50" b="1" dirty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GSE70681</a:t>
              </a:r>
              <a:r>
                <a:rPr lang="fr-FR" sz="850" b="1" dirty="0">
                  <a:latin typeface="Arial" panose="020B0604020202020204" pitchFamily="34" charset="0"/>
                  <a:cs typeface="Arial" panose="020B0604020202020204" pitchFamily="34" charset="0"/>
                </a:rPr>
                <a:t> : </a:t>
              </a:r>
              <a:r>
                <a:rPr lang="fr-FR" sz="85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proliferation</a:t>
              </a:r>
              <a:r>
                <a:rPr lang="fr-FR" sz="850" b="1" dirty="0">
                  <a:latin typeface="Arial" panose="020B0604020202020204" pitchFamily="34" charset="0"/>
                  <a:cs typeface="Arial" panose="020B0604020202020204" pitchFamily="34" charset="0"/>
                </a:rPr>
                <a:t> markers in the </a:t>
              </a:r>
              <a:r>
                <a:rPr lang="fr-FR" sz="85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liver</a:t>
              </a:r>
              <a:endParaRPr lang="fr-FR" sz="8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1696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3">
            <a:extLst>
              <a:ext uri="{FF2B5EF4-FFF2-40B4-BE49-F238E27FC236}">
                <a16:creationId xmlns:a16="http://schemas.microsoft.com/office/drawing/2014/main" id="{A0D9B3BB-1CBC-1248-B3DB-55D48E8CE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491" y="5452526"/>
            <a:ext cx="1929948" cy="1929948"/>
          </a:xfrm>
          <a:prstGeom prst="rect">
            <a:avLst/>
          </a:prstGeom>
        </p:spPr>
      </p:pic>
      <p:pic>
        <p:nvPicPr>
          <p:cNvPr id="9" name="Picture 15">
            <a:extLst>
              <a:ext uri="{FF2B5EF4-FFF2-40B4-BE49-F238E27FC236}">
                <a16:creationId xmlns:a16="http://schemas.microsoft.com/office/drawing/2014/main" id="{9C88E4CB-AC14-0E46-A067-51BBE68767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0199" y="5452526"/>
            <a:ext cx="1929948" cy="1929948"/>
          </a:xfrm>
          <a:prstGeom prst="rect">
            <a:avLst/>
          </a:prstGeom>
        </p:spPr>
      </p:pic>
      <p:pic>
        <p:nvPicPr>
          <p:cNvPr id="10" name="Picture 19">
            <a:extLst>
              <a:ext uri="{FF2B5EF4-FFF2-40B4-BE49-F238E27FC236}">
                <a16:creationId xmlns:a16="http://schemas.microsoft.com/office/drawing/2014/main" id="{5C26B1A1-486A-8C46-924B-60C4D6231E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3613" y="5452526"/>
            <a:ext cx="1929948" cy="1929948"/>
          </a:xfrm>
          <a:prstGeom prst="rect">
            <a:avLst/>
          </a:prstGeom>
        </p:spPr>
      </p:pic>
      <p:grpSp>
        <p:nvGrpSpPr>
          <p:cNvPr id="30" name="Groupe 29">
            <a:extLst>
              <a:ext uri="{FF2B5EF4-FFF2-40B4-BE49-F238E27FC236}">
                <a16:creationId xmlns:a16="http://schemas.microsoft.com/office/drawing/2014/main" id="{1E807FB4-2B01-9649-BA7B-A4D5F45BEDBF}"/>
              </a:ext>
            </a:extLst>
          </p:cNvPr>
          <p:cNvGrpSpPr/>
          <p:nvPr/>
        </p:nvGrpSpPr>
        <p:grpSpPr>
          <a:xfrm>
            <a:off x="1620117" y="488585"/>
            <a:ext cx="3464678" cy="2692800"/>
            <a:chOff x="1620117" y="488585"/>
            <a:chExt cx="3464678" cy="2692800"/>
          </a:xfrm>
        </p:grpSpPr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FF898EE3-4878-C045-B71C-D10B8B2D50F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20117" y="488585"/>
              <a:ext cx="3464678" cy="2692800"/>
            </a:xfrm>
            <a:prstGeom prst="rect">
              <a:avLst/>
            </a:prstGeom>
          </p:spPr>
        </p:pic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07EDA681-B985-7844-9996-33641F4541F2}"/>
                </a:ext>
              </a:extLst>
            </p:cNvPr>
            <p:cNvSpPr txBox="1"/>
            <p:nvPr/>
          </p:nvSpPr>
          <p:spPr>
            <a:xfrm>
              <a:off x="2191325" y="2452090"/>
              <a:ext cx="5052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>
                  <a:solidFill>
                    <a:srgbClr val="0338C0"/>
                  </a:solidFill>
                </a:rPr>
                <a:t>28.3%</a:t>
              </a:r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9B626AAA-3B2A-B04A-90A2-B056C0493504}"/>
                </a:ext>
              </a:extLst>
            </p:cNvPr>
            <p:cNvSpPr txBox="1"/>
            <p:nvPr/>
          </p:nvSpPr>
          <p:spPr>
            <a:xfrm>
              <a:off x="2578474" y="1774476"/>
              <a:ext cx="5052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>
                  <a:solidFill>
                    <a:srgbClr val="0338C0"/>
                  </a:solidFill>
                </a:rPr>
                <a:t>31.7%</a:t>
              </a: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E40174ED-60FB-1442-A028-C35EA0F13793}"/>
                </a:ext>
              </a:extLst>
            </p:cNvPr>
            <p:cNvSpPr txBox="1"/>
            <p:nvPr/>
          </p:nvSpPr>
          <p:spPr>
            <a:xfrm>
              <a:off x="3016199" y="2232185"/>
              <a:ext cx="40748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>
                  <a:solidFill>
                    <a:srgbClr val="0338C0"/>
                  </a:solidFill>
                </a:rPr>
                <a:t>50%</a:t>
              </a: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872059A1-E97E-C544-BCFD-3D46CB0E3CA0}"/>
                </a:ext>
              </a:extLst>
            </p:cNvPr>
            <p:cNvSpPr txBox="1"/>
            <p:nvPr/>
          </p:nvSpPr>
          <p:spPr>
            <a:xfrm>
              <a:off x="3406633" y="906069"/>
              <a:ext cx="40748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>
                  <a:solidFill>
                    <a:srgbClr val="FF0000"/>
                  </a:solidFill>
                </a:rPr>
                <a:t>45%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03707027-F2A9-A941-B0CF-326D8476463F}"/>
                </a:ext>
              </a:extLst>
            </p:cNvPr>
            <p:cNvSpPr txBox="1"/>
            <p:nvPr/>
          </p:nvSpPr>
          <p:spPr>
            <a:xfrm>
              <a:off x="4512080" y="2303579"/>
              <a:ext cx="5052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>
                  <a:solidFill>
                    <a:srgbClr val="0338C0"/>
                  </a:solidFill>
                </a:rPr>
                <a:t>41.7%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270583FF-A032-0B4B-AE10-3E4B37F1C38D}"/>
              </a:ext>
            </a:extLst>
          </p:cNvPr>
          <p:cNvGrpSpPr/>
          <p:nvPr/>
        </p:nvGrpSpPr>
        <p:grpSpPr>
          <a:xfrm>
            <a:off x="287491" y="3380737"/>
            <a:ext cx="1929948" cy="1929948"/>
            <a:chOff x="194503" y="3220717"/>
            <a:chExt cx="1929948" cy="1929948"/>
          </a:xfrm>
        </p:grpSpPr>
        <p:pic>
          <p:nvPicPr>
            <p:cNvPr id="6" name="Picture 9">
              <a:extLst>
                <a:ext uri="{FF2B5EF4-FFF2-40B4-BE49-F238E27FC236}">
                  <a16:creationId xmlns:a16="http://schemas.microsoft.com/office/drawing/2014/main" id="{729E01CE-8A44-7042-B7F0-AE85D88565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4503" y="3220717"/>
              <a:ext cx="1929948" cy="1929948"/>
            </a:xfrm>
            <a:prstGeom prst="rect">
              <a:avLst/>
            </a:prstGeom>
          </p:spPr>
        </p:pic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00FE47B2-4DE9-2B4A-865A-7D1EEB9E417B}"/>
                </a:ext>
              </a:extLst>
            </p:cNvPr>
            <p:cNvSpPr txBox="1"/>
            <p:nvPr/>
          </p:nvSpPr>
          <p:spPr>
            <a:xfrm>
              <a:off x="886806" y="4385043"/>
              <a:ext cx="54534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/>
                <a:t>p=0.06</a:t>
              </a: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512E1CFC-EC6F-0940-97DC-BD0979B94031}"/>
              </a:ext>
            </a:extLst>
          </p:cNvPr>
          <p:cNvGrpSpPr/>
          <p:nvPr/>
        </p:nvGrpSpPr>
        <p:grpSpPr>
          <a:xfrm>
            <a:off x="2450199" y="3380737"/>
            <a:ext cx="1929948" cy="1929948"/>
            <a:chOff x="2450199" y="3220717"/>
            <a:chExt cx="1929948" cy="1929948"/>
          </a:xfrm>
        </p:grpSpPr>
        <p:pic>
          <p:nvPicPr>
            <p:cNvPr id="7" name="Picture 11">
              <a:extLst>
                <a:ext uri="{FF2B5EF4-FFF2-40B4-BE49-F238E27FC236}">
                  <a16:creationId xmlns:a16="http://schemas.microsoft.com/office/drawing/2014/main" id="{71E2B8E8-B347-9F46-8030-2E446B1B4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450199" y="3220717"/>
              <a:ext cx="1929948" cy="1929948"/>
            </a:xfrm>
            <a:prstGeom prst="rect">
              <a:avLst/>
            </a:prstGeom>
          </p:spPr>
        </p:pic>
        <p:sp>
          <p:nvSpPr>
            <p:cNvPr id="19" name="TextBox 191">
              <a:extLst>
                <a:ext uri="{FF2B5EF4-FFF2-40B4-BE49-F238E27FC236}">
                  <a16:creationId xmlns:a16="http://schemas.microsoft.com/office/drawing/2014/main" id="{C6BB3A8F-9FCA-A74E-B59C-3D62FE722554}"/>
                </a:ext>
              </a:extLst>
            </p:cNvPr>
            <p:cNvSpPr txBox="1"/>
            <p:nvPr/>
          </p:nvSpPr>
          <p:spPr>
            <a:xfrm>
              <a:off x="3381772" y="4369654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1CB48103-1233-6C41-A089-C9AC6A7F1178}"/>
              </a:ext>
            </a:extLst>
          </p:cNvPr>
          <p:cNvGrpSpPr/>
          <p:nvPr/>
        </p:nvGrpSpPr>
        <p:grpSpPr>
          <a:xfrm>
            <a:off x="4623613" y="3380737"/>
            <a:ext cx="1929948" cy="1929948"/>
            <a:chOff x="4716601" y="3220717"/>
            <a:chExt cx="1929948" cy="1929948"/>
          </a:xfrm>
        </p:grpSpPr>
        <p:pic>
          <p:nvPicPr>
            <p:cNvPr id="11" name="Picture 21">
              <a:extLst>
                <a:ext uri="{FF2B5EF4-FFF2-40B4-BE49-F238E27FC236}">
                  <a16:creationId xmlns:a16="http://schemas.microsoft.com/office/drawing/2014/main" id="{BE3AB5CD-15E9-6643-B28B-8D1FB3A9AD5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716601" y="3220717"/>
              <a:ext cx="1929948" cy="1929948"/>
            </a:xfrm>
            <a:prstGeom prst="rect">
              <a:avLst/>
            </a:prstGeom>
          </p:spPr>
        </p:pic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DAD9BC70-A718-8546-84CD-1788FCBC61EB}"/>
                </a:ext>
              </a:extLst>
            </p:cNvPr>
            <p:cNvSpPr txBox="1"/>
            <p:nvPr/>
          </p:nvSpPr>
          <p:spPr>
            <a:xfrm>
              <a:off x="5408904" y="4385043"/>
              <a:ext cx="54534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/>
                <a:t>p=0.06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65CC81AC-C67B-394F-868C-9822866E2428}"/>
              </a:ext>
            </a:extLst>
          </p:cNvPr>
          <p:cNvGrpSpPr/>
          <p:nvPr/>
        </p:nvGrpSpPr>
        <p:grpSpPr>
          <a:xfrm>
            <a:off x="287491" y="7520006"/>
            <a:ext cx="1929948" cy="1929948"/>
            <a:chOff x="194503" y="7359986"/>
            <a:chExt cx="1929948" cy="1929948"/>
          </a:xfrm>
        </p:grpSpPr>
        <p:pic>
          <p:nvPicPr>
            <p:cNvPr id="12" name="Picture 23">
              <a:extLst>
                <a:ext uri="{FF2B5EF4-FFF2-40B4-BE49-F238E27FC236}">
                  <a16:creationId xmlns:a16="http://schemas.microsoft.com/office/drawing/2014/main" id="{897379CF-5880-F143-95EA-07CF40DECC6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94503" y="7359986"/>
              <a:ext cx="1929948" cy="1929948"/>
            </a:xfrm>
            <a:prstGeom prst="rect">
              <a:avLst/>
            </a:prstGeom>
          </p:spPr>
        </p:pic>
        <p:sp>
          <p:nvSpPr>
            <p:cNvPr id="21" name="TextBox 191">
              <a:extLst>
                <a:ext uri="{FF2B5EF4-FFF2-40B4-BE49-F238E27FC236}">
                  <a16:creationId xmlns:a16="http://schemas.microsoft.com/office/drawing/2014/main" id="{68900CD2-315C-4B4E-BA93-A34B32C21D02}"/>
                </a:ext>
              </a:extLst>
            </p:cNvPr>
            <p:cNvSpPr txBox="1"/>
            <p:nvPr/>
          </p:nvSpPr>
          <p:spPr>
            <a:xfrm>
              <a:off x="951728" y="8551892"/>
              <a:ext cx="4154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***</a:t>
              </a:r>
            </a:p>
          </p:txBody>
        </p:sp>
      </p:grpSp>
      <p:sp>
        <p:nvSpPr>
          <p:cNvPr id="28" name="TextBox 25">
            <a:extLst>
              <a:ext uri="{FF2B5EF4-FFF2-40B4-BE49-F238E27FC236}">
                <a16:creationId xmlns:a16="http://schemas.microsoft.com/office/drawing/2014/main" id="{F018755B-D276-694C-86B4-15811F7A20DA}"/>
              </a:ext>
            </a:extLst>
          </p:cNvPr>
          <p:cNvSpPr txBox="1"/>
          <p:nvPr/>
        </p:nvSpPr>
        <p:spPr>
          <a:xfrm>
            <a:off x="1555347" y="369332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sp>
        <p:nvSpPr>
          <p:cNvPr id="29" name="TextBox 25">
            <a:extLst>
              <a:ext uri="{FF2B5EF4-FFF2-40B4-BE49-F238E27FC236}">
                <a16:creationId xmlns:a16="http://schemas.microsoft.com/office/drawing/2014/main" id="{E4FD1EED-0184-EB46-8E10-12CE44F31B13}"/>
              </a:ext>
            </a:extLst>
          </p:cNvPr>
          <p:cNvSpPr txBox="1"/>
          <p:nvPr/>
        </p:nvSpPr>
        <p:spPr>
          <a:xfrm>
            <a:off x="234278" y="3033627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</a:t>
            </a:r>
          </a:p>
        </p:txBody>
      </p:sp>
      <p:sp>
        <p:nvSpPr>
          <p:cNvPr id="27" name="TextBox 6">
            <a:extLst>
              <a:ext uri="{FF2B5EF4-FFF2-40B4-BE49-F238E27FC236}">
                <a16:creationId xmlns:a16="http://schemas.microsoft.com/office/drawing/2014/main" id="{C5AB070C-B59D-4C4B-85D3-4C0448A26BD9}"/>
              </a:ext>
            </a:extLst>
          </p:cNvPr>
          <p:cNvSpPr txBox="1"/>
          <p:nvPr/>
        </p:nvSpPr>
        <p:spPr>
          <a:xfrm>
            <a:off x="20830" y="18708"/>
            <a:ext cx="1159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S12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1" descr="animal 1.2.tif">
            <a:extLst>
              <a:ext uri="{FF2B5EF4-FFF2-40B4-BE49-F238E27FC236}">
                <a16:creationId xmlns:a16="http://schemas.microsoft.com/office/drawing/2014/main" id="{65FDAC59-C293-8E4E-8CE3-C5AC93DEE8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19" t="13780" r="6386"/>
          <a:stretch/>
        </p:blipFill>
        <p:spPr>
          <a:xfrm>
            <a:off x="299436" y="4999719"/>
            <a:ext cx="1152525" cy="108903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ZoneTexte 2">
            <a:extLst>
              <a:ext uri="{FF2B5EF4-FFF2-40B4-BE49-F238E27FC236}">
                <a16:creationId xmlns:a16="http://schemas.microsoft.com/office/drawing/2014/main" id="{6627A8D4-CBED-CF4A-94A5-ABE748E44B8D}"/>
              </a:ext>
            </a:extLst>
          </p:cNvPr>
          <p:cNvSpPr txBox="1"/>
          <p:nvPr/>
        </p:nvSpPr>
        <p:spPr>
          <a:xfrm>
            <a:off x="664680" y="4731239"/>
            <a:ext cx="4220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CTL</a:t>
            </a:r>
          </a:p>
        </p:txBody>
      </p:sp>
      <p:pic>
        <p:nvPicPr>
          <p:cNvPr id="10" name="Image 3" descr="animal 9.tif">
            <a:extLst>
              <a:ext uri="{FF2B5EF4-FFF2-40B4-BE49-F238E27FC236}">
                <a16:creationId xmlns:a16="http://schemas.microsoft.com/office/drawing/2014/main" id="{3BF70387-E07D-EE46-A846-AF1B08FD923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00" r="14204" b="13780"/>
          <a:stretch/>
        </p:blipFill>
        <p:spPr>
          <a:xfrm>
            <a:off x="1512905" y="4999719"/>
            <a:ext cx="1152525" cy="10890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ZoneTexte 4">
            <a:extLst>
              <a:ext uri="{FF2B5EF4-FFF2-40B4-BE49-F238E27FC236}">
                <a16:creationId xmlns:a16="http://schemas.microsoft.com/office/drawing/2014/main" id="{59CF5B45-A917-D04C-BC4F-D04AC41F114C}"/>
              </a:ext>
            </a:extLst>
          </p:cNvPr>
          <p:cNvSpPr txBox="1"/>
          <p:nvPr/>
        </p:nvSpPr>
        <p:spPr>
          <a:xfrm>
            <a:off x="1686427" y="4731239"/>
            <a:ext cx="8054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LIPTENKO</a:t>
            </a:r>
          </a:p>
        </p:txBody>
      </p:sp>
      <p:sp>
        <p:nvSpPr>
          <p:cNvPr id="21" name="ZoneTexte 2">
            <a:extLst>
              <a:ext uri="{FF2B5EF4-FFF2-40B4-BE49-F238E27FC236}">
                <a16:creationId xmlns:a16="http://schemas.microsoft.com/office/drawing/2014/main" id="{5100A3E0-A8CE-7142-BF1B-7467818C3C39}"/>
              </a:ext>
            </a:extLst>
          </p:cNvPr>
          <p:cNvSpPr txBox="1"/>
          <p:nvPr/>
        </p:nvSpPr>
        <p:spPr>
          <a:xfrm rot="16200000">
            <a:off x="-275180" y="5405738"/>
            <a:ext cx="8731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err="1"/>
              <a:t>Oil</a:t>
            </a:r>
            <a:r>
              <a:rPr lang="fr-FR" sz="1200" dirty="0"/>
              <a:t> </a:t>
            </a:r>
            <a:r>
              <a:rPr lang="fr-FR" sz="1200" dirty="0" err="1"/>
              <a:t>Red</a:t>
            </a:r>
            <a:r>
              <a:rPr lang="fr-FR" sz="1200" dirty="0"/>
              <a:t> O</a:t>
            </a:r>
          </a:p>
        </p:txBody>
      </p:sp>
      <p:pic>
        <p:nvPicPr>
          <p:cNvPr id="33" name="Image 32">
            <a:extLst>
              <a:ext uri="{FF2B5EF4-FFF2-40B4-BE49-F238E27FC236}">
                <a16:creationId xmlns:a16="http://schemas.microsoft.com/office/drawing/2014/main" id="{9905ED3A-FE68-ED45-A690-BA2D49BA30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43" y="729985"/>
            <a:ext cx="1196789" cy="1746000"/>
          </a:xfrm>
          <a:prstGeom prst="rect">
            <a:avLst/>
          </a:prstGeom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id="{6835FF98-8D69-E543-A897-81085D071CFF}"/>
              </a:ext>
            </a:extLst>
          </p:cNvPr>
          <p:cNvGrpSpPr/>
          <p:nvPr/>
        </p:nvGrpSpPr>
        <p:grpSpPr>
          <a:xfrm>
            <a:off x="1220227" y="733160"/>
            <a:ext cx="1180394" cy="1746000"/>
            <a:chOff x="1248432" y="733160"/>
            <a:chExt cx="1180394" cy="1746000"/>
          </a:xfrm>
        </p:grpSpPr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674D1424-1A89-924D-A148-5AE90B044FA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48432" y="733160"/>
              <a:ext cx="1180394" cy="1746000"/>
            </a:xfrm>
            <a:prstGeom prst="rect">
              <a:avLst/>
            </a:prstGeom>
          </p:spPr>
        </p:pic>
        <p:sp>
          <p:nvSpPr>
            <p:cNvPr id="35" name="TextBox 191">
              <a:extLst>
                <a:ext uri="{FF2B5EF4-FFF2-40B4-BE49-F238E27FC236}">
                  <a16:creationId xmlns:a16="http://schemas.microsoft.com/office/drawing/2014/main" id="{A05DE6AF-C1A0-E140-A7F5-0727433DE949}"/>
                </a:ext>
              </a:extLst>
            </p:cNvPr>
            <p:cNvSpPr txBox="1"/>
            <p:nvPr/>
          </p:nvSpPr>
          <p:spPr>
            <a:xfrm>
              <a:off x="1994287" y="940903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F58C501B-AC12-C74E-B186-C0E7A9A7058E}"/>
              </a:ext>
            </a:extLst>
          </p:cNvPr>
          <p:cNvGrpSpPr/>
          <p:nvPr/>
        </p:nvGrpSpPr>
        <p:grpSpPr>
          <a:xfrm>
            <a:off x="2472842" y="726810"/>
            <a:ext cx="1237775" cy="1746000"/>
            <a:chOff x="2524797" y="726810"/>
            <a:chExt cx="1237775" cy="1746000"/>
          </a:xfrm>
        </p:grpSpPr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430BC260-4B0F-CB45-BA59-06BF7335A63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524797" y="726810"/>
              <a:ext cx="1237775" cy="1746000"/>
            </a:xfrm>
            <a:prstGeom prst="rect">
              <a:avLst/>
            </a:prstGeom>
          </p:spPr>
        </p:pic>
        <p:sp>
          <p:nvSpPr>
            <p:cNvPr id="37" name="TextBox 191">
              <a:extLst>
                <a:ext uri="{FF2B5EF4-FFF2-40B4-BE49-F238E27FC236}">
                  <a16:creationId xmlns:a16="http://schemas.microsoft.com/office/drawing/2014/main" id="{AF9FE523-767C-BF42-9A63-ADDE1DBF0A7C}"/>
                </a:ext>
              </a:extLst>
            </p:cNvPr>
            <p:cNvSpPr txBox="1"/>
            <p:nvPr/>
          </p:nvSpPr>
          <p:spPr>
            <a:xfrm>
              <a:off x="3325893" y="1041381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</a:t>
              </a:r>
            </a:p>
          </p:txBody>
        </p: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26009E0F-8687-A947-B857-BADCE62AEB90}"/>
              </a:ext>
            </a:extLst>
          </p:cNvPr>
          <p:cNvGrpSpPr/>
          <p:nvPr/>
        </p:nvGrpSpPr>
        <p:grpSpPr>
          <a:xfrm>
            <a:off x="2142137" y="2672570"/>
            <a:ext cx="1245972" cy="1746000"/>
            <a:chOff x="2774665" y="2577320"/>
            <a:chExt cx="1245972" cy="1746000"/>
          </a:xfrm>
        </p:grpSpPr>
        <p:pic>
          <p:nvPicPr>
            <p:cNvPr id="2" name="Image 1">
              <a:extLst>
                <a:ext uri="{FF2B5EF4-FFF2-40B4-BE49-F238E27FC236}">
                  <a16:creationId xmlns:a16="http://schemas.microsoft.com/office/drawing/2014/main" id="{10C80BBD-F2AD-0147-B96F-4E862ACD334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74665" y="2577320"/>
              <a:ext cx="1245972" cy="1746000"/>
            </a:xfrm>
            <a:prstGeom prst="rect">
              <a:avLst/>
            </a:prstGeom>
          </p:spPr>
        </p:pic>
        <p:sp>
          <p:nvSpPr>
            <p:cNvPr id="31" name="TextBox 191">
              <a:extLst>
                <a:ext uri="{FF2B5EF4-FFF2-40B4-BE49-F238E27FC236}">
                  <a16:creationId xmlns:a16="http://schemas.microsoft.com/office/drawing/2014/main" id="{206F0383-8BB7-3D43-A5AF-E1CFD02A7756}"/>
                </a:ext>
              </a:extLst>
            </p:cNvPr>
            <p:cNvSpPr txBox="1"/>
            <p:nvPr/>
          </p:nvSpPr>
          <p:spPr>
            <a:xfrm>
              <a:off x="3624603" y="3127528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7B8F627E-3236-CC4B-8D3D-F2805673E0F3}"/>
              </a:ext>
            </a:extLst>
          </p:cNvPr>
          <p:cNvGrpSpPr/>
          <p:nvPr/>
        </p:nvGrpSpPr>
        <p:grpSpPr>
          <a:xfrm>
            <a:off x="5514750" y="2672555"/>
            <a:ext cx="1245972" cy="1746000"/>
            <a:chOff x="4005455" y="5038227"/>
            <a:chExt cx="1245972" cy="1746000"/>
          </a:xfrm>
        </p:grpSpPr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23A98B11-132A-BF4F-9E8E-9CC2F6E929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005455" y="5038227"/>
              <a:ext cx="1245972" cy="1746000"/>
            </a:xfrm>
            <a:prstGeom prst="rect">
              <a:avLst/>
            </a:prstGeom>
          </p:spPr>
        </p:pic>
        <p:sp>
          <p:nvSpPr>
            <p:cNvPr id="38" name="TextBox 191">
              <a:extLst>
                <a:ext uri="{FF2B5EF4-FFF2-40B4-BE49-F238E27FC236}">
                  <a16:creationId xmlns:a16="http://schemas.microsoft.com/office/drawing/2014/main" id="{D86F5E75-2D61-ED40-9FF9-E5B6FF470F35}"/>
                </a:ext>
              </a:extLst>
            </p:cNvPr>
            <p:cNvSpPr txBox="1"/>
            <p:nvPr/>
          </p:nvSpPr>
          <p:spPr>
            <a:xfrm>
              <a:off x="4778187" y="5712526"/>
              <a:ext cx="4154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***</a:t>
              </a: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6339679D-9F96-C647-9A8C-E9A76F35558C}"/>
              </a:ext>
            </a:extLst>
          </p:cNvPr>
          <p:cNvGrpSpPr/>
          <p:nvPr/>
        </p:nvGrpSpPr>
        <p:grpSpPr>
          <a:xfrm>
            <a:off x="2769019" y="4814048"/>
            <a:ext cx="1360732" cy="1746000"/>
            <a:chOff x="3655896" y="8123365"/>
            <a:chExt cx="1360732" cy="1746000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8AE98628-9D33-3747-BE8C-AF02F83F54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655896" y="8123365"/>
              <a:ext cx="1360732" cy="1746000"/>
            </a:xfrm>
            <a:prstGeom prst="rect">
              <a:avLst/>
            </a:prstGeom>
          </p:spPr>
        </p:pic>
        <p:sp>
          <p:nvSpPr>
            <p:cNvPr id="45" name="TextBox 191">
              <a:extLst>
                <a:ext uri="{FF2B5EF4-FFF2-40B4-BE49-F238E27FC236}">
                  <a16:creationId xmlns:a16="http://schemas.microsoft.com/office/drawing/2014/main" id="{7CE00E54-8AC3-BA47-9377-C517DC44BA30}"/>
                </a:ext>
              </a:extLst>
            </p:cNvPr>
            <p:cNvSpPr txBox="1"/>
            <p:nvPr/>
          </p:nvSpPr>
          <p:spPr>
            <a:xfrm>
              <a:off x="4579232" y="8154663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</a:t>
              </a:r>
            </a:p>
          </p:txBody>
        </p:sp>
      </p:grpSp>
      <p:sp>
        <p:nvSpPr>
          <p:cNvPr id="47" name="TextBox 66">
            <a:extLst>
              <a:ext uri="{FF2B5EF4-FFF2-40B4-BE49-F238E27FC236}">
                <a16:creationId xmlns:a16="http://schemas.microsoft.com/office/drawing/2014/main" id="{B57B1AAD-B5E6-2847-A602-2959DF12604D}"/>
              </a:ext>
            </a:extLst>
          </p:cNvPr>
          <p:cNvSpPr txBox="1"/>
          <p:nvPr/>
        </p:nvSpPr>
        <p:spPr>
          <a:xfrm>
            <a:off x="110292" y="450226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sp>
        <p:nvSpPr>
          <p:cNvPr id="48" name="TextBox 66">
            <a:extLst>
              <a:ext uri="{FF2B5EF4-FFF2-40B4-BE49-F238E27FC236}">
                <a16:creationId xmlns:a16="http://schemas.microsoft.com/office/drawing/2014/main" id="{CBB09B15-9E8C-2443-BD74-6DC1CD9157E3}"/>
              </a:ext>
            </a:extLst>
          </p:cNvPr>
          <p:cNvSpPr txBox="1"/>
          <p:nvPr/>
        </p:nvSpPr>
        <p:spPr>
          <a:xfrm>
            <a:off x="3828447" y="45022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</a:t>
            </a:r>
          </a:p>
        </p:txBody>
      </p:sp>
      <p:sp>
        <p:nvSpPr>
          <p:cNvPr id="49" name="TextBox 66">
            <a:extLst>
              <a:ext uri="{FF2B5EF4-FFF2-40B4-BE49-F238E27FC236}">
                <a16:creationId xmlns:a16="http://schemas.microsoft.com/office/drawing/2014/main" id="{F76CF04B-5A6D-A84D-9C9C-21C76F2F397C}"/>
              </a:ext>
            </a:extLst>
          </p:cNvPr>
          <p:cNvSpPr txBox="1"/>
          <p:nvPr/>
        </p:nvSpPr>
        <p:spPr>
          <a:xfrm>
            <a:off x="-49302" y="2329667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</a:t>
            </a:r>
          </a:p>
        </p:txBody>
      </p:sp>
      <p:sp>
        <p:nvSpPr>
          <p:cNvPr id="50" name="TextBox 66">
            <a:extLst>
              <a:ext uri="{FF2B5EF4-FFF2-40B4-BE49-F238E27FC236}">
                <a16:creationId xmlns:a16="http://schemas.microsoft.com/office/drawing/2014/main" id="{FEE9582B-2DAD-B041-A38E-12ED7A36F10A}"/>
              </a:ext>
            </a:extLst>
          </p:cNvPr>
          <p:cNvSpPr txBox="1"/>
          <p:nvPr/>
        </p:nvSpPr>
        <p:spPr>
          <a:xfrm>
            <a:off x="3558310" y="2329667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</a:t>
            </a:r>
          </a:p>
        </p:txBody>
      </p:sp>
      <p:sp>
        <p:nvSpPr>
          <p:cNvPr id="51" name="TextBox 66">
            <a:extLst>
              <a:ext uri="{FF2B5EF4-FFF2-40B4-BE49-F238E27FC236}">
                <a16:creationId xmlns:a16="http://schemas.microsoft.com/office/drawing/2014/main" id="{677E3538-8135-784B-ABDD-35A1B28B0A23}"/>
              </a:ext>
            </a:extLst>
          </p:cNvPr>
          <p:cNvSpPr txBox="1"/>
          <p:nvPr/>
        </p:nvSpPr>
        <p:spPr>
          <a:xfrm>
            <a:off x="36120" y="4412193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</a:t>
            </a:r>
          </a:p>
        </p:txBody>
      </p:sp>
      <p:sp>
        <p:nvSpPr>
          <p:cNvPr id="52" name="TextBox 66">
            <a:extLst>
              <a:ext uri="{FF2B5EF4-FFF2-40B4-BE49-F238E27FC236}">
                <a16:creationId xmlns:a16="http://schemas.microsoft.com/office/drawing/2014/main" id="{39A2918B-B352-FF48-87DF-C2DAFEB68AE1}"/>
              </a:ext>
            </a:extLst>
          </p:cNvPr>
          <p:cNvSpPr txBox="1"/>
          <p:nvPr/>
        </p:nvSpPr>
        <p:spPr>
          <a:xfrm>
            <a:off x="3116793" y="4412193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</a:t>
            </a:r>
          </a:p>
        </p:txBody>
      </p:sp>
      <p:sp>
        <p:nvSpPr>
          <p:cNvPr id="53" name="TextBox 66">
            <a:extLst>
              <a:ext uri="{FF2B5EF4-FFF2-40B4-BE49-F238E27FC236}">
                <a16:creationId xmlns:a16="http://schemas.microsoft.com/office/drawing/2014/main" id="{5E66161A-660F-9E4B-B487-A55167912F3A}"/>
              </a:ext>
            </a:extLst>
          </p:cNvPr>
          <p:cNvSpPr txBox="1"/>
          <p:nvPr/>
        </p:nvSpPr>
        <p:spPr>
          <a:xfrm>
            <a:off x="4096026" y="4412193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584CAF53-CE6E-8F4A-AE9E-63026F96F66A}"/>
              </a:ext>
            </a:extLst>
          </p:cNvPr>
          <p:cNvGrpSpPr/>
          <p:nvPr/>
        </p:nvGrpSpPr>
        <p:grpSpPr>
          <a:xfrm>
            <a:off x="89414" y="2651811"/>
            <a:ext cx="2013014" cy="1639571"/>
            <a:chOff x="89414" y="2651811"/>
            <a:chExt cx="2013014" cy="1639571"/>
          </a:xfrm>
        </p:grpSpPr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1F70D372-F4C2-AB44-B25B-2B7D205813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r="35204"/>
            <a:stretch/>
          </p:blipFill>
          <p:spPr>
            <a:xfrm>
              <a:off x="89414" y="2668353"/>
              <a:ext cx="2013014" cy="1623029"/>
            </a:xfrm>
            <a:prstGeom prst="rect">
              <a:avLst/>
            </a:prstGeom>
          </p:spPr>
        </p:pic>
        <p:sp>
          <p:nvSpPr>
            <p:cNvPr id="39" name="TextBox 191">
              <a:extLst>
                <a:ext uri="{FF2B5EF4-FFF2-40B4-BE49-F238E27FC236}">
                  <a16:creationId xmlns:a16="http://schemas.microsoft.com/office/drawing/2014/main" id="{9A159DFF-C1D9-1143-85B0-AF90223091EC}"/>
                </a:ext>
              </a:extLst>
            </p:cNvPr>
            <p:cNvSpPr txBox="1"/>
            <p:nvPr/>
          </p:nvSpPr>
          <p:spPr>
            <a:xfrm>
              <a:off x="610790" y="2714492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****</a:t>
              </a:r>
            </a:p>
          </p:txBody>
        </p:sp>
        <p:sp>
          <p:nvSpPr>
            <p:cNvPr id="42" name="TextBox 191">
              <a:extLst>
                <a:ext uri="{FF2B5EF4-FFF2-40B4-BE49-F238E27FC236}">
                  <a16:creationId xmlns:a16="http://schemas.microsoft.com/office/drawing/2014/main" id="{7809FB2D-F3BA-EB41-B2F6-296B70485F74}"/>
                </a:ext>
              </a:extLst>
            </p:cNvPr>
            <p:cNvSpPr txBox="1"/>
            <p:nvPr/>
          </p:nvSpPr>
          <p:spPr>
            <a:xfrm>
              <a:off x="466132" y="2651811"/>
              <a:ext cx="4154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***</a:t>
              </a:r>
            </a:p>
          </p:txBody>
        </p:sp>
        <p:pic>
          <p:nvPicPr>
            <p:cNvPr id="64" name="Image 63">
              <a:extLst>
                <a:ext uri="{FF2B5EF4-FFF2-40B4-BE49-F238E27FC236}">
                  <a16:creationId xmlns:a16="http://schemas.microsoft.com/office/drawing/2014/main" id="{A55D93DE-B98C-F545-8441-C20C3DDC96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74826" b="70105"/>
            <a:stretch/>
          </p:blipFill>
          <p:spPr>
            <a:xfrm>
              <a:off x="1320334" y="2668353"/>
              <a:ext cx="782094" cy="485206"/>
            </a:xfrm>
            <a:prstGeom prst="rect">
              <a:avLst/>
            </a:prstGeom>
          </p:spPr>
        </p:pic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B454C94B-A7F4-1740-8ABE-96D45930519D}"/>
              </a:ext>
            </a:extLst>
          </p:cNvPr>
          <p:cNvGrpSpPr/>
          <p:nvPr/>
        </p:nvGrpSpPr>
        <p:grpSpPr>
          <a:xfrm>
            <a:off x="3786555" y="669073"/>
            <a:ext cx="2087081" cy="1543309"/>
            <a:chOff x="3838510" y="669073"/>
            <a:chExt cx="2087081" cy="1543309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737E2597-0ABC-4745-9A75-702544586CFD}"/>
                </a:ext>
              </a:extLst>
            </p:cNvPr>
            <p:cNvGrpSpPr/>
            <p:nvPr/>
          </p:nvGrpSpPr>
          <p:grpSpPr>
            <a:xfrm>
              <a:off x="3838510" y="669073"/>
              <a:ext cx="1922953" cy="1543309"/>
              <a:chOff x="3838510" y="669073"/>
              <a:chExt cx="1922953" cy="1543309"/>
            </a:xfrm>
          </p:grpSpPr>
          <p:pic>
            <p:nvPicPr>
              <p:cNvPr id="40" name="Image 39">
                <a:extLst>
                  <a:ext uri="{FF2B5EF4-FFF2-40B4-BE49-F238E27FC236}">
                    <a16:creationId xmlns:a16="http://schemas.microsoft.com/office/drawing/2014/main" id="{BD3CEB75-BABD-E444-B123-C80FDEA6343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/>
              <a:srcRect t="15660" r="23753"/>
              <a:stretch/>
            </p:blipFill>
            <p:spPr>
              <a:xfrm>
                <a:off x="3838510" y="739814"/>
                <a:ext cx="1922953" cy="1472568"/>
              </a:xfrm>
              <a:prstGeom prst="rect">
                <a:avLst/>
              </a:prstGeom>
            </p:spPr>
          </p:pic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0DAF5FD4-B0B3-C441-A6C4-C82A9BE2C5AF}"/>
                  </a:ext>
                </a:extLst>
              </p:cNvPr>
              <p:cNvSpPr/>
              <p:nvPr/>
            </p:nvSpPr>
            <p:spPr>
              <a:xfrm>
                <a:off x="5441795" y="669073"/>
                <a:ext cx="319668" cy="19328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  <p:pic>
          <p:nvPicPr>
            <p:cNvPr id="63" name="Image 62">
              <a:extLst>
                <a:ext uri="{FF2B5EF4-FFF2-40B4-BE49-F238E27FC236}">
                  <a16:creationId xmlns:a16="http://schemas.microsoft.com/office/drawing/2014/main" id="{7E0B51F6-CFF1-A145-8956-2D7BE27BB1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/>
            <a:srcRect l="63875" b="70413"/>
            <a:stretch/>
          </p:blipFill>
          <p:spPr>
            <a:xfrm>
              <a:off x="5014513" y="759367"/>
              <a:ext cx="911078" cy="516588"/>
            </a:xfrm>
            <a:prstGeom prst="rect">
              <a:avLst/>
            </a:prstGeom>
          </p:spPr>
        </p:pic>
        <p:sp>
          <p:nvSpPr>
            <p:cNvPr id="41" name="TextBox 191">
              <a:extLst>
                <a:ext uri="{FF2B5EF4-FFF2-40B4-BE49-F238E27FC236}">
                  <a16:creationId xmlns:a16="http://schemas.microsoft.com/office/drawing/2014/main" id="{16D20603-C35C-404F-9EA0-F018993E8975}"/>
                </a:ext>
              </a:extLst>
            </p:cNvPr>
            <p:cNvSpPr txBox="1"/>
            <p:nvPr/>
          </p:nvSpPr>
          <p:spPr>
            <a:xfrm>
              <a:off x="5383825" y="1587109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099A0973-0E7D-DC4D-AC72-37809C764C04}"/>
              </a:ext>
            </a:extLst>
          </p:cNvPr>
          <p:cNvGrpSpPr/>
          <p:nvPr/>
        </p:nvGrpSpPr>
        <p:grpSpPr>
          <a:xfrm>
            <a:off x="4215043" y="4598613"/>
            <a:ext cx="2545679" cy="1872000"/>
            <a:chOff x="4215043" y="4598613"/>
            <a:chExt cx="2545679" cy="1872000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A76EA42E-7E4D-5345-A126-1DB94144A6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/>
            <a:srcRect r="22048"/>
            <a:stretch/>
          </p:blipFill>
          <p:spPr>
            <a:xfrm>
              <a:off x="4215043" y="4598613"/>
              <a:ext cx="2545679" cy="1872000"/>
            </a:xfrm>
            <a:prstGeom prst="rect">
              <a:avLst/>
            </a:prstGeom>
          </p:spPr>
        </p:pic>
        <p:sp>
          <p:nvSpPr>
            <p:cNvPr id="56" name="TextBox 68">
              <a:extLst>
                <a:ext uri="{FF2B5EF4-FFF2-40B4-BE49-F238E27FC236}">
                  <a16:creationId xmlns:a16="http://schemas.microsoft.com/office/drawing/2014/main" id="{FA3FE7D5-18C4-9948-9C17-6AFDBAF7E86C}"/>
                </a:ext>
              </a:extLst>
            </p:cNvPr>
            <p:cNvSpPr txBox="1"/>
            <p:nvPr/>
          </p:nvSpPr>
          <p:spPr>
            <a:xfrm>
              <a:off x="4736738" y="5451243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</a:t>
              </a:r>
            </a:p>
          </p:txBody>
        </p:sp>
        <p:sp>
          <p:nvSpPr>
            <p:cNvPr id="57" name="TextBox 69">
              <a:extLst>
                <a:ext uri="{FF2B5EF4-FFF2-40B4-BE49-F238E27FC236}">
                  <a16:creationId xmlns:a16="http://schemas.microsoft.com/office/drawing/2014/main" id="{AF451D80-FE66-954A-A060-258FF325486B}"/>
                </a:ext>
              </a:extLst>
            </p:cNvPr>
            <p:cNvSpPr txBox="1"/>
            <p:nvPr/>
          </p:nvSpPr>
          <p:spPr>
            <a:xfrm>
              <a:off x="5528975" y="4827212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58" name="TextBox 73">
              <a:extLst>
                <a:ext uri="{FF2B5EF4-FFF2-40B4-BE49-F238E27FC236}">
                  <a16:creationId xmlns:a16="http://schemas.microsoft.com/office/drawing/2014/main" id="{E9D2D710-3286-024D-914D-481146DD40DB}"/>
                </a:ext>
              </a:extLst>
            </p:cNvPr>
            <p:cNvSpPr txBox="1"/>
            <p:nvPr/>
          </p:nvSpPr>
          <p:spPr>
            <a:xfrm>
              <a:off x="5745346" y="5714238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</a:t>
              </a:r>
            </a:p>
          </p:txBody>
        </p:sp>
        <p:sp>
          <p:nvSpPr>
            <p:cNvPr id="59" name="TextBox 75">
              <a:extLst>
                <a:ext uri="{FF2B5EF4-FFF2-40B4-BE49-F238E27FC236}">
                  <a16:creationId xmlns:a16="http://schemas.microsoft.com/office/drawing/2014/main" id="{BFC477F5-5642-A44E-A848-5D59B9DAF5E8}"/>
                </a:ext>
              </a:extLst>
            </p:cNvPr>
            <p:cNvSpPr txBox="1"/>
            <p:nvPr/>
          </p:nvSpPr>
          <p:spPr>
            <a:xfrm>
              <a:off x="6000277" y="5633590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</a:t>
              </a:r>
            </a:p>
          </p:txBody>
        </p:sp>
        <p:sp>
          <p:nvSpPr>
            <p:cNvPr id="60" name="TextBox 76">
              <a:extLst>
                <a:ext uri="{FF2B5EF4-FFF2-40B4-BE49-F238E27FC236}">
                  <a16:creationId xmlns:a16="http://schemas.microsoft.com/office/drawing/2014/main" id="{9EFEBD40-7E8C-BE4F-AB63-66DA4E050806}"/>
                </a:ext>
              </a:extLst>
            </p:cNvPr>
            <p:cNvSpPr txBox="1"/>
            <p:nvPr/>
          </p:nvSpPr>
          <p:spPr>
            <a:xfrm>
              <a:off x="5241106" y="5435274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</a:t>
              </a:r>
            </a:p>
          </p:txBody>
        </p:sp>
        <p:sp>
          <p:nvSpPr>
            <p:cNvPr id="61" name="TextBox 77">
              <a:extLst>
                <a:ext uri="{FF2B5EF4-FFF2-40B4-BE49-F238E27FC236}">
                  <a16:creationId xmlns:a16="http://schemas.microsoft.com/office/drawing/2014/main" id="{20F81A14-C96F-FE41-ACC6-DE767C00D6B8}"/>
                </a:ext>
              </a:extLst>
            </p:cNvPr>
            <p:cNvSpPr txBox="1"/>
            <p:nvPr/>
          </p:nvSpPr>
          <p:spPr>
            <a:xfrm>
              <a:off x="6186307" y="5205923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p=0.08</a:t>
              </a:r>
            </a:p>
          </p:txBody>
        </p:sp>
        <p:pic>
          <p:nvPicPr>
            <p:cNvPr id="66" name="Image 65">
              <a:extLst>
                <a:ext uri="{FF2B5EF4-FFF2-40B4-BE49-F238E27FC236}">
                  <a16:creationId xmlns:a16="http://schemas.microsoft.com/office/drawing/2014/main" id="{45A17578-C25F-3A42-8D38-9CCA339F9C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/>
            <a:srcRect l="76104" t="14670" b="64721"/>
            <a:stretch/>
          </p:blipFill>
          <p:spPr>
            <a:xfrm>
              <a:off x="5927682" y="4826355"/>
              <a:ext cx="780350" cy="385798"/>
            </a:xfrm>
            <a:prstGeom prst="rect">
              <a:avLst/>
            </a:prstGeom>
          </p:spPr>
        </p:pic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0840BEAD-DD63-5646-82E4-E3B0BB1CC583}"/>
              </a:ext>
            </a:extLst>
          </p:cNvPr>
          <p:cNvGrpSpPr/>
          <p:nvPr/>
        </p:nvGrpSpPr>
        <p:grpSpPr>
          <a:xfrm>
            <a:off x="3463488" y="2665182"/>
            <a:ext cx="2013014" cy="1627200"/>
            <a:chOff x="3463488" y="2665182"/>
            <a:chExt cx="2013014" cy="1627200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BB773F6F-D2D3-EF4A-93D8-DA4D38F7F1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/>
            <a:srcRect r="35370"/>
            <a:stretch/>
          </p:blipFill>
          <p:spPr>
            <a:xfrm>
              <a:off x="3463488" y="2665182"/>
              <a:ext cx="2013014" cy="1627200"/>
            </a:xfrm>
            <a:prstGeom prst="rect">
              <a:avLst/>
            </a:prstGeom>
          </p:spPr>
        </p:pic>
        <p:sp>
          <p:nvSpPr>
            <p:cNvPr id="43" name="TextBox 191">
              <a:extLst>
                <a:ext uri="{FF2B5EF4-FFF2-40B4-BE49-F238E27FC236}">
                  <a16:creationId xmlns:a16="http://schemas.microsoft.com/office/drawing/2014/main" id="{F9372D6C-665C-2E40-B381-100C987BA41C}"/>
                </a:ext>
              </a:extLst>
            </p:cNvPr>
            <p:cNvSpPr txBox="1"/>
            <p:nvPr/>
          </p:nvSpPr>
          <p:spPr>
            <a:xfrm>
              <a:off x="4026455" y="2683818"/>
              <a:ext cx="4154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***</a:t>
              </a:r>
            </a:p>
          </p:txBody>
        </p:sp>
        <p:pic>
          <p:nvPicPr>
            <p:cNvPr id="65" name="Image 64">
              <a:extLst>
                <a:ext uri="{FF2B5EF4-FFF2-40B4-BE49-F238E27FC236}">
                  <a16:creationId xmlns:a16="http://schemas.microsoft.com/office/drawing/2014/main" id="{C0E244AD-12CD-F34F-9725-92909308EB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/>
            <a:srcRect l="74315" b="69429"/>
            <a:stretch/>
          </p:blipFill>
          <p:spPr>
            <a:xfrm>
              <a:off x="4676479" y="3428293"/>
              <a:ext cx="800023" cy="497446"/>
            </a:xfrm>
            <a:prstGeom prst="rect">
              <a:avLst/>
            </a:prstGeom>
          </p:spPr>
        </p:pic>
        <p:sp>
          <p:nvSpPr>
            <p:cNvPr id="67" name="TextBox 191">
              <a:extLst>
                <a:ext uri="{FF2B5EF4-FFF2-40B4-BE49-F238E27FC236}">
                  <a16:creationId xmlns:a16="http://schemas.microsoft.com/office/drawing/2014/main" id="{1BCB81F9-6F15-9740-9215-D71CC0E6BC89}"/>
                </a:ext>
              </a:extLst>
            </p:cNvPr>
            <p:cNvSpPr txBox="1"/>
            <p:nvPr/>
          </p:nvSpPr>
          <p:spPr>
            <a:xfrm>
              <a:off x="3915111" y="2803786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68" name="TextBox 191">
              <a:extLst>
                <a:ext uri="{FF2B5EF4-FFF2-40B4-BE49-F238E27FC236}">
                  <a16:creationId xmlns:a16="http://schemas.microsoft.com/office/drawing/2014/main" id="{1237D9AD-C6DB-FC44-BDFA-B55B7A95E314}"/>
                </a:ext>
              </a:extLst>
            </p:cNvPr>
            <p:cNvSpPr txBox="1"/>
            <p:nvPr/>
          </p:nvSpPr>
          <p:spPr>
            <a:xfrm>
              <a:off x="4468964" y="2805264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69" name="TextBox 191">
              <a:extLst>
                <a:ext uri="{FF2B5EF4-FFF2-40B4-BE49-F238E27FC236}">
                  <a16:creationId xmlns:a16="http://schemas.microsoft.com/office/drawing/2014/main" id="{53133DD0-EBF9-5E4B-8B69-B394CA5F91B1}"/>
                </a:ext>
              </a:extLst>
            </p:cNvPr>
            <p:cNvSpPr txBox="1"/>
            <p:nvPr/>
          </p:nvSpPr>
          <p:spPr>
            <a:xfrm>
              <a:off x="4839759" y="2782626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70" name="TextBox 191">
              <a:extLst>
                <a:ext uri="{FF2B5EF4-FFF2-40B4-BE49-F238E27FC236}">
                  <a16:creationId xmlns:a16="http://schemas.microsoft.com/office/drawing/2014/main" id="{966605DF-846F-6E44-A30A-0A7F0E71F535}"/>
                </a:ext>
              </a:extLst>
            </p:cNvPr>
            <p:cNvSpPr txBox="1"/>
            <p:nvPr/>
          </p:nvSpPr>
          <p:spPr>
            <a:xfrm>
              <a:off x="5210554" y="2905961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</p:grpSp>
      <p:sp>
        <p:nvSpPr>
          <p:cNvPr id="62" name="TextBox 6">
            <a:extLst>
              <a:ext uri="{FF2B5EF4-FFF2-40B4-BE49-F238E27FC236}">
                <a16:creationId xmlns:a16="http://schemas.microsoft.com/office/drawing/2014/main" id="{39D6672C-1F3B-D946-BB60-C74B3F3BA61E}"/>
              </a:ext>
            </a:extLst>
          </p:cNvPr>
          <p:cNvSpPr txBox="1"/>
          <p:nvPr/>
        </p:nvSpPr>
        <p:spPr>
          <a:xfrm>
            <a:off x="20830" y="18708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S2</a:t>
            </a:r>
          </a:p>
        </p:txBody>
      </p:sp>
    </p:spTree>
    <p:extLst>
      <p:ext uri="{BB962C8B-B14F-4D97-AF65-F5344CB8AC3E}">
        <p14:creationId xmlns:p14="http://schemas.microsoft.com/office/powerpoint/2010/main" val="1652677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66">
            <a:extLst>
              <a:ext uri="{FF2B5EF4-FFF2-40B4-BE49-F238E27FC236}">
                <a16:creationId xmlns:a16="http://schemas.microsoft.com/office/drawing/2014/main" id="{A7E8A894-EBC1-A84A-9EFF-443AE434E33B}"/>
              </a:ext>
            </a:extLst>
          </p:cNvPr>
          <p:cNvSpPr txBox="1"/>
          <p:nvPr/>
        </p:nvSpPr>
        <p:spPr>
          <a:xfrm>
            <a:off x="359580" y="375734"/>
            <a:ext cx="3561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A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3E1856C1-E54C-5746-B388-45EED90D30B8}"/>
              </a:ext>
            </a:extLst>
          </p:cNvPr>
          <p:cNvGrpSpPr/>
          <p:nvPr/>
        </p:nvGrpSpPr>
        <p:grpSpPr>
          <a:xfrm>
            <a:off x="892371" y="722036"/>
            <a:ext cx="5073259" cy="1080001"/>
            <a:chOff x="625329" y="722036"/>
            <a:chExt cx="5073259" cy="1080001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F358671A-8067-9E46-BA60-DC54494DBF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823" t="16898" r="15694"/>
            <a:stretch/>
          </p:blipFill>
          <p:spPr>
            <a:xfrm>
              <a:off x="625329" y="722036"/>
              <a:ext cx="1152000" cy="10800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57D19373-DC65-F342-B6BB-1BCBB2CEE8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2046" t="9898" r="11472" b="6999"/>
            <a:stretch/>
          </p:blipFill>
          <p:spPr>
            <a:xfrm>
              <a:off x="1930948" y="722036"/>
              <a:ext cx="1152000" cy="10800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C7BB8A6A-065B-7140-80E0-1F057007D5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0349" t="12076" r="13169" b="4822"/>
            <a:stretch/>
          </p:blipFill>
          <p:spPr>
            <a:xfrm>
              <a:off x="3236784" y="722036"/>
              <a:ext cx="1152000" cy="108000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46E0A3D7-4C0C-6A44-8003-79092F3C3A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8214" t="2364" r="15118" b="14302"/>
            <a:stretch/>
          </p:blipFill>
          <p:spPr>
            <a:xfrm>
              <a:off x="4546588" y="722036"/>
              <a:ext cx="1152000" cy="10800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FEE4A6CA-B83D-3342-A7F0-7334065F88A3}"/>
                </a:ext>
              </a:extLst>
            </p:cNvPr>
            <p:cNvSpPr txBox="1"/>
            <p:nvPr/>
          </p:nvSpPr>
          <p:spPr>
            <a:xfrm>
              <a:off x="625329" y="722036"/>
              <a:ext cx="417102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300" b="1" dirty="0"/>
                <a:t>WT</a:t>
              </a:r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56F8C8EE-A02A-E349-8B8D-3E13BB626F0B}"/>
                </a:ext>
              </a:extLst>
            </p:cNvPr>
            <p:cNvSpPr txBox="1"/>
            <p:nvPr/>
          </p:nvSpPr>
          <p:spPr>
            <a:xfrm>
              <a:off x="1930948" y="722036"/>
              <a:ext cx="612219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300" b="1" dirty="0" err="1"/>
                <a:t>ob</a:t>
              </a:r>
              <a:r>
                <a:rPr lang="fr-FR" sz="1300" b="1" dirty="0"/>
                <a:t>/</a:t>
              </a:r>
              <a:r>
                <a:rPr lang="fr-FR" sz="1300" b="1" dirty="0" err="1"/>
                <a:t>ob</a:t>
              </a:r>
              <a:endParaRPr lang="fr-FR" sz="1300" b="1" dirty="0"/>
            </a:p>
          </p:txBody>
        </p: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A431AC8B-B11C-FF46-B783-26DDBEEAC9AD}"/>
                </a:ext>
              </a:extLst>
            </p:cNvPr>
            <p:cNvSpPr txBox="1"/>
            <p:nvPr/>
          </p:nvSpPr>
          <p:spPr>
            <a:xfrm>
              <a:off x="3236784" y="722036"/>
              <a:ext cx="519694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300" b="1" dirty="0" err="1"/>
                <a:t>db</a:t>
              </a:r>
              <a:r>
                <a:rPr lang="fr-FR" sz="1300" b="1" dirty="0"/>
                <a:t>/+</a:t>
              </a:r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7EFF635A-95A9-E04D-9F8A-600EA6BF593E}"/>
                </a:ext>
              </a:extLst>
            </p:cNvPr>
            <p:cNvSpPr txBox="1"/>
            <p:nvPr/>
          </p:nvSpPr>
          <p:spPr>
            <a:xfrm>
              <a:off x="4546588" y="722036"/>
              <a:ext cx="615874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300" b="1" dirty="0" err="1"/>
                <a:t>db</a:t>
              </a:r>
              <a:r>
                <a:rPr lang="fr-FR" sz="1300" b="1" dirty="0"/>
                <a:t>/</a:t>
              </a:r>
              <a:r>
                <a:rPr lang="fr-FR" sz="1300" b="1" dirty="0" err="1"/>
                <a:t>db</a:t>
              </a:r>
              <a:endParaRPr lang="fr-FR" sz="1300" b="1" dirty="0"/>
            </a:p>
          </p:txBody>
        </p:sp>
      </p:grpSp>
      <p:grpSp>
        <p:nvGrpSpPr>
          <p:cNvPr id="6" name="Groupe 5">
            <a:extLst>
              <a:ext uri="{FF2B5EF4-FFF2-40B4-BE49-F238E27FC236}">
                <a16:creationId xmlns:a16="http://schemas.microsoft.com/office/drawing/2014/main" id="{5AFA329B-CCE1-2044-913D-618BE85A7DC5}"/>
              </a:ext>
            </a:extLst>
          </p:cNvPr>
          <p:cNvGrpSpPr/>
          <p:nvPr/>
        </p:nvGrpSpPr>
        <p:grpSpPr>
          <a:xfrm>
            <a:off x="339125" y="1989894"/>
            <a:ext cx="1532736" cy="1782370"/>
            <a:chOff x="5315986" y="347361"/>
            <a:chExt cx="1532736" cy="1782370"/>
          </a:xfrm>
        </p:grpSpPr>
        <p:sp>
          <p:nvSpPr>
            <p:cNvPr id="17" name="TextBox 66">
              <a:extLst>
                <a:ext uri="{FF2B5EF4-FFF2-40B4-BE49-F238E27FC236}">
                  <a16:creationId xmlns:a16="http://schemas.microsoft.com/office/drawing/2014/main" id="{0CB4735E-A43B-3148-8245-933A8F8C7363}"/>
                </a:ext>
              </a:extLst>
            </p:cNvPr>
            <p:cNvSpPr txBox="1"/>
            <p:nvPr/>
          </p:nvSpPr>
          <p:spPr>
            <a:xfrm>
              <a:off x="5315986" y="347361"/>
              <a:ext cx="34336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 dirty="0"/>
                <a:t>B</a:t>
              </a:r>
            </a:p>
          </p:txBody>
        </p:sp>
        <p:grpSp>
          <p:nvGrpSpPr>
            <p:cNvPr id="2" name="Groupe 1">
              <a:extLst>
                <a:ext uri="{FF2B5EF4-FFF2-40B4-BE49-F238E27FC236}">
                  <a16:creationId xmlns:a16="http://schemas.microsoft.com/office/drawing/2014/main" id="{F38CA4DE-D7EE-D14E-B383-CF325C7C5DEC}"/>
                </a:ext>
              </a:extLst>
            </p:cNvPr>
            <p:cNvGrpSpPr/>
            <p:nvPr/>
          </p:nvGrpSpPr>
          <p:grpSpPr>
            <a:xfrm>
              <a:off x="5656213" y="472395"/>
              <a:ext cx="1192509" cy="1657336"/>
              <a:chOff x="5659156" y="8126088"/>
              <a:chExt cx="1192509" cy="1657336"/>
            </a:xfrm>
          </p:grpSpPr>
          <p:pic>
            <p:nvPicPr>
              <p:cNvPr id="40" name="Image 39">
                <a:extLst>
                  <a:ext uri="{FF2B5EF4-FFF2-40B4-BE49-F238E27FC236}">
                    <a16:creationId xmlns:a16="http://schemas.microsoft.com/office/drawing/2014/main" id="{8668C7D5-6F3D-CA41-B07E-004E1D3EA8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659156" y="8138224"/>
                <a:ext cx="1113674" cy="1645200"/>
              </a:xfrm>
              <a:prstGeom prst="rect">
                <a:avLst/>
              </a:prstGeom>
            </p:spPr>
          </p:pic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FC0E310B-146E-4441-B51E-8727956D56AA}"/>
                  </a:ext>
                </a:extLst>
              </p:cNvPr>
              <p:cNvSpPr txBox="1"/>
              <p:nvPr/>
            </p:nvSpPr>
            <p:spPr>
              <a:xfrm>
                <a:off x="6083101" y="812608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200" dirty="0"/>
                  <a:t>****</a:t>
                </a:r>
              </a:p>
            </p:txBody>
          </p:sp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C8AF94C0-8706-8149-AFAB-CD97DE1435C4}"/>
                  </a:ext>
                </a:extLst>
              </p:cNvPr>
              <p:cNvSpPr txBox="1"/>
              <p:nvPr/>
            </p:nvSpPr>
            <p:spPr>
              <a:xfrm>
                <a:off x="6359222" y="816933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200" dirty="0"/>
                  <a:t>****</a:t>
                </a:r>
              </a:p>
            </p:txBody>
          </p:sp>
        </p:grpSp>
      </p:grpSp>
      <p:sp>
        <p:nvSpPr>
          <p:cNvPr id="19" name="TextBox 6">
            <a:extLst>
              <a:ext uri="{FF2B5EF4-FFF2-40B4-BE49-F238E27FC236}">
                <a16:creationId xmlns:a16="http://schemas.microsoft.com/office/drawing/2014/main" id="{72AB1631-EE8B-8E44-A781-E252DABCEFF1}"/>
              </a:ext>
            </a:extLst>
          </p:cNvPr>
          <p:cNvSpPr txBox="1"/>
          <p:nvPr/>
        </p:nvSpPr>
        <p:spPr>
          <a:xfrm>
            <a:off x="20830" y="18708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S3</a:t>
            </a:r>
          </a:p>
        </p:txBody>
      </p:sp>
    </p:spTree>
    <p:extLst>
      <p:ext uri="{BB962C8B-B14F-4D97-AF65-F5344CB8AC3E}">
        <p14:creationId xmlns:p14="http://schemas.microsoft.com/office/powerpoint/2010/main" val="1123609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27">
            <a:extLst>
              <a:ext uri="{FF2B5EF4-FFF2-40B4-BE49-F238E27FC236}">
                <a16:creationId xmlns:a16="http://schemas.microsoft.com/office/drawing/2014/main" id="{B80DD22B-ED58-A047-A0F8-AC7BBD1512D3}"/>
              </a:ext>
            </a:extLst>
          </p:cNvPr>
          <p:cNvSpPr txBox="1"/>
          <p:nvPr/>
        </p:nvSpPr>
        <p:spPr>
          <a:xfrm>
            <a:off x="405672" y="496985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CE6ADD9C-9BC1-C940-9E4C-068059692AEF}"/>
              </a:ext>
            </a:extLst>
          </p:cNvPr>
          <p:cNvGrpSpPr/>
          <p:nvPr/>
        </p:nvGrpSpPr>
        <p:grpSpPr>
          <a:xfrm>
            <a:off x="577469" y="631606"/>
            <a:ext cx="2703937" cy="1857600"/>
            <a:chOff x="310256" y="950031"/>
            <a:chExt cx="2703937" cy="1857600"/>
          </a:xfrm>
        </p:grpSpPr>
        <p:pic>
          <p:nvPicPr>
            <p:cNvPr id="2" name="Image 1">
              <a:extLst>
                <a:ext uri="{FF2B5EF4-FFF2-40B4-BE49-F238E27FC236}">
                  <a16:creationId xmlns:a16="http://schemas.microsoft.com/office/drawing/2014/main" id="{0EFED5F8-A919-B94B-885A-A08472AB27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0048"/>
            <a:stretch/>
          </p:blipFill>
          <p:spPr>
            <a:xfrm>
              <a:off x="310256" y="950031"/>
              <a:ext cx="2394620" cy="1857600"/>
            </a:xfrm>
            <a:prstGeom prst="rect">
              <a:avLst/>
            </a:prstGeom>
          </p:spPr>
        </p:pic>
        <p:sp>
          <p:nvSpPr>
            <p:cNvPr id="15" name="TextBox 57">
              <a:extLst>
                <a:ext uri="{FF2B5EF4-FFF2-40B4-BE49-F238E27FC236}">
                  <a16:creationId xmlns:a16="http://schemas.microsoft.com/office/drawing/2014/main" id="{1BEF3F2B-024D-DB48-9AE7-8FE897344ACB}"/>
                </a:ext>
              </a:extLst>
            </p:cNvPr>
            <p:cNvSpPr txBox="1"/>
            <p:nvPr/>
          </p:nvSpPr>
          <p:spPr>
            <a:xfrm>
              <a:off x="1023220" y="1219458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17" name="TextBox 57">
              <a:extLst>
                <a:ext uri="{FF2B5EF4-FFF2-40B4-BE49-F238E27FC236}">
                  <a16:creationId xmlns:a16="http://schemas.microsoft.com/office/drawing/2014/main" id="{446BDECF-DDBD-0341-A1F9-84491AE820DE}"/>
                </a:ext>
              </a:extLst>
            </p:cNvPr>
            <p:cNvSpPr txBox="1"/>
            <p:nvPr/>
          </p:nvSpPr>
          <p:spPr>
            <a:xfrm>
              <a:off x="1252286" y="1440376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</a:t>
              </a:r>
            </a:p>
          </p:txBody>
        </p:sp>
        <p:sp>
          <p:nvSpPr>
            <p:cNvPr id="18" name="TextBox 57">
              <a:extLst>
                <a:ext uri="{FF2B5EF4-FFF2-40B4-BE49-F238E27FC236}">
                  <a16:creationId xmlns:a16="http://schemas.microsoft.com/office/drawing/2014/main" id="{FBFBF651-7EE3-7D48-B7B0-988A7AA7F786}"/>
                </a:ext>
              </a:extLst>
            </p:cNvPr>
            <p:cNvSpPr txBox="1"/>
            <p:nvPr/>
          </p:nvSpPr>
          <p:spPr>
            <a:xfrm>
              <a:off x="2035403" y="1440376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</a:t>
              </a:r>
            </a:p>
          </p:txBody>
        </p:sp>
        <p:sp>
          <p:nvSpPr>
            <p:cNvPr id="19" name="TextBox 57">
              <a:extLst>
                <a:ext uri="{FF2B5EF4-FFF2-40B4-BE49-F238E27FC236}">
                  <a16:creationId xmlns:a16="http://schemas.microsoft.com/office/drawing/2014/main" id="{B305974B-8502-334E-BC02-682F8E24726F}"/>
                </a:ext>
              </a:extLst>
            </p:cNvPr>
            <p:cNvSpPr txBox="1"/>
            <p:nvPr/>
          </p:nvSpPr>
          <p:spPr>
            <a:xfrm>
              <a:off x="2290836" y="1440376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</a:t>
              </a:r>
            </a:p>
          </p:txBody>
        </p:sp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578D874D-1006-BB4E-BE49-B97A3F241D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84512" t="15606" b="64445"/>
            <a:stretch/>
          </p:blipFill>
          <p:spPr>
            <a:xfrm>
              <a:off x="2550299" y="1693545"/>
              <a:ext cx="463894" cy="370573"/>
            </a:xfrm>
            <a:prstGeom prst="rect">
              <a:avLst/>
            </a:prstGeom>
          </p:spPr>
        </p:pic>
      </p:grpSp>
      <p:grpSp>
        <p:nvGrpSpPr>
          <p:cNvPr id="54" name="Groupe 53">
            <a:extLst>
              <a:ext uri="{FF2B5EF4-FFF2-40B4-BE49-F238E27FC236}">
                <a16:creationId xmlns:a16="http://schemas.microsoft.com/office/drawing/2014/main" id="{8625EA74-30BB-1C4A-B0CA-C9B779C4404B}"/>
              </a:ext>
            </a:extLst>
          </p:cNvPr>
          <p:cNvGrpSpPr/>
          <p:nvPr/>
        </p:nvGrpSpPr>
        <p:grpSpPr>
          <a:xfrm>
            <a:off x="3966537" y="631606"/>
            <a:ext cx="2702377" cy="1857600"/>
            <a:chOff x="3163417" y="950031"/>
            <a:chExt cx="2702377" cy="1857600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772153D-CDD2-3740-934A-D9F4D056A7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21516"/>
            <a:stretch/>
          </p:blipFill>
          <p:spPr>
            <a:xfrm>
              <a:off x="3163417" y="950031"/>
              <a:ext cx="2350649" cy="1857600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EDB2EF93-C7E4-5D44-B2FF-9330B08C46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84683" t="14708" b="64292"/>
            <a:stretch/>
          </p:blipFill>
          <p:spPr>
            <a:xfrm>
              <a:off x="5407032" y="1683779"/>
              <a:ext cx="458762" cy="390105"/>
            </a:xfrm>
            <a:prstGeom prst="rect">
              <a:avLst/>
            </a:prstGeom>
          </p:spPr>
        </p:pic>
        <p:sp>
          <p:nvSpPr>
            <p:cNvPr id="25" name="TextBox 57">
              <a:extLst>
                <a:ext uri="{FF2B5EF4-FFF2-40B4-BE49-F238E27FC236}">
                  <a16:creationId xmlns:a16="http://schemas.microsoft.com/office/drawing/2014/main" id="{412A840A-5CA2-9F41-B308-BF90FA55BB89}"/>
                </a:ext>
              </a:extLst>
            </p:cNvPr>
            <p:cNvSpPr txBox="1"/>
            <p:nvPr/>
          </p:nvSpPr>
          <p:spPr>
            <a:xfrm>
              <a:off x="3617946" y="1440376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27" name="TextBox 57">
              <a:extLst>
                <a:ext uri="{FF2B5EF4-FFF2-40B4-BE49-F238E27FC236}">
                  <a16:creationId xmlns:a16="http://schemas.microsoft.com/office/drawing/2014/main" id="{DE9E6E12-182E-A342-A45B-E53FDD074531}"/>
                </a:ext>
              </a:extLst>
            </p:cNvPr>
            <p:cNvSpPr txBox="1"/>
            <p:nvPr/>
          </p:nvSpPr>
          <p:spPr>
            <a:xfrm>
              <a:off x="4101308" y="1440376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</a:t>
              </a:r>
            </a:p>
          </p:txBody>
        </p:sp>
        <p:sp>
          <p:nvSpPr>
            <p:cNvPr id="28" name="TextBox 57">
              <a:extLst>
                <a:ext uri="{FF2B5EF4-FFF2-40B4-BE49-F238E27FC236}">
                  <a16:creationId xmlns:a16="http://schemas.microsoft.com/office/drawing/2014/main" id="{94E10806-94B1-2D48-A2EB-DBDEA3A1A25C}"/>
                </a:ext>
              </a:extLst>
            </p:cNvPr>
            <p:cNvSpPr txBox="1"/>
            <p:nvPr/>
          </p:nvSpPr>
          <p:spPr>
            <a:xfrm>
              <a:off x="4358763" y="1263914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</a:t>
              </a:r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6045D805-36E1-7C46-A305-7F991FE54442}"/>
                </a:ext>
              </a:extLst>
            </p:cNvPr>
            <p:cNvSpPr txBox="1"/>
            <p:nvPr/>
          </p:nvSpPr>
          <p:spPr>
            <a:xfrm>
              <a:off x="4771072" y="1440376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p=0.09</a:t>
              </a:r>
            </a:p>
          </p:txBody>
        </p:sp>
      </p:grpSp>
      <p:sp>
        <p:nvSpPr>
          <p:cNvPr id="42" name="TextBox 27">
            <a:extLst>
              <a:ext uri="{FF2B5EF4-FFF2-40B4-BE49-F238E27FC236}">
                <a16:creationId xmlns:a16="http://schemas.microsoft.com/office/drawing/2014/main" id="{C109495B-574A-BD4D-AFF7-8512B8E43DA3}"/>
              </a:ext>
            </a:extLst>
          </p:cNvPr>
          <p:cNvSpPr txBox="1"/>
          <p:nvPr/>
        </p:nvSpPr>
        <p:spPr>
          <a:xfrm>
            <a:off x="3901086" y="2695706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</a:t>
            </a:r>
          </a:p>
        </p:txBody>
      </p:sp>
      <p:sp>
        <p:nvSpPr>
          <p:cNvPr id="43" name="TextBox 27">
            <a:extLst>
              <a:ext uri="{FF2B5EF4-FFF2-40B4-BE49-F238E27FC236}">
                <a16:creationId xmlns:a16="http://schemas.microsoft.com/office/drawing/2014/main" id="{9183B353-73FB-D94C-A77B-22D74E137CA8}"/>
              </a:ext>
            </a:extLst>
          </p:cNvPr>
          <p:cNvSpPr txBox="1"/>
          <p:nvPr/>
        </p:nvSpPr>
        <p:spPr>
          <a:xfrm>
            <a:off x="3809458" y="496985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</a:t>
            </a:r>
          </a:p>
        </p:txBody>
      </p:sp>
      <p:sp>
        <p:nvSpPr>
          <p:cNvPr id="44" name="TextBox 27">
            <a:extLst>
              <a:ext uri="{FF2B5EF4-FFF2-40B4-BE49-F238E27FC236}">
                <a16:creationId xmlns:a16="http://schemas.microsoft.com/office/drawing/2014/main" id="{52862C55-9C33-5C44-9744-E5CF340BEF8B}"/>
              </a:ext>
            </a:extLst>
          </p:cNvPr>
          <p:cNvSpPr txBox="1"/>
          <p:nvPr/>
        </p:nvSpPr>
        <p:spPr>
          <a:xfrm>
            <a:off x="405672" y="269570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</a:t>
            </a:r>
          </a:p>
        </p:txBody>
      </p:sp>
      <p:sp>
        <p:nvSpPr>
          <p:cNvPr id="68" name="TextBox 27">
            <a:extLst>
              <a:ext uri="{FF2B5EF4-FFF2-40B4-BE49-F238E27FC236}">
                <a16:creationId xmlns:a16="http://schemas.microsoft.com/office/drawing/2014/main" id="{5CE02F45-2C19-7841-A2B7-BBC423936A55}"/>
              </a:ext>
            </a:extLst>
          </p:cNvPr>
          <p:cNvSpPr txBox="1"/>
          <p:nvPr/>
        </p:nvSpPr>
        <p:spPr>
          <a:xfrm>
            <a:off x="405672" y="5035973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</a:t>
            </a:r>
          </a:p>
        </p:txBody>
      </p:sp>
      <p:sp>
        <p:nvSpPr>
          <p:cNvPr id="35" name="TextBox 27">
            <a:extLst>
              <a:ext uri="{FF2B5EF4-FFF2-40B4-BE49-F238E27FC236}">
                <a16:creationId xmlns:a16="http://schemas.microsoft.com/office/drawing/2014/main" id="{B97E5E60-FFAC-054E-B6F5-6DAC6285DF45}"/>
              </a:ext>
            </a:extLst>
          </p:cNvPr>
          <p:cNvSpPr txBox="1"/>
          <p:nvPr/>
        </p:nvSpPr>
        <p:spPr>
          <a:xfrm>
            <a:off x="3809458" y="5035973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05AB073A-19C9-2547-8E5A-93C50E80D124}"/>
              </a:ext>
            </a:extLst>
          </p:cNvPr>
          <p:cNvGrpSpPr/>
          <p:nvPr/>
        </p:nvGrpSpPr>
        <p:grpSpPr>
          <a:xfrm>
            <a:off x="3798686" y="2823792"/>
            <a:ext cx="2431012" cy="1890000"/>
            <a:chOff x="3798686" y="2823792"/>
            <a:chExt cx="2431012" cy="1890000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6ADE5BD-C3EA-0645-95BF-E504D7C5CA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24510"/>
            <a:stretch/>
          </p:blipFill>
          <p:spPr>
            <a:xfrm>
              <a:off x="3798686" y="2823792"/>
              <a:ext cx="2431012" cy="1890000"/>
            </a:xfrm>
            <a:prstGeom prst="rect">
              <a:avLst/>
            </a:prstGeom>
          </p:spPr>
        </p:pic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D6FCB22F-F7D8-2C49-B0B5-BE1ED923C7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76340" t="13081" b="64115"/>
            <a:stretch/>
          </p:blipFill>
          <p:spPr>
            <a:xfrm>
              <a:off x="4416626" y="3909957"/>
              <a:ext cx="763080" cy="418673"/>
            </a:xfrm>
            <a:prstGeom prst="rect">
              <a:avLst/>
            </a:prstGeom>
          </p:spPr>
        </p:pic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B8AB787-6D14-304F-BC27-B65558DD37CC}"/>
              </a:ext>
            </a:extLst>
          </p:cNvPr>
          <p:cNvGrpSpPr/>
          <p:nvPr/>
        </p:nvGrpSpPr>
        <p:grpSpPr>
          <a:xfrm>
            <a:off x="349705" y="5171538"/>
            <a:ext cx="3082468" cy="1893600"/>
            <a:chOff x="346530" y="5171538"/>
            <a:chExt cx="3082468" cy="1893600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9E91DEF1-80E0-C24B-9BAD-9EABC042AF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25484"/>
            <a:stretch/>
          </p:blipFill>
          <p:spPr>
            <a:xfrm>
              <a:off x="346530" y="5171538"/>
              <a:ext cx="3082468" cy="1893600"/>
            </a:xfrm>
            <a:prstGeom prst="rect">
              <a:avLst/>
            </a:prstGeom>
          </p:spPr>
        </p:pic>
        <p:sp>
          <p:nvSpPr>
            <p:cNvPr id="59" name="TextBox 47">
              <a:extLst>
                <a:ext uri="{FF2B5EF4-FFF2-40B4-BE49-F238E27FC236}">
                  <a16:creationId xmlns:a16="http://schemas.microsoft.com/office/drawing/2014/main" id="{53A8AD7E-55CD-3E47-A0E7-6F047056FD65}"/>
                </a:ext>
              </a:extLst>
            </p:cNvPr>
            <p:cNvSpPr txBox="1"/>
            <p:nvPr/>
          </p:nvSpPr>
          <p:spPr>
            <a:xfrm>
              <a:off x="1048860" y="5282945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60" name="TextBox 47">
              <a:extLst>
                <a:ext uri="{FF2B5EF4-FFF2-40B4-BE49-F238E27FC236}">
                  <a16:creationId xmlns:a16="http://schemas.microsoft.com/office/drawing/2014/main" id="{CBD655CC-779A-3B4D-818F-26142CAB8E7E}"/>
                </a:ext>
              </a:extLst>
            </p:cNvPr>
            <p:cNvSpPr txBox="1"/>
            <p:nvPr/>
          </p:nvSpPr>
          <p:spPr>
            <a:xfrm>
              <a:off x="2379148" y="5282945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61" name="TextBox 47">
              <a:extLst>
                <a:ext uri="{FF2B5EF4-FFF2-40B4-BE49-F238E27FC236}">
                  <a16:creationId xmlns:a16="http://schemas.microsoft.com/office/drawing/2014/main" id="{BAB66E9B-89AE-BA46-8A60-185147695C86}"/>
                </a:ext>
              </a:extLst>
            </p:cNvPr>
            <p:cNvSpPr txBox="1"/>
            <p:nvPr/>
          </p:nvSpPr>
          <p:spPr>
            <a:xfrm>
              <a:off x="1137038" y="5282945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62" name="TextBox 198">
              <a:extLst>
                <a:ext uri="{FF2B5EF4-FFF2-40B4-BE49-F238E27FC236}">
                  <a16:creationId xmlns:a16="http://schemas.microsoft.com/office/drawing/2014/main" id="{7584B648-EA29-D146-A836-84A9B2D369E7}"/>
                </a:ext>
              </a:extLst>
            </p:cNvPr>
            <p:cNvSpPr txBox="1"/>
            <p:nvPr/>
          </p:nvSpPr>
          <p:spPr>
            <a:xfrm rot="16200000">
              <a:off x="1686529" y="5410224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p=0.06</a:t>
              </a:r>
            </a:p>
          </p:txBody>
        </p:sp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F3F173D2-B4ED-A447-9798-93FD4A2F30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74658" t="12956" b="55063"/>
            <a:stretch/>
          </p:blipFill>
          <p:spPr>
            <a:xfrm>
              <a:off x="1072736" y="6088504"/>
              <a:ext cx="1047916" cy="587167"/>
            </a:xfrm>
            <a:prstGeom prst="rect">
              <a:avLst/>
            </a:prstGeom>
          </p:spPr>
        </p:pic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295A65C6-5E78-0F47-93BC-1603C4683A5D}"/>
              </a:ext>
            </a:extLst>
          </p:cNvPr>
          <p:cNvGrpSpPr/>
          <p:nvPr/>
        </p:nvGrpSpPr>
        <p:grpSpPr>
          <a:xfrm>
            <a:off x="3736957" y="5171538"/>
            <a:ext cx="2473196" cy="1897200"/>
            <a:chOff x="3736957" y="5168363"/>
            <a:chExt cx="2473196" cy="1897200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A0F6998B-8E32-4541-B88A-F772F1F4B3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r="30335"/>
            <a:stretch/>
          </p:blipFill>
          <p:spPr>
            <a:xfrm>
              <a:off x="3736957" y="5168363"/>
              <a:ext cx="2473196" cy="1897200"/>
            </a:xfrm>
            <a:prstGeom prst="rect">
              <a:avLst/>
            </a:prstGeom>
          </p:spPr>
        </p:pic>
        <p:sp>
          <p:nvSpPr>
            <p:cNvPr id="64" name="TextBox 47">
              <a:extLst>
                <a:ext uri="{FF2B5EF4-FFF2-40B4-BE49-F238E27FC236}">
                  <a16:creationId xmlns:a16="http://schemas.microsoft.com/office/drawing/2014/main" id="{710B81B8-552A-5741-A0EE-474A6D188F29}"/>
                </a:ext>
              </a:extLst>
            </p:cNvPr>
            <p:cNvSpPr txBox="1"/>
            <p:nvPr/>
          </p:nvSpPr>
          <p:spPr>
            <a:xfrm>
              <a:off x="5147455" y="5339068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65" name="TextBox 47">
              <a:extLst>
                <a:ext uri="{FF2B5EF4-FFF2-40B4-BE49-F238E27FC236}">
                  <a16:creationId xmlns:a16="http://schemas.microsoft.com/office/drawing/2014/main" id="{1C49C6B6-753D-FF43-A093-4D7F6F348B0C}"/>
                </a:ext>
              </a:extLst>
            </p:cNvPr>
            <p:cNvSpPr txBox="1"/>
            <p:nvPr/>
          </p:nvSpPr>
          <p:spPr>
            <a:xfrm>
              <a:off x="5901293" y="5339068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66" name="TextBox 47">
              <a:extLst>
                <a:ext uri="{FF2B5EF4-FFF2-40B4-BE49-F238E27FC236}">
                  <a16:creationId xmlns:a16="http://schemas.microsoft.com/office/drawing/2014/main" id="{6540231F-5463-1941-9BFB-503E4EB96521}"/>
                </a:ext>
              </a:extLst>
            </p:cNvPr>
            <p:cNvSpPr txBox="1"/>
            <p:nvPr/>
          </p:nvSpPr>
          <p:spPr>
            <a:xfrm rot="16200000">
              <a:off x="5456621" y="5369846"/>
              <a:ext cx="3385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**</a:t>
              </a:r>
            </a:p>
          </p:txBody>
        </p:sp>
        <p:sp>
          <p:nvSpPr>
            <p:cNvPr id="67" name="TextBox 47">
              <a:extLst>
                <a:ext uri="{FF2B5EF4-FFF2-40B4-BE49-F238E27FC236}">
                  <a16:creationId xmlns:a16="http://schemas.microsoft.com/office/drawing/2014/main" id="{94EBB262-F50B-444D-A224-950996D19ED8}"/>
                </a:ext>
              </a:extLst>
            </p:cNvPr>
            <p:cNvSpPr txBox="1"/>
            <p:nvPr/>
          </p:nvSpPr>
          <p:spPr>
            <a:xfrm rot="16200000">
              <a:off x="5704500" y="5369846"/>
              <a:ext cx="3385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**</a:t>
              </a:r>
            </a:p>
          </p:txBody>
        </p:sp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FB233400-B547-344B-81DF-A459A01A2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70111" t="12731" b="53830"/>
            <a:stretch/>
          </p:blipFill>
          <p:spPr>
            <a:xfrm>
              <a:off x="4417754" y="6083403"/>
              <a:ext cx="1060751" cy="615143"/>
            </a:xfrm>
            <a:prstGeom prst="rect">
              <a:avLst/>
            </a:prstGeom>
          </p:spPr>
        </p:pic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59136026-4152-594E-B9FA-688242EB2C2F}"/>
              </a:ext>
            </a:extLst>
          </p:cNvPr>
          <p:cNvGrpSpPr/>
          <p:nvPr/>
        </p:nvGrpSpPr>
        <p:grpSpPr>
          <a:xfrm>
            <a:off x="294736" y="2821997"/>
            <a:ext cx="3429946" cy="1839600"/>
            <a:chOff x="2868698" y="5899834"/>
            <a:chExt cx="3429946" cy="1839600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CAA3AEB1-4783-FB4A-88C8-0512B4D2DA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t="28431" r="15639"/>
            <a:stretch/>
          </p:blipFill>
          <p:spPr>
            <a:xfrm>
              <a:off x="2868698" y="5899834"/>
              <a:ext cx="3429946" cy="1839600"/>
            </a:xfrm>
            <a:prstGeom prst="rect">
              <a:avLst/>
            </a:prstGeom>
          </p:spPr>
        </p:pic>
        <p:sp>
          <p:nvSpPr>
            <p:cNvPr id="36" name="TextBox 47">
              <a:extLst>
                <a:ext uri="{FF2B5EF4-FFF2-40B4-BE49-F238E27FC236}">
                  <a16:creationId xmlns:a16="http://schemas.microsoft.com/office/drawing/2014/main" id="{5735994A-E32E-7D4D-BF0F-B59017392616}"/>
                </a:ext>
              </a:extLst>
            </p:cNvPr>
            <p:cNvSpPr txBox="1"/>
            <p:nvPr/>
          </p:nvSpPr>
          <p:spPr>
            <a:xfrm rot="16200000">
              <a:off x="3512393" y="6097685"/>
              <a:ext cx="4924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****</a:t>
              </a:r>
            </a:p>
          </p:txBody>
        </p:sp>
        <p:sp>
          <p:nvSpPr>
            <p:cNvPr id="37" name="TextBox 47">
              <a:extLst>
                <a:ext uri="{FF2B5EF4-FFF2-40B4-BE49-F238E27FC236}">
                  <a16:creationId xmlns:a16="http://schemas.microsoft.com/office/drawing/2014/main" id="{D287B741-F0B4-FC4A-A556-4F98AF4D3B99}"/>
                </a:ext>
              </a:extLst>
            </p:cNvPr>
            <p:cNvSpPr txBox="1"/>
            <p:nvPr/>
          </p:nvSpPr>
          <p:spPr>
            <a:xfrm rot="16200000">
              <a:off x="5794152" y="6059212"/>
              <a:ext cx="4154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***</a:t>
              </a:r>
            </a:p>
          </p:txBody>
        </p:sp>
        <p:sp>
          <p:nvSpPr>
            <p:cNvPr id="38" name="TextBox 47">
              <a:extLst>
                <a:ext uri="{FF2B5EF4-FFF2-40B4-BE49-F238E27FC236}">
                  <a16:creationId xmlns:a16="http://schemas.microsoft.com/office/drawing/2014/main" id="{9A037D8F-8F42-8B4B-BD9E-BF9116487EF6}"/>
                </a:ext>
              </a:extLst>
            </p:cNvPr>
            <p:cNvSpPr txBox="1"/>
            <p:nvPr/>
          </p:nvSpPr>
          <p:spPr>
            <a:xfrm rot="16200000">
              <a:off x="3712285" y="6059212"/>
              <a:ext cx="4154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***</a:t>
              </a:r>
            </a:p>
          </p:txBody>
        </p:sp>
        <p:sp>
          <p:nvSpPr>
            <p:cNvPr id="39" name="TextBox 47">
              <a:extLst>
                <a:ext uri="{FF2B5EF4-FFF2-40B4-BE49-F238E27FC236}">
                  <a16:creationId xmlns:a16="http://schemas.microsoft.com/office/drawing/2014/main" id="{3B16EE87-06C0-794E-A05A-2F997C91D06A}"/>
                </a:ext>
              </a:extLst>
            </p:cNvPr>
            <p:cNvSpPr txBox="1"/>
            <p:nvPr/>
          </p:nvSpPr>
          <p:spPr>
            <a:xfrm rot="16200000">
              <a:off x="4084867" y="6059212"/>
              <a:ext cx="4154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***</a:t>
              </a:r>
            </a:p>
          </p:txBody>
        </p:sp>
        <p:sp>
          <p:nvSpPr>
            <p:cNvPr id="40" name="TextBox 47">
              <a:extLst>
                <a:ext uri="{FF2B5EF4-FFF2-40B4-BE49-F238E27FC236}">
                  <a16:creationId xmlns:a16="http://schemas.microsoft.com/office/drawing/2014/main" id="{781A080E-694D-A44C-8B9B-EBF72A49F612}"/>
                </a:ext>
              </a:extLst>
            </p:cNvPr>
            <p:cNvSpPr txBox="1"/>
            <p:nvPr/>
          </p:nvSpPr>
          <p:spPr>
            <a:xfrm rot="16200000">
              <a:off x="4535466" y="6036243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41" name="TextBox 47">
              <a:extLst>
                <a:ext uri="{FF2B5EF4-FFF2-40B4-BE49-F238E27FC236}">
                  <a16:creationId xmlns:a16="http://schemas.microsoft.com/office/drawing/2014/main" id="{03D93180-20EF-9547-B633-1A4EEDA82ED4}"/>
                </a:ext>
              </a:extLst>
            </p:cNvPr>
            <p:cNvSpPr txBox="1"/>
            <p:nvPr/>
          </p:nvSpPr>
          <p:spPr>
            <a:xfrm rot="16200000">
              <a:off x="5282272" y="6036243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45" name="TextBox 47">
              <a:extLst>
                <a:ext uri="{FF2B5EF4-FFF2-40B4-BE49-F238E27FC236}">
                  <a16:creationId xmlns:a16="http://schemas.microsoft.com/office/drawing/2014/main" id="{F60E55FB-BAB0-7743-A94E-5CB3500A893C}"/>
                </a:ext>
              </a:extLst>
            </p:cNvPr>
            <p:cNvSpPr txBox="1"/>
            <p:nvPr/>
          </p:nvSpPr>
          <p:spPr>
            <a:xfrm rot="16200000">
              <a:off x="5658029" y="6036243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46" name="TextBox 47">
              <a:extLst>
                <a:ext uri="{FF2B5EF4-FFF2-40B4-BE49-F238E27FC236}">
                  <a16:creationId xmlns:a16="http://schemas.microsoft.com/office/drawing/2014/main" id="{6FDF7425-7384-A94F-A3E3-7FEBE1D4B1A5}"/>
                </a:ext>
              </a:extLst>
            </p:cNvPr>
            <p:cNvSpPr txBox="1"/>
            <p:nvPr/>
          </p:nvSpPr>
          <p:spPr>
            <a:xfrm rot="16200000">
              <a:off x="5990867" y="6020741"/>
              <a:ext cx="3385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**</a:t>
              </a:r>
            </a:p>
          </p:txBody>
        </p:sp>
        <p:sp>
          <p:nvSpPr>
            <p:cNvPr id="47" name="TextBox 198">
              <a:extLst>
                <a:ext uri="{FF2B5EF4-FFF2-40B4-BE49-F238E27FC236}">
                  <a16:creationId xmlns:a16="http://schemas.microsoft.com/office/drawing/2014/main" id="{A9CF814E-6829-6844-A1AA-80DDDEB0F03F}"/>
                </a:ext>
              </a:extLst>
            </p:cNvPr>
            <p:cNvSpPr txBox="1"/>
            <p:nvPr/>
          </p:nvSpPr>
          <p:spPr>
            <a:xfrm>
              <a:off x="4785267" y="6043937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p=0.07</a:t>
              </a:r>
            </a:p>
          </p:txBody>
        </p:sp>
        <p:pic>
          <p:nvPicPr>
            <p:cNvPr id="55" name="Image 54">
              <a:extLst>
                <a:ext uri="{FF2B5EF4-FFF2-40B4-BE49-F238E27FC236}">
                  <a16:creationId xmlns:a16="http://schemas.microsoft.com/office/drawing/2014/main" id="{AA7C9D4B-E0DC-3945-BD87-A0138E8B0B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/>
            <a:srcRect l="68864" b="72309"/>
            <a:stretch/>
          </p:blipFill>
          <p:spPr>
            <a:xfrm>
              <a:off x="3579135" y="6839901"/>
              <a:ext cx="1027547" cy="577735"/>
            </a:xfrm>
            <a:prstGeom prst="rect">
              <a:avLst/>
            </a:prstGeom>
          </p:spPr>
        </p:pic>
      </p:grp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F7B6B0C-9934-DD4D-82BA-C43ACEDC3329}"/>
              </a:ext>
            </a:extLst>
          </p:cNvPr>
          <p:cNvCxnSpPr/>
          <p:nvPr/>
        </p:nvCxnSpPr>
        <p:spPr>
          <a:xfrm>
            <a:off x="442601" y="7121377"/>
            <a:ext cx="2412000" cy="0"/>
          </a:xfrm>
          <a:prstGeom prst="line">
            <a:avLst/>
          </a:prstGeom>
          <a:ln w="381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4E39A241-9F4A-5B47-8058-9EAB034F2DA1}"/>
              </a:ext>
            </a:extLst>
          </p:cNvPr>
          <p:cNvCxnSpPr>
            <a:cxnSpLocks/>
          </p:cNvCxnSpPr>
          <p:nvPr/>
        </p:nvCxnSpPr>
        <p:spPr>
          <a:xfrm flipH="1">
            <a:off x="384677" y="7092801"/>
            <a:ext cx="0" cy="756000"/>
          </a:xfrm>
          <a:prstGeom prst="line">
            <a:avLst/>
          </a:prstGeom>
          <a:ln w="381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6">
            <a:extLst>
              <a:ext uri="{FF2B5EF4-FFF2-40B4-BE49-F238E27FC236}">
                <a16:creationId xmlns:a16="http://schemas.microsoft.com/office/drawing/2014/main" id="{0AFF617F-C806-F74A-BA8B-4E3BAEEF86CF}"/>
              </a:ext>
            </a:extLst>
          </p:cNvPr>
          <p:cNvSpPr txBox="1"/>
          <p:nvPr/>
        </p:nvSpPr>
        <p:spPr>
          <a:xfrm>
            <a:off x="20830" y="18708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S4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998394" y="369332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3378" y="2299382"/>
            <a:ext cx="314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75314792-93F1-ED42-969A-48BCE733C1D8}"/>
              </a:ext>
            </a:extLst>
          </p:cNvPr>
          <p:cNvGrpSpPr/>
          <p:nvPr/>
        </p:nvGrpSpPr>
        <p:grpSpPr>
          <a:xfrm>
            <a:off x="939223" y="2445426"/>
            <a:ext cx="2365922" cy="1638000"/>
            <a:chOff x="939223" y="2445426"/>
            <a:chExt cx="2365922" cy="1638000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F7944A8F-A0B9-014F-98CF-128529509C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7780"/>
            <a:stretch/>
          </p:blipFill>
          <p:spPr>
            <a:xfrm>
              <a:off x="939223" y="2445426"/>
              <a:ext cx="2365922" cy="1638000"/>
            </a:xfrm>
            <a:prstGeom prst="rect">
              <a:avLst/>
            </a:prstGeom>
          </p:spPr>
        </p:pic>
        <p:sp>
          <p:nvSpPr>
            <p:cNvPr id="45" name="TextBox 57">
              <a:extLst>
                <a:ext uri="{FF2B5EF4-FFF2-40B4-BE49-F238E27FC236}">
                  <a16:creationId xmlns:a16="http://schemas.microsoft.com/office/drawing/2014/main" id="{7D56CFFF-99FB-B340-9790-EA7762260C5A}"/>
                </a:ext>
              </a:extLst>
            </p:cNvPr>
            <p:cNvSpPr txBox="1"/>
            <p:nvPr/>
          </p:nvSpPr>
          <p:spPr>
            <a:xfrm>
              <a:off x="1541439" y="3269758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28" name="TextBox 57">
              <a:extLst>
                <a:ext uri="{FF2B5EF4-FFF2-40B4-BE49-F238E27FC236}">
                  <a16:creationId xmlns:a16="http://schemas.microsoft.com/office/drawing/2014/main" id="{14C3D63C-A51D-004D-A489-726C90465716}"/>
                </a:ext>
              </a:extLst>
            </p:cNvPr>
            <p:cNvSpPr txBox="1"/>
            <p:nvPr/>
          </p:nvSpPr>
          <p:spPr>
            <a:xfrm>
              <a:off x="1789226" y="3276224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DBBB46F8-F63A-834A-98CF-79410B8CA019}"/>
                </a:ext>
              </a:extLst>
            </p:cNvPr>
            <p:cNvSpPr txBox="1"/>
            <p:nvPr/>
          </p:nvSpPr>
          <p:spPr>
            <a:xfrm rot="16200000">
              <a:off x="1920383" y="3356435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p=0.09</a:t>
              </a:r>
            </a:p>
          </p:txBody>
        </p:sp>
        <p:sp>
          <p:nvSpPr>
            <p:cNvPr id="31" name="TextBox 57">
              <a:extLst>
                <a:ext uri="{FF2B5EF4-FFF2-40B4-BE49-F238E27FC236}">
                  <a16:creationId xmlns:a16="http://schemas.microsoft.com/office/drawing/2014/main" id="{77BC9FF8-9885-8D4F-B9C9-8057397B0554}"/>
                </a:ext>
              </a:extLst>
            </p:cNvPr>
            <p:cNvSpPr txBox="1"/>
            <p:nvPr/>
          </p:nvSpPr>
          <p:spPr>
            <a:xfrm>
              <a:off x="2545049" y="3219643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33" name="TextBox 57">
              <a:extLst>
                <a:ext uri="{FF2B5EF4-FFF2-40B4-BE49-F238E27FC236}">
                  <a16:creationId xmlns:a16="http://schemas.microsoft.com/office/drawing/2014/main" id="{C52E910B-FA09-3D43-A6D3-6669BFE5597C}"/>
                </a:ext>
              </a:extLst>
            </p:cNvPr>
            <p:cNvSpPr txBox="1"/>
            <p:nvPr/>
          </p:nvSpPr>
          <p:spPr>
            <a:xfrm>
              <a:off x="2799883" y="3308645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62DD515E-0479-D041-845F-BB77DE6182AD}"/>
                </a:ext>
              </a:extLst>
            </p:cNvPr>
            <p:cNvSpPr txBox="1"/>
            <p:nvPr/>
          </p:nvSpPr>
          <p:spPr>
            <a:xfrm rot="16200000">
              <a:off x="2927865" y="2807923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p=0.07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EAC4181D-DAB9-AD40-8168-7D5A5FA04946}"/>
              </a:ext>
            </a:extLst>
          </p:cNvPr>
          <p:cNvGrpSpPr/>
          <p:nvPr/>
        </p:nvGrpSpPr>
        <p:grpSpPr>
          <a:xfrm>
            <a:off x="3588633" y="2445426"/>
            <a:ext cx="2342209" cy="1638000"/>
            <a:chOff x="3588633" y="2445426"/>
            <a:chExt cx="2342209" cy="1638000"/>
          </a:xfrm>
        </p:grpSpPr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7C2CB5B0-4B44-8940-B793-AE8F70C9B7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7778"/>
            <a:stretch/>
          </p:blipFill>
          <p:spPr>
            <a:xfrm>
              <a:off x="3588633" y="2445426"/>
              <a:ext cx="2342209" cy="1638000"/>
            </a:xfrm>
            <a:prstGeom prst="rect">
              <a:avLst/>
            </a:prstGeom>
          </p:spPr>
        </p:pic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5A68DC59-736C-5F42-9464-DFF3A4E0095C}"/>
                </a:ext>
              </a:extLst>
            </p:cNvPr>
            <p:cNvSpPr txBox="1"/>
            <p:nvPr/>
          </p:nvSpPr>
          <p:spPr>
            <a:xfrm rot="16200000">
              <a:off x="4027887" y="3182795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p=0.08</a:t>
              </a: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111B1929-6D4F-894E-9DF9-6E6E63B1ABBD}"/>
                </a:ext>
              </a:extLst>
            </p:cNvPr>
            <p:cNvSpPr txBox="1"/>
            <p:nvPr/>
          </p:nvSpPr>
          <p:spPr>
            <a:xfrm rot="16200000">
              <a:off x="4532360" y="3264580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p=0.08</a:t>
              </a:r>
            </a:p>
          </p:txBody>
        </p:sp>
        <p:sp>
          <p:nvSpPr>
            <p:cNvPr id="37" name="TextBox 57">
              <a:extLst>
                <a:ext uri="{FF2B5EF4-FFF2-40B4-BE49-F238E27FC236}">
                  <a16:creationId xmlns:a16="http://schemas.microsoft.com/office/drawing/2014/main" id="{67A3AF1F-554F-8A4D-966B-DF1A98C0A906}"/>
                </a:ext>
              </a:extLst>
            </p:cNvPr>
            <p:cNvSpPr txBox="1"/>
            <p:nvPr/>
          </p:nvSpPr>
          <p:spPr>
            <a:xfrm>
              <a:off x="5125285" y="3169530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</a:t>
              </a:r>
            </a:p>
          </p:txBody>
        </p:sp>
        <p:sp>
          <p:nvSpPr>
            <p:cNvPr id="38" name="TextBox 57">
              <a:extLst>
                <a:ext uri="{FF2B5EF4-FFF2-40B4-BE49-F238E27FC236}">
                  <a16:creationId xmlns:a16="http://schemas.microsoft.com/office/drawing/2014/main" id="{7D9C0D35-74D5-4044-8941-9A1866B5BE2A}"/>
                </a:ext>
              </a:extLst>
            </p:cNvPr>
            <p:cNvSpPr txBox="1"/>
            <p:nvPr/>
          </p:nvSpPr>
          <p:spPr>
            <a:xfrm>
              <a:off x="5416298" y="3143031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D0EBC725-12BA-DB41-A594-FF7766B0F920}"/>
              </a:ext>
            </a:extLst>
          </p:cNvPr>
          <p:cNvGrpSpPr/>
          <p:nvPr/>
        </p:nvGrpSpPr>
        <p:grpSpPr>
          <a:xfrm>
            <a:off x="970915" y="4252369"/>
            <a:ext cx="2342664" cy="1638000"/>
            <a:chOff x="970915" y="4252369"/>
            <a:chExt cx="2342664" cy="1638000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D913F378-6673-B641-BB13-B09E9008FA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27585"/>
            <a:stretch/>
          </p:blipFill>
          <p:spPr>
            <a:xfrm>
              <a:off x="970915" y="4252369"/>
              <a:ext cx="2342664" cy="1638000"/>
            </a:xfrm>
            <a:prstGeom prst="rect">
              <a:avLst/>
            </a:prstGeom>
          </p:spPr>
        </p:pic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9BB4B699-FE4E-CA49-909A-6290422435A7}"/>
                </a:ext>
              </a:extLst>
            </p:cNvPr>
            <p:cNvSpPr txBox="1"/>
            <p:nvPr/>
          </p:nvSpPr>
          <p:spPr>
            <a:xfrm rot="16200000">
              <a:off x="1412786" y="4780087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p=0.07</a:t>
              </a:r>
            </a:p>
          </p:txBody>
        </p:sp>
        <p:sp>
          <p:nvSpPr>
            <p:cNvPr id="39" name="TextBox 57">
              <a:extLst>
                <a:ext uri="{FF2B5EF4-FFF2-40B4-BE49-F238E27FC236}">
                  <a16:creationId xmlns:a16="http://schemas.microsoft.com/office/drawing/2014/main" id="{EA001A1C-022B-8D48-8A0E-E5F8D12C4DEE}"/>
                </a:ext>
              </a:extLst>
            </p:cNvPr>
            <p:cNvSpPr txBox="1"/>
            <p:nvPr/>
          </p:nvSpPr>
          <p:spPr>
            <a:xfrm>
              <a:off x="1788710" y="4880113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F9BEE8D4-D38B-9841-8EF7-7F3EE9CDB0B7}"/>
              </a:ext>
            </a:extLst>
          </p:cNvPr>
          <p:cNvGrpSpPr/>
          <p:nvPr/>
        </p:nvGrpSpPr>
        <p:grpSpPr>
          <a:xfrm>
            <a:off x="3591958" y="4252369"/>
            <a:ext cx="2342209" cy="1638000"/>
            <a:chOff x="3591958" y="4252369"/>
            <a:chExt cx="2342209" cy="1638000"/>
          </a:xfrm>
        </p:grpSpPr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E3DE1461-D286-634A-A8C0-3D2563F6C5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27415"/>
            <a:stretch/>
          </p:blipFill>
          <p:spPr>
            <a:xfrm>
              <a:off x="3591958" y="4252369"/>
              <a:ext cx="2342209" cy="1638000"/>
            </a:xfrm>
            <a:prstGeom prst="rect">
              <a:avLst/>
            </a:prstGeom>
          </p:spPr>
        </p:pic>
        <p:sp>
          <p:nvSpPr>
            <p:cNvPr id="40" name="TextBox 57">
              <a:extLst>
                <a:ext uri="{FF2B5EF4-FFF2-40B4-BE49-F238E27FC236}">
                  <a16:creationId xmlns:a16="http://schemas.microsoft.com/office/drawing/2014/main" id="{9F68FFCF-72FF-524E-A6A9-FCDF01DB714B}"/>
                </a:ext>
              </a:extLst>
            </p:cNvPr>
            <p:cNvSpPr txBox="1"/>
            <p:nvPr/>
          </p:nvSpPr>
          <p:spPr>
            <a:xfrm>
              <a:off x="4401203" y="4504784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DA6C0AFD-B902-D641-8D47-A5D953D4D0C0}"/>
                </a:ext>
              </a:extLst>
            </p:cNvPr>
            <p:cNvSpPr txBox="1"/>
            <p:nvPr/>
          </p:nvSpPr>
          <p:spPr>
            <a:xfrm rot="21600000">
              <a:off x="4542606" y="4462958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p=0.06</a:t>
              </a:r>
            </a:p>
          </p:txBody>
        </p:sp>
        <p:sp>
          <p:nvSpPr>
            <p:cNvPr id="42" name="TextBox 57">
              <a:extLst>
                <a:ext uri="{FF2B5EF4-FFF2-40B4-BE49-F238E27FC236}">
                  <a16:creationId xmlns:a16="http://schemas.microsoft.com/office/drawing/2014/main" id="{18B47CDF-FFCC-8848-AE6C-B0DAFFF9582F}"/>
                </a:ext>
              </a:extLst>
            </p:cNvPr>
            <p:cNvSpPr txBox="1"/>
            <p:nvPr/>
          </p:nvSpPr>
          <p:spPr>
            <a:xfrm>
              <a:off x="4906075" y="4529011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43" name="TextBox 57">
              <a:extLst>
                <a:ext uri="{FF2B5EF4-FFF2-40B4-BE49-F238E27FC236}">
                  <a16:creationId xmlns:a16="http://schemas.microsoft.com/office/drawing/2014/main" id="{DFE2E224-A92F-544F-8006-046E2AEC95A9}"/>
                </a:ext>
              </a:extLst>
            </p:cNvPr>
            <p:cNvSpPr txBox="1"/>
            <p:nvPr/>
          </p:nvSpPr>
          <p:spPr>
            <a:xfrm>
              <a:off x="5409199" y="4865381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0DA5A708-FA7D-C846-B639-FD434B178AB5}"/>
              </a:ext>
            </a:extLst>
          </p:cNvPr>
          <p:cNvGrpSpPr/>
          <p:nvPr/>
        </p:nvGrpSpPr>
        <p:grpSpPr>
          <a:xfrm>
            <a:off x="962481" y="6046552"/>
            <a:ext cx="2354913" cy="1638000"/>
            <a:chOff x="962481" y="6046552"/>
            <a:chExt cx="2354913" cy="1638000"/>
          </a:xfrm>
        </p:grpSpPr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2F9B7E65-D144-D54A-8EEB-56C687D7D1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28129"/>
            <a:stretch/>
          </p:blipFill>
          <p:spPr>
            <a:xfrm>
              <a:off x="962481" y="6046552"/>
              <a:ext cx="2342664" cy="1638000"/>
            </a:xfrm>
            <a:prstGeom prst="rect">
              <a:avLst/>
            </a:prstGeom>
          </p:spPr>
        </p:pic>
        <p:sp>
          <p:nvSpPr>
            <p:cNvPr id="52" name="TextBox 57">
              <a:extLst>
                <a:ext uri="{FF2B5EF4-FFF2-40B4-BE49-F238E27FC236}">
                  <a16:creationId xmlns:a16="http://schemas.microsoft.com/office/drawing/2014/main" id="{AA0355AE-169F-E445-98AA-9334606407F2}"/>
                </a:ext>
              </a:extLst>
            </p:cNvPr>
            <p:cNvSpPr txBox="1"/>
            <p:nvPr/>
          </p:nvSpPr>
          <p:spPr>
            <a:xfrm>
              <a:off x="1791885" y="6910216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44" name="TextBox 57">
              <a:extLst>
                <a:ext uri="{FF2B5EF4-FFF2-40B4-BE49-F238E27FC236}">
                  <a16:creationId xmlns:a16="http://schemas.microsoft.com/office/drawing/2014/main" id="{842C82D4-FAF9-584D-92DB-E782B5573FB6}"/>
                </a:ext>
              </a:extLst>
            </p:cNvPr>
            <p:cNvSpPr txBox="1"/>
            <p:nvPr/>
          </p:nvSpPr>
          <p:spPr>
            <a:xfrm>
              <a:off x="2046447" y="6669988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C3B6C7F0-A21D-0F4B-AF2C-1AAF358FD744}"/>
                </a:ext>
              </a:extLst>
            </p:cNvPr>
            <p:cNvSpPr txBox="1"/>
            <p:nvPr/>
          </p:nvSpPr>
          <p:spPr>
            <a:xfrm rot="16200000">
              <a:off x="2424979" y="6328764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p=0.07</a:t>
              </a:r>
            </a:p>
          </p:txBody>
        </p:sp>
        <p:sp>
          <p:nvSpPr>
            <p:cNvPr id="47" name="TextBox 57">
              <a:extLst>
                <a:ext uri="{FF2B5EF4-FFF2-40B4-BE49-F238E27FC236}">
                  <a16:creationId xmlns:a16="http://schemas.microsoft.com/office/drawing/2014/main" id="{D3C7369E-7ECE-AA46-83D9-122A4A50371C}"/>
                </a:ext>
              </a:extLst>
            </p:cNvPr>
            <p:cNvSpPr txBox="1"/>
            <p:nvPr/>
          </p:nvSpPr>
          <p:spPr>
            <a:xfrm>
              <a:off x="2803058" y="6736279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48" name="TextBox 57">
              <a:extLst>
                <a:ext uri="{FF2B5EF4-FFF2-40B4-BE49-F238E27FC236}">
                  <a16:creationId xmlns:a16="http://schemas.microsoft.com/office/drawing/2014/main" id="{F8AB05B7-8D54-3D4F-8DD3-E39C09BA8B9A}"/>
                </a:ext>
              </a:extLst>
            </p:cNvPr>
            <p:cNvSpPr txBox="1"/>
            <p:nvPr/>
          </p:nvSpPr>
          <p:spPr>
            <a:xfrm>
              <a:off x="3055784" y="6548263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F3B96EA8-D774-F64B-8EA2-6F774037E1DF}"/>
              </a:ext>
            </a:extLst>
          </p:cNvPr>
          <p:cNvGrpSpPr/>
          <p:nvPr/>
        </p:nvGrpSpPr>
        <p:grpSpPr>
          <a:xfrm>
            <a:off x="3470956" y="6046552"/>
            <a:ext cx="2456862" cy="1638000"/>
            <a:chOff x="3470956" y="6046552"/>
            <a:chExt cx="2456862" cy="1638000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1659A555-C33E-524A-A9A2-9812B16E34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27021"/>
            <a:stretch/>
          </p:blipFill>
          <p:spPr>
            <a:xfrm>
              <a:off x="3470956" y="6046552"/>
              <a:ext cx="2456862" cy="1638000"/>
            </a:xfrm>
            <a:prstGeom prst="rect">
              <a:avLst/>
            </a:prstGeom>
          </p:spPr>
        </p:pic>
        <p:sp>
          <p:nvSpPr>
            <p:cNvPr id="49" name="TextBox 57">
              <a:extLst>
                <a:ext uri="{FF2B5EF4-FFF2-40B4-BE49-F238E27FC236}">
                  <a16:creationId xmlns:a16="http://schemas.microsoft.com/office/drawing/2014/main" id="{DFEA697B-DA1B-9148-896C-11E2DFC5D618}"/>
                </a:ext>
              </a:extLst>
            </p:cNvPr>
            <p:cNvSpPr txBox="1"/>
            <p:nvPr/>
          </p:nvSpPr>
          <p:spPr>
            <a:xfrm>
              <a:off x="4153756" y="6569717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FA74864E-6064-D14F-A1CC-5F59C0C416AC}"/>
                </a:ext>
              </a:extLst>
            </p:cNvPr>
            <p:cNvSpPr txBox="1"/>
            <p:nvPr/>
          </p:nvSpPr>
          <p:spPr>
            <a:xfrm rot="16200000">
              <a:off x="4284308" y="6416592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p=0.09</a:t>
              </a:r>
            </a:p>
          </p:txBody>
        </p:sp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id="{5DA61BFA-041C-744C-B0A6-EC9471CED952}"/>
                </a:ext>
              </a:extLst>
            </p:cNvPr>
            <p:cNvSpPr txBox="1"/>
            <p:nvPr/>
          </p:nvSpPr>
          <p:spPr>
            <a:xfrm rot="16200000">
              <a:off x="5547455" y="6809885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p=0.09</a:t>
              </a:r>
            </a:p>
          </p:txBody>
        </p:sp>
      </p:grpSp>
      <p:grpSp>
        <p:nvGrpSpPr>
          <p:cNvPr id="68" name="Groupe 67">
            <a:extLst>
              <a:ext uri="{FF2B5EF4-FFF2-40B4-BE49-F238E27FC236}">
                <a16:creationId xmlns:a16="http://schemas.microsoft.com/office/drawing/2014/main" id="{865C00B3-2C50-8345-9D23-42F0720A4D63}"/>
              </a:ext>
            </a:extLst>
          </p:cNvPr>
          <p:cNvGrpSpPr/>
          <p:nvPr/>
        </p:nvGrpSpPr>
        <p:grpSpPr>
          <a:xfrm>
            <a:off x="836121" y="7855185"/>
            <a:ext cx="2465849" cy="1638000"/>
            <a:chOff x="836121" y="7855185"/>
            <a:chExt cx="2465849" cy="1638000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C9224831-7C92-EC49-B932-6C60D6C466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27111"/>
            <a:stretch/>
          </p:blipFill>
          <p:spPr>
            <a:xfrm>
              <a:off x="836121" y="7855185"/>
              <a:ext cx="2465849" cy="1638000"/>
            </a:xfrm>
            <a:prstGeom prst="rect">
              <a:avLst/>
            </a:prstGeom>
          </p:spPr>
        </p:pic>
        <p:sp>
          <p:nvSpPr>
            <p:cNvPr id="53" name="ZoneTexte 52">
              <a:extLst>
                <a:ext uri="{FF2B5EF4-FFF2-40B4-BE49-F238E27FC236}">
                  <a16:creationId xmlns:a16="http://schemas.microsoft.com/office/drawing/2014/main" id="{3A382606-F033-E94F-8E30-5354E4D0477A}"/>
                </a:ext>
              </a:extLst>
            </p:cNvPr>
            <p:cNvSpPr txBox="1"/>
            <p:nvPr/>
          </p:nvSpPr>
          <p:spPr>
            <a:xfrm rot="16200000">
              <a:off x="1664607" y="8269390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p=0.06</a:t>
              </a:r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id="{9C756404-19C9-D348-9C11-C90F15265BC3}"/>
                </a:ext>
              </a:extLst>
            </p:cNvPr>
            <p:cNvSpPr txBox="1"/>
            <p:nvPr/>
          </p:nvSpPr>
          <p:spPr>
            <a:xfrm rot="16200000">
              <a:off x="2170743" y="8711892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p=0.09</a:t>
              </a: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538C20D-6A8A-D24A-AA71-B2F50BF83809}"/>
              </a:ext>
            </a:extLst>
          </p:cNvPr>
          <p:cNvGrpSpPr/>
          <p:nvPr/>
        </p:nvGrpSpPr>
        <p:grpSpPr>
          <a:xfrm>
            <a:off x="3584305" y="514399"/>
            <a:ext cx="2367042" cy="1638000"/>
            <a:chOff x="3584305" y="514399"/>
            <a:chExt cx="2367042" cy="1638000"/>
          </a:xfrm>
        </p:grpSpPr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715194F3-FAB9-E041-84E0-D39C3B23C9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27197"/>
            <a:stretch/>
          </p:blipFill>
          <p:spPr>
            <a:xfrm>
              <a:off x="3584305" y="514399"/>
              <a:ext cx="2367042" cy="1638000"/>
            </a:xfrm>
            <a:prstGeom prst="rect">
              <a:avLst/>
            </a:prstGeom>
          </p:spPr>
        </p:pic>
        <p:sp>
          <p:nvSpPr>
            <p:cNvPr id="55" name="TextBox 57">
              <a:extLst>
                <a:ext uri="{FF2B5EF4-FFF2-40B4-BE49-F238E27FC236}">
                  <a16:creationId xmlns:a16="http://schemas.microsoft.com/office/drawing/2014/main" id="{D1AAA196-61CC-C847-B486-6F0CCB981C17}"/>
                </a:ext>
              </a:extLst>
            </p:cNvPr>
            <p:cNvSpPr txBox="1"/>
            <p:nvPr/>
          </p:nvSpPr>
          <p:spPr>
            <a:xfrm>
              <a:off x="4153539" y="1104373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59" name="TextBox 57">
              <a:extLst>
                <a:ext uri="{FF2B5EF4-FFF2-40B4-BE49-F238E27FC236}">
                  <a16:creationId xmlns:a16="http://schemas.microsoft.com/office/drawing/2014/main" id="{E1EDF258-AC25-7F47-AC0B-9409B491CC78}"/>
                </a:ext>
              </a:extLst>
            </p:cNvPr>
            <p:cNvSpPr txBox="1"/>
            <p:nvPr/>
          </p:nvSpPr>
          <p:spPr>
            <a:xfrm>
              <a:off x="4407553" y="1022370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id="{93FE5906-171B-0C4D-B18F-EFBD15832C5B}"/>
                </a:ext>
              </a:extLst>
            </p:cNvPr>
            <p:cNvSpPr txBox="1"/>
            <p:nvPr/>
          </p:nvSpPr>
          <p:spPr>
            <a:xfrm rot="16200000">
              <a:off x="5037232" y="1592892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p=0.06</a:t>
              </a:r>
            </a:p>
          </p:txBody>
        </p:sp>
        <p:sp>
          <p:nvSpPr>
            <p:cNvPr id="61" name="TextBox 57">
              <a:extLst>
                <a:ext uri="{FF2B5EF4-FFF2-40B4-BE49-F238E27FC236}">
                  <a16:creationId xmlns:a16="http://schemas.microsoft.com/office/drawing/2014/main" id="{648CBCA2-C315-144B-998E-524802671ABB}"/>
                </a:ext>
              </a:extLst>
            </p:cNvPr>
            <p:cNvSpPr txBox="1"/>
            <p:nvPr/>
          </p:nvSpPr>
          <p:spPr>
            <a:xfrm>
              <a:off x="5381714" y="1746231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</a:t>
              </a:r>
            </a:p>
          </p:txBody>
        </p:sp>
        <p:sp>
          <p:nvSpPr>
            <p:cNvPr id="62" name="ZoneTexte 61">
              <a:extLst>
                <a:ext uri="{FF2B5EF4-FFF2-40B4-BE49-F238E27FC236}">
                  <a16:creationId xmlns:a16="http://schemas.microsoft.com/office/drawing/2014/main" id="{9E8F0E37-4F11-9440-B359-C471CE6E49D2}"/>
                </a:ext>
              </a:extLst>
            </p:cNvPr>
            <p:cNvSpPr txBox="1"/>
            <p:nvPr/>
          </p:nvSpPr>
          <p:spPr>
            <a:xfrm rot="16200000">
              <a:off x="5545062" y="1641730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p=0.07</a:t>
              </a:r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300157C9-1240-9B43-863D-76995314A504}"/>
              </a:ext>
            </a:extLst>
          </p:cNvPr>
          <p:cNvGrpSpPr/>
          <p:nvPr/>
        </p:nvGrpSpPr>
        <p:grpSpPr>
          <a:xfrm>
            <a:off x="967752" y="514399"/>
            <a:ext cx="2367042" cy="1638000"/>
            <a:chOff x="967752" y="514399"/>
            <a:chExt cx="2367042" cy="1638000"/>
          </a:xfrm>
        </p:grpSpPr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711AA4AB-EFEC-4E4F-9B99-03D9D2C4E6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r="27197"/>
            <a:stretch/>
          </p:blipFill>
          <p:spPr>
            <a:xfrm>
              <a:off x="967752" y="514399"/>
              <a:ext cx="2367042" cy="1638000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7BDCAB98-4754-ED45-B9F3-0E84CCF637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77229" t="16736" b="60716"/>
            <a:stretch/>
          </p:blipFill>
          <p:spPr>
            <a:xfrm>
              <a:off x="2563779" y="738664"/>
              <a:ext cx="740354" cy="369332"/>
            </a:xfrm>
            <a:prstGeom prst="rect">
              <a:avLst/>
            </a:prstGeom>
          </p:spPr>
        </p:pic>
        <p:sp>
          <p:nvSpPr>
            <p:cNvPr id="54" name="TextBox 57">
              <a:extLst>
                <a:ext uri="{FF2B5EF4-FFF2-40B4-BE49-F238E27FC236}">
                  <a16:creationId xmlns:a16="http://schemas.microsoft.com/office/drawing/2014/main" id="{B46A46EF-E030-384A-B33D-CAC7B9FD1371}"/>
                </a:ext>
              </a:extLst>
            </p:cNvPr>
            <p:cNvSpPr txBox="1"/>
            <p:nvPr/>
          </p:nvSpPr>
          <p:spPr>
            <a:xfrm>
              <a:off x="1538839" y="1220540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63" name="TextBox 57">
              <a:extLst>
                <a:ext uri="{FF2B5EF4-FFF2-40B4-BE49-F238E27FC236}">
                  <a16:creationId xmlns:a16="http://schemas.microsoft.com/office/drawing/2014/main" id="{AB19FC2A-EF78-F749-8F81-7C2DEC12B8FE}"/>
                </a:ext>
              </a:extLst>
            </p:cNvPr>
            <p:cNvSpPr txBox="1"/>
            <p:nvPr/>
          </p:nvSpPr>
          <p:spPr>
            <a:xfrm>
              <a:off x="1793004" y="1214015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64" name="TextBox 57">
              <a:extLst>
                <a:ext uri="{FF2B5EF4-FFF2-40B4-BE49-F238E27FC236}">
                  <a16:creationId xmlns:a16="http://schemas.microsoft.com/office/drawing/2014/main" id="{C84C5557-6328-9843-AC93-26E67EB08E3B}"/>
                </a:ext>
              </a:extLst>
            </p:cNvPr>
            <p:cNvSpPr txBox="1"/>
            <p:nvPr/>
          </p:nvSpPr>
          <p:spPr>
            <a:xfrm>
              <a:off x="2044918" y="1250075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65" name="TextBox 57">
              <a:extLst>
                <a:ext uri="{FF2B5EF4-FFF2-40B4-BE49-F238E27FC236}">
                  <a16:creationId xmlns:a16="http://schemas.microsoft.com/office/drawing/2014/main" id="{9F4A2BE7-6B87-4741-9798-94F91AB91C02}"/>
                </a:ext>
              </a:extLst>
            </p:cNvPr>
            <p:cNvSpPr txBox="1"/>
            <p:nvPr/>
          </p:nvSpPr>
          <p:spPr>
            <a:xfrm>
              <a:off x="2293657" y="1355036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66" name="TextBox 57">
              <a:extLst>
                <a:ext uri="{FF2B5EF4-FFF2-40B4-BE49-F238E27FC236}">
                  <a16:creationId xmlns:a16="http://schemas.microsoft.com/office/drawing/2014/main" id="{C121BB31-346B-CF41-A031-3F731A290E8D}"/>
                </a:ext>
              </a:extLst>
            </p:cNvPr>
            <p:cNvSpPr txBox="1"/>
            <p:nvPr/>
          </p:nvSpPr>
          <p:spPr>
            <a:xfrm>
              <a:off x="2803017" y="1697378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  <p:sp>
          <p:nvSpPr>
            <p:cNvPr id="67" name="TextBox 57">
              <a:extLst>
                <a:ext uri="{FF2B5EF4-FFF2-40B4-BE49-F238E27FC236}">
                  <a16:creationId xmlns:a16="http://schemas.microsoft.com/office/drawing/2014/main" id="{F906FF57-9397-7844-9313-37C875EAF28A}"/>
                </a:ext>
              </a:extLst>
            </p:cNvPr>
            <p:cNvSpPr txBox="1"/>
            <p:nvPr/>
          </p:nvSpPr>
          <p:spPr>
            <a:xfrm>
              <a:off x="3053217" y="1707020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</p:grpSp>
      <p:sp>
        <p:nvSpPr>
          <p:cNvPr id="70" name="TextBox 6">
            <a:extLst>
              <a:ext uri="{FF2B5EF4-FFF2-40B4-BE49-F238E27FC236}">
                <a16:creationId xmlns:a16="http://schemas.microsoft.com/office/drawing/2014/main" id="{4721A007-EC57-DA4C-9CA7-0F9754B2CFBE}"/>
              </a:ext>
            </a:extLst>
          </p:cNvPr>
          <p:cNvSpPr txBox="1"/>
          <p:nvPr/>
        </p:nvSpPr>
        <p:spPr>
          <a:xfrm>
            <a:off x="20830" y="18708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S5</a:t>
            </a:r>
          </a:p>
        </p:txBody>
      </p:sp>
    </p:spTree>
    <p:extLst>
      <p:ext uri="{BB962C8B-B14F-4D97-AF65-F5344CB8AC3E}">
        <p14:creationId xmlns:p14="http://schemas.microsoft.com/office/powerpoint/2010/main" val="1462714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e 24">
            <a:extLst>
              <a:ext uri="{FF2B5EF4-FFF2-40B4-BE49-F238E27FC236}">
                <a16:creationId xmlns:a16="http://schemas.microsoft.com/office/drawing/2014/main" id="{763ACB6A-B68C-9844-945A-76F5A3C89B1B}"/>
              </a:ext>
            </a:extLst>
          </p:cNvPr>
          <p:cNvGrpSpPr/>
          <p:nvPr/>
        </p:nvGrpSpPr>
        <p:grpSpPr>
          <a:xfrm>
            <a:off x="553937" y="612366"/>
            <a:ext cx="1458717" cy="1638000"/>
            <a:chOff x="566637" y="3101930"/>
            <a:chExt cx="1458717" cy="1638000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F1D89D92-E3AD-224E-AB60-7864C694AA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6637" y="3101930"/>
              <a:ext cx="1458717" cy="1638000"/>
            </a:xfrm>
            <a:prstGeom prst="rect">
              <a:avLst/>
            </a:prstGeom>
          </p:spPr>
        </p:pic>
        <p:sp>
          <p:nvSpPr>
            <p:cNvPr id="27" name="TextBox 191"/>
            <p:cNvSpPr txBox="1"/>
            <p:nvPr/>
          </p:nvSpPr>
          <p:spPr>
            <a:xfrm>
              <a:off x="1403941" y="4038182"/>
              <a:ext cx="4154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***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070AE8F5-05FF-C142-8B5B-1475A4A1EFF4}"/>
              </a:ext>
            </a:extLst>
          </p:cNvPr>
          <p:cNvGrpSpPr/>
          <p:nvPr/>
        </p:nvGrpSpPr>
        <p:grpSpPr>
          <a:xfrm>
            <a:off x="1944098" y="612366"/>
            <a:ext cx="1458716" cy="1638000"/>
            <a:chOff x="1956798" y="3101930"/>
            <a:chExt cx="1458716" cy="1638000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0C57DBCA-44C6-FD40-BAF1-4B4C8D121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56798" y="3101930"/>
              <a:ext cx="1458716" cy="1638000"/>
            </a:xfrm>
            <a:prstGeom prst="rect">
              <a:avLst/>
            </a:prstGeom>
          </p:spPr>
        </p:pic>
        <p:sp>
          <p:nvSpPr>
            <p:cNvPr id="28" name="TextBox 191"/>
            <p:cNvSpPr txBox="1"/>
            <p:nvPr/>
          </p:nvSpPr>
          <p:spPr>
            <a:xfrm>
              <a:off x="2867493" y="3927504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A2D59108-3C21-354B-83EA-38D75913B3E7}"/>
              </a:ext>
            </a:extLst>
          </p:cNvPr>
          <p:cNvGrpSpPr/>
          <p:nvPr/>
        </p:nvGrpSpPr>
        <p:grpSpPr>
          <a:xfrm>
            <a:off x="3338234" y="612366"/>
            <a:ext cx="1466866" cy="1638000"/>
            <a:chOff x="3350934" y="3101930"/>
            <a:chExt cx="1466866" cy="1638000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1984147-A34D-5A46-8803-9FD81E10ED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0934" y="3101930"/>
              <a:ext cx="1466866" cy="1638000"/>
            </a:xfrm>
            <a:prstGeom prst="rect">
              <a:avLst/>
            </a:prstGeom>
          </p:spPr>
        </p:pic>
        <p:sp>
          <p:nvSpPr>
            <p:cNvPr id="38" name="TextBox 191"/>
            <p:cNvSpPr txBox="1"/>
            <p:nvPr/>
          </p:nvSpPr>
          <p:spPr>
            <a:xfrm>
              <a:off x="4265288" y="4127127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A39D46E4-1D8B-9F42-89DE-7CF69934270E}"/>
              </a:ext>
            </a:extLst>
          </p:cNvPr>
          <p:cNvGrpSpPr/>
          <p:nvPr/>
        </p:nvGrpSpPr>
        <p:grpSpPr>
          <a:xfrm>
            <a:off x="4737847" y="612366"/>
            <a:ext cx="1466866" cy="1638000"/>
            <a:chOff x="4750547" y="3101930"/>
            <a:chExt cx="1466866" cy="1638000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29DF0706-59FB-EA4F-83EE-5E001D66D5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50547" y="3101930"/>
              <a:ext cx="1466866" cy="1638000"/>
            </a:xfrm>
            <a:prstGeom prst="rect">
              <a:avLst/>
            </a:prstGeom>
          </p:spPr>
        </p:pic>
        <p:sp>
          <p:nvSpPr>
            <p:cNvPr id="39" name="TextBox 191"/>
            <p:cNvSpPr txBox="1"/>
            <p:nvPr/>
          </p:nvSpPr>
          <p:spPr>
            <a:xfrm>
              <a:off x="5665218" y="3815195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B990982F-C251-4E41-8BCB-172B64FD6F6B}"/>
              </a:ext>
            </a:extLst>
          </p:cNvPr>
          <p:cNvGrpSpPr/>
          <p:nvPr/>
        </p:nvGrpSpPr>
        <p:grpSpPr>
          <a:xfrm>
            <a:off x="553937" y="2372647"/>
            <a:ext cx="1466866" cy="1638000"/>
            <a:chOff x="566637" y="4862211"/>
            <a:chExt cx="1466866" cy="1638000"/>
          </a:xfrm>
        </p:grpSpPr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2EAFB14F-1B23-C64A-BA5D-1F15C98A4E6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6637" y="4862211"/>
              <a:ext cx="1466866" cy="1638000"/>
            </a:xfrm>
            <a:prstGeom prst="rect">
              <a:avLst/>
            </a:prstGeom>
          </p:spPr>
        </p:pic>
        <p:sp>
          <p:nvSpPr>
            <p:cNvPr id="41" name="TextBox 191"/>
            <p:cNvSpPr txBox="1"/>
            <p:nvPr/>
          </p:nvSpPr>
          <p:spPr>
            <a:xfrm>
              <a:off x="1443281" y="5953152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</a:t>
              </a:r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FE5F365B-B19C-5545-AA87-DBBFA36DB40C}"/>
              </a:ext>
            </a:extLst>
          </p:cNvPr>
          <p:cNvGrpSpPr/>
          <p:nvPr/>
        </p:nvGrpSpPr>
        <p:grpSpPr>
          <a:xfrm>
            <a:off x="1944098" y="2372647"/>
            <a:ext cx="1466866" cy="1638000"/>
            <a:chOff x="1956798" y="4862211"/>
            <a:chExt cx="1466866" cy="1638000"/>
          </a:xfrm>
        </p:grpSpPr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51470E7F-3FAC-BB40-AE2C-682F2076C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56798" y="4862211"/>
              <a:ext cx="1466866" cy="1638000"/>
            </a:xfrm>
            <a:prstGeom prst="rect">
              <a:avLst/>
            </a:prstGeom>
          </p:spPr>
        </p:pic>
        <p:sp>
          <p:nvSpPr>
            <p:cNvPr id="42" name="TextBox 191"/>
            <p:cNvSpPr txBox="1"/>
            <p:nvPr/>
          </p:nvSpPr>
          <p:spPr>
            <a:xfrm>
              <a:off x="2873327" y="5996689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6F2FC1B-288F-DF45-8162-4CFAA2D96375}"/>
              </a:ext>
            </a:extLst>
          </p:cNvPr>
          <p:cNvGrpSpPr/>
          <p:nvPr/>
        </p:nvGrpSpPr>
        <p:grpSpPr>
          <a:xfrm>
            <a:off x="3338234" y="2372647"/>
            <a:ext cx="1466866" cy="1638000"/>
            <a:chOff x="3350934" y="4862211"/>
            <a:chExt cx="1466866" cy="1638000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B85F2A71-3142-C844-9A4C-3F52BBBD080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350934" y="4862211"/>
              <a:ext cx="1466866" cy="1638000"/>
            </a:xfrm>
            <a:prstGeom prst="rect">
              <a:avLst/>
            </a:prstGeom>
          </p:spPr>
        </p:pic>
        <p:sp>
          <p:nvSpPr>
            <p:cNvPr id="43" name="TextBox 191"/>
            <p:cNvSpPr txBox="1"/>
            <p:nvPr/>
          </p:nvSpPr>
          <p:spPr>
            <a:xfrm>
              <a:off x="4152779" y="6094033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****</a:t>
              </a:r>
            </a:p>
          </p:txBody>
        </p:sp>
      </p:grpSp>
      <p:sp>
        <p:nvSpPr>
          <p:cNvPr id="26" name="TextBox 6">
            <a:extLst>
              <a:ext uri="{FF2B5EF4-FFF2-40B4-BE49-F238E27FC236}">
                <a16:creationId xmlns:a16="http://schemas.microsoft.com/office/drawing/2014/main" id="{FC058B7B-CC17-6346-A961-E464C8E37077}"/>
              </a:ext>
            </a:extLst>
          </p:cNvPr>
          <p:cNvSpPr txBox="1"/>
          <p:nvPr/>
        </p:nvSpPr>
        <p:spPr>
          <a:xfrm>
            <a:off x="20830" y="18708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S6</a:t>
            </a:r>
          </a:p>
        </p:txBody>
      </p:sp>
    </p:spTree>
    <p:extLst>
      <p:ext uri="{BB962C8B-B14F-4D97-AF65-F5344CB8AC3E}">
        <p14:creationId xmlns:p14="http://schemas.microsoft.com/office/powerpoint/2010/main" val="3386865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Image 51">
            <a:extLst>
              <a:ext uri="{FF2B5EF4-FFF2-40B4-BE49-F238E27FC236}">
                <a16:creationId xmlns:a16="http://schemas.microsoft.com/office/drawing/2014/main" id="{B26F7BD1-2FD3-C247-9A90-9087C70EDF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0137" y="5981567"/>
            <a:ext cx="1906925" cy="1638000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B40BC976-3814-2F4C-8659-41CD4A936A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416" y="5981567"/>
            <a:ext cx="1906925" cy="1638000"/>
          </a:xfrm>
          <a:prstGeom prst="rect">
            <a:avLst/>
          </a:prstGeom>
        </p:spPr>
      </p:pic>
      <p:pic>
        <p:nvPicPr>
          <p:cNvPr id="50" name="Image 49">
            <a:extLst>
              <a:ext uri="{FF2B5EF4-FFF2-40B4-BE49-F238E27FC236}">
                <a16:creationId xmlns:a16="http://schemas.microsoft.com/office/drawing/2014/main" id="{D3C79037-415A-C841-903F-F46E5C98B6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419" y="4112186"/>
            <a:ext cx="1906925" cy="1638000"/>
          </a:xfrm>
          <a:prstGeom prst="rect">
            <a:avLst/>
          </a:prstGeom>
        </p:spPr>
      </p:pic>
      <p:pic>
        <p:nvPicPr>
          <p:cNvPr id="49" name="Image 48">
            <a:extLst>
              <a:ext uri="{FF2B5EF4-FFF2-40B4-BE49-F238E27FC236}">
                <a16:creationId xmlns:a16="http://schemas.microsoft.com/office/drawing/2014/main" id="{7DC9F53D-017C-B74A-A586-2F38924934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1588" y="2311282"/>
            <a:ext cx="1906925" cy="1638000"/>
          </a:xfrm>
          <a:prstGeom prst="rect">
            <a:avLst/>
          </a:prstGeom>
        </p:spPr>
      </p:pic>
      <p:pic>
        <p:nvPicPr>
          <p:cNvPr id="53" name="Image 52">
            <a:extLst>
              <a:ext uri="{FF2B5EF4-FFF2-40B4-BE49-F238E27FC236}">
                <a16:creationId xmlns:a16="http://schemas.microsoft.com/office/drawing/2014/main" id="{EF22D0E5-ECD1-0143-8079-755314F061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49644" y="2311282"/>
            <a:ext cx="1906925" cy="1638000"/>
          </a:xfrm>
          <a:prstGeom prst="rect">
            <a:avLst/>
          </a:prstGeom>
        </p:spPr>
      </p:pic>
      <p:pic>
        <p:nvPicPr>
          <p:cNvPr id="48" name="Image 47">
            <a:extLst>
              <a:ext uri="{FF2B5EF4-FFF2-40B4-BE49-F238E27FC236}">
                <a16:creationId xmlns:a16="http://schemas.microsoft.com/office/drawing/2014/main" id="{F92FF8DA-BB70-6B4F-8AEB-A376F89377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5011" y="2311833"/>
            <a:ext cx="1906925" cy="1638000"/>
          </a:xfrm>
          <a:prstGeom prst="rect">
            <a:avLst/>
          </a:prstGeom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AAE68589-9F81-174C-A157-509D56A7F21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64763" y="506953"/>
            <a:ext cx="1906925" cy="1638000"/>
          </a:xfrm>
          <a:prstGeom prst="rect">
            <a:avLst/>
          </a:prstGeom>
        </p:spPr>
      </p:pic>
      <p:pic>
        <p:nvPicPr>
          <p:cNvPr id="46" name="Image 45">
            <a:extLst>
              <a:ext uri="{FF2B5EF4-FFF2-40B4-BE49-F238E27FC236}">
                <a16:creationId xmlns:a16="http://schemas.microsoft.com/office/drawing/2014/main" id="{9D8DCA34-7EFA-774D-B865-33E25422348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52375" y="507241"/>
            <a:ext cx="1906925" cy="163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4E1F26C-C8A8-0A42-8C7D-429B4B7B05B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4562" y="508861"/>
            <a:ext cx="1906925" cy="1638000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582995" y="35663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82995" y="5835870"/>
            <a:ext cx="314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</a:t>
            </a:r>
          </a:p>
        </p:txBody>
      </p:sp>
      <p:sp>
        <p:nvSpPr>
          <p:cNvPr id="54" name="TextBox 47">
            <a:extLst>
              <a:ext uri="{FF2B5EF4-FFF2-40B4-BE49-F238E27FC236}">
                <a16:creationId xmlns:a16="http://schemas.microsoft.com/office/drawing/2014/main" id="{9BF21D7E-0268-2F4A-924D-411844C407D6}"/>
              </a:ext>
            </a:extLst>
          </p:cNvPr>
          <p:cNvSpPr txBox="1"/>
          <p:nvPr/>
        </p:nvSpPr>
        <p:spPr>
          <a:xfrm>
            <a:off x="1419736" y="1751776"/>
            <a:ext cx="4924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****</a:t>
            </a:r>
          </a:p>
        </p:txBody>
      </p:sp>
      <p:sp>
        <p:nvSpPr>
          <p:cNvPr id="55" name="TextBox 47">
            <a:extLst>
              <a:ext uri="{FF2B5EF4-FFF2-40B4-BE49-F238E27FC236}">
                <a16:creationId xmlns:a16="http://schemas.microsoft.com/office/drawing/2014/main" id="{53389DD1-B223-D440-9ADA-7BBA530E543F}"/>
              </a:ext>
            </a:extLst>
          </p:cNvPr>
          <p:cNvSpPr txBox="1"/>
          <p:nvPr/>
        </p:nvSpPr>
        <p:spPr>
          <a:xfrm>
            <a:off x="1772554" y="1753442"/>
            <a:ext cx="4924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****</a:t>
            </a:r>
          </a:p>
        </p:txBody>
      </p:sp>
      <p:sp>
        <p:nvSpPr>
          <p:cNvPr id="56" name="TextBox 47">
            <a:extLst>
              <a:ext uri="{FF2B5EF4-FFF2-40B4-BE49-F238E27FC236}">
                <a16:creationId xmlns:a16="http://schemas.microsoft.com/office/drawing/2014/main" id="{BB844CB2-00C0-A340-B491-AD9721FCADD4}"/>
              </a:ext>
            </a:extLst>
          </p:cNvPr>
          <p:cNvSpPr txBox="1"/>
          <p:nvPr/>
        </p:nvSpPr>
        <p:spPr>
          <a:xfrm>
            <a:off x="3748326" y="1440926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**</a:t>
            </a:r>
          </a:p>
        </p:txBody>
      </p:sp>
      <p:sp>
        <p:nvSpPr>
          <p:cNvPr id="57" name="TextBox 47">
            <a:extLst>
              <a:ext uri="{FF2B5EF4-FFF2-40B4-BE49-F238E27FC236}">
                <a16:creationId xmlns:a16="http://schemas.microsoft.com/office/drawing/2014/main" id="{3B240A0E-27E9-EC43-A4EC-8D62876632AE}"/>
              </a:ext>
            </a:extLst>
          </p:cNvPr>
          <p:cNvSpPr txBox="1"/>
          <p:nvPr/>
        </p:nvSpPr>
        <p:spPr>
          <a:xfrm>
            <a:off x="5228592" y="1750705"/>
            <a:ext cx="4924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****</a:t>
            </a:r>
          </a:p>
        </p:txBody>
      </p:sp>
      <p:sp>
        <p:nvSpPr>
          <p:cNvPr id="58" name="TextBox 47">
            <a:extLst>
              <a:ext uri="{FF2B5EF4-FFF2-40B4-BE49-F238E27FC236}">
                <a16:creationId xmlns:a16="http://schemas.microsoft.com/office/drawing/2014/main" id="{74A4965B-0CDF-C948-9ADF-551111FC506C}"/>
              </a:ext>
            </a:extLst>
          </p:cNvPr>
          <p:cNvSpPr txBox="1"/>
          <p:nvPr/>
        </p:nvSpPr>
        <p:spPr>
          <a:xfrm>
            <a:off x="5582342" y="1714660"/>
            <a:ext cx="4924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****</a:t>
            </a:r>
          </a:p>
        </p:txBody>
      </p:sp>
      <p:sp>
        <p:nvSpPr>
          <p:cNvPr id="59" name="TextBox 47">
            <a:extLst>
              <a:ext uri="{FF2B5EF4-FFF2-40B4-BE49-F238E27FC236}">
                <a16:creationId xmlns:a16="http://schemas.microsoft.com/office/drawing/2014/main" id="{62F5EC0B-C380-D649-962B-58895153E74D}"/>
              </a:ext>
            </a:extLst>
          </p:cNvPr>
          <p:cNvSpPr txBox="1"/>
          <p:nvPr/>
        </p:nvSpPr>
        <p:spPr>
          <a:xfrm>
            <a:off x="1495521" y="3376967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**</a:t>
            </a:r>
          </a:p>
        </p:txBody>
      </p:sp>
      <p:sp>
        <p:nvSpPr>
          <p:cNvPr id="60" name="TextBox 47">
            <a:extLst>
              <a:ext uri="{FF2B5EF4-FFF2-40B4-BE49-F238E27FC236}">
                <a16:creationId xmlns:a16="http://schemas.microsoft.com/office/drawing/2014/main" id="{B48023F8-1840-CA4A-86F7-5BE5EB608E4A}"/>
              </a:ext>
            </a:extLst>
          </p:cNvPr>
          <p:cNvSpPr txBox="1"/>
          <p:nvPr/>
        </p:nvSpPr>
        <p:spPr>
          <a:xfrm>
            <a:off x="1848160" y="3551625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**</a:t>
            </a:r>
          </a:p>
        </p:txBody>
      </p:sp>
      <p:sp>
        <p:nvSpPr>
          <p:cNvPr id="61" name="TextBox 47">
            <a:extLst>
              <a:ext uri="{FF2B5EF4-FFF2-40B4-BE49-F238E27FC236}">
                <a16:creationId xmlns:a16="http://schemas.microsoft.com/office/drawing/2014/main" id="{87047E99-9CCE-F243-BEDA-EDD347BD3894}"/>
              </a:ext>
            </a:extLst>
          </p:cNvPr>
          <p:cNvSpPr txBox="1"/>
          <p:nvPr/>
        </p:nvSpPr>
        <p:spPr>
          <a:xfrm>
            <a:off x="5225396" y="3556542"/>
            <a:ext cx="4924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****</a:t>
            </a:r>
          </a:p>
        </p:txBody>
      </p:sp>
      <p:sp>
        <p:nvSpPr>
          <p:cNvPr id="62" name="TextBox 47">
            <a:extLst>
              <a:ext uri="{FF2B5EF4-FFF2-40B4-BE49-F238E27FC236}">
                <a16:creationId xmlns:a16="http://schemas.microsoft.com/office/drawing/2014/main" id="{8C069B7D-78D7-0E4C-BABA-3DFCA68A169D}"/>
              </a:ext>
            </a:extLst>
          </p:cNvPr>
          <p:cNvSpPr txBox="1"/>
          <p:nvPr/>
        </p:nvSpPr>
        <p:spPr>
          <a:xfrm>
            <a:off x="5579167" y="3556542"/>
            <a:ext cx="4924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****</a:t>
            </a:r>
          </a:p>
        </p:txBody>
      </p:sp>
      <p:sp>
        <p:nvSpPr>
          <p:cNvPr id="63" name="TextBox 47">
            <a:extLst>
              <a:ext uri="{FF2B5EF4-FFF2-40B4-BE49-F238E27FC236}">
                <a16:creationId xmlns:a16="http://schemas.microsoft.com/office/drawing/2014/main" id="{E0279826-BE8A-044F-A80C-BB439B3CE96B}"/>
              </a:ext>
            </a:extLst>
          </p:cNvPr>
          <p:cNvSpPr txBox="1"/>
          <p:nvPr/>
        </p:nvSpPr>
        <p:spPr>
          <a:xfrm>
            <a:off x="1460849" y="7226645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***</a:t>
            </a:r>
          </a:p>
        </p:txBody>
      </p:sp>
      <p:sp>
        <p:nvSpPr>
          <p:cNvPr id="64" name="TextBox 47">
            <a:extLst>
              <a:ext uri="{FF2B5EF4-FFF2-40B4-BE49-F238E27FC236}">
                <a16:creationId xmlns:a16="http://schemas.microsoft.com/office/drawing/2014/main" id="{F2035D49-C17B-074F-9ADF-EDA8675AF8E4}"/>
              </a:ext>
            </a:extLst>
          </p:cNvPr>
          <p:cNvSpPr txBox="1"/>
          <p:nvPr/>
        </p:nvSpPr>
        <p:spPr>
          <a:xfrm>
            <a:off x="1769904" y="7214979"/>
            <a:ext cx="4924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****</a:t>
            </a:r>
          </a:p>
        </p:txBody>
      </p:sp>
      <p:sp>
        <p:nvSpPr>
          <p:cNvPr id="65" name="TextBox 47">
            <a:extLst>
              <a:ext uri="{FF2B5EF4-FFF2-40B4-BE49-F238E27FC236}">
                <a16:creationId xmlns:a16="http://schemas.microsoft.com/office/drawing/2014/main" id="{13C8F6BA-CA59-E349-82EC-A86644719A89}"/>
              </a:ext>
            </a:extLst>
          </p:cNvPr>
          <p:cNvSpPr txBox="1"/>
          <p:nvPr/>
        </p:nvSpPr>
        <p:spPr>
          <a:xfrm>
            <a:off x="3391756" y="7226644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**</a:t>
            </a:r>
          </a:p>
        </p:txBody>
      </p:sp>
      <p:sp>
        <p:nvSpPr>
          <p:cNvPr id="66" name="TextBox 47">
            <a:extLst>
              <a:ext uri="{FF2B5EF4-FFF2-40B4-BE49-F238E27FC236}">
                <a16:creationId xmlns:a16="http://schemas.microsoft.com/office/drawing/2014/main" id="{F3B784B5-0D19-384C-9A14-95F108792515}"/>
              </a:ext>
            </a:extLst>
          </p:cNvPr>
          <p:cNvSpPr txBox="1"/>
          <p:nvPr/>
        </p:nvSpPr>
        <p:spPr>
          <a:xfrm>
            <a:off x="3745151" y="7227196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**</a:t>
            </a:r>
          </a:p>
        </p:txBody>
      </p:sp>
      <p:sp>
        <p:nvSpPr>
          <p:cNvPr id="67" name="TextBox 47">
            <a:extLst>
              <a:ext uri="{FF2B5EF4-FFF2-40B4-BE49-F238E27FC236}">
                <a16:creationId xmlns:a16="http://schemas.microsoft.com/office/drawing/2014/main" id="{BDA0F701-5A69-EE43-99F9-CF34B920A439}"/>
              </a:ext>
            </a:extLst>
          </p:cNvPr>
          <p:cNvSpPr txBox="1"/>
          <p:nvPr/>
        </p:nvSpPr>
        <p:spPr>
          <a:xfrm>
            <a:off x="1498696" y="4999092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**</a:t>
            </a:r>
          </a:p>
        </p:txBody>
      </p:sp>
      <p:sp>
        <p:nvSpPr>
          <p:cNvPr id="30" name="TextBox 6">
            <a:extLst>
              <a:ext uri="{FF2B5EF4-FFF2-40B4-BE49-F238E27FC236}">
                <a16:creationId xmlns:a16="http://schemas.microsoft.com/office/drawing/2014/main" id="{6108B2E1-6F7E-A64E-87E2-BED48D7954EC}"/>
              </a:ext>
            </a:extLst>
          </p:cNvPr>
          <p:cNvSpPr txBox="1"/>
          <p:nvPr/>
        </p:nvSpPr>
        <p:spPr>
          <a:xfrm>
            <a:off x="20830" y="18708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S7</a:t>
            </a:r>
          </a:p>
        </p:txBody>
      </p:sp>
    </p:spTree>
    <p:extLst>
      <p:ext uri="{BB962C8B-B14F-4D97-AF65-F5344CB8AC3E}">
        <p14:creationId xmlns:p14="http://schemas.microsoft.com/office/powerpoint/2010/main" val="587817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 23">
            <a:extLst>
              <a:ext uri="{FF2B5EF4-FFF2-40B4-BE49-F238E27FC236}">
                <a16:creationId xmlns:a16="http://schemas.microsoft.com/office/drawing/2014/main" id="{D4283149-9479-4540-BF35-7F6AAA6F74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7186"/>
          <a:stretch/>
        </p:blipFill>
        <p:spPr>
          <a:xfrm>
            <a:off x="2316458" y="2768758"/>
            <a:ext cx="2240181" cy="1872000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59522" y="551491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9522" y="6731772"/>
            <a:ext cx="314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</a:t>
            </a:r>
          </a:p>
        </p:txBody>
      </p: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09094382-396E-214A-9B56-EF1786B318F0}"/>
              </a:ext>
            </a:extLst>
          </p:cNvPr>
          <p:cNvGrpSpPr/>
          <p:nvPr/>
        </p:nvGrpSpPr>
        <p:grpSpPr>
          <a:xfrm>
            <a:off x="28711" y="783651"/>
            <a:ext cx="2277413" cy="1872000"/>
            <a:chOff x="32932" y="783651"/>
            <a:chExt cx="2277413" cy="1872000"/>
          </a:xfrm>
        </p:grpSpPr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B0FF7CB7-C208-EE48-88F0-9BF4E404C6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7133"/>
            <a:stretch/>
          </p:blipFill>
          <p:spPr>
            <a:xfrm>
              <a:off x="32932" y="783651"/>
              <a:ext cx="2277413" cy="1872000"/>
            </a:xfrm>
            <a:prstGeom prst="rect">
              <a:avLst/>
            </a:prstGeom>
          </p:spPr>
        </p:pic>
        <p:sp>
          <p:nvSpPr>
            <p:cNvPr id="27" name="TextBox 47">
              <a:extLst>
                <a:ext uri="{FF2B5EF4-FFF2-40B4-BE49-F238E27FC236}">
                  <a16:creationId xmlns:a16="http://schemas.microsoft.com/office/drawing/2014/main" id="{39EA8A2C-9A73-4841-BAB3-311447B169D4}"/>
                </a:ext>
              </a:extLst>
            </p:cNvPr>
            <p:cNvSpPr txBox="1"/>
            <p:nvPr/>
          </p:nvSpPr>
          <p:spPr>
            <a:xfrm>
              <a:off x="1263752" y="1127752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3BF5B340-6D74-DB44-8D86-87DBA97A8620}"/>
              </a:ext>
            </a:extLst>
          </p:cNvPr>
          <p:cNvGrpSpPr/>
          <p:nvPr/>
        </p:nvGrpSpPr>
        <p:grpSpPr>
          <a:xfrm>
            <a:off x="2316458" y="777515"/>
            <a:ext cx="2280156" cy="1875600"/>
            <a:chOff x="2316458" y="780690"/>
            <a:chExt cx="2280156" cy="1875600"/>
          </a:xfrm>
        </p:grpSpPr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00376EE8-C1BF-A148-85BF-050F0E0B9D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27617"/>
            <a:stretch/>
          </p:blipFill>
          <p:spPr>
            <a:xfrm>
              <a:off x="2316458" y="780690"/>
              <a:ext cx="2231199" cy="1875600"/>
            </a:xfrm>
            <a:prstGeom prst="rect">
              <a:avLst/>
            </a:prstGeom>
          </p:spPr>
        </p:pic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84B857CF-2CBB-654B-8E31-2C27085F24EB}"/>
                </a:ext>
              </a:extLst>
            </p:cNvPr>
            <p:cNvSpPr txBox="1"/>
            <p:nvPr/>
          </p:nvSpPr>
          <p:spPr>
            <a:xfrm>
              <a:off x="3162218" y="2015917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p=0.07</a:t>
              </a:r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86810172-2ABC-7C45-9E8A-A1788F886C30}"/>
                </a:ext>
              </a:extLst>
            </p:cNvPr>
            <p:cNvSpPr txBox="1"/>
            <p:nvPr/>
          </p:nvSpPr>
          <p:spPr>
            <a:xfrm>
              <a:off x="4126614" y="2015917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p=0.07</a:t>
              </a:r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9EB939DC-210B-E14A-9E21-5CC71390C6BD}"/>
                </a:ext>
              </a:extLst>
            </p:cNvPr>
            <p:cNvSpPr txBox="1"/>
            <p:nvPr/>
          </p:nvSpPr>
          <p:spPr>
            <a:xfrm>
              <a:off x="3641038" y="2019304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p=0.07</a:t>
              </a:r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62515207-14C6-584D-9928-487763D1A02C}"/>
                </a:ext>
              </a:extLst>
            </p:cNvPr>
            <p:cNvSpPr txBox="1"/>
            <p:nvPr/>
          </p:nvSpPr>
          <p:spPr>
            <a:xfrm>
              <a:off x="3399935" y="1919324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p=0.08</a:t>
              </a: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7F0990BB-7D5B-4D4D-B3A8-4685A9325796}"/>
                </a:ext>
              </a:extLst>
            </p:cNvPr>
            <p:cNvSpPr txBox="1"/>
            <p:nvPr/>
          </p:nvSpPr>
          <p:spPr>
            <a:xfrm>
              <a:off x="3869264" y="1919324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p=0.08</a:t>
              </a:r>
            </a:p>
          </p:txBody>
        </p:sp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10DF4AB4-879F-0F4E-960A-6B4E2F91A315}"/>
              </a:ext>
            </a:extLst>
          </p:cNvPr>
          <p:cNvGrpSpPr/>
          <p:nvPr/>
        </p:nvGrpSpPr>
        <p:grpSpPr>
          <a:xfrm>
            <a:off x="4511016" y="779991"/>
            <a:ext cx="2312809" cy="1875600"/>
            <a:chOff x="4511016" y="783166"/>
            <a:chExt cx="2312809" cy="1875600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09FCD3E9-3E8E-0D43-A437-92F9E1E715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26715"/>
            <a:stretch/>
          </p:blipFill>
          <p:spPr>
            <a:xfrm>
              <a:off x="4511016" y="783166"/>
              <a:ext cx="2312809" cy="1875600"/>
            </a:xfrm>
            <a:prstGeom prst="rect">
              <a:avLst/>
            </a:prstGeom>
          </p:spPr>
        </p:pic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1184A970-25AC-594E-9041-0FE6A3A9062E}"/>
                </a:ext>
              </a:extLst>
            </p:cNvPr>
            <p:cNvSpPr txBox="1"/>
            <p:nvPr/>
          </p:nvSpPr>
          <p:spPr>
            <a:xfrm>
              <a:off x="5194399" y="2034194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p=0.08</a:t>
              </a:r>
            </a:p>
          </p:txBody>
        </p:sp>
        <p:sp>
          <p:nvSpPr>
            <p:cNvPr id="41" name="TextBox 47">
              <a:extLst>
                <a:ext uri="{FF2B5EF4-FFF2-40B4-BE49-F238E27FC236}">
                  <a16:creationId xmlns:a16="http://schemas.microsoft.com/office/drawing/2014/main" id="{D996C57F-83DD-4D4E-9DAB-0BADE4BFA02F}"/>
                </a:ext>
              </a:extLst>
            </p:cNvPr>
            <p:cNvSpPr txBox="1"/>
            <p:nvPr/>
          </p:nvSpPr>
          <p:spPr>
            <a:xfrm>
              <a:off x="5533594" y="2035148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C1C837F1-0491-9F4E-B234-26F591324164}"/>
                </a:ext>
              </a:extLst>
            </p:cNvPr>
            <p:cNvSpPr txBox="1"/>
            <p:nvPr/>
          </p:nvSpPr>
          <p:spPr>
            <a:xfrm>
              <a:off x="5665893" y="2000498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p=0.06</a:t>
              </a:r>
            </a:p>
          </p:txBody>
        </p: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948ECF8D-AAA1-5541-8099-BE962E0B665D}"/>
                </a:ext>
              </a:extLst>
            </p:cNvPr>
            <p:cNvSpPr txBox="1"/>
            <p:nvPr/>
          </p:nvSpPr>
          <p:spPr>
            <a:xfrm>
              <a:off x="5908057" y="1885830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p=0.07</a:t>
              </a:r>
            </a:p>
          </p:txBody>
        </p:sp>
        <p:sp>
          <p:nvSpPr>
            <p:cNvPr id="45" name="TextBox 47">
              <a:extLst>
                <a:ext uri="{FF2B5EF4-FFF2-40B4-BE49-F238E27FC236}">
                  <a16:creationId xmlns:a16="http://schemas.microsoft.com/office/drawing/2014/main" id="{39237ED1-6A94-F648-A8EE-46A8BB8CA4DB}"/>
                </a:ext>
              </a:extLst>
            </p:cNvPr>
            <p:cNvSpPr txBox="1"/>
            <p:nvPr/>
          </p:nvSpPr>
          <p:spPr>
            <a:xfrm>
              <a:off x="6245359" y="2036825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46" name="TextBox 47">
              <a:extLst>
                <a:ext uri="{FF2B5EF4-FFF2-40B4-BE49-F238E27FC236}">
                  <a16:creationId xmlns:a16="http://schemas.microsoft.com/office/drawing/2014/main" id="{A10066EF-04F7-F041-8016-0EB1D6A7E179}"/>
                </a:ext>
              </a:extLst>
            </p:cNvPr>
            <p:cNvSpPr txBox="1"/>
            <p:nvPr/>
          </p:nvSpPr>
          <p:spPr>
            <a:xfrm>
              <a:off x="6485892" y="2036257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7E225CEB-6CEC-FC4E-8D7D-9DA4F44F450A}"/>
              </a:ext>
            </a:extLst>
          </p:cNvPr>
          <p:cNvGrpSpPr/>
          <p:nvPr/>
        </p:nvGrpSpPr>
        <p:grpSpPr>
          <a:xfrm>
            <a:off x="28711" y="2769685"/>
            <a:ext cx="2312808" cy="1872000"/>
            <a:chOff x="28711" y="2769685"/>
            <a:chExt cx="2312808" cy="1872000"/>
          </a:xfrm>
        </p:grpSpPr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3E7EBE66-AD6F-6F42-B3A2-9B0C986FBF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26574"/>
            <a:stretch/>
          </p:blipFill>
          <p:spPr>
            <a:xfrm>
              <a:off x="28711" y="2769685"/>
              <a:ext cx="2312808" cy="1872000"/>
            </a:xfrm>
            <a:prstGeom prst="rect">
              <a:avLst/>
            </a:prstGeom>
          </p:spPr>
        </p:pic>
        <p:sp>
          <p:nvSpPr>
            <p:cNvPr id="47" name="TextBox 47">
              <a:extLst>
                <a:ext uri="{FF2B5EF4-FFF2-40B4-BE49-F238E27FC236}">
                  <a16:creationId xmlns:a16="http://schemas.microsoft.com/office/drawing/2014/main" id="{BBB00827-9353-7848-95DE-154CEFC45874}"/>
                </a:ext>
              </a:extLst>
            </p:cNvPr>
            <p:cNvSpPr txBox="1"/>
            <p:nvPr/>
          </p:nvSpPr>
          <p:spPr>
            <a:xfrm>
              <a:off x="771709" y="3811107"/>
              <a:ext cx="3385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**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37C15466-936E-634B-89C9-A9FDC2F1AB4D}"/>
                </a:ext>
              </a:extLst>
            </p:cNvPr>
            <p:cNvSpPr txBox="1"/>
            <p:nvPr/>
          </p:nvSpPr>
          <p:spPr>
            <a:xfrm>
              <a:off x="1008276" y="3786511"/>
              <a:ext cx="3385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**</a:t>
              </a:r>
            </a:p>
          </p:txBody>
        </p:sp>
        <p:sp>
          <p:nvSpPr>
            <p:cNvPr id="49" name="TextBox 47">
              <a:extLst>
                <a:ext uri="{FF2B5EF4-FFF2-40B4-BE49-F238E27FC236}">
                  <a16:creationId xmlns:a16="http://schemas.microsoft.com/office/drawing/2014/main" id="{E1B5D6FA-00AD-9340-9442-EF77D886D72D}"/>
                </a:ext>
              </a:extLst>
            </p:cNvPr>
            <p:cNvSpPr txBox="1"/>
            <p:nvPr/>
          </p:nvSpPr>
          <p:spPr>
            <a:xfrm>
              <a:off x="1245344" y="3798178"/>
              <a:ext cx="3385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**</a:t>
              </a:r>
            </a:p>
          </p:txBody>
        </p:sp>
        <p:sp>
          <p:nvSpPr>
            <p:cNvPr id="50" name="TextBox 47">
              <a:extLst>
                <a:ext uri="{FF2B5EF4-FFF2-40B4-BE49-F238E27FC236}">
                  <a16:creationId xmlns:a16="http://schemas.microsoft.com/office/drawing/2014/main" id="{BABB0C71-F4B7-C84B-85E5-5140E38FF748}"/>
                </a:ext>
              </a:extLst>
            </p:cNvPr>
            <p:cNvSpPr txBox="1"/>
            <p:nvPr/>
          </p:nvSpPr>
          <p:spPr>
            <a:xfrm>
              <a:off x="1485298" y="3699647"/>
              <a:ext cx="3385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**</a:t>
              </a:r>
            </a:p>
          </p:txBody>
        </p:sp>
        <p:sp>
          <p:nvSpPr>
            <p:cNvPr id="51" name="TextBox 47">
              <a:extLst>
                <a:ext uri="{FF2B5EF4-FFF2-40B4-BE49-F238E27FC236}">
                  <a16:creationId xmlns:a16="http://schemas.microsoft.com/office/drawing/2014/main" id="{F1E86528-75D5-1945-9D49-0E875E1479D7}"/>
                </a:ext>
              </a:extLst>
            </p:cNvPr>
            <p:cNvSpPr txBox="1"/>
            <p:nvPr/>
          </p:nvSpPr>
          <p:spPr>
            <a:xfrm>
              <a:off x="1725979" y="3848307"/>
              <a:ext cx="3385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**</a:t>
              </a:r>
            </a:p>
          </p:txBody>
        </p:sp>
        <p:sp>
          <p:nvSpPr>
            <p:cNvPr id="52" name="TextBox 47">
              <a:extLst>
                <a:ext uri="{FF2B5EF4-FFF2-40B4-BE49-F238E27FC236}">
                  <a16:creationId xmlns:a16="http://schemas.microsoft.com/office/drawing/2014/main" id="{DFCC5DF2-5FC2-E747-8C46-0B2F7DD28EAF}"/>
                </a:ext>
              </a:extLst>
            </p:cNvPr>
            <p:cNvSpPr txBox="1"/>
            <p:nvPr/>
          </p:nvSpPr>
          <p:spPr>
            <a:xfrm>
              <a:off x="1962211" y="3822720"/>
              <a:ext cx="3385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**</a:t>
              </a:r>
            </a:p>
          </p:txBody>
        </p:sp>
      </p:grp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BAA83270-B9CF-7243-8858-F7351202EB94}"/>
              </a:ext>
            </a:extLst>
          </p:cNvPr>
          <p:cNvGrpSpPr/>
          <p:nvPr/>
        </p:nvGrpSpPr>
        <p:grpSpPr>
          <a:xfrm>
            <a:off x="4511016" y="2768758"/>
            <a:ext cx="2332479" cy="1872000"/>
            <a:chOff x="4513101" y="2768758"/>
            <a:chExt cx="2332479" cy="1872000"/>
          </a:xfrm>
        </p:grpSpPr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509E3A3B-93E0-074E-A804-37C1558DF8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25949"/>
            <a:stretch/>
          </p:blipFill>
          <p:spPr>
            <a:xfrm>
              <a:off x="4513101" y="2768758"/>
              <a:ext cx="2332479" cy="1872000"/>
            </a:xfrm>
            <a:prstGeom prst="rect">
              <a:avLst/>
            </a:prstGeom>
          </p:spPr>
        </p:pic>
        <p:sp>
          <p:nvSpPr>
            <p:cNvPr id="53" name="ZoneTexte 52">
              <a:extLst>
                <a:ext uri="{FF2B5EF4-FFF2-40B4-BE49-F238E27FC236}">
                  <a16:creationId xmlns:a16="http://schemas.microsoft.com/office/drawing/2014/main" id="{C0ABEB09-1A11-704B-9A58-D12B5AB2175F}"/>
                </a:ext>
              </a:extLst>
            </p:cNvPr>
            <p:cNvSpPr txBox="1"/>
            <p:nvPr/>
          </p:nvSpPr>
          <p:spPr>
            <a:xfrm>
              <a:off x="5434280" y="3892928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p=0.07</a:t>
              </a:r>
            </a:p>
          </p:txBody>
        </p:sp>
        <p:sp>
          <p:nvSpPr>
            <p:cNvPr id="54" name="TextBox 47">
              <a:extLst>
                <a:ext uri="{FF2B5EF4-FFF2-40B4-BE49-F238E27FC236}">
                  <a16:creationId xmlns:a16="http://schemas.microsoft.com/office/drawing/2014/main" id="{E9A2B1BF-9692-F54B-BB46-721746282FA9}"/>
                </a:ext>
              </a:extLst>
            </p:cNvPr>
            <p:cNvSpPr txBox="1"/>
            <p:nvPr/>
          </p:nvSpPr>
          <p:spPr>
            <a:xfrm>
              <a:off x="5766701" y="4014197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55" name="TextBox 47">
              <a:extLst>
                <a:ext uri="{FF2B5EF4-FFF2-40B4-BE49-F238E27FC236}">
                  <a16:creationId xmlns:a16="http://schemas.microsoft.com/office/drawing/2014/main" id="{00595CDB-BED5-5A44-8950-81DDF1DBBADF}"/>
                </a:ext>
              </a:extLst>
            </p:cNvPr>
            <p:cNvSpPr txBox="1"/>
            <p:nvPr/>
          </p:nvSpPr>
          <p:spPr>
            <a:xfrm>
              <a:off x="6008499" y="4024645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56" name="TextBox 47">
              <a:extLst>
                <a:ext uri="{FF2B5EF4-FFF2-40B4-BE49-F238E27FC236}">
                  <a16:creationId xmlns:a16="http://schemas.microsoft.com/office/drawing/2014/main" id="{6B9DD8E2-22B6-794E-AE8E-A54683C3DEAA}"/>
                </a:ext>
              </a:extLst>
            </p:cNvPr>
            <p:cNvSpPr txBox="1"/>
            <p:nvPr/>
          </p:nvSpPr>
          <p:spPr>
            <a:xfrm>
              <a:off x="6248177" y="4024645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C7848D81-DAAA-1143-BD35-A812D54FE7DA}"/>
              </a:ext>
            </a:extLst>
          </p:cNvPr>
          <p:cNvGrpSpPr/>
          <p:nvPr/>
        </p:nvGrpSpPr>
        <p:grpSpPr>
          <a:xfrm>
            <a:off x="28711" y="4763970"/>
            <a:ext cx="2321032" cy="1872000"/>
            <a:chOff x="30419" y="4763970"/>
            <a:chExt cx="2321032" cy="1872000"/>
          </a:xfrm>
        </p:grpSpPr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24A1D8DD-6D01-2048-82F8-05DFA5E3C2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26313"/>
            <a:stretch/>
          </p:blipFill>
          <p:spPr>
            <a:xfrm>
              <a:off x="30419" y="4763970"/>
              <a:ext cx="2321032" cy="1872000"/>
            </a:xfrm>
            <a:prstGeom prst="rect">
              <a:avLst/>
            </a:prstGeom>
          </p:spPr>
        </p:pic>
        <p:sp>
          <p:nvSpPr>
            <p:cNvPr id="57" name="TextBox 47">
              <a:extLst>
                <a:ext uri="{FF2B5EF4-FFF2-40B4-BE49-F238E27FC236}">
                  <a16:creationId xmlns:a16="http://schemas.microsoft.com/office/drawing/2014/main" id="{3EC1D9FC-1EB5-3D41-91D4-868029C953BE}"/>
                </a:ext>
              </a:extLst>
            </p:cNvPr>
            <p:cNvSpPr txBox="1"/>
            <p:nvPr/>
          </p:nvSpPr>
          <p:spPr>
            <a:xfrm>
              <a:off x="810181" y="6016898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58" name="TextBox 47">
              <a:extLst>
                <a:ext uri="{FF2B5EF4-FFF2-40B4-BE49-F238E27FC236}">
                  <a16:creationId xmlns:a16="http://schemas.microsoft.com/office/drawing/2014/main" id="{57432116-ECE4-6143-91C4-C7262223246D}"/>
                </a:ext>
              </a:extLst>
            </p:cNvPr>
            <p:cNvSpPr txBox="1"/>
            <p:nvPr/>
          </p:nvSpPr>
          <p:spPr>
            <a:xfrm>
              <a:off x="1048524" y="6016898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59" name="TextBox 47">
              <a:extLst>
                <a:ext uri="{FF2B5EF4-FFF2-40B4-BE49-F238E27FC236}">
                  <a16:creationId xmlns:a16="http://schemas.microsoft.com/office/drawing/2014/main" id="{68F04F4C-D1E0-044C-AAB8-808F615DE6ED}"/>
                </a:ext>
              </a:extLst>
            </p:cNvPr>
            <p:cNvSpPr txBox="1"/>
            <p:nvPr/>
          </p:nvSpPr>
          <p:spPr>
            <a:xfrm>
              <a:off x="1287203" y="6016898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60" name="TextBox 47">
              <a:extLst>
                <a:ext uri="{FF2B5EF4-FFF2-40B4-BE49-F238E27FC236}">
                  <a16:creationId xmlns:a16="http://schemas.microsoft.com/office/drawing/2014/main" id="{604E0FE8-7149-E441-8DCA-C7C3B37477F6}"/>
                </a:ext>
              </a:extLst>
            </p:cNvPr>
            <p:cNvSpPr txBox="1"/>
            <p:nvPr/>
          </p:nvSpPr>
          <p:spPr>
            <a:xfrm>
              <a:off x="1525882" y="6016898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61" name="TextBox 47">
              <a:extLst>
                <a:ext uri="{FF2B5EF4-FFF2-40B4-BE49-F238E27FC236}">
                  <a16:creationId xmlns:a16="http://schemas.microsoft.com/office/drawing/2014/main" id="{3BE21F4D-4C63-F34A-A0B4-0AB1FC495B9E}"/>
                </a:ext>
              </a:extLst>
            </p:cNvPr>
            <p:cNvSpPr txBox="1"/>
            <p:nvPr/>
          </p:nvSpPr>
          <p:spPr>
            <a:xfrm>
              <a:off x="1764451" y="6016898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62" name="TextBox 47">
              <a:extLst>
                <a:ext uri="{FF2B5EF4-FFF2-40B4-BE49-F238E27FC236}">
                  <a16:creationId xmlns:a16="http://schemas.microsoft.com/office/drawing/2014/main" id="{03970B5C-25B3-5143-A30B-28BA97F20DE0}"/>
                </a:ext>
              </a:extLst>
            </p:cNvPr>
            <p:cNvSpPr txBox="1"/>
            <p:nvPr/>
          </p:nvSpPr>
          <p:spPr>
            <a:xfrm>
              <a:off x="2002352" y="6016898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</p:grpSp>
      <p:grpSp>
        <p:nvGrpSpPr>
          <p:cNvPr id="75" name="Groupe 74">
            <a:extLst>
              <a:ext uri="{FF2B5EF4-FFF2-40B4-BE49-F238E27FC236}">
                <a16:creationId xmlns:a16="http://schemas.microsoft.com/office/drawing/2014/main" id="{F4B6B557-A860-724C-9633-1B9C8A301062}"/>
              </a:ext>
            </a:extLst>
          </p:cNvPr>
          <p:cNvGrpSpPr/>
          <p:nvPr/>
        </p:nvGrpSpPr>
        <p:grpSpPr>
          <a:xfrm>
            <a:off x="28711" y="6925298"/>
            <a:ext cx="2308773" cy="1872000"/>
            <a:chOff x="32746" y="6925298"/>
            <a:chExt cx="2308773" cy="1872000"/>
          </a:xfrm>
        </p:grpSpPr>
        <p:pic>
          <p:nvPicPr>
            <p:cNvPr id="72" name="Image 71">
              <a:extLst>
                <a:ext uri="{FF2B5EF4-FFF2-40B4-BE49-F238E27FC236}">
                  <a16:creationId xmlns:a16="http://schemas.microsoft.com/office/drawing/2014/main" id="{074C1142-FC13-7A4F-BFE7-1EDBA45977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26702"/>
            <a:stretch/>
          </p:blipFill>
          <p:spPr>
            <a:xfrm>
              <a:off x="32746" y="6925298"/>
              <a:ext cx="2308773" cy="1872000"/>
            </a:xfrm>
            <a:prstGeom prst="rect">
              <a:avLst/>
            </a:prstGeom>
          </p:spPr>
        </p:pic>
        <p:sp>
          <p:nvSpPr>
            <p:cNvPr id="63" name="TextBox 47">
              <a:extLst>
                <a:ext uri="{FF2B5EF4-FFF2-40B4-BE49-F238E27FC236}">
                  <a16:creationId xmlns:a16="http://schemas.microsoft.com/office/drawing/2014/main" id="{50A30345-D198-B94C-9421-05C54BB85C56}"/>
                </a:ext>
              </a:extLst>
            </p:cNvPr>
            <p:cNvSpPr txBox="1"/>
            <p:nvPr/>
          </p:nvSpPr>
          <p:spPr>
            <a:xfrm>
              <a:off x="1764451" y="8180561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64" name="TextBox 47">
              <a:extLst>
                <a:ext uri="{FF2B5EF4-FFF2-40B4-BE49-F238E27FC236}">
                  <a16:creationId xmlns:a16="http://schemas.microsoft.com/office/drawing/2014/main" id="{632646D9-F15B-E043-A89C-09839F933306}"/>
                </a:ext>
              </a:extLst>
            </p:cNvPr>
            <p:cNvSpPr txBox="1"/>
            <p:nvPr/>
          </p:nvSpPr>
          <p:spPr>
            <a:xfrm>
              <a:off x="2000683" y="8180561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65" name="ZoneTexte 64">
              <a:extLst>
                <a:ext uri="{FF2B5EF4-FFF2-40B4-BE49-F238E27FC236}">
                  <a16:creationId xmlns:a16="http://schemas.microsoft.com/office/drawing/2014/main" id="{79558E07-CE41-B049-B5E2-E291DEEA2B6B}"/>
                </a:ext>
              </a:extLst>
            </p:cNvPr>
            <p:cNvSpPr txBox="1"/>
            <p:nvPr/>
          </p:nvSpPr>
          <p:spPr>
            <a:xfrm>
              <a:off x="705114" y="8174603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p=0.08</a:t>
              </a:r>
            </a:p>
          </p:txBody>
        </p:sp>
      </p:grpSp>
      <p:grpSp>
        <p:nvGrpSpPr>
          <p:cNvPr id="74" name="Groupe 73">
            <a:extLst>
              <a:ext uri="{FF2B5EF4-FFF2-40B4-BE49-F238E27FC236}">
                <a16:creationId xmlns:a16="http://schemas.microsoft.com/office/drawing/2014/main" id="{4010CC8A-99C0-834A-80DC-7C81F60D9855}"/>
              </a:ext>
            </a:extLst>
          </p:cNvPr>
          <p:cNvGrpSpPr/>
          <p:nvPr/>
        </p:nvGrpSpPr>
        <p:grpSpPr>
          <a:xfrm>
            <a:off x="2316458" y="6925963"/>
            <a:ext cx="2308774" cy="1872000"/>
            <a:chOff x="2319046" y="6925963"/>
            <a:chExt cx="2308774" cy="1872000"/>
          </a:xfrm>
        </p:grpSpPr>
        <p:pic>
          <p:nvPicPr>
            <p:cNvPr id="73" name="Image 72">
              <a:extLst>
                <a:ext uri="{FF2B5EF4-FFF2-40B4-BE49-F238E27FC236}">
                  <a16:creationId xmlns:a16="http://schemas.microsoft.com/office/drawing/2014/main" id="{8B1B3772-26FE-9F40-8CC3-508D3721F5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r="26702"/>
            <a:stretch/>
          </p:blipFill>
          <p:spPr>
            <a:xfrm>
              <a:off x="2319046" y="6925963"/>
              <a:ext cx="2308774" cy="1872000"/>
            </a:xfrm>
            <a:prstGeom prst="rect">
              <a:avLst/>
            </a:prstGeom>
          </p:spPr>
        </p:pic>
        <p:sp>
          <p:nvSpPr>
            <p:cNvPr id="66" name="TextBox 47">
              <a:extLst>
                <a:ext uri="{FF2B5EF4-FFF2-40B4-BE49-F238E27FC236}">
                  <a16:creationId xmlns:a16="http://schemas.microsoft.com/office/drawing/2014/main" id="{E3DC6EC9-6D3A-7F4C-8D2D-A7A558A0598E}"/>
                </a:ext>
              </a:extLst>
            </p:cNvPr>
            <p:cNvSpPr txBox="1"/>
            <p:nvPr/>
          </p:nvSpPr>
          <p:spPr>
            <a:xfrm>
              <a:off x="3094636" y="8146914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67" name="ZoneTexte 66">
              <a:extLst>
                <a:ext uri="{FF2B5EF4-FFF2-40B4-BE49-F238E27FC236}">
                  <a16:creationId xmlns:a16="http://schemas.microsoft.com/office/drawing/2014/main" id="{632A8E20-7D0A-B845-97BA-7D4E6964D1E8}"/>
                </a:ext>
              </a:extLst>
            </p:cNvPr>
            <p:cNvSpPr txBox="1"/>
            <p:nvPr/>
          </p:nvSpPr>
          <p:spPr>
            <a:xfrm>
              <a:off x="3232215" y="7965118"/>
              <a:ext cx="47000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" dirty="0"/>
                <a:t>p=0.06</a:t>
              </a:r>
            </a:p>
          </p:txBody>
        </p:sp>
        <p:sp>
          <p:nvSpPr>
            <p:cNvPr id="68" name="TextBox 47">
              <a:extLst>
                <a:ext uri="{FF2B5EF4-FFF2-40B4-BE49-F238E27FC236}">
                  <a16:creationId xmlns:a16="http://schemas.microsoft.com/office/drawing/2014/main" id="{9D55ED15-C0D7-C847-89CF-6415DE4084A3}"/>
                </a:ext>
              </a:extLst>
            </p:cNvPr>
            <p:cNvSpPr txBox="1"/>
            <p:nvPr/>
          </p:nvSpPr>
          <p:spPr>
            <a:xfrm>
              <a:off x="3810325" y="7988093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69" name="TextBox 47">
              <a:extLst>
                <a:ext uri="{FF2B5EF4-FFF2-40B4-BE49-F238E27FC236}">
                  <a16:creationId xmlns:a16="http://schemas.microsoft.com/office/drawing/2014/main" id="{62532713-E371-9B4D-83F9-000D31E45510}"/>
                </a:ext>
              </a:extLst>
            </p:cNvPr>
            <p:cNvSpPr txBox="1"/>
            <p:nvPr/>
          </p:nvSpPr>
          <p:spPr>
            <a:xfrm>
              <a:off x="4050858" y="8173540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</a:t>
              </a:r>
            </a:p>
          </p:txBody>
        </p:sp>
        <p:sp>
          <p:nvSpPr>
            <p:cNvPr id="70" name="TextBox 47">
              <a:extLst>
                <a:ext uri="{FF2B5EF4-FFF2-40B4-BE49-F238E27FC236}">
                  <a16:creationId xmlns:a16="http://schemas.microsoft.com/office/drawing/2014/main" id="{04DD67B8-64F7-D14E-9565-1EA1E2F1DCAD}"/>
                </a:ext>
              </a:extLst>
            </p:cNvPr>
            <p:cNvSpPr txBox="1"/>
            <p:nvPr/>
          </p:nvSpPr>
          <p:spPr>
            <a:xfrm>
              <a:off x="4253328" y="8178931"/>
              <a:ext cx="3385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**</a:t>
              </a:r>
            </a:p>
          </p:txBody>
        </p:sp>
      </p:grpSp>
      <p:sp>
        <p:nvSpPr>
          <p:cNvPr id="71" name="TextBox 6">
            <a:extLst>
              <a:ext uri="{FF2B5EF4-FFF2-40B4-BE49-F238E27FC236}">
                <a16:creationId xmlns:a16="http://schemas.microsoft.com/office/drawing/2014/main" id="{8EC040E6-17E6-0844-BA8F-96C9C060DC84}"/>
              </a:ext>
            </a:extLst>
          </p:cNvPr>
          <p:cNvSpPr txBox="1"/>
          <p:nvPr/>
        </p:nvSpPr>
        <p:spPr>
          <a:xfrm>
            <a:off x="20830" y="18708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S8</a:t>
            </a:r>
          </a:p>
        </p:txBody>
      </p:sp>
    </p:spTree>
    <p:extLst>
      <p:ext uri="{BB962C8B-B14F-4D97-AF65-F5344CB8AC3E}">
        <p14:creationId xmlns:p14="http://schemas.microsoft.com/office/powerpoint/2010/main" val="3605084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6">
            <a:extLst>
              <a:ext uri="{FF2B5EF4-FFF2-40B4-BE49-F238E27FC236}">
                <a16:creationId xmlns:a16="http://schemas.microsoft.com/office/drawing/2014/main" id="{2565E636-B28D-B349-A185-83054A32DA4C}"/>
              </a:ext>
            </a:extLst>
          </p:cNvPr>
          <p:cNvSpPr txBox="1"/>
          <p:nvPr/>
        </p:nvSpPr>
        <p:spPr>
          <a:xfrm>
            <a:off x="20830" y="18708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S9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2162EDC4-AB3E-1140-A736-1D61CFF45C8A}"/>
              </a:ext>
            </a:extLst>
          </p:cNvPr>
          <p:cNvGrpSpPr/>
          <p:nvPr/>
        </p:nvGrpSpPr>
        <p:grpSpPr>
          <a:xfrm>
            <a:off x="2262269" y="403371"/>
            <a:ext cx="2333815" cy="2876014"/>
            <a:chOff x="2262269" y="403371"/>
            <a:chExt cx="2333815" cy="2876014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5CF3A404-609F-4044-A310-B1DCE1F8B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62269" y="1407385"/>
              <a:ext cx="2333815" cy="1872000"/>
            </a:xfrm>
            <a:prstGeom prst="rect">
              <a:avLst/>
            </a:prstGeom>
          </p:spPr>
        </p:pic>
        <p:sp>
          <p:nvSpPr>
            <p:cNvPr id="6" name="TextBox 45">
              <a:extLst>
                <a:ext uri="{FF2B5EF4-FFF2-40B4-BE49-F238E27FC236}">
                  <a16:creationId xmlns:a16="http://schemas.microsoft.com/office/drawing/2014/main" id="{CD5FF006-A9EF-1443-8BCE-A0A6EFFE27AF}"/>
                </a:ext>
              </a:extLst>
            </p:cNvPr>
            <p:cNvSpPr txBox="1"/>
            <p:nvPr/>
          </p:nvSpPr>
          <p:spPr>
            <a:xfrm>
              <a:off x="2968796" y="1051057"/>
              <a:ext cx="4026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fr-CH" sz="900" dirty="0"/>
                <a:t>ERM</a:t>
              </a:r>
            </a:p>
          </p:txBody>
        </p:sp>
        <p:sp>
          <p:nvSpPr>
            <p:cNvPr id="7" name="TextBox 54">
              <a:extLst>
                <a:ext uri="{FF2B5EF4-FFF2-40B4-BE49-F238E27FC236}">
                  <a16:creationId xmlns:a16="http://schemas.microsoft.com/office/drawing/2014/main" id="{6396661A-1164-D847-9B83-8C6E69DA0C92}"/>
                </a:ext>
              </a:extLst>
            </p:cNvPr>
            <p:cNvSpPr txBox="1"/>
            <p:nvPr/>
          </p:nvSpPr>
          <p:spPr>
            <a:xfrm>
              <a:off x="2739566" y="839102"/>
              <a:ext cx="63190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fr-CH" sz="900" dirty="0"/>
                <a:t>p-AKT ser</a:t>
              </a:r>
            </a:p>
          </p:txBody>
        </p:sp>
        <p:sp>
          <p:nvSpPr>
            <p:cNvPr id="8" name="TextBox 55">
              <a:extLst>
                <a:ext uri="{FF2B5EF4-FFF2-40B4-BE49-F238E27FC236}">
                  <a16:creationId xmlns:a16="http://schemas.microsoft.com/office/drawing/2014/main" id="{67BA2DD9-6F30-9746-AD47-42FA15ACBC50}"/>
                </a:ext>
              </a:extLst>
            </p:cNvPr>
            <p:cNvSpPr txBox="1"/>
            <p:nvPr/>
          </p:nvSpPr>
          <p:spPr>
            <a:xfrm>
              <a:off x="2941545" y="627912"/>
              <a:ext cx="42992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fr-CH" sz="900" dirty="0"/>
                <a:t>PTEN</a:t>
              </a:r>
            </a:p>
          </p:txBody>
        </p:sp>
        <p:pic>
          <p:nvPicPr>
            <p:cNvPr id="9" name="Picture 57" descr="Untitled.png">
              <a:extLst>
                <a:ext uri="{FF2B5EF4-FFF2-40B4-BE49-F238E27FC236}">
                  <a16:creationId xmlns:a16="http://schemas.microsoft.com/office/drawing/2014/main" id="{8E7D7F09-D158-5449-BDC6-2882931CD1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50" t="56774" r="14083" b="32861"/>
            <a:stretch/>
          </p:blipFill>
          <p:spPr>
            <a:xfrm>
              <a:off x="3341803" y="872591"/>
              <a:ext cx="648000" cy="163855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  <p:sp>
          <p:nvSpPr>
            <p:cNvPr id="10" name="TextBox 60">
              <a:extLst>
                <a:ext uri="{FF2B5EF4-FFF2-40B4-BE49-F238E27FC236}">
                  <a16:creationId xmlns:a16="http://schemas.microsoft.com/office/drawing/2014/main" id="{E47E627F-CAF2-2E48-A3B0-8606EA6BB8A6}"/>
                </a:ext>
              </a:extLst>
            </p:cNvPr>
            <p:cNvSpPr txBox="1"/>
            <p:nvPr/>
          </p:nvSpPr>
          <p:spPr>
            <a:xfrm>
              <a:off x="2911088" y="403371"/>
              <a:ext cx="4603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fr-CH" sz="900" dirty="0"/>
                <a:t>siRNA</a:t>
              </a:r>
            </a:p>
          </p:txBody>
        </p:sp>
        <p:sp>
          <p:nvSpPr>
            <p:cNvPr id="11" name="TextBox 64">
              <a:extLst>
                <a:ext uri="{FF2B5EF4-FFF2-40B4-BE49-F238E27FC236}">
                  <a16:creationId xmlns:a16="http://schemas.microsoft.com/office/drawing/2014/main" id="{3112EB11-85BA-2D4A-A736-FB0BF56A7FD7}"/>
                </a:ext>
              </a:extLst>
            </p:cNvPr>
            <p:cNvSpPr txBox="1"/>
            <p:nvPr/>
          </p:nvSpPr>
          <p:spPr>
            <a:xfrm>
              <a:off x="3313473" y="403371"/>
              <a:ext cx="34977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H" sz="900" dirty="0"/>
                <a:t>CTL</a:t>
              </a:r>
            </a:p>
          </p:txBody>
        </p:sp>
        <p:sp>
          <p:nvSpPr>
            <p:cNvPr id="12" name="TextBox 69">
              <a:extLst>
                <a:ext uri="{FF2B5EF4-FFF2-40B4-BE49-F238E27FC236}">
                  <a16:creationId xmlns:a16="http://schemas.microsoft.com/office/drawing/2014/main" id="{9838A1B0-6B8F-A74A-B692-C64E7492CA67}"/>
                </a:ext>
              </a:extLst>
            </p:cNvPr>
            <p:cNvSpPr txBox="1"/>
            <p:nvPr/>
          </p:nvSpPr>
          <p:spPr>
            <a:xfrm>
              <a:off x="3623118" y="403371"/>
              <a:ext cx="40107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H" sz="900" dirty="0"/>
                <a:t>Pten</a:t>
              </a:r>
            </a:p>
          </p:txBody>
        </p:sp>
        <p:pic>
          <p:nvPicPr>
            <p:cNvPr id="13" name="Picture 43" descr="Untitled.png">
              <a:extLst>
                <a:ext uri="{FF2B5EF4-FFF2-40B4-BE49-F238E27FC236}">
                  <a16:creationId xmlns:a16="http://schemas.microsoft.com/office/drawing/2014/main" id="{8F898FA4-84BA-BB4D-907E-A041E666AE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118" t="41455" r="16485" b="49519"/>
            <a:stretch/>
          </p:blipFill>
          <p:spPr>
            <a:xfrm>
              <a:off x="3341803" y="1079029"/>
              <a:ext cx="648000" cy="174889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55768E46-85CD-CA40-B8B1-10CF44296F45}"/>
                </a:ext>
              </a:extLst>
            </p:cNvPr>
            <p:cNvSpPr txBox="1"/>
            <p:nvPr/>
          </p:nvSpPr>
          <p:spPr>
            <a:xfrm>
              <a:off x="2811822" y="2123811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/>
                <a:t>*</a:t>
              </a: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5249242E-D438-8343-AC1E-195BBC01BB99}"/>
                </a:ext>
              </a:extLst>
            </p:cNvPr>
            <p:cNvSpPr txBox="1"/>
            <p:nvPr/>
          </p:nvSpPr>
          <p:spPr>
            <a:xfrm>
              <a:off x="3540125" y="1717094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/>
                <a:t>*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8F0254A3-48CF-DB42-8B77-0E8B4887FA9E}"/>
                </a:ext>
              </a:extLst>
            </p:cNvPr>
            <p:cNvSpPr txBox="1"/>
            <p:nvPr/>
          </p:nvSpPr>
          <p:spPr>
            <a:xfrm>
              <a:off x="3746475" y="2121813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/>
                <a:t>**</a:t>
              </a:r>
            </a:p>
          </p:txBody>
        </p:sp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1DE0457E-FCDF-C943-B118-5559D61AC4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0283" t="53593" r="12304" b="37747"/>
            <a:stretch/>
          </p:blipFill>
          <p:spPr>
            <a:xfrm>
              <a:off x="3341803" y="643297"/>
              <a:ext cx="648000" cy="19232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6469486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20174</TotalTime>
  <Words>366</Words>
  <Application>Microsoft Macintosh PowerPoint</Application>
  <PresentationFormat>Format A4 (210 x 297 mm)</PresentationFormat>
  <Paragraphs>247</Paragraphs>
  <Slides>12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Flavien Berthou</dc:creator>
  <cp:lastModifiedBy>zakia belaid</cp:lastModifiedBy>
  <cp:revision>1138</cp:revision>
  <cp:lastPrinted>2017-11-16T09:00:28Z</cp:lastPrinted>
  <dcterms:created xsi:type="dcterms:W3CDTF">2015-12-14T08:26:55Z</dcterms:created>
  <dcterms:modified xsi:type="dcterms:W3CDTF">2022-03-25T13:54:02Z</dcterms:modified>
</cp:coreProperties>
</file>