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75" r:id="rId2"/>
    <p:sldId id="276" r:id="rId3"/>
    <p:sldId id="277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57" r:id="rId14"/>
    <p:sldId id="258" r:id="rId15"/>
    <p:sldId id="273" r:id="rId16"/>
    <p:sldId id="274" r:id="rId17"/>
    <p:sldId id="259" r:id="rId1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9"/>
    <p:restoredTop sz="94753"/>
  </p:normalViewPr>
  <p:slideViewPr>
    <p:cSldViewPr snapToGrid="0" snapToObjects="1">
      <p:cViewPr>
        <p:scale>
          <a:sx n="127" d="100"/>
          <a:sy n="127" d="100"/>
        </p:scale>
        <p:origin x="213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83717-BE00-E64A-8F54-886CE4F96097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2B1AC-AF99-6F45-9F74-9AD858F1B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82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2B1AC-AF99-6F45-9F74-9AD858F1B68E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60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74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47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88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71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0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46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12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0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9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9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17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D6DE9-7D93-D643-95D1-F775B25D58FC}" type="datetimeFigureOut">
              <a:rPr lang="fr-FR" smtClean="0"/>
              <a:t>07/03/2022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5C172-D583-0B4C-AFFB-0D06B50B3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55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8EE8039-66EC-B24C-880B-321821EE7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00" y="479156"/>
            <a:ext cx="5238000" cy="8947689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E6B08EC4-5B86-B54D-9AFF-DB1ADC45C503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S1</a:t>
            </a:r>
          </a:p>
        </p:txBody>
      </p:sp>
    </p:spTree>
    <p:extLst>
      <p:ext uri="{BB962C8B-B14F-4D97-AF65-F5344CB8AC3E}">
        <p14:creationId xmlns:p14="http://schemas.microsoft.com/office/powerpoint/2010/main" val="1792473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A2C3DED-3C55-4542-B221-633CE8326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63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B3A8945-526B-5F41-B58A-A8E38EC37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80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46E4EC0-2A6C-8642-9560-AFF83FD09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12285"/>
            <a:ext cx="6480000" cy="753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5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3829C93-AF4D-5E4A-ACB9-7FD5C7F60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200" y="376111"/>
            <a:ext cx="4287600" cy="9421248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B85359-19A8-5F4F-8F7B-2C67FE84618F}"/>
              </a:ext>
            </a:extLst>
          </p:cNvPr>
          <p:cNvCxnSpPr/>
          <p:nvPr/>
        </p:nvCxnSpPr>
        <p:spPr>
          <a:xfrm>
            <a:off x="5564784" y="340414"/>
            <a:ext cx="0" cy="95040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5C73E3A-125A-C949-AD62-A26399B93715}"/>
              </a:ext>
            </a:extLst>
          </p:cNvPr>
          <p:cNvCxnSpPr/>
          <p:nvPr/>
        </p:nvCxnSpPr>
        <p:spPr>
          <a:xfrm>
            <a:off x="1284717" y="340414"/>
            <a:ext cx="0" cy="95040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6">
            <a:extLst>
              <a:ext uri="{FF2B5EF4-FFF2-40B4-BE49-F238E27FC236}">
                <a16:creationId xmlns:a16="http://schemas.microsoft.com/office/drawing/2014/main" id="{1899C434-A094-B84F-B2D8-4EA588438647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S4</a:t>
            </a:r>
          </a:p>
        </p:txBody>
      </p:sp>
    </p:spTree>
    <p:extLst>
      <p:ext uri="{BB962C8B-B14F-4D97-AF65-F5344CB8AC3E}">
        <p14:creationId xmlns:p14="http://schemas.microsoft.com/office/powerpoint/2010/main" val="1461383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219FBC03-171E-7944-89F7-C3DE1063CAF2}"/>
              </a:ext>
            </a:extLst>
          </p:cNvPr>
          <p:cNvGrpSpPr/>
          <p:nvPr/>
        </p:nvGrpSpPr>
        <p:grpSpPr>
          <a:xfrm>
            <a:off x="84600" y="475487"/>
            <a:ext cx="6688800" cy="2844000"/>
            <a:chOff x="84600" y="475487"/>
            <a:chExt cx="6688800" cy="2844000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3DE565E7-E081-DF48-AA1C-533F29C1A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600" y="545703"/>
              <a:ext cx="6688800" cy="2723354"/>
            </a:xfrm>
            <a:prstGeom prst="rect">
              <a:avLst/>
            </a:prstGeom>
          </p:spPr>
        </p:pic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419421EC-DA7C-7A40-A180-46385AED2731}"/>
                </a:ext>
              </a:extLst>
            </p:cNvPr>
            <p:cNvCxnSpPr/>
            <p:nvPr/>
          </p:nvCxnSpPr>
          <p:spPr>
            <a:xfrm>
              <a:off x="86336" y="475487"/>
              <a:ext cx="0" cy="28440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3FC7DC1-A72D-8148-8B9A-273D0E469170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S5</a:t>
            </a:r>
          </a:p>
        </p:txBody>
      </p:sp>
    </p:spTree>
    <p:extLst>
      <p:ext uri="{BB962C8B-B14F-4D97-AF65-F5344CB8AC3E}">
        <p14:creationId xmlns:p14="http://schemas.microsoft.com/office/powerpoint/2010/main" val="325762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2F69340-45E1-A34A-85C5-B06FFDF3E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53" y="593889"/>
            <a:ext cx="6695094" cy="3099859"/>
          </a:xfrm>
          <a:prstGeom prst="rect">
            <a:avLst/>
          </a:prstGeom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7B2701C6-CFCD-1C46-A08B-25806DD805BF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S6</a:t>
            </a:r>
          </a:p>
        </p:txBody>
      </p:sp>
    </p:spTree>
    <p:extLst>
      <p:ext uri="{BB962C8B-B14F-4D97-AF65-F5344CB8AC3E}">
        <p14:creationId xmlns:p14="http://schemas.microsoft.com/office/powerpoint/2010/main" val="1400565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4ADD6503-6DD1-5144-AE3E-E62F8515DCA8}"/>
              </a:ext>
            </a:extLst>
          </p:cNvPr>
          <p:cNvGrpSpPr/>
          <p:nvPr/>
        </p:nvGrpSpPr>
        <p:grpSpPr>
          <a:xfrm>
            <a:off x="99000" y="506385"/>
            <a:ext cx="6660000" cy="3691954"/>
            <a:chOff x="99000" y="506385"/>
            <a:chExt cx="6660000" cy="3691954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560C762-A8FD-3D44-8886-EE811EC49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000" y="506385"/>
              <a:ext cx="6660000" cy="3691954"/>
            </a:xfrm>
            <a:prstGeom prst="rect">
              <a:avLst/>
            </a:prstGeom>
          </p:spPr>
        </p:pic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93D1FFF-FB99-4746-8CA2-7892B6E0FDDE}"/>
                </a:ext>
              </a:extLst>
            </p:cNvPr>
            <p:cNvCxnSpPr>
              <a:cxnSpLocks/>
            </p:cNvCxnSpPr>
            <p:nvPr/>
          </p:nvCxnSpPr>
          <p:spPr>
            <a:xfrm>
              <a:off x="102645" y="2120099"/>
              <a:ext cx="0" cy="1224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BA2F84E-5DCA-F64D-8051-E224CAFEBB3A}"/>
                </a:ext>
              </a:extLst>
            </p:cNvPr>
            <p:cNvCxnSpPr>
              <a:cxnSpLocks/>
            </p:cNvCxnSpPr>
            <p:nvPr/>
          </p:nvCxnSpPr>
          <p:spPr>
            <a:xfrm>
              <a:off x="102645" y="941614"/>
              <a:ext cx="0" cy="2520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6">
            <a:extLst>
              <a:ext uri="{FF2B5EF4-FFF2-40B4-BE49-F238E27FC236}">
                <a16:creationId xmlns:a16="http://schemas.microsoft.com/office/drawing/2014/main" id="{650ECC9E-F486-AC43-8800-06A121A5C41F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S7</a:t>
            </a:r>
          </a:p>
        </p:txBody>
      </p:sp>
    </p:spTree>
    <p:extLst>
      <p:ext uri="{BB962C8B-B14F-4D97-AF65-F5344CB8AC3E}">
        <p14:creationId xmlns:p14="http://schemas.microsoft.com/office/powerpoint/2010/main" val="715722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E513C7F2-7728-9F44-9AB6-D1CCA6CBB6CA}"/>
              </a:ext>
            </a:extLst>
          </p:cNvPr>
          <p:cNvGrpSpPr/>
          <p:nvPr/>
        </p:nvGrpSpPr>
        <p:grpSpPr>
          <a:xfrm>
            <a:off x="144000" y="496639"/>
            <a:ext cx="6570000" cy="2736000"/>
            <a:chOff x="144000" y="496639"/>
            <a:chExt cx="6570000" cy="273600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0B2AE306-FE31-164F-BF38-93808B45C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000" y="539167"/>
              <a:ext cx="6570000" cy="2653891"/>
            </a:xfrm>
            <a:prstGeom prst="rect">
              <a:avLst/>
            </a:prstGeom>
          </p:spPr>
        </p:pic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B3FD2898-7E93-C84C-AA79-299ECC76B9DA}"/>
                </a:ext>
              </a:extLst>
            </p:cNvPr>
            <p:cNvCxnSpPr>
              <a:cxnSpLocks/>
            </p:cNvCxnSpPr>
            <p:nvPr/>
          </p:nvCxnSpPr>
          <p:spPr>
            <a:xfrm>
              <a:off x="146333" y="496639"/>
              <a:ext cx="0" cy="2736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BC1187E-7701-5E41-9F4F-70AF2742DA83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S8</a:t>
            </a:r>
          </a:p>
        </p:txBody>
      </p:sp>
    </p:spTree>
    <p:extLst>
      <p:ext uri="{BB962C8B-B14F-4D97-AF65-F5344CB8AC3E}">
        <p14:creationId xmlns:p14="http://schemas.microsoft.com/office/powerpoint/2010/main" val="4234375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0BAED90-AC58-2341-A64C-0C6C4C93D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00" y="102128"/>
            <a:ext cx="5238000" cy="970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40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F455CD-1F2B-664B-88E8-403CB1B30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00" y="339576"/>
            <a:ext cx="5238000" cy="395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1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1F187BF-00C0-FA4C-89D1-206E459D2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823659"/>
              </p:ext>
            </p:extLst>
          </p:nvPr>
        </p:nvGraphicFramePr>
        <p:xfrm>
          <a:off x="117000" y="494587"/>
          <a:ext cx="6624000" cy="3445869"/>
        </p:xfrm>
        <a:graphic>
          <a:graphicData uri="http://schemas.openxmlformats.org/drawingml/2006/table">
            <a:tbl>
              <a:tblPr/>
              <a:tblGrid>
                <a:gridCol w="2167392">
                  <a:extLst>
                    <a:ext uri="{9D8B030D-6E8A-4147-A177-3AD203B41FA5}">
                      <a16:colId xmlns:a16="http://schemas.microsoft.com/office/drawing/2014/main" val="673189882"/>
                    </a:ext>
                  </a:extLst>
                </a:gridCol>
                <a:gridCol w="476180">
                  <a:extLst>
                    <a:ext uri="{9D8B030D-6E8A-4147-A177-3AD203B41FA5}">
                      <a16:colId xmlns:a16="http://schemas.microsoft.com/office/drawing/2014/main" val="787500848"/>
                    </a:ext>
                  </a:extLst>
                </a:gridCol>
                <a:gridCol w="590048">
                  <a:extLst>
                    <a:ext uri="{9D8B030D-6E8A-4147-A177-3AD203B41FA5}">
                      <a16:colId xmlns:a16="http://schemas.microsoft.com/office/drawing/2014/main" val="1927744085"/>
                    </a:ext>
                  </a:extLst>
                </a:gridCol>
                <a:gridCol w="672863">
                  <a:extLst>
                    <a:ext uri="{9D8B030D-6E8A-4147-A177-3AD203B41FA5}">
                      <a16:colId xmlns:a16="http://schemas.microsoft.com/office/drawing/2014/main" val="2852757958"/>
                    </a:ext>
                  </a:extLst>
                </a:gridCol>
                <a:gridCol w="652160">
                  <a:extLst>
                    <a:ext uri="{9D8B030D-6E8A-4147-A177-3AD203B41FA5}">
                      <a16:colId xmlns:a16="http://schemas.microsoft.com/office/drawing/2014/main" val="2641610683"/>
                    </a:ext>
                  </a:extLst>
                </a:gridCol>
                <a:gridCol w="403717">
                  <a:extLst>
                    <a:ext uri="{9D8B030D-6E8A-4147-A177-3AD203B41FA5}">
                      <a16:colId xmlns:a16="http://schemas.microsoft.com/office/drawing/2014/main" val="601886450"/>
                    </a:ext>
                  </a:extLst>
                </a:gridCol>
                <a:gridCol w="548641">
                  <a:extLst>
                    <a:ext uri="{9D8B030D-6E8A-4147-A177-3AD203B41FA5}">
                      <a16:colId xmlns:a16="http://schemas.microsoft.com/office/drawing/2014/main" val="3481155575"/>
                    </a:ext>
                  </a:extLst>
                </a:gridCol>
                <a:gridCol w="590049">
                  <a:extLst>
                    <a:ext uri="{9D8B030D-6E8A-4147-A177-3AD203B41FA5}">
                      <a16:colId xmlns:a16="http://schemas.microsoft.com/office/drawing/2014/main" val="2529654589"/>
                    </a:ext>
                  </a:extLst>
                </a:gridCol>
                <a:gridCol w="522950">
                  <a:extLst>
                    <a:ext uri="{9D8B030D-6E8A-4147-A177-3AD203B41FA5}">
                      <a16:colId xmlns:a16="http://schemas.microsoft.com/office/drawing/2014/main" val="3888414790"/>
                    </a:ext>
                  </a:extLst>
                </a:gridCol>
              </a:tblGrid>
              <a:tr h="2482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Metabolic pathways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Total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Hits.cmpd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Hits.protein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Raw p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-log(p)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Holm adjust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FDR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Impact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031724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Ascorbate and aldarate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2.65E-13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12.577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1.75E-11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8.74E-12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814126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Drug metabolism - cytochrome P450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2.65E-13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12.577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1.75E-11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8.74E-12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0.60526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203335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Valine, leucine and isoleucine degradation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1.32E-12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11.878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8.47E-11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2.91E-11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0.89655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24412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Retinol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1.12E-11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10.949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7.08E-10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1.85E-10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0.88372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675879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Butanoate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1.21E-08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7.9169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7.51E-07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1.60E-07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1.0714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18879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Propanoate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3.56E-08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7.4481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2.17E-06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3.92E-07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0.93617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600798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Drug metabolism - other enzymes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6.92E-07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6.1601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4.15E-05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6.52E-06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0.30882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16888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Linoleic acid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6.42E-05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1927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</a:t>
                      </a: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853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5293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0.8125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888984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Pyruvate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0.00015973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3.7966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0.0092643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0.0011714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0.68182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58511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Tryptophan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0.00036452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3.4383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0.020778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0.0024058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0.55422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41625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Pentose and glucuronate interconversions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0.00048926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3.3105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0.027399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0.0029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356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0.32258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37480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beta-Alanine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78102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107</a:t>
                      </a: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42956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42956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0.6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5116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18226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Fatty acid degradation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102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0.00090223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3.0447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0.04872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0.0045806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2.1386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458207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Glyoxylate and dicarboxylate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0.0012773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2.8937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0.067697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0.0056201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0.58182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277261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Lysine degradation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0.0012773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2.8937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0.067697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0.0056201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0.58333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186331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alpha-Linolenic acid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31469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5021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16049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0.01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2981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7619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6535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Phenylalanine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24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0.0048246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2.3165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0.24123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0.018731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0.86957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319331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Glutathione metabolism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56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0.006439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2.1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912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0.3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</a:t>
                      </a: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55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0.02361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30909</a:t>
                      </a:r>
                      <a:endParaRPr lang="en-CH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90593"/>
                  </a:ext>
                </a:extLst>
              </a:tr>
              <a:tr h="1682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Citrate cycle (TCA cycle)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10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0.007836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2.1059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0.37613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0.02722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1.2195</a:t>
                      </a:r>
                    </a:p>
                  </a:txBody>
                  <a:tcPr marL="5735" marR="5735" marT="5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157595"/>
                  </a:ext>
                </a:extLst>
              </a:tr>
            </a:tbl>
          </a:graphicData>
        </a:graphic>
      </p:graphicFrame>
      <p:sp>
        <p:nvSpPr>
          <p:cNvPr id="6" name="TextBox 6">
            <a:extLst>
              <a:ext uri="{FF2B5EF4-FFF2-40B4-BE49-F238E27FC236}">
                <a16:creationId xmlns:a16="http://schemas.microsoft.com/office/drawing/2014/main" id="{9153C69F-F0BB-DF4C-A7FD-A64312C98424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S2</a:t>
            </a:r>
          </a:p>
        </p:txBody>
      </p:sp>
    </p:spTree>
    <p:extLst>
      <p:ext uri="{BB962C8B-B14F-4D97-AF65-F5344CB8AC3E}">
        <p14:creationId xmlns:p14="http://schemas.microsoft.com/office/powerpoint/2010/main" val="327999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FA59FA2-8CCC-0A47-84E1-D3584D4B5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67551"/>
            <a:ext cx="6480000" cy="9515563"/>
          </a:xfrm>
          <a:prstGeom prst="rect">
            <a:avLst/>
          </a:prstGeom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5C01936F-CE6D-2B45-8884-B9D501DEE080}"/>
              </a:ext>
            </a:extLst>
          </p:cNvPr>
          <p:cNvSpPr txBox="1"/>
          <p:nvPr/>
        </p:nvSpPr>
        <p:spPr>
          <a:xfrm>
            <a:off x="20830" y="18708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S3</a:t>
            </a:r>
          </a:p>
        </p:txBody>
      </p:sp>
    </p:spTree>
    <p:extLst>
      <p:ext uri="{BB962C8B-B14F-4D97-AF65-F5344CB8AC3E}">
        <p14:creationId xmlns:p14="http://schemas.microsoft.com/office/powerpoint/2010/main" val="3288614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80EDD50-F873-2B4E-85EE-07BFBD776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7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0535D95-22E1-E34C-873B-23D9DCAD4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7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B960D97-E0F0-3E4F-B74A-9494596FB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16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9FEA381-72E7-3E47-8130-25D35E80A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00" y="303633"/>
            <a:ext cx="6480000" cy="929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54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274</Words>
  <Application>Microsoft Macintosh PowerPoint</Application>
  <PresentationFormat>Format A4 (210 x 297 mm)</PresentationFormat>
  <Paragraphs>189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zakia belaid</dc:creator>
  <cp:lastModifiedBy>zakia belaid</cp:lastModifiedBy>
  <cp:revision>50</cp:revision>
  <dcterms:created xsi:type="dcterms:W3CDTF">2020-03-21T10:46:23Z</dcterms:created>
  <dcterms:modified xsi:type="dcterms:W3CDTF">2022-03-06T23:03:59Z</dcterms:modified>
</cp:coreProperties>
</file>