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8"/>
  </p:notesMasterIdLst>
  <p:sldIdLst>
    <p:sldId id="450" r:id="rId5"/>
    <p:sldId id="449" r:id="rId6"/>
    <p:sldId id="323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62A1"/>
    <a:srgbClr val="47AECA"/>
    <a:srgbClr val="9B60EA"/>
    <a:srgbClr val="D45AEC"/>
    <a:srgbClr val="D96EEE"/>
    <a:srgbClr val="C31C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B56D6D-2AC1-4E10-A970-9D8D0379B2BC}" v="1" dt="2022-04-18T10:04:16.1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48" autoAdjust="0"/>
    <p:restoredTop sz="80523" autoAdjust="0"/>
  </p:normalViewPr>
  <p:slideViewPr>
    <p:cSldViewPr snapToGrid="0">
      <p:cViewPr varScale="1">
        <p:scale>
          <a:sx n="63" d="100"/>
          <a:sy n="63" d="100"/>
        </p:scale>
        <p:origin x="3612" y="6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samitsu.maekawa.a2@mso.tohoku.ac.jp" userId="ec498de6-dd87-4767-be4a-a3286ad2b65a" providerId="ADAL" clId="{10B56D6D-2AC1-4E10-A970-9D8D0379B2BC}"/>
    <pc:docChg chg="modSld">
      <pc:chgData name="masamitsu.maekawa.a2@mso.tohoku.ac.jp" userId="ec498de6-dd87-4767-be4a-a3286ad2b65a" providerId="ADAL" clId="{10B56D6D-2AC1-4E10-A970-9D8D0379B2BC}" dt="2022-04-18T10:04:33.479" v="32" actId="20577"/>
      <pc:docMkLst>
        <pc:docMk/>
      </pc:docMkLst>
      <pc:sldChg chg="modNotesTx">
        <pc:chgData name="masamitsu.maekawa.a2@mso.tohoku.ac.jp" userId="ec498de6-dd87-4767-be4a-a3286ad2b65a" providerId="ADAL" clId="{10B56D6D-2AC1-4E10-A970-9D8D0379B2BC}" dt="2022-04-18T10:04:33.479" v="32" actId="20577"/>
        <pc:sldMkLst>
          <pc:docMk/>
          <pc:sldMk cId="58905037" sldId="323"/>
        </pc:sldMkLst>
      </pc:sldChg>
      <pc:sldChg chg="modNotesTx">
        <pc:chgData name="masamitsu.maekawa.a2@mso.tohoku.ac.jp" userId="ec498de6-dd87-4767-be4a-a3286ad2b65a" providerId="ADAL" clId="{10B56D6D-2AC1-4E10-A970-9D8D0379B2BC}" dt="2022-04-18T10:04:27.943" v="30" actId="20577"/>
        <pc:sldMkLst>
          <pc:docMk/>
          <pc:sldMk cId="1523511588" sldId="449"/>
        </pc:sldMkLst>
      </pc:sldChg>
      <pc:sldChg chg="modNotesTx">
        <pc:chgData name="masamitsu.maekawa.a2@mso.tohoku.ac.jp" userId="ec498de6-dd87-4767-be4a-a3286ad2b65a" providerId="ADAL" clId="{10B56D6D-2AC1-4E10-A970-9D8D0379B2BC}" dt="2022-04-18T10:04:21.223" v="28" actId="20577"/>
        <pc:sldMkLst>
          <pc:docMk/>
          <pc:sldMk cId="1829492107" sldId="45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E40AF-1ADD-492B-A7D0-4FC4D2A86BD8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63634-6A2E-4AAF-BCCA-665CC60261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0321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S1	Free cholesterol staining. (A) wild type CHO cell, (B) Npc1 gene trap CHO cell.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963634-6A2E-4AAF-BCCA-665CC602614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349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S2	Organelle morphology observation.</a:t>
            </a:r>
          </a:p>
          <a:p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 Fluorescent image of mitochondria of wild-type CHO cells, (B) fluorescent image of mitochondria of NPC model cell, (C)</a:t>
            </a:r>
            <a:r>
              <a:rPr kumimoji="1" lang="ja-JP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ja-JP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Superposition fluorescence image of mitochondria, nuclei, and lysosomes of wild-type CHO cells, (D) Superposition fluorescence image of mitochondria, nuclei, and lysosomes of NPC CHO cells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8DD2E-57FF-4206-8B59-940847573A88}" type="slidenum">
              <a:rPr kumimoji="1" lang="ja-JP" altLang="en-US" smtClean="0"/>
              <a:t>2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580748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sz="1600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 Figure S3</a:t>
            </a:r>
            <a:r>
              <a:rPr kumimoji="1"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The procedure of the cell culturing and collection samples.</a:t>
            </a:r>
          </a:p>
          <a:p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游ゴシック"/>
                <a:cs typeface="Times New Roman" panose="02020603050405020304" pitchFamily="18" charset="0"/>
              </a:rPr>
              <a:t>CHO, Chinese hamster ovary; FBS, Fetal bovine serum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8DD2E-57FF-4206-8B59-940847573A88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5962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3935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7839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94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396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110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7283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6946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3128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2240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100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6433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D65A9-5AAB-4E48-B566-96B47676B42F}" type="datetimeFigureOut">
              <a:rPr kumimoji="1" lang="ja-JP" altLang="en-US" smtClean="0"/>
              <a:t>2022/4/18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88EA2-E9BB-42B5-B90D-AD29AC6B45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8305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iff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7D1B7ECF-347D-4215-A3EC-FC8CC69464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0477" y="1094595"/>
            <a:ext cx="2520000" cy="189741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8A13061C-B5A8-4CAB-ACC4-0FF4F79C8AC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24" y="1094594"/>
            <a:ext cx="2520000" cy="1897411"/>
          </a:xfrm>
          <a:prstGeom prst="rect">
            <a:avLst/>
          </a:prstGeom>
        </p:spPr>
      </p:pic>
      <p:sp>
        <p:nvSpPr>
          <p:cNvPr id="9" name="テキスト ボックス 70">
            <a:extLst>
              <a:ext uri="{FF2B5EF4-FFF2-40B4-BE49-F238E27FC236}">
                <a16:creationId xmlns:a16="http://schemas.microsoft.com/office/drawing/2014/main" id="{2159578B-B43C-4C6A-A904-8A090BCD6712}"/>
              </a:ext>
            </a:extLst>
          </p:cNvPr>
          <p:cNvSpPr txBox="1"/>
          <p:nvPr/>
        </p:nvSpPr>
        <p:spPr>
          <a:xfrm>
            <a:off x="3786582" y="0"/>
            <a:ext cx="30714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400" b="1" dirty="0">
                <a:latin typeface="+mj-lt"/>
                <a:cs typeface="Times New Roman" panose="02020603050405020304" pitchFamily="18" charset="0"/>
              </a:rPr>
              <a:t>Abe A., Maekawa M., et al., Fig. S1</a:t>
            </a:r>
            <a:endParaRPr kumimoji="1" lang="ja-JP" altLang="en-US" sz="14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448AEC9-BF78-4C20-B593-75675C8D22F9}"/>
              </a:ext>
            </a:extLst>
          </p:cNvPr>
          <p:cNvSpPr txBox="1"/>
          <p:nvPr/>
        </p:nvSpPr>
        <p:spPr>
          <a:xfrm>
            <a:off x="506741" y="48122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(A)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70F937E-B773-4123-809B-8FC821F9A720}"/>
              </a:ext>
            </a:extLst>
          </p:cNvPr>
          <p:cNvSpPr txBox="1"/>
          <p:nvPr/>
        </p:nvSpPr>
        <p:spPr>
          <a:xfrm>
            <a:off x="3455354" y="47122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(B)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492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\\10.21.0.102\病態分子\個人フォルダ\阿部\_Data\CHO細胞染色　\181026_abe\Wild 100_2\x100_CH4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354" y="3151374"/>
            <a:ext cx="2520000" cy="1920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1ED25604-8700-4976-AB4B-62A72CD6E0C0}"/>
              </a:ext>
            </a:extLst>
          </p:cNvPr>
          <p:cNvGrpSpPr>
            <a:grpSpLocks noChangeAspect="1"/>
          </p:cNvGrpSpPr>
          <p:nvPr/>
        </p:nvGrpSpPr>
        <p:grpSpPr>
          <a:xfrm>
            <a:off x="935354" y="969213"/>
            <a:ext cx="2520000" cy="1680000"/>
            <a:chOff x="2506421" y="2589185"/>
            <a:chExt cx="2304288" cy="1536192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421" y="2589185"/>
              <a:ext cx="2304288" cy="1536192"/>
            </a:xfrm>
            <a:prstGeom prst="rect">
              <a:avLst/>
            </a:prstGeom>
          </p:spPr>
        </p:pic>
        <p:sp>
          <p:nvSpPr>
            <p:cNvPr id="6" name="右矢印 5"/>
            <p:cNvSpPr/>
            <p:nvPr/>
          </p:nvSpPr>
          <p:spPr>
            <a:xfrm rot="6542864">
              <a:off x="4007408" y="2744567"/>
              <a:ext cx="319776" cy="226083"/>
            </a:xfrm>
            <a:prstGeom prst="rightArrow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350" dirty="0">
                <a:latin typeface="+mj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561225EF-F23E-4799-9A15-7695B2D90285}"/>
              </a:ext>
            </a:extLst>
          </p:cNvPr>
          <p:cNvGrpSpPr>
            <a:grpSpLocks noChangeAspect="1"/>
          </p:cNvGrpSpPr>
          <p:nvPr/>
        </p:nvGrpSpPr>
        <p:grpSpPr>
          <a:xfrm>
            <a:off x="3554073" y="956795"/>
            <a:ext cx="2520000" cy="1684456"/>
            <a:chOff x="129838" y="2589312"/>
            <a:chExt cx="2298002" cy="1536065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838" y="2589312"/>
              <a:ext cx="2298002" cy="1536065"/>
            </a:xfrm>
            <a:prstGeom prst="rect">
              <a:avLst/>
            </a:prstGeom>
          </p:spPr>
        </p:pic>
        <p:sp>
          <p:nvSpPr>
            <p:cNvPr id="42" name="右矢印 41"/>
            <p:cNvSpPr/>
            <p:nvPr/>
          </p:nvSpPr>
          <p:spPr>
            <a:xfrm rot="3805076">
              <a:off x="473542" y="3314385"/>
              <a:ext cx="319776" cy="226083"/>
            </a:xfrm>
            <a:prstGeom prst="rightArrow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 sz="1350" dirty="0">
                <a:latin typeface="+mj-lt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図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073" y="3151374"/>
            <a:ext cx="2520000" cy="1921821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02B7827-C4D1-4F24-BF68-20BC1B0B56E7}"/>
              </a:ext>
            </a:extLst>
          </p:cNvPr>
          <p:cNvSpPr txBox="1"/>
          <p:nvPr/>
        </p:nvSpPr>
        <p:spPr>
          <a:xfrm>
            <a:off x="506741" y="48122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(A)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4D0CC1C-B8BA-4658-A182-BB8248E0F3F7}"/>
              </a:ext>
            </a:extLst>
          </p:cNvPr>
          <p:cNvSpPr txBox="1"/>
          <p:nvPr/>
        </p:nvSpPr>
        <p:spPr>
          <a:xfrm>
            <a:off x="440501" y="2711647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(C)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E02B7827-C4D1-4F24-BF68-20BC1B0B56E7}"/>
              </a:ext>
            </a:extLst>
          </p:cNvPr>
          <p:cNvSpPr txBox="1"/>
          <p:nvPr/>
        </p:nvSpPr>
        <p:spPr>
          <a:xfrm>
            <a:off x="3455354" y="471222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(B)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4D0CC1C-B8BA-4658-A182-BB8248E0F3F7}"/>
              </a:ext>
            </a:extLst>
          </p:cNvPr>
          <p:cNvSpPr txBox="1"/>
          <p:nvPr/>
        </p:nvSpPr>
        <p:spPr>
          <a:xfrm>
            <a:off x="3411730" y="2718625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>
                <a:latin typeface="+mj-lt"/>
                <a:cs typeface="Times New Roman" panose="02020603050405020304" pitchFamily="18" charset="0"/>
              </a:rPr>
              <a:t>(D)</a:t>
            </a:r>
            <a:endParaRPr kumimoji="1" lang="ja-JP" alt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テキスト ボックス 70">
            <a:extLst>
              <a:ext uri="{FF2B5EF4-FFF2-40B4-BE49-F238E27FC236}">
                <a16:creationId xmlns:a16="http://schemas.microsoft.com/office/drawing/2014/main" id="{B302E668-0CBB-4F40-BF33-ECFB746C157B}"/>
              </a:ext>
            </a:extLst>
          </p:cNvPr>
          <p:cNvSpPr txBox="1"/>
          <p:nvPr/>
        </p:nvSpPr>
        <p:spPr>
          <a:xfrm>
            <a:off x="3807420" y="0"/>
            <a:ext cx="3050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400" b="1" dirty="0">
                <a:latin typeface="+mj-lt"/>
                <a:cs typeface="Times New Roman" panose="02020603050405020304" pitchFamily="18" charset="0"/>
              </a:rPr>
              <a:t>Abe A., Maekawa M., et al., Fig. S2</a:t>
            </a:r>
            <a:endParaRPr kumimoji="1" lang="ja-JP" altLang="en-US" sz="1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511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/>
        </p:nvGrpSpPr>
        <p:grpSpPr>
          <a:xfrm>
            <a:off x="485838" y="492416"/>
            <a:ext cx="5886324" cy="1317280"/>
            <a:chOff x="1602315" y="1182945"/>
            <a:chExt cx="7848432" cy="1756373"/>
          </a:xfrm>
        </p:grpSpPr>
        <p:cxnSp>
          <p:nvCxnSpPr>
            <p:cNvPr id="33" name="直線矢印コネクタ 32"/>
            <p:cNvCxnSpPr/>
            <p:nvPr/>
          </p:nvCxnSpPr>
          <p:spPr>
            <a:xfrm>
              <a:off x="2548883" y="1990239"/>
              <a:ext cx="5400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角丸四角形 33"/>
            <p:cNvSpPr/>
            <p:nvPr/>
          </p:nvSpPr>
          <p:spPr>
            <a:xfrm flipH="1">
              <a:off x="1602315" y="1182945"/>
              <a:ext cx="7848432" cy="1707381"/>
            </a:xfrm>
            <a:prstGeom prst="round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00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896662" y="1247234"/>
              <a:ext cx="3086777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CHO cells</a:t>
              </a:r>
            </a:p>
            <a:p>
              <a:r>
                <a:rPr kumimoji="1" lang="en-US" altLang="ja-JP" sz="1050" b="1" dirty="0">
                  <a:latin typeface="+mj-lt"/>
                  <a:cs typeface="Times New Roman" panose="02020603050405020304" pitchFamily="18" charset="0"/>
                </a:rPr>
                <a:t>(</a:t>
              </a:r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2×10</a:t>
              </a:r>
              <a:r>
                <a:rPr lang="en-US" altLang="ja-JP" sz="1050" b="1" baseline="30000" dirty="0">
                  <a:latin typeface="+mj-lt"/>
                  <a:cs typeface="Times New Roman" panose="02020603050405020304" pitchFamily="18" charset="0"/>
                </a:rPr>
                <a:t>6</a:t>
              </a:r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 cells/10 mL/1 dish</a:t>
              </a:r>
              <a:r>
                <a:rPr kumimoji="1" lang="en-US" altLang="ja-JP" sz="1050" b="1" dirty="0">
                  <a:latin typeface="+mj-lt"/>
                  <a:cs typeface="Times New Roman" panose="02020603050405020304" pitchFamily="18" charset="0"/>
                </a:rPr>
                <a:t>)</a:t>
              </a:r>
              <a:endParaRPr kumimoji="1" lang="ja-JP" altLang="en-US" sz="1050" b="1" dirty="0">
                <a:latin typeface="+mj-lt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線コネクタ 35"/>
            <p:cNvCxnSpPr/>
            <p:nvPr/>
          </p:nvCxnSpPr>
          <p:spPr>
            <a:xfrm>
              <a:off x="2539233" y="1831762"/>
              <a:ext cx="0" cy="28803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正方形/長方形 36"/>
            <p:cNvSpPr/>
            <p:nvPr/>
          </p:nvSpPr>
          <p:spPr>
            <a:xfrm>
              <a:off x="3232659" y="1710118"/>
              <a:ext cx="675827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24 hr</a:t>
              </a:r>
              <a:endParaRPr lang="ja-JP" altLang="en-US" sz="1050" dirty="0">
                <a:latin typeface="+mj-lt"/>
                <a:cs typeface="Times New Roman" panose="02020603050405020304" pitchFamily="18" charset="0"/>
              </a:endParaRPr>
            </a:p>
          </p:txBody>
        </p:sp>
        <p:cxnSp>
          <p:nvCxnSpPr>
            <p:cNvPr id="38" name="直線矢印コネクタ 37"/>
            <p:cNvCxnSpPr/>
            <p:nvPr/>
          </p:nvCxnSpPr>
          <p:spPr>
            <a:xfrm rot="5400000">
              <a:off x="7813358" y="2110967"/>
              <a:ext cx="252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正方形/長方形 38"/>
            <p:cNvSpPr/>
            <p:nvPr/>
          </p:nvSpPr>
          <p:spPr>
            <a:xfrm>
              <a:off x="7080228" y="2169877"/>
              <a:ext cx="1960365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Cell lysate</a:t>
              </a:r>
            </a:p>
            <a:p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Cell culture medium</a:t>
              </a:r>
            </a:p>
            <a:p>
              <a:r>
                <a:rPr lang="ja-JP" altLang="en-US" sz="1050" b="1" dirty="0">
                  <a:latin typeface="+mj-lt"/>
                  <a:cs typeface="Times New Roman" panose="02020603050405020304" pitchFamily="18" charset="0"/>
                </a:rPr>
                <a:t>→</a:t>
              </a:r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LC-MS/MS</a:t>
              </a:r>
              <a:endParaRPr lang="ja-JP" altLang="en-US" sz="1050" b="1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0" name="正方形/長方形 39"/>
            <p:cNvSpPr/>
            <p:nvPr/>
          </p:nvSpPr>
          <p:spPr>
            <a:xfrm>
              <a:off x="2022622" y="2391555"/>
              <a:ext cx="1069097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975" b="1" dirty="0">
                  <a:latin typeface="+mj-lt"/>
                  <a:cs typeface="Times New Roman" panose="02020603050405020304" pitchFamily="18" charset="0"/>
                </a:rPr>
                <a:t>(10% FBS)</a:t>
              </a:r>
            </a:p>
          </p:txBody>
        </p:sp>
        <p:sp>
          <p:nvSpPr>
            <p:cNvPr id="41" name="正方形/長方形 40"/>
            <p:cNvSpPr/>
            <p:nvPr/>
          </p:nvSpPr>
          <p:spPr>
            <a:xfrm>
              <a:off x="1768546" y="2154955"/>
              <a:ext cx="1515800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975" b="1" dirty="0">
                  <a:latin typeface="+mj-lt"/>
                  <a:cs typeface="Times New Roman" panose="02020603050405020304" pitchFamily="18" charset="0"/>
                </a:rPr>
                <a:t>Culture medium</a:t>
              </a:r>
              <a:endParaRPr lang="ja-JP" altLang="en-US" sz="975" b="1" dirty="0"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42" name="正方形/長方形 41"/>
            <p:cNvSpPr/>
            <p:nvPr/>
          </p:nvSpPr>
          <p:spPr>
            <a:xfrm>
              <a:off x="3918783" y="2391555"/>
              <a:ext cx="104131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975" b="1" dirty="0">
                  <a:latin typeface="+mj-lt"/>
                  <a:cs typeface="Times New Roman" panose="02020603050405020304" pitchFamily="18" charset="0"/>
                </a:rPr>
                <a:t>(FBS</a:t>
              </a:r>
              <a:r>
                <a:rPr lang="ja-JP" altLang="en-US" sz="975" b="1" dirty="0">
                  <a:latin typeface="+mj-lt"/>
                  <a:cs typeface="Times New Roman" panose="02020603050405020304" pitchFamily="18" charset="0"/>
                </a:rPr>
                <a:t> </a:t>
              </a:r>
              <a:r>
                <a:rPr lang="en-US" altLang="ja-JP" sz="975" b="1" dirty="0">
                  <a:latin typeface="+mj-lt"/>
                  <a:cs typeface="Times New Roman" panose="02020603050405020304" pitchFamily="18" charset="0"/>
                </a:rPr>
                <a:t>free)</a:t>
              </a:r>
            </a:p>
          </p:txBody>
        </p:sp>
        <p:sp>
          <p:nvSpPr>
            <p:cNvPr id="43" name="正方形/長方形 42"/>
            <p:cNvSpPr/>
            <p:nvPr/>
          </p:nvSpPr>
          <p:spPr>
            <a:xfrm>
              <a:off x="3664707" y="2154955"/>
              <a:ext cx="1515800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975" b="1" dirty="0">
                  <a:latin typeface="+mj-lt"/>
                  <a:cs typeface="Times New Roman" panose="02020603050405020304" pitchFamily="18" charset="0"/>
                </a:rPr>
                <a:t>Culture medium</a:t>
              </a:r>
              <a:endParaRPr lang="ja-JP" altLang="en-US" sz="975" b="1" dirty="0">
                <a:latin typeface="+mj-lt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線矢印コネクタ 43"/>
            <p:cNvCxnSpPr/>
            <p:nvPr/>
          </p:nvCxnSpPr>
          <p:spPr>
            <a:xfrm rot="16200000" flipV="1">
              <a:off x="4313118" y="2077654"/>
              <a:ext cx="252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sysDot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正方形/長方形 44"/>
            <p:cNvSpPr/>
            <p:nvPr/>
          </p:nvSpPr>
          <p:spPr>
            <a:xfrm>
              <a:off x="5805550" y="1700565"/>
              <a:ext cx="675827" cy="3385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050" b="1" dirty="0">
                  <a:latin typeface="+mj-lt"/>
                  <a:cs typeface="Times New Roman" panose="02020603050405020304" pitchFamily="18" charset="0"/>
                </a:rPr>
                <a:t>48 hr</a:t>
              </a:r>
              <a:endParaRPr lang="ja-JP" altLang="en-US" sz="1050" dirty="0">
                <a:latin typeface="+mj-lt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スライド番号プレースホルダー 11"/>
          <p:cNvSpPr>
            <a:spLocks noGrp="1"/>
          </p:cNvSpPr>
          <p:nvPr>
            <p:ph type="sldNum" sz="quarter" idx="4"/>
          </p:nvPr>
        </p:nvSpPr>
        <p:spPr>
          <a:xfrm>
            <a:off x="7044230" y="65146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1847BE4-6233-4A08-AE6C-945FD946A9EC}" type="slidenum">
              <a:rPr lang="ja-JP" altLang="en-US" smtClean="0">
                <a:latin typeface="+mj-lt"/>
                <a:cs typeface="Times New Roman" panose="02020603050405020304" pitchFamily="18" charset="0"/>
              </a:rPr>
              <a:pPr/>
              <a:t>3</a:t>
            </a:fld>
            <a:endParaRPr lang="ja-JP" altLang="en-US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テキスト ボックス 70">
            <a:extLst>
              <a:ext uri="{FF2B5EF4-FFF2-40B4-BE49-F238E27FC236}">
                <a16:creationId xmlns:a16="http://schemas.microsoft.com/office/drawing/2014/main" id="{549558AE-C696-4CED-8250-28FA609BA5FA}"/>
              </a:ext>
            </a:extLst>
          </p:cNvPr>
          <p:cNvSpPr txBox="1"/>
          <p:nvPr/>
        </p:nvSpPr>
        <p:spPr>
          <a:xfrm>
            <a:off x="3807420" y="0"/>
            <a:ext cx="30505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sz="1400" b="1" dirty="0">
                <a:latin typeface="+mj-lt"/>
                <a:cs typeface="Times New Roman" panose="02020603050405020304" pitchFamily="18" charset="0"/>
              </a:rPr>
              <a:t>Abe A., Maekawa M., et al., Fig. S3</a:t>
            </a:r>
            <a:endParaRPr kumimoji="1" lang="ja-JP" altLang="en-US" sz="1400" b="1" dirty="0"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05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Arial"/>
        <a:ea typeface="游ゴシック"/>
        <a:cs typeface=""/>
      </a:majorFont>
      <a:minorFont>
        <a:latin typeface="Arial"/>
        <a:ea typeface="游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9A9F720590483943A0CDD0A987FD8C9E" ma:contentTypeVersion="10" ma:contentTypeDescription="新しいドキュメントを作成します。" ma:contentTypeScope="" ma:versionID="03f19d36a010722519e00d1535517cd4">
  <xsd:schema xmlns:xsd="http://www.w3.org/2001/XMLSchema" xmlns:xs="http://www.w3.org/2001/XMLSchema" xmlns:p="http://schemas.microsoft.com/office/2006/metadata/properties" xmlns:ns3="d21b97f2-c289-498d-89fc-593da10a41cf" targetNamespace="http://schemas.microsoft.com/office/2006/metadata/properties" ma:root="true" ma:fieldsID="1a65d87da35fd1e525569ad44d844991" ns3:_="">
    <xsd:import namespace="d21b97f2-c289-498d-89fc-593da10a41c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1b97f2-c289-498d-89fc-593da10a41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3D97A0C-3B09-4FCC-A77E-C9A09F49B6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21b97f2-c289-498d-89fc-593da10a41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F1ACF3-545B-4F77-B482-C26B43C509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DB85AA-7F39-4305-8056-EE7FDA4792B8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d21b97f2-c289-498d-89fc-593da10a41cf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1044</TotalTime>
  <Words>213</Words>
  <Application>Microsoft Office PowerPoint</Application>
  <PresentationFormat>A4 Paper (210x297 mm)</PresentationFormat>
  <Paragraphs>29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游ゴシック</vt:lpstr>
      <vt:lpstr>Arial</vt:lpstr>
      <vt:lpstr>Times New Roman</vt:lpstr>
      <vt:lpstr>Office テーマ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阿部 愛</dc:creator>
  <cp:lastModifiedBy>MDPI</cp:lastModifiedBy>
  <cp:revision>89</cp:revision>
  <dcterms:created xsi:type="dcterms:W3CDTF">2020-11-24T23:48:00Z</dcterms:created>
  <dcterms:modified xsi:type="dcterms:W3CDTF">2022-04-18T13:00:48Z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0x0101009A9F720590483943A0CDD0A987FD8C9E</vt:lpwstr>
  </property>
</Properties>
</file>