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drawings/drawing1.xml" ContentType="application/vnd.openxmlformats-officedocument.drawingml.chartshapes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charts/chart49.xml" ContentType="application/vnd.openxmlformats-officedocument.drawingml.chart+xml"/>
  <Override PartName="/ppt/charts/chart5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68" r:id="rId3"/>
    <p:sldId id="257" r:id="rId4"/>
    <p:sldId id="258" r:id="rId5"/>
    <p:sldId id="259" r:id="rId6"/>
    <p:sldId id="261" r:id="rId7"/>
    <p:sldId id="260" r:id="rId8"/>
    <p:sldId id="264" r:id="rId9"/>
    <p:sldId id="263" r:id="rId10"/>
    <p:sldId id="262" r:id="rId11"/>
    <p:sldId id="265" r:id="rId12"/>
    <p:sldId id="266" r:id="rId13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73" autoAdjust="0"/>
    <p:restoredTop sz="86399" autoAdjust="0"/>
  </p:normalViewPr>
  <p:slideViewPr>
    <p:cSldViewPr snapToGrid="0">
      <p:cViewPr varScale="1">
        <p:scale>
          <a:sx n="72" d="100"/>
          <a:sy n="72" d="100"/>
        </p:scale>
        <p:origin x="1671" y="42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461;&#12471;&#12525;1min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22633;&#12495;&#12442;&#12495;&#12442;10min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511;&#12522;&#12473;&#12525;&#12540;&#12523;1min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511;&#12522;&#12473;&#12525;&#12540;&#12523;5min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511;&#12522;&#12473;&#12525;&#12540;&#12523;10min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511;&#12522;&#12473;&#12525;&#12540;&#12523;30min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511;&#12522;&#12473;&#12525;&#12540;&#12523;60min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524;&#12461;&#12441;&#12481;&#12540;&#12531;1min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524;&#12461;&#12441;&#12481;&#12540;&#12531;5min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524;&#12461;&#12441;&#12481;&#12540;&#12531;10min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524;&#12461;&#12441;&#12481;&#12540;&#12531;30min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https://d.docs.live.net/86d178f01f27473c/&#12488;&#12441;&#12461;&#12517;&#12513;&#12531;&#12488;/GloMax%20data/&#12461;&#12471;&#12525;5min.xlsx" TargetMode="External"/><Relationship Id="rId1" Type="http://schemas.openxmlformats.org/officeDocument/2006/relationships/themeOverride" Target="../theme/themeOverride1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524;&#12461;&#12441;&#12481;&#12540;&#12531;60min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467;&#12450;&#12486;&#12483;&#12463;5min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467;&#12450;&#12486;&#12483;&#12463;1min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467;&#12450;&#12486;&#12483;&#12463;10min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467;&#12450;&#12486;&#12483;&#12463;30min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467;&#12450;&#12486;&#12483;&#12463;60min.xlsx" TargetMode="External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akur\AppData\Local\Temp\Temp1_&#12498;&#12488;&#20896;&#21205;&#33032;&#20869;&#30382;&#32048;&#32990;&#12487;&#12540;&#12479;.zip\end%20xy%201min%202021.06.21_12-05-49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kur\AppData\Local\Temp\Temp1_&#12498;&#12488;&#20896;&#21205;&#33032;&#20869;&#30382;&#32048;&#32990;&#12487;&#12540;&#12479;.zip\end%20xy%205min%202021.06.21_12-07-39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kur\AppData\Local\Temp\Temp1_&#12498;&#12488;&#20896;&#21205;&#33032;&#20869;&#30382;&#32048;&#32990;&#12487;&#12540;&#12479;.zip\end%20xy%2010min%202021.06.21_12-09-30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kur\AppData\Local\Temp\Temp1_&#12498;&#12488;&#20896;&#21205;&#33032;&#20869;&#30382;&#32048;&#32990;&#12487;&#12540;&#12479;.zip\end%20xy%2030min%202021.06.21_12-10-58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461;&#12471;&#12525;10min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kur\AppData\Local\Temp\Temp1_&#12498;&#12488;&#20896;&#21205;&#33032;&#20869;&#30382;&#32048;&#32990;&#12487;&#12540;&#12479;.zip\end%20xy%2060min%202021.06.21_12-11-36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xports\EC%20papa%201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xports\New%20Analysis%202022.05.08_11-00-08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xports\New%20Analysis%202022.05.08_11-00-45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xports\New%20Analysis%202022.05.08_11-01-12.xlsx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xports\New%20Analysis%202022.05.08_11-01-48.xlsx" TargetMode="Externa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xports\New%20Analysis%202022.08.27_15-09-03.xlsx" TargetMode="External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xports\New%20Analysis%202022.07.13_14-09-57.xlsx" TargetMode="External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xports\New%20Analysis%202022.07.13_14-13-30.xlsx" TargetMode="External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xports\New%20Analysis%202022.07.13_15-20-16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461;&#12471;&#12525;30min.xlsx" TargetMode="External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xports\New%20Analysis%202022.07.13_15-25-26.xlsx" TargetMode="External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kur\AppData\Local\Temp\Temp1_&#12498;&#12488;&#20896;&#21205;&#33032;&#20869;&#30382;&#32048;&#32990;&#12487;&#12540;&#12479;.zip\end%20reg%201min%202021.06.21_12-20-47.xlsx" TargetMode="External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kur\AppData\Local\Temp\Temp1_&#12498;&#12488;&#20896;&#21205;&#33032;&#20869;&#30382;&#32048;&#32990;&#12487;&#12540;&#12479;.zip\end%20reg%205min%202021.06.21_12-21-52.xlsx" TargetMode="External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kur\AppData\Local\Temp\Temp1_&#12498;&#12488;&#20896;&#21205;&#33032;&#20869;&#30382;&#32048;&#32990;&#12487;&#12540;&#12479;.zip\end%20reg%2010min%202021.06.21_12-22-33.xlsx" TargetMode="External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kur\AppData\Local\Temp\Temp1_&#12498;&#12488;&#20896;&#21205;&#33032;&#20869;&#30382;&#32048;&#32990;&#12487;&#12540;&#12479;.zip\end%20reg%2030min%202021.06.21_12-23-09.xlsx" TargetMode="External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kur\AppData\Local\Temp\Temp1_&#12498;&#12488;&#20896;&#21205;&#33032;&#20869;&#30382;&#32048;&#32990;&#12487;&#12540;&#12479;.zip\end%20reg%2060min%202021.06.21_12-23-45.xlsx" TargetMode="External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kur\AppData\Local\Temp\Temp1_&#12498;&#12488;&#20896;&#21205;&#33032;&#20869;&#30382;&#32048;&#32990;&#12487;&#12540;&#12479;.zip\end%20coa%201min%202021.06.21_12-16-52.xlsx" TargetMode="External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kur\AppData\Local\Temp\Temp1_&#12498;&#12488;&#20896;&#21205;&#33032;&#20869;&#30382;&#32048;&#32990;&#12487;&#12540;&#12479;.zip\end%20coa%205min%202021.06.21_12-17-23.xlsx" TargetMode="External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kur\AppData\Local\Temp\Temp1_&#12498;&#12488;&#20896;&#21205;&#33032;&#20869;&#30382;&#32048;&#32990;&#12487;&#12540;&#12479;.zip\end%20coa%2010min%202021.06.21_12-18-01.xlsx" TargetMode="External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kur\AppData\Local\Temp\Temp1_&#12498;&#12488;&#20896;&#21205;&#33032;&#20869;&#30382;&#32048;&#32990;&#12487;&#12540;&#12479;.zip\end%20coa%2030min%202021.06.21_12-18-33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12461;&#12471;&#12525;60min.xlsx" TargetMode="External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kur\AppData\Local\Temp\Temp1_&#12498;&#12488;&#20896;&#21205;&#33032;&#20869;&#30382;&#32048;&#32990;&#12487;&#12540;&#12479;.zip\end%20coa%2060min%202021.06.21_12-19-1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22633;&#12495;&#12442;&#12495;&#12442;1min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22633;&#12495;&#12442;&#12495;&#12442;5min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22633;&#12495;&#12442;&#12495;&#12442;60min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86d178f01f27473c/&#12488;&#12441;&#12461;&#12517;&#12513;&#12531;&#12488;/GloMax%20data/&#22633;&#12495;&#12442;&#12495;&#12442;30mi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58240474401249"/>
          <c:y val="5.0487882113340689E-2"/>
          <c:w val="0.80134466461796117"/>
          <c:h val="0.87913621872870307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'[キシロ1min.xlsx]Chart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'[キシロ1min.xlsx]Chart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'[キシロ1min.xlsx]Chart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0.17313018999999999</c:v>
                </c:pt>
                <c:pt idx="9">
                  <c:v>0.17313018999999999</c:v>
                </c:pt>
                <c:pt idx="10">
                  <c:v>0.17313018999999999</c:v>
                </c:pt>
                <c:pt idx="11">
                  <c:v>0.17313018999999999</c:v>
                </c:pt>
                <c:pt idx="12">
                  <c:v>0.17313018999999999</c:v>
                </c:pt>
                <c:pt idx="13">
                  <c:v>0.17313018999999999</c:v>
                </c:pt>
                <c:pt idx="14">
                  <c:v>0.17313018999999999</c:v>
                </c:pt>
                <c:pt idx="15">
                  <c:v>0.17313018999999999</c:v>
                </c:pt>
                <c:pt idx="16">
                  <c:v>0.34626038999999997</c:v>
                </c:pt>
                <c:pt idx="17">
                  <c:v>0.34626038999999997</c:v>
                </c:pt>
                <c:pt idx="18">
                  <c:v>0.34626038999999997</c:v>
                </c:pt>
                <c:pt idx="19">
                  <c:v>0.34626038999999997</c:v>
                </c:pt>
                <c:pt idx="20">
                  <c:v>0.34626038999999997</c:v>
                </c:pt>
                <c:pt idx="21">
                  <c:v>0.34626038999999997</c:v>
                </c:pt>
                <c:pt idx="22">
                  <c:v>0.34626038999999997</c:v>
                </c:pt>
                <c:pt idx="23">
                  <c:v>0.34626038999999997</c:v>
                </c:pt>
                <c:pt idx="24">
                  <c:v>0.69252077999999995</c:v>
                </c:pt>
                <c:pt idx="25">
                  <c:v>0.69252077999999995</c:v>
                </c:pt>
                <c:pt idx="26">
                  <c:v>0.69252077999999995</c:v>
                </c:pt>
                <c:pt idx="27">
                  <c:v>0.69252077999999995</c:v>
                </c:pt>
                <c:pt idx="28">
                  <c:v>0.69252077999999995</c:v>
                </c:pt>
                <c:pt idx="29">
                  <c:v>0.69252077999999995</c:v>
                </c:pt>
                <c:pt idx="30">
                  <c:v>0.69252077999999995</c:v>
                </c:pt>
                <c:pt idx="31">
                  <c:v>0.69252077999999995</c:v>
                </c:pt>
                <c:pt idx="32">
                  <c:v>1.73130194</c:v>
                </c:pt>
                <c:pt idx="33">
                  <c:v>1.73130194</c:v>
                </c:pt>
                <c:pt idx="34">
                  <c:v>1.73130194</c:v>
                </c:pt>
                <c:pt idx="35">
                  <c:v>1.73130194</c:v>
                </c:pt>
                <c:pt idx="36">
                  <c:v>1.73130194</c:v>
                </c:pt>
                <c:pt idx="37">
                  <c:v>1.73130194</c:v>
                </c:pt>
                <c:pt idx="38">
                  <c:v>1.73130194</c:v>
                </c:pt>
                <c:pt idx="39">
                  <c:v>1.73130194</c:v>
                </c:pt>
                <c:pt idx="40">
                  <c:v>3.4626038800000001</c:v>
                </c:pt>
                <c:pt idx="41">
                  <c:v>3.4626038800000001</c:v>
                </c:pt>
                <c:pt idx="42">
                  <c:v>3.4626038800000001</c:v>
                </c:pt>
                <c:pt idx="43">
                  <c:v>3.4626038800000001</c:v>
                </c:pt>
                <c:pt idx="44">
                  <c:v>3.4626038800000001</c:v>
                </c:pt>
                <c:pt idx="45">
                  <c:v>3.4626038800000001</c:v>
                </c:pt>
                <c:pt idx="46">
                  <c:v>3.4626038800000001</c:v>
                </c:pt>
                <c:pt idx="47">
                  <c:v>3.4626038800000001</c:v>
                </c:pt>
                <c:pt idx="48">
                  <c:v>6.9252077600000002</c:v>
                </c:pt>
                <c:pt idx="49">
                  <c:v>6.9252077600000002</c:v>
                </c:pt>
                <c:pt idx="50">
                  <c:v>6.9252077600000002</c:v>
                </c:pt>
                <c:pt idx="51">
                  <c:v>6.9252077600000002</c:v>
                </c:pt>
                <c:pt idx="52">
                  <c:v>6.9252077600000002</c:v>
                </c:pt>
                <c:pt idx="53">
                  <c:v>6.9252077600000002</c:v>
                </c:pt>
                <c:pt idx="54">
                  <c:v>6.9252077600000002</c:v>
                </c:pt>
                <c:pt idx="55">
                  <c:v>6.9252077600000002</c:v>
                </c:pt>
                <c:pt idx="56">
                  <c:v>17.313019400000002</c:v>
                </c:pt>
                <c:pt idx="57">
                  <c:v>17.313019400000002</c:v>
                </c:pt>
                <c:pt idx="58">
                  <c:v>17.313019400000002</c:v>
                </c:pt>
                <c:pt idx="59">
                  <c:v>17.313019400000002</c:v>
                </c:pt>
                <c:pt idx="60">
                  <c:v>17.313019400000002</c:v>
                </c:pt>
                <c:pt idx="61">
                  <c:v>17.313019400000002</c:v>
                </c:pt>
                <c:pt idx="62">
                  <c:v>17.313019400000002</c:v>
                </c:pt>
                <c:pt idx="63">
                  <c:v>17.313019400000002</c:v>
                </c:pt>
                <c:pt idx="64">
                  <c:v>34.626038800000003</c:v>
                </c:pt>
                <c:pt idx="65">
                  <c:v>34.626038800000003</c:v>
                </c:pt>
                <c:pt idx="66">
                  <c:v>34.626038800000003</c:v>
                </c:pt>
                <c:pt idx="67">
                  <c:v>34.626038800000003</c:v>
                </c:pt>
                <c:pt idx="68">
                  <c:v>34.626038800000003</c:v>
                </c:pt>
                <c:pt idx="69">
                  <c:v>34.626038800000003</c:v>
                </c:pt>
                <c:pt idx="70">
                  <c:v>34.626038800000003</c:v>
                </c:pt>
                <c:pt idx="71">
                  <c:v>34.626038800000003</c:v>
                </c:pt>
                <c:pt idx="72">
                  <c:v>69.252077600000007</c:v>
                </c:pt>
                <c:pt idx="73">
                  <c:v>69.252077600000007</c:v>
                </c:pt>
                <c:pt idx="74">
                  <c:v>69.252077600000007</c:v>
                </c:pt>
                <c:pt idx="75">
                  <c:v>69.252077600000007</c:v>
                </c:pt>
                <c:pt idx="76">
                  <c:v>69.252077600000007</c:v>
                </c:pt>
                <c:pt idx="77">
                  <c:v>69.252077600000007</c:v>
                </c:pt>
                <c:pt idx="78">
                  <c:v>69.252077600000007</c:v>
                </c:pt>
                <c:pt idx="79">
                  <c:v>69.252077600000007</c:v>
                </c:pt>
                <c:pt idx="80">
                  <c:v>173.13019399999999</c:v>
                </c:pt>
                <c:pt idx="81">
                  <c:v>173.13019399999999</c:v>
                </c:pt>
                <c:pt idx="82">
                  <c:v>173.13019399999999</c:v>
                </c:pt>
                <c:pt idx="83">
                  <c:v>173.13019399999999</c:v>
                </c:pt>
                <c:pt idx="84">
                  <c:v>173.13019399999999</c:v>
                </c:pt>
                <c:pt idx="85">
                  <c:v>173.13019399999999</c:v>
                </c:pt>
                <c:pt idx="86">
                  <c:v>173.13019399999999</c:v>
                </c:pt>
                <c:pt idx="87">
                  <c:v>173.13019399999999</c:v>
                </c:pt>
                <c:pt idx="88">
                  <c:v>346.26038799999998</c:v>
                </c:pt>
                <c:pt idx="89">
                  <c:v>346.26038799999998</c:v>
                </c:pt>
                <c:pt idx="90">
                  <c:v>346.26038799999998</c:v>
                </c:pt>
                <c:pt idx="91">
                  <c:v>346.26038799999998</c:v>
                </c:pt>
                <c:pt idx="92">
                  <c:v>346.26038799999998</c:v>
                </c:pt>
                <c:pt idx="93">
                  <c:v>346.26038799999998</c:v>
                </c:pt>
                <c:pt idx="94">
                  <c:v>346.26038799999998</c:v>
                </c:pt>
                <c:pt idx="95">
                  <c:v>346.26038799999998</c:v>
                </c:pt>
              </c:numCache>
            </c:numRef>
          </c:xVal>
          <c:yVal>
            <c:numRef>
              <c:f>'[キシロ1min.xlsx]Chart Data'!$B$3:$B$390</c:f>
              <c:numCache>
                <c:formatCode>0.00E+00</c:formatCode>
                <c:ptCount val="388"/>
                <c:pt idx="0">
                  <c:v>545800</c:v>
                </c:pt>
                <c:pt idx="1">
                  <c:v>510500</c:v>
                </c:pt>
                <c:pt idx="2">
                  <c:v>542500</c:v>
                </c:pt>
                <c:pt idx="3">
                  <c:v>558400</c:v>
                </c:pt>
                <c:pt idx="4">
                  <c:v>536500</c:v>
                </c:pt>
                <c:pt idx="5">
                  <c:v>540300</c:v>
                </c:pt>
                <c:pt idx="6">
                  <c:v>486200</c:v>
                </c:pt>
                <c:pt idx="7">
                  <c:v>544400</c:v>
                </c:pt>
                <c:pt idx="8">
                  <c:v>533900</c:v>
                </c:pt>
                <c:pt idx="9">
                  <c:v>602300</c:v>
                </c:pt>
                <c:pt idx="10">
                  <c:v>604300</c:v>
                </c:pt>
                <c:pt idx="11">
                  <c:v>655000</c:v>
                </c:pt>
                <c:pt idx="12">
                  <c:v>588700</c:v>
                </c:pt>
                <c:pt idx="13">
                  <c:v>572800</c:v>
                </c:pt>
                <c:pt idx="14">
                  <c:v>555600</c:v>
                </c:pt>
                <c:pt idx="15">
                  <c:v>460800</c:v>
                </c:pt>
                <c:pt idx="16">
                  <c:v>541200</c:v>
                </c:pt>
                <c:pt idx="17">
                  <c:v>586200</c:v>
                </c:pt>
                <c:pt idx="18">
                  <c:v>537600</c:v>
                </c:pt>
                <c:pt idx="19">
                  <c:v>559000</c:v>
                </c:pt>
                <c:pt idx="20">
                  <c:v>546300</c:v>
                </c:pt>
                <c:pt idx="21">
                  <c:v>568400</c:v>
                </c:pt>
                <c:pt idx="22">
                  <c:v>594300</c:v>
                </c:pt>
                <c:pt idx="23">
                  <c:v>489900</c:v>
                </c:pt>
                <c:pt idx="24">
                  <c:v>665700</c:v>
                </c:pt>
                <c:pt idx="25">
                  <c:v>733100</c:v>
                </c:pt>
                <c:pt idx="26">
                  <c:v>707000</c:v>
                </c:pt>
                <c:pt idx="27">
                  <c:v>669100</c:v>
                </c:pt>
                <c:pt idx="28">
                  <c:v>657000</c:v>
                </c:pt>
                <c:pt idx="29">
                  <c:v>719000</c:v>
                </c:pt>
                <c:pt idx="30">
                  <c:v>636500</c:v>
                </c:pt>
                <c:pt idx="31">
                  <c:v>541600</c:v>
                </c:pt>
                <c:pt idx="32">
                  <c:v>781300</c:v>
                </c:pt>
                <c:pt idx="33">
                  <c:v>779800</c:v>
                </c:pt>
                <c:pt idx="34">
                  <c:v>764600</c:v>
                </c:pt>
                <c:pt idx="35">
                  <c:v>704600</c:v>
                </c:pt>
                <c:pt idx="36">
                  <c:v>751400</c:v>
                </c:pt>
                <c:pt idx="37">
                  <c:v>724500</c:v>
                </c:pt>
                <c:pt idx="38">
                  <c:v>734700</c:v>
                </c:pt>
                <c:pt idx="39">
                  <c:v>608700</c:v>
                </c:pt>
                <c:pt idx="40">
                  <c:v>748300</c:v>
                </c:pt>
                <c:pt idx="41">
                  <c:v>922500</c:v>
                </c:pt>
                <c:pt idx="42">
                  <c:v>810600</c:v>
                </c:pt>
                <c:pt idx="43">
                  <c:v>793400</c:v>
                </c:pt>
                <c:pt idx="44">
                  <c:v>695900</c:v>
                </c:pt>
                <c:pt idx="45">
                  <c:v>777900</c:v>
                </c:pt>
                <c:pt idx="46">
                  <c:v>742600</c:v>
                </c:pt>
                <c:pt idx="47">
                  <c:v>704100</c:v>
                </c:pt>
                <c:pt idx="48">
                  <c:v>788800</c:v>
                </c:pt>
                <c:pt idx="49">
                  <c:v>771700</c:v>
                </c:pt>
                <c:pt idx="50">
                  <c:v>832000</c:v>
                </c:pt>
                <c:pt idx="51">
                  <c:v>804200</c:v>
                </c:pt>
                <c:pt idx="52">
                  <c:v>743600</c:v>
                </c:pt>
                <c:pt idx="53">
                  <c:v>754800</c:v>
                </c:pt>
                <c:pt idx="54">
                  <c:v>753200</c:v>
                </c:pt>
                <c:pt idx="55">
                  <c:v>756100</c:v>
                </c:pt>
                <c:pt idx="56">
                  <c:v>742800</c:v>
                </c:pt>
                <c:pt idx="57">
                  <c:v>761200</c:v>
                </c:pt>
                <c:pt idx="58">
                  <c:v>764200</c:v>
                </c:pt>
                <c:pt idx="59">
                  <c:v>764400</c:v>
                </c:pt>
                <c:pt idx="60">
                  <c:v>699300</c:v>
                </c:pt>
                <c:pt idx="61">
                  <c:v>710000</c:v>
                </c:pt>
                <c:pt idx="62">
                  <c:v>711700</c:v>
                </c:pt>
                <c:pt idx="63">
                  <c:v>658000</c:v>
                </c:pt>
                <c:pt idx="64">
                  <c:v>469800</c:v>
                </c:pt>
                <c:pt idx="65">
                  <c:v>573000</c:v>
                </c:pt>
                <c:pt idx="66">
                  <c:v>576000</c:v>
                </c:pt>
                <c:pt idx="67">
                  <c:v>566300</c:v>
                </c:pt>
                <c:pt idx="68">
                  <c:v>561600</c:v>
                </c:pt>
                <c:pt idx="69">
                  <c:v>560000</c:v>
                </c:pt>
                <c:pt idx="70">
                  <c:v>502100</c:v>
                </c:pt>
                <c:pt idx="71">
                  <c:v>548800</c:v>
                </c:pt>
                <c:pt idx="72">
                  <c:v>211500</c:v>
                </c:pt>
                <c:pt idx="73">
                  <c:v>146200</c:v>
                </c:pt>
                <c:pt idx="74">
                  <c:v>256200</c:v>
                </c:pt>
                <c:pt idx="75">
                  <c:v>216900</c:v>
                </c:pt>
                <c:pt idx="76">
                  <c:v>293700</c:v>
                </c:pt>
                <c:pt idx="77">
                  <c:v>289400</c:v>
                </c:pt>
                <c:pt idx="78">
                  <c:v>223200</c:v>
                </c:pt>
                <c:pt idx="79">
                  <c:v>208600</c:v>
                </c:pt>
                <c:pt idx="80">
                  <c:v>36020</c:v>
                </c:pt>
                <c:pt idx="81">
                  <c:v>41460</c:v>
                </c:pt>
                <c:pt idx="82">
                  <c:v>42530</c:v>
                </c:pt>
                <c:pt idx="83">
                  <c:v>46410</c:v>
                </c:pt>
                <c:pt idx="84">
                  <c:v>63270</c:v>
                </c:pt>
                <c:pt idx="85">
                  <c:v>70410</c:v>
                </c:pt>
                <c:pt idx="86">
                  <c:v>58050</c:v>
                </c:pt>
                <c:pt idx="87">
                  <c:v>62870</c:v>
                </c:pt>
                <c:pt idx="88">
                  <c:v>10160</c:v>
                </c:pt>
                <c:pt idx="89">
                  <c:v>11180</c:v>
                </c:pt>
                <c:pt idx="90">
                  <c:v>11800</c:v>
                </c:pt>
                <c:pt idx="91">
                  <c:v>15540</c:v>
                </c:pt>
                <c:pt idx="92">
                  <c:v>12610</c:v>
                </c:pt>
                <c:pt idx="93">
                  <c:v>11010</c:v>
                </c:pt>
                <c:pt idx="94">
                  <c:v>12040</c:v>
                </c:pt>
                <c:pt idx="95">
                  <c:v>12910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31A-40BB-A3C4-FE90A13E99DB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'[キシロ1min.xlsx]Chart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0.17313018999999999</c:v>
                </c:pt>
                <c:pt idx="98" formatCode="0.00E+00">
                  <c:v>0.34626038999999997</c:v>
                </c:pt>
                <c:pt idx="99" formatCode="0.00E+00">
                  <c:v>0.69252077999999995</c:v>
                </c:pt>
                <c:pt idx="100" formatCode="0.00E+00">
                  <c:v>1.73130194</c:v>
                </c:pt>
                <c:pt idx="101" formatCode="0.00E+00">
                  <c:v>3.4626038800000001</c:v>
                </c:pt>
                <c:pt idx="102" formatCode="0.00E+00">
                  <c:v>6.9252077600000002</c:v>
                </c:pt>
                <c:pt idx="103" formatCode="0.00E+00">
                  <c:v>12.11911358</c:v>
                </c:pt>
                <c:pt idx="104" formatCode="0.00E+00">
                  <c:v>14.716066490000001</c:v>
                </c:pt>
                <c:pt idx="105" formatCode="0.00E+00">
                  <c:v>17.313019400000002</c:v>
                </c:pt>
                <c:pt idx="106" formatCode="0.00E+00">
                  <c:v>19.477146825000002</c:v>
                </c:pt>
                <c:pt idx="107" formatCode="0.00E+00">
                  <c:v>20.5592105375</c:v>
                </c:pt>
                <c:pt idx="108" formatCode="0.00E+00">
                  <c:v>21.641274250000002</c:v>
                </c:pt>
                <c:pt idx="109" formatCode="0.00E+00">
                  <c:v>22.723337962500004</c:v>
                </c:pt>
                <c:pt idx="110" formatCode="0.00E+00">
                  <c:v>23.805401675000002</c:v>
                </c:pt>
                <c:pt idx="111" formatCode="0.00E+00">
                  <c:v>24.887465387500001</c:v>
                </c:pt>
                <c:pt idx="112" formatCode="0.00E+00">
                  <c:v>25.969529100000003</c:v>
                </c:pt>
                <c:pt idx="113" formatCode="0.00E+00">
                  <c:v>27.051592812500004</c:v>
                </c:pt>
                <c:pt idx="114" formatCode="0.00E+00">
                  <c:v>28.133656525000003</c:v>
                </c:pt>
                <c:pt idx="115" formatCode="0.00E+00">
                  <c:v>29.215720237500001</c:v>
                </c:pt>
                <c:pt idx="116" formatCode="0.00E+00">
                  <c:v>30.297783950000003</c:v>
                </c:pt>
                <c:pt idx="117" formatCode="0.00E+00">
                  <c:v>31.379847662500001</c:v>
                </c:pt>
                <c:pt idx="118" formatCode="0.00E+00">
                  <c:v>32.461911375</c:v>
                </c:pt>
                <c:pt idx="119" formatCode="0.00E+00">
                  <c:v>33.543975087500002</c:v>
                </c:pt>
                <c:pt idx="120" formatCode="0.00E+00">
                  <c:v>34.626038800000003</c:v>
                </c:pt>
                <c:pt idx="121" formatCode="0.00E+00">
                  <c:v>36.790166225000007</c:v>
                </c:pt>
                <c:pt idx="122" formatCode="0.00E+00">
                  <c:v>38.954293650000004</c:v>
                </c:pt>
                <c:pt idx="123" formatCode="0.00E+00">
                  <c:v>41.118421075000001</c:v>
                </c:pt>
                <c:pt idx="124" formatCode="0.00E+00">
                  <c:v>43.282548500000004</c:v>
                </c:pt>
                <c:pt idx="125" formatCode="0.00E+00">
                  <c:v>45.446675925000008</c:v>
                </c:pt>
                <c:pt idx="126" formatCode="0.00E+00">
                  <c:v>47.610803350000005</c:v>
                </c:pt>
                <c:pt idx="127" formatCode="0.00E+00">
                  <c:v>49.774930775000001</c:v>
                </c:pt>
                <c:pt idx="128" formatCode="0.00E+00">
                  <c:v>51.939058200000005</c:v>
                </c:pt>
                <c:pt idx="129" formatCode="0.00E+00">
                  <c:v>54.103185625000009</c:v>
                </c:pt>
                <c:pt idx="130" formatCode="0.00E+00">
                  <c:v>56.267313050000006</c:v>
                </c:pt>
                <c:pt idx="131" formatCode="0.00E+00">
                  <c:v>58.431440475000002</c:v>
                </c:pt>
                <c:pt idx="132" formatCode="0.00E+00">
                  <c:v>60.595567900000006</c:v>
                </c:pt>
                <c:pt idx="133" formatCode="0.00E+00">
                  <c:v>62.759695325000003</c:v>
                </c:pt>
                <c:pt idx="134" formatCode="0.00E+00">
                  <c:v>64.923822749999999</c:v>
                </c:pt>
                <c:pt idx="135" formatCode="0.00E+00">
                  <c:v>67.087950175000003</c:v>
                </c:pt>
                <c:pt idx="136" formatCode="0.00E+00">
                  <c:v>69.252077600000007</c:v>
                </c:pt>
                <c:pt idx="137" formatCode="0.00E+00">
                  <c:v>75.744459875000004</c:v>
                </c:pt>
                <c:pt idx="138" formatCode="0.00E+00">
                  <c:v>82.236842150000001</c:v>
                </c:pt>
                <c:pt idx="139" formatCode="0.00E+00">
                  <c:v>88.729224424999998</c:v>
                </c:pt>
                <c:pt idx="140" formatCode="0.00E+00">
                  <c:v>95.221606699999995</c:v>
                </c:pt>
                <c:pt idx="141" formatCode="0.00E+00">
                  <c:v>101.71398897499999</c:v>
                </c:pt>
                <c:pt idx="142" formatCode="0.00E+00">
                  <c:v>108.20637124999999</c:v>
                </c:pt>
                <c:pt idx="143" formatCode="0.00E+00">
                  <c:v>114.698753525</c:v>
                </c:pt>
                <c:pt idx="144" formatCode="0.00E+00">
                  <c:v>121.1911358</c:v>
                </c:pt>
                <c:pt idx="145" formatCode="0.00E+00">
                  <c:v>127.68351807499999</c:v>
                </c:pt>
                <c:pt idx="146" formatCode="0.00E+00">
                  <c:v>134.17590035000001</c:v>
                </c:pt>
                <c:pt idx="147" formatCode="0.00E+00">
                  <c:v>140.66828262500002</c:v>
                </c:pt>
                <c:pt idx="148" formatCode="0.00E+00">
                  <c:v>147.1606649</c:v>
                </c:pt>
                <c:pt idx="149" formatCode="0.00E+00">
                  <c:v>153.65304717499998</c:v>
                </c:pt>
                <c:pt idx="150" formatCode="0.00E+00">
                  <c:v>160.14542944999999</c:v>
                </c:pt>
                <c:pt idx="151" formatCode="0.00E+00">
                  <c:v>166.63781172500001</c:v>
                </c:pt>
                <c:pt idx="152" formatCode="0.00E+00">
                  <c:v>173.13019399999999</c:v>
                </c:pt>
                <c:pt idx="153" formatCode="0.00E+00">
                  <c:v>183.95083112499998</c:v>
                </c:pt>
                <c:pt idx="154" formatCode="0.00E+00">
                  <c:v>194.77146825</c:v>
                </c:pt>
                <c:pt idx="155" formatCode="0.00E+00">
                  <c:v>205.59210537499999</c:v>
                </c:pt>
                <c:pt idx="156" formatCode="0.00E+00">
                  <c:v>216.41274249999998</c:v>
                </c:pt>
                <c:pt idx="157" formatCode="0.00E+00">
                  <c:v>227.233379625</c:v>
                </c:pt>
                <c:pt idx="158" formatCode="0.00E+00">
                  <c:v>238.05401674999999</c:v>
                </c:pt>
                <c:pt idx="159" formatCode="0.00E+00">
                  <c:v>248.87465387499998</c:v>
                </c:pt>
                <c:pt idx="160" formatCode="0.00E+00">
                  <c:v>259.695291</c:v>
                </c:pt>
                <c:pt idx="161" formatCode="0.00E+00">
                  <c:v>270.51592812499996</c:v>
                </c:pt>
                <c:pt idx="162" formatCode="0.00E+00">
                  <c:v>281.33656524999998</c:v>
                </c:pt>
                <c:pt idx="163" formatCode="0.00E+00">
                  <c:v>292.157202375</c:v>
                </c:pt>
                <c:pt idx="164" formatCode="0.00E+00">
                  <c:v>302.97783949999996</c:v>
                </c:pt>
                <c:pt idx="165" formatCode="0.00E+00">
                  <c:v>313.79847662499998</c:v>
                </c:pt>
                <c:pt idx="166" formatCode="0.00E+00">
                  <c:v>324.61911375</c:v>
                </c:pt>
                <c:pt idx="167" formatCode="0.00E+00">
                  <c:v>335.43975087499996</c:v>
                </c:pt>
                <c:pt idx="168" formatCode="0.00E+00">
                  <c:v>346.26038799999998</c:v>
                </c:pt>
              </c:numCache>
            </c:numRef>
          </c:xVal>
          <c:yVal>
            <c:numRef>
              <c:f>'[キシロ1min.xlsx]Chart Data'!$F$3:$F$390</c:f>
              <c:numCache>
                <c:formatCode>General</c:formatCode>
                <c:ptCount val="388"/>
                <c:pt idx="96" formatCode="0.00E+00">
                  <c:v>666037.00205313973</c:v>
                </c:pt>
                <c:pt idx="97" formatCode="0.00E+00">
                  <c:v>666037.00095311925</c:v>
                </c:pt>
                <c:pt idx="98" formatCode="0.00E+00">
                  <c:v>666036.98961181799</c:v>
                </c:pt>
                <c:pt idx="99" formatCode="0.00E+00">
                  <c:v>666036.86134082277</c:v>
                </c:pt>
                <c:pt idx="100" formatCode="0.00E+00">
                  <c:v>666033.52720585465</c:v>
                </c:pt>
                <c:pt idx="101" formatCode="0.00E+00">
                  <c:v>665997.70345364965</c:v>
                </c:pt>
                <c:pt idx="102" formatCode="0.00E+00">
                  <c:v>665592.81319094822</c:v>
                </c:pt>
                <c:pt idx="103" formatCode="0.00E+00">
                  <c:v>662901.87137411872</c:v>
                </c:pt>
                <c:pt idx="104" formatCode="0.00E+00">
                  <c:v>659881.36091622664</c:v>
                </c:pt>
                <c:pt idx="105" formatCode="0.00E+00">
                  <c:v>655245.45865537145</c:v>
                </c:pt>
                <c:pt idx="106" formatCode="0.00E+00">
                  <c:v>649879.62078100024</c:v>
                </c:pt>
                <c:pt idx="107" formatCode="0.00E+00">
                  <c:v>646616.33187148732</c:v>
                </c:pt>
                <c:pt idx="108" formatCode="0.00E+00">
                  <c:v>642935.74619744543</c:v>
                </c:pt>
                <c:pt idx="109" formatCode="0.00E+00">
                  <c:v>638817.70248055144</c:v>
                </c:pt>
                <c:pt idx="110" formatCode="0.00E+00">
                  <c:v>634244.60253328597</c:v>
                </c:pt>
                <c:pt idx="111" formatCode="0.00E+00">
                  <c:v>629201.77994619822</c:v>
                </c:pt>
                <c:pt idx="112" formatCode="0.00E+00">
                  <c:v>623677.8431799711</c:v>
                </c:pt>
                <c:pt idx="113" formatCode="0.00E+00">
                  <c:v>617664.98251601122</c:v>
                </c:pt>
                <c:pt idx="114" formatCode="0.00E+00">
                  <c:v>611159.23044601374</c:v>
                </c:pt>
                <c:pt idx="115" formatCode="0.00E+00">
                  <c:v>604160.66570120631</c:v>
                </c:pt>
                <c:pt idx="116" formatCode="0.00E+00">
                  <c:v>596673.55225195072</c:v>
                </c:pt>
                <c:pt idx="117" formatCode="0.00E+00">
                  <c:v>588706.40623188124</c:v>
                </c:pt>
                <c:pt idx="118" formatCode="0.00E+00">
                  <c:v>580271.98580672953</c:v>
                </c:pt>
                <c:pt idx="119" formatCode="0.00E+00">
                  <c:v>571387.20143077511</c:v>
                </c:pt>
                <c:pt idx="120" formatCode="0.00E+00">
                  <c:v>562072.94659736962</c:v>
                </c:pt>
                <c:pt idx="121" formatCode="0.00E+00">
                  <c:v>542257.96837183263</c:v>
                </c:pt>
                <c:pt idx="122" formatCode="0.00E+00">
                  <c:v>521062.80691244698</c:v>
                </c:pt>
                <c:pt idx="123" formatCode="0.00E+00">
                  <c:v>498764.61683035159</c:v>
                </c:pt>
                <c:pt idx="124" formatCode="0.00E+00">
                  <c:v>475666.57395926135</c:v>
                </c:pt>
                <c:pt idx="125" formatCode="0.00E+00">
                  <c:v>452081.59528886748</c:v>
                </c:pt>
                <c:pt idx="126" formatCode="0.00E+00">
                  <c:v>428316.79771371308</c:v>
                </c:pt>
                <c:pt idx="127" formatCode="0.00E+00">
                  <c:v>404660.06477926578</c:v>
                </c:pt>
                <c:pt idx="128" formatCode="0.00E+00">
                  <c:v>381369.64418633812</c:v>
                </c:pt>
                <c:pt idx="129" formatCode="0.00E+00">
                  <c:v>358667.19084062957</c:v>
                </c:pt>
                <c:pt idx="130" formatCode="0.00E+00">
                  <c:v>336734.20440201618</c:v>
                </c:pt>
                <c:pt idx="131" formatCode="0.00E+00">
                  <c:v>315711.457094846</c:v>
                </c:pt>
                <c:pt idx="132" formatCode="0.00E+00">
                  <c:v>295700.79607243405</c:v>
                </c:pt>
                <c:pt idx="133" formatCode="0.00E+00">
                  <c:v>276768.6281435265</c:v>
                </c:pt>
                <c:pt idx="134" formatCode="0.00E+00">
                  <c:v>258950.42369589288</c:v>
                </c:pt>
                <c:pt idx="135" formatCode="0.00E+00">
                  <c:v>242255.67309931183</c:v>
                </c:pt>
                <c:pt idx="136" formatCode="0.00E+00">
                  <c:v>226672.85683550668</c:v>
                </c:pt>
                <c:pt idx="137" formatCode="0.00E+00">
                  <c:v>186260.41541146702</c:v>
                </c:pt>
                <c:pt idx="138" formatCode="0.00E+00">
                  <c:v>154303.2161762914</c:v>
                </c:pt>
                <c:pt idx="139" formatCode="0.00E+00">
                  <c:v>129269.81312467752</c:v>
                </c:pt>
                <c:pt idx="140" formatCode="0.00E+00">
                  <c:v>109708.10661316197</c:v>
                </c:pt>
                <c:pt idx="141" formatCode="0.00E+00">
                  <c:v>94391.034347623514</c:v>
                </c:pt>
                <c:pt idx="142" formatCode="0.00E+00">
                  <c:v>82339.99935422001</c:v>
                </c:pt>
                <c:pt idx="143" formatCode="0.00E+00">
                  <c:v>72797.75550260715</c:v>
                </c:pt>
                <c:pt idx="144" formatCode="0.00E+00">
                  <c:v>65187.031643238646</c:v>
                </c:pt>
                <c:pt idx="145" formatCode="0.00E+00">
                  <c:v>59070.395369084959</c:v>
                </c:pt>
                <c:pt idx="146" formatCode="0.00E+00">
                  <c:v>54116.578448615852</c:v>
                </c:pt>
                <c:pt idx="147" formatCode="0.00E+00">
                  <c:v>50074.02950091588</c:v>
                </c:pt>
                <c:pt idx="148" formatCode="0.00E+00">
                  <c:v>46750.824097554803</c:v>
                </c:pt>
                <c:pt idx="149" formatCode="0.00E+00">
                  <c:v>43999.65880735813</c:v>
                </c:pt>
                <c:pt idx="150" formatCode="0.00E+00">
                  <c:v>41706.727027714114</c:v>
                </c:pt>
                <c:pt idx="151" formatCode="0.00E+00">
                  <c:v>39783.48913178924</c:v>
                </c:pt>
                <c:pt idx="152" formatCode="0.00E+00">
                  <c:v>38160.575424765986</c:v>
                </c:pt>
                <c:pt idx="153" formatCode="0.00E+00">
                  <c:v>35979.62388623981</c:v>
                </c:pt>
                <c:pt idx="154" formatCode="0.00E+00">
                  <c:v>34296.382987421806</c:v>
                </c:pt>
                <c:pt idx="155" formatCode="0.00E+00">
                  <c:v>32979.749538656361</c:v>
                </c:pt>
                <c:pt idx="156" formatCode="0.00E+00">
                  <c:v>31937.238978426867</c:v>
                </c:pt>
                <c:pt idx="157" formatCode="0.00E+00">
                  <c:v>31102.544270867427</c:v>
                </c:pt>
                <c:pt idx="158" formatCode="0.00E+00">
                  <c:v>30427.406295165474</c:v>
                </c:pt>
                <c:pt idx="159" formatCode="0.00E+00">
                  <c:v>29876.208858739035</c:v>
                </c:pt>
                <c:pt idx="160" formatCode="0.00E+00">
                  <c:v>29422.325375209704</c:v>
                </c:pt>
                <c:pt idx="161" formatCode="0.00E+00">
                  <c:v>29045.610683816038</c:v>
                </c:pt>
                <c:pt idx="162" formatCode="0.00E+00">
                  <c:v>28730.653597756063</c:v>
                </c:pt>
                <c:pt idx="163" formatCode="0.00E+00">
                  <c:v>28465.542570391255</c:v>
                </c:pt>
                <c:pt idx="164" formatCode="0.00E+00">
                  <c:v>28240.982484923417</c:v>
                </c:pt>
                <c:pt idx="165" formatCode="0.00E+00">
                  <c:v>28049.655000748415</c:v>
                </c:pt>
                <c:pt idx="166" formatCode="0.00E+00">
                  <c:v>27885.750016343598</c:v>
                </c:pt>
                <c:pt idx="167" formatCode="0.00E+00">
                  <c:v>27744.618808847048</c:v>
                </c:pt>
                <c:pt idx="168" formatCode="0.00E+00">
                  <c:v>27622.514679614753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31A-40BB-A3C4-FE90A13E99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16592"/>
        <c:axId val="1"/>
      </c:scatterChart>
      <c:valAx>
        <c:axId val="14816592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4816592"/>
        <c:crosses val="min"/>
        <c:crossBetween val="midCat"/>
      </c:valAx>
    </c:plotArea>
    <c:plotVisOnly val="1"/>
    <c:dispBlanksAs val="gap"/>
    <c:showDLblsOverMax val="0"/>
  </c:chart>
  <c:spPr>
    <a:solidFill>
      <a:schemeClr val="lt1"/>
    </a:solidFill>
    <a:ln w="12700" cap="flat" cmpd="sng" algn="ctr">
      <a:noFill/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ja-JP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6.0916253867695232E-2"/>
          <c:w val="0.65943320907589031"/>
          <c:h val="0.8290662318776714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'[塩パパ10min.xlsx]Chart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'[塩パパ10min.xlsx]Chart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'[塩パパ10min.xlsx]Chart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3.5474999999999998E-4</c:v>
                </c:pt>
                <c:pt idx="9">
                  <c:v>3.5474999999999998E-4</c:v>
                </c:pt>
                <c:pt idx="10">
                  <c:v>3.5474999999999998E-4</c:v>
                </c:pt>
                <c:pt idx="11">
                  <c:v>3.5474999999999998E-4</c:v>
                </c:pt>
                <c:pt idx="12">
                  <c:v>3.5474999999999998E-4</c:v>
                </c:pt>
                <c:pt idx="13">
                  <c:v>3.5474999999999998E-4</c:v>
                </c:pt>
                <c:pt idx="14">
                  <c:v>3.5474999999999998E-4</c:v>
                </c:pt>
                <c:pt idx="15">
                  <c:v>3.5474999999999998E-4</c:v>
                </c:pt>
                <c:pt idx="16">
                  <c:v>7.0949999999999995E-4</c:v>
                </c:pt>
                <c:pt idx="17">
                  <c:v>7.0949999999999995E-4</c:v>
                </c:pt>
                <c:pt idx="18">
                  <c:v>7.0949999999999995E-4</c:v>
                </c:pt>
                <c:pt idx="19">
                  <c:v>7.0949999999999995E-4</c:v>
                </c:pt>
                <c:pt idx="20">
                  <c:v>7.0949999999999995E-4</c:v>
                </c:pt>
                <c:pt idx="21">
                  <c:v>7.0949999999999995E-4</c:v>
                </c:pt>
                <c:pt idx="22">
                  <c:v>7.0949999999999995E-4</c:v>
                </c:pt>
                <c:pt idx="23">
                  <c:v>7.0949999999999995E-4</c:v>
                </c:pt>
                <c:pt idx="24">
                  <c:v>1.7736E-3</c:v>
                </c:pt>
                <c:pt idx="25">
                  <c:v>1.7736E-3</c:v>
                </c:pt>
                <c:pt idx="26">
                  <c:v>1.7736E-3</c:v>
                </c:pt>
                <c:pt idx="27">
                  <c:v>1.7736E-3</c:v>
                </c:pt>
                <c:pt idx="28">
                  <c:v>1.7736E-3</c:v>
                </c:pt>
                <c:pt idx="29">
                  <c:v>1.7736E-3</c:v>
                </c:pt>
                <c:pt idx="30">
                  <c:v>1.7736E-3</c:v>
                </c:pt>
                <c:pt idx="31">
                  <c:v>1.7736E-3</c:v>
                </c:pt>
                <c:pt idx="32">
                  <c:v>3.5475099999999998E-3</c:v>
                </c:pt>
                <c:pt idx="33">
                  <c:v>3.5475099999999998E-3</c:v>
                </c:pt>
                <c:pt idx="34">
                  <c:v>3.5475099999999998E-3</c:v>
                </c:pt>
                <c:pt idx="35">
                  <c:v>3.5475099999999998E-3</c:v>
                </c:pt>
                <c:pt idx="36">
                  <c:v>3.5475099999999998E-3</c:v>
                </c:pt>
                <c:pt idx="37">
                  <c:v>3.5475099999999998E-3</c:v>
                </c:pt>
                <c:pt idx="38">
                  <c:v>3.5475099999999998E-3</c:v>
                </c:pt>
                <c:pt idx="39">
                  <c:v>3.5475099999999998E-3</c:v>
                </c:pt>
                <c:pt idx="40">
                  <c:v>7.0950300000000004E-3</c:v>
                </c:pt>
                <c:pt idx="41">
                  <c:v>7.0950300000000004E-3</c:v>
                </c:pt>
                <c:pt idx="42">
                  <c:v>7.0950300000000004E-3</c:v>
                </c:pt>
                <c:pt idx="43">
                  <c:v>7.0950300000000004E-3</c:v>
                </c:pt>
                <c:pt idx="44">
                  <c:v>7.0950300000000004E-3</c:v>
                </c:pt>
                <c:pt idx="45">
                  <c:v>7.0950300000000004E-3</c:v>
                </c:pt>
                <c:pt idx="46">
                  <c:v>7.0950300000000004E-3</c:v>
                </c:pt>
                <c:pt idx="47">
                  <c:v>7.0950300000000004E-3</c:v>
                </c:pt>
                <c:pt idx="48">
                  <c:v>1.7737570000000001E-2</c:v>
                </c:pt>
                <c:pt idx="49">
                  <c:v>1.7737570000000001E-2</c:v>
                </c:pt>
                <c:pt idx="50">
                  <c:v>1.7737570000000001E-2</c:v>
                </c:pt>
                <c:pt idx="51">
                  <c:v>1.7737570000000001E-2</c:v>
                </c:pt>
                <c:pt idx="52">
                  <c:v>1.7737570000000001E-2</c:v>
                </c:pt>
                <c:pt idx="53">
                  <c:v>1.7737570000000001E-2</c:v>
                </c:pt>
                <c:pt idx="54">
                  <c:v>1.7737570000000001E-2</c:v>
                </c:pt>
                <c:pt idx="55">
                  <c:v>1.7737570000000001E-2</c:v>
                </c:pt>
                <c:pt idx="56">
                  <c:v>3.5475149999999997E-2</c:v>
                </c:pt>
                <c:pt idx="57">
                  <c:v>3.5475149999999997E-2</c:v>
                </c:pt>
                <c:pt idx="58">
                  <c:v>3.5475149999999997E-2</c:v>
                </c:pt>
                <c:pt idx="59">
                  <c:v>3.5475149999999997E-2</c:v>
                </c:pt>
                <c:pt idx="60">
                  <c:v>3.5475149999999997E-2</c:v>
                </c:pt>
                <c:pt idx="61">
                  <c:v>3.5475149999999997E-2</c:v>
                </c:pt>
                <c:pt idx="62">
                  <c:v>3.5475149999999997E-2</c:v>
                </c:pt>
                <c:pt idx="63">
                  <c:v>3.5475149999999997E-2</c:v>
                </c:pt>
                <c:pt idx="64">
                  <c:v>7.0950289999999999E-2</c:v>
                </c:pt>
                <c:pt idx="65">
                  <c:v>7.0950289999999999E-2</c:v>
                </c:pt>
                <c:pt idx="66">
                  <c:v>7.0950289999999999E-2</c:v>
                </c:pt>
                <c:pt idx="67">
                  <c:v>7.0950289999999999E-2</c:v>
                </c:pt>
                <c:pt idx="68">
                  <c:v>7.0950289999999999E-2</c:v>
                </c:pt>
                <c:pt idx="69">
                  <c:v>7.0950289999999999E-2</c:v>
                </c:pt>
                <c:pt idx="70">
                  <c:v>7.0950289999999999E-2</c:v>
                </c:pt>
                <c:pt idx="71">
                  <c:v>7.0950289999999999E-2</c:v>
                </c:pt>
                <c:pt idx="72">
                  <c:v>0.17737573000000001</c:v>
                </c:pt>
                <c:pt idx="73">
                  <c:v>0.17737573000000001</c:v>
                </c:pt>
                <c:pt idx="74">
                  <c:v>0.17737573000000001</c:v>
                </c:pt>
                <c:pt idx="75">
                  <c:v>0.17737573000000001</c:v>
                </c:pt>
                <c:pt idx="76">
                  <c:v>0.17737573000000001</c:v>
                </c:pt>
                <c:pt idx="77">
                  <c:v>0.17737573000000001</c:v>
                </c:pt>
                <c:pt idx="78">
                  <c:v>0.17737573000000001</c:v>
                </c:pt>
                <c:pt idx="79">
                  <c:v>0.17737573000000001</c:v>
                </c:pt>
                <c:pt idx="80">
                  <c:v>0.35475145000000002</c:v>
                </c:pt>
                <c:pt idx="81">
                  <c:v>0.35475145000000002</c:v>
                </c:pt>
                <c:pt idx="82">
                  <c:v>0.35475145000000002</c:v>
                </c:pt>
                <c:pt idx="83">
                  <c:v>0.35475145000000002</c:v>
                </c:pt>
                <c:pt idx="84">
                  <c:v>0.35475145000000002</c:v>
                </c:pt>
                <c:pt idx="85">
                  <c:v>0.35475145000000002</c:v>
                </c:pt>
                <c:pt idx="86">
                  <c:v>0.35475145000000002</c:v>
                </c:pt>
                <c:pt idx="87">
                  <c:v>0.35475145000000002</c:v>
                </c:pt>
                <c:pt idx="88">
                  <c:v>0.70950290000000005</c:v>
                </c:pt>
                <c:pt idx="89">
                  <c:v>0.70950290000000005</c:v>
                </c:pt>
                <c:pt idx="90">
                  <c:v>0.70950290000000005</c:v>
                </c:pt>
                <c:pt idx="91">
                  <c:v>0.70950290000000005</c:v>
                </c:pt>
                <c:pt idx="92">
                  <c:v>0.70950290000000005</c:v>
                </c:pt>
                <c:pt idx="93">
                  <c:v>0.70950290000000005</c:v>
                </c:pt>
                <c:pt idx="94">
                  <c:v>0.70950290000000005</c:v>
                </c:pt>
                <c:pt idx="95">
                  <c:v>0.70950290000000005</c:v>
                </c:pt>
              </c:numCache>
            </c:numRef>
          </c:xVal>
          <c:yVal>
            <c:numRef>
              <c:f>'[塩パパ10min.xlsx]Chart Data'!$B$3:$B$390</c:f>
              <c:numCache>
                <c:formatCode>0.00E+00</c:formatCode>
                <c:ptCount val="388"/>
                <c:pt idx="0">
                  <c:v>1021000</c:v>
                </c:pt>
                <c:pt idx="1">
                  <c:v>1019000</c:v>
                </c:pt>
                <c:pt idx="2">
                  <c:v>1033000</c:v>
                </c:pt>
                <c:pt idx="3">
                  <c:v>1020000</c:v>
                </c:pt>
                <c:pt idx="4">
                  <c:v>1069000</c:v>
                </c:pt>
                <c:pt idx="5">
                  <c:v>977100</c:v>
                </c:pt>
                <c:pt idx="6">
                  <c:v>961200</c:v>
                </c:pt>
                <c:pt idx="7">
                  <c:v>967800</c:v>
                </c:pt>
                <c:pt idx="8">
                  <c:v>997600</c:v>
                </c:pt>
                <c:pt idx="9">
                  <c:v>1067000</c:v>
                </c:pt>
                <c:pt idx="10">
                  <c:v>983600</c:v>
                </c:pt>
                <c:pt idx="11">
                  <c:v>1064000</c:v>
                </c:pt>
                <c:pt idx="12">
                  <c:v>1012000</c:v>
                </c:pt>
                <c:pt idx="13">
                  <c:v>943000</c:v>
                </c:pt>
                <c:pt idx="14">
                  <c:v>1020000</c:v>
                </c:pt>
                <c:pt idx="15">
                  <c:v>1003000</c:v>
                </c:pt>
                <c:pt idx="16">
                  <c:v>818900</c:v>
                </c:pt>
                <c:pt idx="17">
                  <c:v>1000000</c:v>
                </c:pt>
                <c:pt idx="18">
                  <c:v>966600</c:v>
                </c:pt>
                <c:pt idx="19">
                  <c:v>1059000</c:v>
                </c:pt>
                <c:pt idx="20">
                  <c:v>989900</c:v>
                </c:pt>
                <c:pt idx="21">
                  <c:v>1010000</c:v>
                </c:pt>
                <c:pt idx="22">
                  <c:v>1056000</c:v>
                </c:pt>
                <c:pt idx="23">
                  <c:v>1038000</c:v>
                </c:pt>
                <c:pt idx="24">
                  <c:v>916000</c:v>
                </c:pt>
                <c:pt idx="25">
                  <c:v>1019000</c:v>
                </c:pt>
                <c:pt idx="26">
                  <c:v>937000</c:v>
                </c:pt>
                <c:pt idx="27">
                  <c:v>969900</c:v>
                </c:pt>
                <c:pt idx="28">
                  <c:v>1032000</c:v>
                </c:pt>
                <c:pt idx="29">
                  <c:v>1026000</c:v>
                </c:pt>
                <c:pt idx="30">
                  <c:v>1020000</c:v>
                </c:pt>
                <c:pt idx="31">
                  <c:v>889300</c:v>
                </c:pt>
                <c:pt idx="32">
                  <c:v>852200</c:v>
                </c:pt>
                <c:pt idx="33">
                  <c:v>880100</c:v>
                </c:pt>
                <c:pt idx="34">
                  <c:v>900800</c:v>
                </c:pt>
                <c:pt idx="35">
                  <c:v>917900</c:v>
                </c:pt>
                <c:pt idx="36">
                  <c:v>901600</c:v>
                </c:pt>
                <c:pt idx="37">
                  <c:v>913200</c:v>
                </c:pt>
                <c:pt idx="38">
                  <c:v>946300</c:v>
                </c:pt>
                <c:pt idx="39">
                  <c:v>864400</c:v>
                </c:pt>
                <c:pt idx="40">
                  <c:v>708600</c:v>
                </c:pt>
                <c:pt idx="41">
                  <c:v>799800</c:v>
                </c:pt>
                <c:pt idx="42">
                  <c:v>811100</c:v>
                </c:pt>
                <c:pt idx="43">
                  <c:v>787400</c:v>
                </c:pt>
                <c:pt idx="44">
                  <c:v>762100</c:v>
                </c:pt>
                <c:pt idx="45">
                  <c:v>798200</c:v>
                </c:pt>
                <c:pt idx="46">
                  <c:v>800900</c:v>
                </c:pt>
                <c:pt idx="47">
                  <c:v>778700</c:v>
                </c:pt>
                <c:pt idx="48">
                  <c:v>564200</c:v>
                </c:pt>
                <c:pt idx="49">
                  <c:v>568600</c:v>
                </c:pt>
                <c:pt idx="50">
                  <c:v>562100</c:v>
                </c:pt>
                <c:pt idx="51">
                  <c:v>602700</c:v>
                </c:pt>
                <c:pt idx="52">
                  <c:v>581500</c:v>
                </c:pt>
                <c:pt idx="53">
                  <c:v>587800</c:v>
                </c:pt>
                <c:pt idx="54">
                  <c:v>595800</c:v>
                </c:pt>
                <c:pt idx="55">
                  <c:v>572600</c:v>
                </c:pt>
                <c:pt idx="56">
                  <c:v>447300</c:v>
                </c:pt>
                <c:pt idx="57">
                  <c:v>478500</c:v>
                </c:pt>
                <c:pt idx="58">
                  <c:v>498900</c:v>
                </c:pt>
                <c:pt idx="59">
                  <c:v>469400</c:v>
                </c:pt>
                <c:pt idx="60">
                  <c:v>461700</c:v>
                </c:pt>
                <c:pt idx="61">
                  <c:v>473900</c:v>
                </c:pt>
                <c:pt idx="62">
                  <c:v>471500</c:v>
                </c:pt>
                <c:pt idx="63">
                  <c:v>429300</c:v>
                </c:pt>
                <c:pt idx="64">
                  <c:v>414900</c:v>
                </c:pt>
                <c:pt idx="65">
                  <c:v>432900</c:v>
                </c:pt>
                <c:pt idx="66">
                  <c:v>393600</c:v>
                </c:pt>
                <c:pt idx="67">
                  <c:v>409200</c:v>
                </c:pt>
                <c:pt idx="68">
                  <c:v>376500</c:v>
                </c:pt>
                <c:pt idx="69">
                  <c:v>358700</c:v>
                </c:pt>
                <c:pt idx="70">
                  <c:v>381400</c:v>
                </c:pt>
                <c:pt idx="71">
                  <c:v>378700</c:v>
                </c:pt>
                <c:pt idx="72">
                  <c:v>359000</c:v>
                </c:pt>
                <c:pt idx="73">
                  <c:v>376500</c:v>
                </c:pt>
                <c:pt idx="74">
                  <c:v>353700</c:v>
                </c:pt>
                <c:pt idx="75">
                  <c:v>345600</c:v>
                </c:pt>
                <c:pt idx="76">
                  <c:v>350200</c:v>
                </c:pt>
                <c:pt idx="77">
                  <c:v>358300</c:v>
                </c:pt>
                <c:pt idx="78">
                  <c:v>359500</c:v>
                </c:pt>
                <c:pt idx="79">
                  <c:v>346300</c:v>
                </c:pt>
                <c:pt idx="80">
                  <c:v>308700</c:v>
                </c:pt>
                <c:pt idx="81">
                  <c:v>370200</c:v>
                </c:pt>
                <c:pt idx="82">
                  <c:v>332100</c:v>
                </c:pt>
                <c:pt idx="83">
                  <c:v>346800</c:v>
                </c:pt>
                <c:pt idx="84">
                  <c:v>331500</c:v>
                </c:pt>
                <c:pt idx="85">
                  <c:v>334300</c:v>
                </c:pt>
                <c:pt idx="86">
                  <c:v>314300</c:v>
                </c:pt>
                <c:pt idx="87">
                  <c:v>298500</c:v>
                </c:pt>
                <c:pt idx="88">
                  <c:v>252100</c:v>
                </c:pt>
                <c:pt idx="89">
                  <c:v>237800</c:v>
                </c:pt>
                <c:pt idx="90">
                  <c:v>236700</c:v>
                </c:pt>
                <c:pt idx="91">
                  <c:v>242500</c:v>
                </c:pt>
                <c:pt idx="92">
                  <c:v>237400</c:v>
                </c:pt>
                <c:pt idx="93">
                  <c:v>251500</c:v>
                </c:pt>
                <c:pt idx="94">
                  <c:v>223500</c:v>
                </c:pt>
                <c:pt idx="95">
                  <c:v>215700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D6B-4077-B476-60B51645011B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'[塩パパ10min.xlsx]Chart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1.7737499999999999E-4</c:v>
                </c:pt>
                <c:pt idx="98" formatCode="0.00E+00">
                  <c:v>3.5474999999999998E-4</c:v>
                </c:pt>
                <c:pt idx="99" formatCode="0.00E+00">
                  <c:v>5.3212499999999994E-4</c:v>
                </c:pt>
                <c:pt idx="100" formatCode="0.00E+00">
                  <c:v>7.0949999999999995E-4</c:v>
                </c:pt>
                <c:pt idx="101" formatCode="0.00E+00">
                  <c:v>8.4251249999999986E-4</c:v>
                </c:pt>
                <c:pt idx="102" formatCode="0.00E+00">
                  <c:v>9.7552499999999987E-4</c:v>
                </c:pt>
                <c:pt idx="103" formatCode="0.00E+00">
                  <c:v>1.1085374999999999E-3</c:v>
                </c:pt>
                <c:pt idx="104" formatCode="0.00E+00">
                  <c:v>1.2415499999999999E-3</c:v>
                </c:pt>
                <c:pt idx="105" formatCode="0.00E+00">
                  <c:v>1.3745624999999999E-3</c:v>
                </c:pt>
                <c:pt idx="106" formatCode="0.00E+00">
                  <c:v>1.5075749999999999E-3</c:v>
                </c:pt>
                <c:pt idx="107" formatCode="0.00E+00">
                  <c:v>1.6405874999999999E-3</c:v>
                </c:pt>
                <c:pt idx="108" formatCode="0.00E+00">
                  <c:v>1.7736E-3</c:v>
                </c:pt>
                <c:pt idx="109" formatCode="0.00E+00">
                  <c:v>1.9953387499999998E-3</c:v>
                </c:pt>
                <c:pt idx="110" formatCode="0.00E+00">
                  <c:v>2.2170774999999998E-3</c:v>
                </c:pt>
                <c:pt idx="111" formatCode="0.00E+00">
                  <c:v>2.4388162499999998E-3</c:v>
                </c:pt>
                <c:pt idx="112" formatCode="0.00E+00">
                  <c:v>2.6605549999999998E-3</c:v>
                </c:pt>
                <c:pt idx="113" formatCode="0.00E+00">
                  <c:v>2.8822937499999998E-3</c:v>
                </c:pt>
                <c:pt idx="114" formatCode="0.00E+00">
                  <c:v>3.1040324999999998E-3</c:v>
                </c:pt>
                <c:pt idx="115" formatCode="0.00E+00">
                  <c:v>3.3257712499999998E-3</c:v>
                </c:pt>
                <c:pt idx="116" formatCode="0.00E+00">
                  <c:v>3.5475099999999998E-3</c:v>
                </c:pt>
                <c:pt idx="117" formatCode="0.00E+00">
                  <c:v>3.9909500000000001E-3</c:v>
                </c:pt>
                <c:pt idx="118" formatCode="0.00E+00">
                  <c:v>4.4343899999999999E-3</c:v>
                </c:pt>
                <c:pt idx="119" formatCode="0.00E+00">
                  <c:v>4.8778299999999997E-3</c:v>
                </c:pt>
                <c:pt idx="120" formatCode="0.00E+00">
                  <c:v>5.3212700000000003E-3</c:v>
                </c:pt>
                <c:pt idx="121" formatCode="0.00E+00">
                  <c:v>5.764710000000001E-3</c:v>
                </c:pt>
                <c:pt idx="122" formatCode="0.00E+00">
                  <c:v>6.2081500000000008E-3</c:v>
                </c:pt>
                <c:pt idx="123" formatCode="0.00E+00">
                  <c:v>6.6515900000000006E-3</c:v>
                </c:pt>
                <c:pt idx="124" formatCode="0.00E+00">
                  <c:v>7.0950300000000004E-3</c:v>
                </c:pt>
                <c:pt idx="125" formatCode="0.00E+00">
                  <c:v>8.4253474999999994E-3</c:v>
                </c:pt>
                <c:pt idx="126" formatCode="0.00E+00">
                  <c:v>9.7556650000000002E-3</c:v>
                </c:pt>
                <c:pt idx="127" formatCode="0.00E+00">
                  <c:v>1.1085982500000001E-2</c:v>
                </c:pt>
                <c:pt idx="128" formatCode="0.00E+00">
                  <c:v>1.2416300000000002E-2</c:v>
                </c:pt>
                <c:pt idx="129" formatCode="0.00E+00">
                  <c:v>1.3746617500000002E-2</c:v>
                </c:pt>
                <c:pt idx="130" formatCode="0.00E+00">
                  <c:v>1.5076935000000001E-2</c:v>
                </c:pt>
                <c:pt idx="131" formatCode="0.00E+00">
                  <c:v>1.64072525E-2</c:v>
                </c:pt>
                <c:pt idx="132" formatCode="0.00E+00">
                  <c:v>1.7737570000000001E-2</c:v>
                </c:pt>
                <c:pt idx="133" formatCode="0.00E+00">
                  <c:v>1.9954767500000001E-2</c:v>
                </c:pt>
                <c:pt idx="134" formatCode="0.00E+00">
                  <c:v>2.2171965000000002E-2</c:v>
                </c:pt>
                <c:pt idx="135" formatCode="0.00E+00">
                  <c:v>2.4389162499999999E-2</c:v>
                </c:pt>
                <c:pt idx="136" formatCode="0.00E+00">
                  <c:v>2.6606359999999999E-2</c:v>
                </c:pt>
                <c:pt idx="137" formatCode="0.00E+00">
                  <c:v>2.8823557499999999E-2</c:v>
                </c:pt>
                <c:pt idx="138" formatCode="0.00E+00">
                  <c:v>3.1040754999999996E-2</c:v>
                </c:pt>
                <c:pt idx="139" formatCode="0.00E+00">
                  <c:v>3.3257952499999993E-2</c:v>
                </c:pt>
                <c:pt idx="140" formatCode="0.00E+00">
                  <c:v>3.5475149999999997E-2</c:v>
                </c:pt>
                <c:pt idx="141" formatCode="0.00E+00">
                  <c:v>3.9909542499999999E-2</c:v>
                </c:pt>
                <c:pt idx="142" formatCode="0.00E+00">
                  <c:v>4.4343935000000001E-2</c:v>
                </c:pt>
                <c:pt idx="143" formatCode="0.00E+00">
                  <c:v>4.8778327499999996E-2</c:v>
                </c:pt>
                <c:pt idx="144" formatCode="0.00E+00">
                  <c:v>5.3212719999999998E-2</c:v>
                </c:pt>
                <c:pt idx="145" formatCode="0.00E+00">
                  <c:v>5.76471125E-2</c:v>
                </c:pt>
                <c:pt idx="146" formatCode="0.00E+00">
                  <c:v>6.2081504999999995E-2</c:v>
                </c:pt>
                <c:pt idx="147" formatCode="0.00E+00">
                  <c:v>6.6515897500000004E-2</c:v>
                </c:pt>
                <c:pt idx="148" formatCode="0.00E+00">
                  <c:v>7.0950289999999999E-2</c:v>
                </c:pt>
                <c:pt idx="149" formatCode="0.00E+00">
                  <c:v>8.4253469999999997E-2</c:v>
                </c:pt>
                <c:pt idx="150" formatCode="0.00E+00">
                  <c:v>9.7556649999999995E-2</c:v>
                </c:pt>
                <c:pt idx="151" formatCode="0.00E+00">
                  <c:v>0.11085982999999999</c:v>
                </c:pt>
                <c:pt idx="152" formatCode="0.00E+00">
                  <c:v>0.12416301</c:v>
                </c:pt>
                <c:pt idx="153" formatCode="0.00E+00">
                  <c:v>0.13746619000000002</c:v>
                </c:pt>
                <c:pt idx="154" formatCode="0.00E+00">
                  <c:v>0.15076937000000001</c:v>
                </c:pt>
                <c:pt idx="155" formatCode="0.00E+00">
                  <c:v>0.16407255000000001</c:v>
                </c:pt>
                <c:pt idx="156" formatCode="0.00E+00">
                  <c:v>0.17737573000000001</c:v>
                </c:pt>
                <c:pt idx="157" formatCode="0.00E+00">
                  <c:v>0.19954769500000002</c:v>
                </c:pt>
                <c:pt idx="158" formatCode="0.00E+00">
                  <c:v>0.22171966000000001</c:v>
                </c:pt>
                <c:pt idx="159" formatCode="0.00E+00">
                  <c:v>0.243891625</c:v>
                </c:pt>
                <c:pt idx="160" formatCode="0.00E+00">
                  <c:v>0.26606359000000002</c:v>
                </c:pt>
                <c:pt idx="161" formatCode="0.00E+00">
                  <c:v>0.28823555500000003</c:v>
                </c:pt>
                <c:pt idx="162" formatCode="0.00E+00">
                  <c:v>0.31040752000000005</c:v>
                </c:pt>
                <c:pt idx="163" formatCode="0.00E+00">
                  <c:v>0.35475145000000002</c:v>
                </c:pt>
                <c:pt idx="164" formatCode="0.00E+00">
                  <c:v>0.39909538124999999</c:v>
                </c:pt>
                <c:pt idx="165" formatCode="0.00E+00">
                  <c:v>0.44343931250000002</c:v>
                </c:pt>
                <c:pt idx="166" formatCode="0.00E+00">
                  <c:v>0.53212717500000006</c:v>
                </c:pt>
                <c:pt idx="167" formatCode="0.00E+00">
                  <c:v>0.62081503750000011</c:v>
                </c:pt>
                <c:pt idx="168" formatCode="0.00E+00">
                  <c:v>0.70950290000000005</c:v>
                </c:pt>
              </c:numCache>
            </c:numRef>
          </c:xVal>
          <c:yVal>
            <c:numRef>
              <c:f>'[塩パパ10min.xlsx]Chart Data'!$F$3:$F$390</c:f>
              <c:numCache>
                <c:formatCode>General</c:formatCode>
                <c:ptCount val="388"/>
                <c:pt idx="96" formatCode="0.00E+00">
                  <c:v>1021968.5175507062</c:v>
                </c:pt>
                <c:pt idx="97" formatCode="0.00E+00">
                  <c:v>1016749.44760334</c:v>
                </c:pt>
                <c:pt idx="98" formatCode="0.00E+00">
                  <c:v>1010556.0188009928</c:v>
                </c:pt>
                <c:pt idx="99" formatCode="0.00E+00">
                  <c:v>1004006.2154513553</c:v>
                </c:pt>
                <c:pt idx="100" formatCode="0.00E+00">
                  <c:v>997261.43990548921</c:v>
                </c:pt>
                <c:pt idx="101" formatCode="0.00E+00">
                  <c:v>992126.88459636003</c:v>
                </c:pt>
                <c:pt idx="102" formatCode="0.00E+00">
                  <c:v>986952.38454676687</c:v>
                </c:pt>
                <c:pt idx="103" formatCode="0.00E+00">
                  <c:v>981754.62615355721</c:v>
                </c:pt>
                <c:pt idx="104" formatCode="0.00E+00">
                  <c:v>976546.45823994954</c:v>
                </c:pt>
                <c:pt idx="105" formatCode="0.00E+00">
                  <c:v>971338.03730528953</c:v>
                </c:pt>
                <c:pt idx="106" formatCode="0.00E+00">
                  <c:v>966137.54803893133</c:v>
                </c:pt>
                <c:pt idx="107" formatCode="0.00E+00">
                  <c:v>960951.68201388861</c:v>
                </c:pt>
                <c:pt idx="108" formatCode="0.00E+00">
                  <c:v>955785.96976225288</c:v>
                </c:pt>
                <c:pt idx="109" formatCode="0.00E+00">
                  <c:v>947231.44148305885</c:v>
                </c:pt>
                <c:pt idx="110" formatCode="0.00E+00">
                  <c:v>938762.4332224041</c:v>
                </c:pt>
                <c:pt idx="111" formatCode="0.00E+00">
                  <c:v>930391.72771522508</c:v>
                </c:pt>
                <c:pt idx="112" formatCode="0.00E+00">
                  <c:v>922128.9559880239</c:v>
                </c:pt>
                <c:pt idx="113" formatCode="0.00E+00">
                  <c:v>913981.34246601642</c:v>
                </c:pt>
                <c:pt idx="114" formatCode="0.00E+00">
                  <c:v>905954.23911776161</c:v>
                </c:pt>
                <c:pt idx="115" formatCode="0.00E+00">
                  <c:v>898051.51965571381</c:v>
                </c:pt>
                <c:pt idx="116" formatCode="0.00E+00">
                  <c:v>890275.87745902489</c:v>
                </c:pt>
                <c:pt idx="117" formatCode="0.00E+00">
                  <c:v>875113.28506197897</c:v>
                </c:pt>
                <c:pt idx="118" formatCode="0.00E+00">
                  <c:v>860470.63539026608</c:v>
                </c:pt>
                <c:pt idx="119" formatCode="0.00E+00">
                  <c:v>846345.06912876514</c:v>
                </c:pt>
                <c:pt idx="120" formatCode="0.00E+00">
                  <c:v>832728.12520950253</c:v>
                </c:pt>
                <c:pt idx="121" formatCode="0.00E+00">
                  <c:v>819607.61885821982</c:v>
                </c:pt>
                <c:pt idx="122" formatCode="0.00E+00">
                  <c:v>806968.94137795724</c:v>
                </c:pt>
                <c:pt idx="123" formatCode="0.00E+00">
                  <c:v>794795.97450615198</c:v>
                </c:pt>
                <c:pt idx="124" formatCode="0.00E+00">
                  <c:v>783071.74044586997</c:v>
                </c:pt>
                <c:pt idx="125" formatCode="0.00E+00">
                  <c:v>750417.69129492971</c:v>
                </c:pt>
                <c:pt idx="126" formatCode="0.00E+00">
                  <c:v>721184.03722940711</c:v>
                </c:pt>
                <c:pt idx="127" formatCode="0.00E+00">
                  <c:v>694942.10739539319</c:v>
                </c:pt>
                <c:pt idx="128" formatCode="0.00E+00">
                  <c:v>671311.02949004422</c:v>
                </c:pt>
                <c:pt idx="129" formatCode="0.00E+00">
                  <c:v>649959.38316388777</c:v>
                </c:pt>
                <c:pt idx="130" formatCode="0.00E+00">
                  <c:v>630601.60322491988</c:v>
                </c:pt>
                <c:pt idx="131" formatCode="0.00E+00">
                  <c:v>612992.64686976583</c:v>
                </c:pt>
                <c:pt idx="132" formatCode="0.00E+00">
                  <c:v>596922.43814208847</c:v>
                </c:pt>
                <c:pt idx="133" formatCode="0.00E+00">
                  <c:v>573080.1225173783</c:v>
                </c:pt>
                <c:pt idx="134" formatCode="0.00E+00">
                  <c:v>552335.17026273883</c:v>
                </c:pt>
                <c:pt idx="135" formatCode="0.00E+00">
                  <c:v>534149.64067806397</c:v>
                </c:pt>
                <c:pt idx="136" formatCode="0.00E+00">
                  <c:v>518098.24976835726</c:v>
                </c:pt>
                <c:pt idx="137" formatCode="0.00E+00">
                  <c:v>503841.60981536796</c:v>
                </c:pt>
                <c:pt idx="138" formatCode="0.00E+00">
                  <c:v>491106.35639010591</c:v>
                </c:pt>
                <c:pt idx="139" formatCode="0.00E+00">
                  <c:v>479670.32722391759</c:v>
                </c:pt>
                <c:pt idx="140" formatCode="0.00E+00">
                  <c:v>469351.43159615662</c:v>
                </c:pt>
                <c:pt idx="141" formatCode="0.00E+00">
                  <c:v>451488.46770450537</c:v>
                </c:pt>
                <c:pt idx="142" formatCode="0.00E+00">
                  <c:v>436587.692001594</c:v>
                </c:pt>
                <c:pt idx="143" formatCode="0.00E+00">
                  <c:v>423988.32971607166</c:v>
                </c:pt>
                <c:pt idx="144" formatCode="0.00E+00">
                  <c:v>413209.22626519663</c:v>
                </c:pt>
                <c:pt idx="145" formatCode="0.00E+00">
                  <c:v>403892.46927004866</c:v>
                </c:pt>
                <c:pt idx="146" formatCode="0.00E+00">
                  <c:v>395766.76802054571</c:v>
                </c:pt>
                <c:pt idx="147" formatCode="0.00E+00">
                  <c:v>388623.03358109319</c:v>
                </c:pt>
                <c:pt idx="148" formatCode="0.00E+00">
                  <c:v>382297.70610172598</c:v>
                </c:pt>
                <c:pt idx="149" formatCode="0.00E+00">
                  <c:v>367057.78833559202</c:v>
                </c:pt>
                <c:pt idx="150" formatCode="0.00E+00">
                  <c:v>355772.06848146184</c:v>
                </c:pt>
                <c:pt idx="151" formatCode="0.00E+00">
                  <c:v>347103.54829179629</c:v>
                </c:pt>
                <c:pt idx="152" formatCode="0.00E+00">
                  <c:v>340251.71670139884</c:v>
                </c:pt>
                <c:pt idx="153" formatCode="0.00E+00">
                  <c:v>334709.45153197565</c:v>
                </c:pt>
                <c:pt idx="154" formatCode="0.00E+00">
                  <c:v>330140.62639553426</c:v>
                </c:pt>
                <c:pt idx="155" formatCode="0.00E+00">
                  <c:v>326314.03922763799</c:v>
                </c:pt>
                <c:pt idx="156" formatCode="0.00E+00">
                  <c:v>323065.66290988948</c:v>
                </c:pt>
                <c:pt idx="157" formatCode="0.00E+00">
                  <c:v>318626.25190302293</c:v>
                </c:pt>
                <c:pt idx="158" formatCode="0.00E+00">
                  <c:v>315090.39866641711</c:v>
                </c:pt>
                <c:pt idx="159" formatCode="0.00E+00">
                  <c:v>312212.13778712647</c:v>
                </c:pt>
                <c:pt idx="160" formatCode="0.00E+00">
                  <c:v>309826.63958243997</c:v>
                </c:pt>
                <c:pt idx="161" formatCode="0.00E+00">
                  <c:v>307819.46267212875</c:v>
                </c:pt>
                <c:pt idx="162" formatCode="0.00E+00">
                  <c:v>306108.76023248187</c:v>
                </c:pt>
                <c:pt idx="163" formatCode="0.00E+00">
                  <c:v>303351.70893502596</c:v>
                </c:pt>
                <c:pt idx="164" formatCode="0.00E+00">
                  <c:v>301230.75281815109</c:v>
                </c:pt>
                <c:pt idx="165" formatCode="0.00E+00">
                  <c:v>299551.70407733211</c:v>
                </c:pt>
                <c:pt idx="166" formatCode="0.00E+00">
                  <c:v>297068.76573969267</c:v>
                </c:pt>
                <c:pt idx="167" formatCode="0.00E+00">
                  <c:v>295326.90180220705</c:v>
                </c:pt>
                <c:pt idx="168" formatCode="0.00E+00">
                  <c:v>294041.48839071934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D6B-4077-B476-60B5164501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97867903"/>
        <c:axId val="1"/>
      </c:scatterChart>
      <c:valAx>
        <c:axId val="1997867903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997867903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081644134162063"/>
          <c:y val="6.0916253867695232E-2"/>
          <c:w val="0.70570971184631803"/>
          <c:h val="0.8290662318776714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'[ミリスロール1min.xlsx]Chart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'[ミリスロール1min.xlsx]Chart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'[ミリスロール1min.xlsx]Chart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1.1009E-4</c:v>
                </c:pt>
                <c:pt idx="9">
                  <c:v>1.1009E-4</c:v>
                </c:pt>
                <c:pt idx="10">
                  <c:v>1.1009E-4</c:v>
                </c:pt>
                <c:pt idx="11">
                  <c:v>1.1009E-4</c:v>
                </c:pt>
                <c:pt idx="12">
                  <c:v>1.1009E-4</c:v>
                </c:pt>
                <c:pt idx="13">
                  <c:v>1.1009E-4</c:v>
                </c:pt>
                <c:pt idx="14">
                  <c:v>1.1009E-4</c:v>
                </c:pt>
                <c:pt idx="15">
                  <c:v>1.1009E-4</c:v>
                </c:pt>
                <c:pt idx="16">
                  <c:v>2.2018E-4</c:v>
                </c:pt>
                <c:pt idx="17">
                  <c:v>2.2018E-4</c:v>
                </c:pt>
                <c:pt idx="18">
                  <c:v>2.2018E-4</c:v>
                </c:pt>
                <c:pt idx="19">
                  <c:v>2.2018E-4</c:v>
                </c:pt>
                <c:pt idx="20">
                  <c:v>2.2018E-4</c:v>
                </c:pt>
                <c:pt idx="21">
                  <c:v>2.2018E-4</c:v>
                </c:pt>
                <c:pt idx="22">
                  <c:v>2.2018E-4</c:v>
                </c:pt>
                <c:pt idx="23">
                  <c:v>2.2018E-4</c:v>
                </c:pt>
                <c:pt idx="24">
                  <c:v>5.5044000000000002E-4</c:v>
                </c:pt>
                <c:pt idx="25">
                  <c:v>5.5044000000000002E-4</c:v>
                </c:pt>
                <c:pt idx="26">
                  <c:v>5.5044000000000002E-4</c:v>
                </c:pt>
                <c:pt idx="27">
                  <c:v>5.5044000000000002E-4</c:v>
                </c:pt>
                <c:pt idx="28">
                  <c:v>5.5044000000000002E-4</c:v>
                </c:pt>
                <c:pt idx="29">
                  <c:v>5.5044000000000002E-4</c:v>
                </c:pt>
                <c:pt idx="30">
                  <c:v>5.5044000000000002E-4</c:v>
                </c:pt>
                <c:pt idx="31">
                  <c:v>5.5044000000000002E-4</c:v>
                </c:pt>
                <c:pt idx="32">
                  <c:v>1.10089E-3</c:v>
                </c:pt>
                <c:pt idx="33">
                  <c:v>1.10089E-3</c:v>
                </c:pt>
                <c:pt idx="34">
                  <c:v>1.10089E-3</c:v>
                </c:pt>
                <c:pt idx="35">
                  <c:v>1.10089E-3</c:v>
                </c:pt>
                <c:pt idx="36">
                  <c:v>1.10089E-3</c:v>
                </c:pt>
                <c:pt idx="37">
                  <c:v>1.10089E-3</c:v>
                </c:pt>
                <c:pt idx="38">
                  <c:v>1.10089E-3</c:v>
                </c:pt>
                <c:pt idx="39">
                  <c:v>1.10089E-3</c:v>
                </c:pt>
                <c:pt idx="40">
                  <c:v>2.20177E-3</c:v>
                </c:pt>
                <c:pt idx="41">
                  <c:v>2.20177E-3</c:v>
                </c:pt>
                <c:pt idx="42">
                  <c:v>2.20177E-3</c:v>
                </c:pt>
                <c:pt idx="43">
                  <c:v>2.20177E-3</c:v>
                </c:pt>
                <c:pt idx="44">
                  <c:v>2.20177E-3</c:v>
                </c:pt>
                <c:pt idx="45">
                  <c:v>2.20177E-3</c:v>
                </c:pt>
                <c:pt idx="46">
                  <c:v>2.20177E-3</c:v>
                </c:pt>
                <c:pt idx="47">
                  <c:v>2.20177E-3</c:v>
                </c:pt>
                <c:pt idx="48">
                  <c:v>5.5044300000000003E-3</c:v>
                </c:pt>
                <c:pt idx="49">
                  <c:v>5.5044300000000003E-3</c:v>
                </c:pt>
                <c:pt idx="50">
                  <c:v>5.5044300000000003E-3</c:v>
                </c:pt>
                <c:pt idx="51">
                  <c:v>5.5044300000000003E-3</c:v>
                </c:pt>
                <c:pt idx="52">
                  <c:v>5.5044300000000003E-3</c:v>
                </c:pt>
                <c:pt idx="53">
                  <c:v>5.5044300000000003E-3</c:v>
                </c:pt>
                <c:pt idx="54">
                  <c:v>5.5044300000000003E-3</c:v>
                </c:pt>
                <c:pt idx="55">
                  <c:v>5.5044300000000003E-3</c:v>
                </c:pt>
                <c:pt idx="56">
                  <c:v>1.1008850000000001E-2</c:v>
                </c:pt>
                <c:pt idx="57">
                  <c:v>1.1008850000000001E-2</c:v>
                </c:pt>
                <c:pt idx="58">
                  <c:v>1.1008850000000001E-2</c:v>
                </c:pt>
                <c:pt idx="59">
                  <c:v>1.1008850000000001E-2</c:v>
                </c:pt>
                <c:pt idx="60">
                  <c:v>1.1008850000000001E-2</c:v>
                </c:pt>
                <c:pt idx="61">
                  <c:v>1.1008850000000001E-2</c:v>
                </c:pt>
                <c:pt idx="62">
                  <c:v>1.1008850000000001E-2</c:v>
                </c:pt>
                <c:pt idx="63">
                  <c:v>1.1008850000000001E-2</c:v>
                </c:pt>
                <c:pt idx="64">
                  <c:v>2.2017700000000001E-2</c:v>
                </c:pt>
                <c:pt idx="65">
                  <c:v>2.2017700000000001E-2</c:v>
                </c:pt>
                <c:pt idx="66">
                  <c:v>2.2017700000000001E-2</c:v>
                </c:pt>
                <c:pt idx="67">
                  <c:v>2.2017700000000001E-2</c:v>
                </c:pt>
                <c:pt idx="68">
                  <c:v>2.2017700000000001E-2</c:v>
                </c:pt>
                <c:pt idx="69">
                  <c:v>2.2017700000000001E-2</c:v>
                </c:pt>
                <c:pt idx="70">
                  <c:v>2.2017700000000001E-2</c:v>
                </c:pt>
                <c:pt idx="71">
                  <c:v>2.2017700000000001E-2</c:v>
                </c:pt>
                <c:pt idx="72">
                  <c:v>5.5044259999999998E-2</c:v>
                </c:pt>
                <c:pt idx="73">
                  <c:v>5.5044259999999998E-2</c:v>
                </c:pt>
                <c:pt idx="74">
                  <c:v>5.5044259999999998E-2</c:v>
                </c:pt>
                <c:pt idx="75">
                  <c:v>5.5044259999999998E-2</c:v>
                </c:pt>
                <c:pt idx="76">
                  <c:v>5.5044259999999998E-2</c:v>
                </c:pt>
                <c:pt idx="77">
                  <c:v>5.5044259999999998E-2</c:v>
                </c:pt>
                <c:pt idx="78">
                  <c:v>5.5044259999999998E-2</c:v>
                </c:pt>
                <c:pt idx="79">
                  <c:v>5.5044259999999998E-2</c:v>
                </c:pt>
                <c:pt idx="80">
                  <c:v>0.11008851</c:v>
                </c:pt>
                <c:pt idx="81">
                  <c:v>0.11008851</c:v>
                </c:pt>
                <c:pt idx="82">
                  <c:v>0.11008851</c:v>
                </c:pt>
                <c:pt idx="83">
                  <c:v>0.11008851</c:v>
                </c:pt>
                <c:pt idx="84">
                  <c:v>0.11008851</c:v>
                </c:pt>
                <c:pt idx="85">
                  <c:v>0.11008851</c:v>
                </c:pt>
                <c:pt idx="86">
                  <c:v>0.11008851</c:v>
                </c:pt>
                <c:pt idx="87">
                  <c:v>0.11008851</c:v>
                </c:pt>
                <c:pt idx="88">
                  <c:v>0.22017702</c:v>
                </c:pt>
                <c:pt idx="89">
                  <c:v>0.22017702</c:v>
                </c:pt>
                <c:pt idx="90">
                  <c:v>0.22017702</c:v>
                </c:pt>
                <c:pt idx="91">
                  <c:v>0.22017702</c:v>
                </c:pt>
                <c:pt idx="92">
                  <c:v>0.22017702</c:v>
                </c:pt>
                <c:pt idx="93">
                  <c:v>0.22017702</c:v>
                </c:pt>
                <c:pt idx="94">
                  <c:v>0.22017702</c:v>
                </c:pt>
                <c:pt idx="95">
                  <c:v>0.22017702</c:v>
                </c:pt>
              </c:numCache>
            </c:numRef>
          </c:xVal>
          <c:yVal>
            <c:numRef>
              <c:f>'[ミリスロール1min.xlsx]Chart Data'!$B$3:$B$390</c:f>
              <c:numCache>
                <c:formatCode>0.00E+00</c:formatCode>
                <c:ptCount val="388"/>
                <c:pt idx="0">
                  <c:v>588500</c:v>
                </c:pt>
                <c:pt idx="1">
                  <c:v>662000</c:v>
                </c:pt>
                <c:pt idx="2">
                  <c:v>703400</c:v>
                </c:pt>
                <c:pt idx="3">
                  <c:v>715800</c:v>
                </c:pt>
                <c:pt idx="4">
                  <c:v>651600</c:v>
                </c:pt>
                <c:pt idx="5">
                  <c:v>722500</c:v>
                </c:pt>
                <c:pt idx="6">
                  <c:v>732600</c:v>
                </c:pt>
                <c:pt idx="7">
                  <c:v>706900</c:v>
                </c:pt>
                <c:pt idx="8">
                  <c:v>636100</c:v>
                </c:pt>
                <c:pt idx="9">
                  <c:v>715300</c:v>
                </c:pt>
                <c:pt idx="10">
                  <c:v>680700</c:v>
                </c:pt>
                <c:pt idx="11">
                  <c:v>714400</c:v>
                </c:pt>
                <c:pt idx="12">
                  <c:v>720000</c:v>
                </c:pt>
                <c:pt idx="13">
                  <c:v>843400</c:v>
                </c:pt>
                <c:pt idx="14">
                  <c:v>846400</c:v>
                </c:pt>
                <c:pt idx="15">
                  <c:v>821500</c:v>
                </c:pt>
                <c:pt idx="16">
                  <c:v>652800</c:v>
                </c:pt>
                <c:pt idx="17">
                  <c:v>675100</c:v>
                </c:pt>
                <c:pt idx="18">
                  <c:v>670200</c:v>
                </c:pt>
                <c:pt idx="19">
                  <c:v>746600</c:v>
                </c:pt>
                <c:pt idx="20">
                  <c:v>667000</c:v>
                </c:pt>
                <c:pt idx="21">
                  <c:v>751700</c:v>
                </c:pt>
                <c:pt idx="22">
                  <c:v>723300</c:v>
                </c:pt>
                <c:pt idx="23">
                  <c:v>809400</c:v>
                </c:pt>
                <c:pt idx="24">
                  <c:v>634600</c:v>
                </c:pt>
                <c:pt idx="25">
                  <c:v>676700</c:v>
                </c:pt>
                <c:pt idx="26">
                  <c:v>670800</c:v>
                </c:pt>
                <c:pt idx="27">
                  <c:v>689500</c:v>
                </c:pt>
                <c:pt idx="28">
                  <c:v>698000</c:v>
                </c:pt>
                <c:pt idx="29">
                  <c:v>760100</c:v>
                </c:pt>
                <c:pt idx="30">
                  <c:v>749900</c:v>
                </c:pt>
                <c:pt idx="31">
                  <c:v>810000</c:v>
                </c:pt>
                <c:pt idx="32">
                  <c:v>677000</c:v>
                </c:pt>
                <c:pt idx="33">
                  <c:v>707100</c:v>
                </c:pt>
                <c:pt idx="34">
                  <c:v>700100</c:v>
                </c:pt>
                <c:pt idx="35">
                  <c:v>762800</c:v>
                </c:pt>
                <c:pt idx="36">
                  <c:v>757100</c:v>
                </c:pt>
                <c:pt idx="37">
                  <c:v>779500</c:v>
                </c:pt>
                <c:pt idx="38">
                  <c:v>814300</c:v>
                </c:pt>
                <c:pt idx="39">
                  <c:v>790000</c:v>
                </c:pt>
                <c:pt idx="40">
                  <c:v>628800</c:v>
                </c:pt>
                <c:pt idx="41">
                  <c:v>754800</c:v>
                </c:pt>
                <c:pt idx="42">
                  <c:v>738600</c:v>
                </c:pt>
                <c:pt idx="43">
                  <c:v>695800</c:v>
                </c:pt>
                <c:pt idx="44">
                  <c:v>718600</c:v>
                </c:pt>
                <c:pt idx="45">
                  <c:v>800900</c:v>
                </c:pt>
                <c:pt idx="46">
                  <c:v>759300</c:v>
                </c:pt>
                <c:pt idx="47">
                  <c:v>784200</c:v>
                </c:pt>
                <c:pt idx="48">
                  <c:v>652700</c:v>
                </c:pt>
                <c:pt idx="49">
                  <c:v>726300</c:v>
                </c:pt>
                <c:pt idx="50">
                  <c:v>766600</c:v>
                </c:pt>
                <c:pt idx="51">
                  <c:v>742000</c:v>
                </c:pt>
                <c:pt idx="52">
                  <c:v>750900</c:v>
                </c:pt>
                <c:pt idx="53">
                  <c:v>796100</c:v>
                </c:pt>
                <c:pt idx="54">
                  <c:v>818400</c:v>
                </c:pt>
                <c:pt idx="55">
                  <c:v>830800</c:v>
                </c:pt>
                <c:pt idx="56">
                  <c:v>649700</c:v>
                </c:pt>
                <c:pt idx="57">
                  <c:v>727400</c:v>
                </c:pt>
                <c:pt idx="58">
                  <c:v>726500</c:v>
                </c:pt>
                <c:pt idx="59">
                  <c:v>729600</c:v>
                </c:pt>
                <c:pt idx="60">
                  <c:v>735800</c:v>
                </c:pt>
                <c:pt idx="61">
                  <c:v>779600</c:v>
                </c:pt>
                <c:pt idx="62">
                  <c:v>880700</c:v>
                </c:pt>
                <c:pt idx="63">
                  <c:v>899400</c:v>
                </c:pt>
                <c:pt idx="64">
                  <c:v>639400</c:v>
                </c:pt>
                <c:pt idx="65">
                  <c:v>765000</c:v>
                </c:pt>
                <c:pt idx="66">
                  <c:v>704700</c:v>
                </c:pt>
                <c:pt idx="67">
                  <c:v>754600</c:v>
                </c:pt>
                <c:pt idx="68">
                  <c:v>788300</c:v>
                </c:pt>
                <c:pt idx="69">
                  <c:v>818100</c:v>
                </c:pt>
                <c:pt idx="70">
                  <c:v>789200</c:v>
                </c:pt>
                <c:pt idx="71">
                  <c:v>784800</c:v>
                </c:pt>
                <c:pt idx="72">
                  <c:v>683200</c:v>
                </c:pt>
                <c:pt idx="73">
                  <c:v>740200</c:v>
                </c:pt>
                <c:pt idx="74">
                  <c:v>835000</c:v>
                </c:pt>
                <c:pt idx="75">
                  <c:v>834000</c:v>
                </c:pt>
                <c:pt idx="76">
                  <c:v>834700</c:v>
                </c:pt>
                <c:pt idx="77">
                  <c:v>928300</c:v>
                </c:pt>
                <c:pt idx="78">
                  <c:v>999300</c:v>
                </c:pt>
                <c:pt idx="79">
                  <c:v>1337000</c:v>
                </c:pt>
                <c:pt idx="80">
                  <c:v>739400</c:v>
                </c:pt>
                <c:pt idx="81">
                  <c:v>769200</c:v>
                </c:pt>
                <c:pt idx="82">
                  <c:v>777400</c:v>
                </c:pt>
                <c:pt idx="83">
                  <c:v>832700</c:v>
                </c:pt>
                <c:pt idx="84">
                  <c:v>823900</c:v>
                </c:pt>
                <c:pt idx="85">
                  <c:v>821200</c:v>
                </c:pt>
                <c:pt idx="86">
                  <c:v>839700</c:v>
                </c:pt>
                <c:pt idx="87">
                  <c:v>783000</c:v>
                </c:pt>
                <c:pt idx="88">
                  <c:v>592400</c:v>
                </c:pt>
                <c:pt idx="89">
                  <c:v>749900</c:v>
                </c:pt>
                <c:pt idx="90">
                  <c:v>767500</c:v>
                </c:pt>
                <c:pt idx="91">
                  <c:v>834400</c:v>
                </c:pt>
                <c:pt idx="92">
                  <c:v>884000</c:v>
                </c:pt>
                <c:pt idx="93">
                  <c:v>904500</c:v>
                </c:pt>
                <c:pt idx="94">
                  <c:v>892600</c:v>
                </c:pt>
                <c:pt idx="95">
                  <c:v>26600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392-4E89-A749-B94D46C617E9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'[ミリスロール1min.xlsx]Chart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1.1009E-4</c:v>
                </c:pt>
                <c:pt idx="98" formatCode="0.00E+00">
                  <c:v>2.2018E-4</c:v>
                </c:pt>
                <c:pt idx="99" formatCode="0.00E+00">
                  <c:v>5.5044000000000002E-4</c:v>
                </c:pt>
                <c:pt idx="100" formatCode="0.00E+00">
                  <c:v>8.2566499999999995E-4</c:v>
                </c:pt>
                <c:pt idx="101" formatCode="0.00E+00">
                  <c:v>1.10089E-3</c:v>
                </c:pt>
                <c:pt idx="102" formatCode="0.00E+00">
                  <c:v>1.6513299999999999E-3</c:v>
                </c:pt>
                <c:pt idx="103" formatCode="0.00E+00">
                  <c:v>2.20177E-3</c:v>
                </c:pt>
                <c:pt idx="104" formatCode="0.00E+00">
                  <c:v>3.0274350000000002E-3</c:v>
                </c:pt>
                <c:pt idx="105" formatCode="0.00E+00">
                  <c:v>3.8530999999999999E-3</c:v>
                </c:pt>
                <c:pt idx="106" formatCode="0.00E+00">
                  <c:v>4.6787649999999997E-3</c:v>
                </c:pt>
                <c:pt idx="107" formatCode="0.00E+00">
                  <c:v>5.5044300000000003E-3</c:v>
                </c:pt>
                <c:pt idx="108" formatCode="0.00E+00">
                  <c:v>6.8805350000000001E-3</c:v>
                </c:pt>
                <c:pt idx="109" formatCode="0.00E+00">
                  <c:v>8.2566400000000009E-3</c:v>
                </c:pt>
                <c:pt idx="110" formatCode="0.00E+00">
                  <c:v>1.1008850000000001E-2</c:v>
                </c:pt>
                <c:pt idx="111" formatCode="0.00E+00">
                  <c:v>1.6513275000000001E-2</c:v>
                </c:pt>
                <c:pt idx="112" formatCode="0.00E+00">
                  <c:v>2.2017700000000001E-2</c:v>
                </c:pt>
                <c:pt idx="113" formatCode="0.00E+00">
                  <c:v>5.5044259999999998E-2</c:v>
                </c:pt>
                <c:pt idx="114" formatCode="0.00E+00">
                  <c:v>0.11008851</c:v>
                </c:pt>
                <c:pt idx="115" formatCode="0.00E+00">
                  <c:v>0.22017702</c:v>
                </c:pt>
              </c:numCache>
            </c:numRef>
          </c:xVal>
          <c:yVal>
            <c:numRef>
              <c:f>'[ミリスロール1min.xlsx]Chart Data'!$F$3:$F$390</c:f>
              <c:numCache>
                <c:formatCode>General</c:formatCode>
                <c:ptCount val="388"/>
                <c:pt idx="96" formatCode="0.00E+00">
                  <c:v>712742.06103653996</c:v>
                </c:pt>
                <c:pt idx="97" formatCode="0.00E+00">
                  <c:v>714303.61909431999</c:v>
                </c:pt>
                <c:pt idx="98" formatCode="0.00E+00">
                  <c:v>716104.07220764179</c:v>
                </c:pt>
                <c:pt idx="99" formatCode="0.00E+00">
                  <c:v>721600.48745893093</c:v>
                </c:pt>
                <c:pt idx="100" formatCode="0.00E+00">
                  <c:v>725930.6845074218</c:v>
                </c:pt>
                <c:pt idx="101" formatCode="0.00E+00">
                  <c:v>729926.9063873071</c:v>
                </c:pt>
                <c:pt idx="102" formatCode="0.00E+00">
                  <c:v>736907.88622642995</c:v>
                </c:pt>
                <c:pt idx="103" formatCode="0.00E+00">
                  <c:v>742696.77457456349</c:v>
                </c:pt>
                <c:pt idx="104" formatCode="0.00E+00">
                  <c:v>749625.7588857112</c:v>
                </c:pt>
                <c:pt idx="105" formatCode="0.00E+00">
                  <c:v>754991.93177341076</c:v>
                </c:pt>
                <c:pt idx="106" formatCode="0.00E+00">
                  <c:v>759235.79529132054</c:v>
                </c:pt>
                <c:pt idx="107" formatCode="0.00E+00">
                  <c:v>762658.1032076804</c:v>
                </c:pt>
                <c:pt idx="108" formatCode="0.00E+00">
                  <c:v>767070.30435750866</c:v>
                </c:pt>
                <c:pt idx="109" formatCode="0.00E+00">
                  <c:v>770370.07734530175</c:v>
                </c:pt>
                <c:pt idx="110" formatCode="0.00E+00">
                  <c:v>774941.70523056213</c:v>
                </c:pt>
                <c:pt idx="111" formatCode="0.00E+00">
                  <c:v>780030.95380969846</c:v>
                </c:pt>
                <c:pt idx="112" formatCode="0.00E+00">
                  <c:v>782756.21894765808</c:v>
                </c:pt>
                <c:pt idx="113" formatCode="0.00E+00">
                  <c:v>787833.21767191449</c:v>
                </c:pt>
                <c:pt idx="114" formatCode="0.00E+00">
                  <c:v>789482.36382960714</c:v>
                </c:pt>
                <c:pt idx="115" formatCode="0.00E+00">
                  <c:v>790254.45979523391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392-4E89-A749-B94D46C617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750192"/>
        <c:axId val="1"/>
      </c:scatterChart>
      <c:valAx>
        <c:axId val="39750192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39750192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080995093754461"/>
          <c:y val="7.4868238321944419E-2"/>
          <c:w val="0.70075114047250797"/>
          <c:h val="0.80889096257091797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'[ミリスロール5min.xlsx]Chart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'[ミリスロール5min.xlsx]Chart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'[ミリスロール5min.xlsx]Chart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1.1009E-4</c:v>
                </c:pt>
                <c:pt idx="9">
                  <c:v>1.1009E-4</c:v>
                </c:pt>
                <c:pt idx="10">
                  <c:v>1.1009E-4</c:v>
                </c:pt>
                <c:pt idx="11">
                  <c:v>1.1009E-4</c:v>
                </c:pt>
                <c:pt idx="12">
                  <c:v>1.1009E-4</c:v>
                </c:pt>
                <c:pt idx="13">
                  <c:v>1.1009E-4</c:v>
                </c:pt>
                <c:pt idx="14">
                  <c:v>1.1009E-4</c:v>
                </c:pt>
                <c:pt idx="15">
                  <c:v>1.1009E-4</c:v>
                </c:pt>
                <c:pt idx="16">
                  <c:v>2.2018E-4</c:v>
                </c:pt>
                <c:pt idx="17">
                  <c:v>2.2018E-4</c:v>
                </c:pt>
                <c:pt idx="18">
                  <c:v>2.2018E-4</c:v>
                </c:pt>
                <c:pt idx="19">
                  <c:v>2.2018E-4</c:v>
                </c:pt>
                <c:pt idx="20">
                  <c:v>2.2018E-4</c:v>
                </c:pt>
                <c:pt idx="21">
                  <c:v>2.2018E-4</c:v>
                </c:pt>
                <c:pt idx="22">
                  <c:v>2.2018E-4</c:v>
                </c:pt>
                <c:pt idx="23">
                  <c:v>2.2018E-4</c:v>
                </c:pt>
                <c:pt idx="24">
                  <c:v>5.5044000000000002E-4</c:v>
                </c:pt>
                <c:pt idx="25">
                  <c:v>5.5044000000000002E-4</c:v>
                </c:pt>
                <c:pt idx="26">
                  <c:v>5.5044000000000002E-4</c:v>
                </c:pt>
                <c:pt idx="27">
                  <c:v>5.5044000000000002E-4</c:v>
                </c:pt>
                <c:pt idx="28">
                  <c:v>5.5044000000000002E-4</c:v>
                </c:pt>
                <c:pt idx="29">
                  <c:v>5.5044000000000002E-4</c:v>
                </c:pt>
                <c:pt idx="30">
                  <c:v>5.5044000000000002E-4</c:v>
                </c:pt>
                <c:pt idx="31">
                  <c:v>5.5044000000000002E-4</c:v>
                </c:pt>
                <c:pt idx="32">
                  <c:v>1.10089E-3</c:v>
                </c:pt>
                <c:pt idx="33">
                  <c:v>1.10089E-3</c:v>
                </c:pt>
                <c:pt idx="34">
                  <c:v>1.10089E-3</c:v>
                </c:pt>
                <c:pt idx="35">
                  <c:v>1.10089E-3</c:v>
                </c:pt>
                <c:pt idx="36">
                  <c:v>1.10089E-3</c:v>
                </c:pt>
                <c:pt idx="37">
                  <c:v>1.10089E-3</c:v>
                </c:pt>
                <c:pt idx="38">
                  <c:v>1.10089E-3</c:v>
                </c:pt>
                <c:pt idx="39">
                  <c:v>1.10089E-3</c:v>
                </c:pt>
                <c:pt idx="40">
                  <c:v>2.20177E-3</c:v>
                </c:pt>
                <c:pt idx="41">
                  <c:v>2.20177E-3</c:v>
                </c:pt>
                <c:pt idx="42">
                  <c:v>2.20177E-3</c:v>
                </c:pt>
                <c:pt idx="43">
                  <c:v>2.20177E-3</c:v>
                </c:pt>
                <c:pt idx="44">
                  <c:v>2.20177E-3</c:v>
                </c:pt>
                <c:pt idx="45">
                  <c:v>2.20177E-3</c:v>
                </c:pt>
                <c:pt idx="46">
                  <c:v>2.20177E-3</c:v>
                </c:pt>
                <c:pt idx="47">
                  <c:v>2.20177E-3</c:v>
                </c:pt>
                <c:pt idx="48">
                  <c:v>5.5044300000000003E-3</c:v>
                </c:pt>
                <c:pt idx="49">
                  <c:v>5.5044300000000003E-3</c:v>
                </c:pt>
                <c:pt idx="50">
                  <c:v>5.5044300000000003E-3</c:v>
                </c:pt>
                <c:pt idx="51">
                  <c:v>5.5044300000000003E-3</c:v>
                </c:pt>
                <c:pt idx="52">
                  <c:v>5.5044300000000003E-3</c:v>
                </c:pt>
                <c:pt idx="53">
                  <c:v>5.5044300000000003E-3</c:v>
                </c:pt>
                <c:pt idx="54">
                  <c:v>5.5044300000000003E-3</c:v>
                </c:pt>
                <c:pt idx="55">
                  <c:v>5.5044300000000003E-3</c:v>
                </c:pt>
                <c:pt idx="56">
                  <c:v>1.1008850000000001E-2</c:v>
                </c:pt>
                <c:pt idx="57">
                  <c:v>1.1008850000000001E-2</c:v>
                </c:pt>
                <c:pt idx="58">
                  <c:v>1.1008850000000001E-2</c:v>
                </c:pt>
                <c:pt idx="59">
                  <c:v>1.1008850000000001E-2</c:v>
                </c:pt>
                <c:pt idx="60">
                  <c:v>1.1008850000000001E-2</c:v>
                </c:pt>
                <c:pt idx="61">
                  <c:v>1.1008850000000001E-2</c:v>
                </c:pt>
                <c:pt idx="62">
                  <c:v>1.1008850000000001E-2</c:v>
                </c:pt>
                <c:pt idx="63">
                  <c:v>1.1008850000000001E-2</c:v>
                </c:pt>
                <c:pt idx="64">
                  <c:v>2.2017700000000001E-2</c:v>
                </c:pt>
                <c:pt idx="65">
                  <c:v>2.2017700000000001E-2</c:v>
                </c:pt>
                <c:pt idx="66">
                  <c:v>2.2017700000000001E-2</c:v>
                </c:pt>
                <c:pt idx="67">
                  <c:v>2.2017700000000001E-2</c:v>
                </c:pt>
                <c:pt idx="68">
                  <c:v>2.2017700000000001E-2</c:v>
                </c:pt>
                <c:pt idx="69">
                  <c:v>2.2017700000000001E-2</c:v>
                </c:pt>
                <c:pt idx="70">
                  <c:v>2.2017700000000001E-2</c:v>
                </c:pt>
                <c:pt idx="71">
                  <c:v>2.2017700000000001E-2</c:v>
                </c:pt>
                <c:pt idx="72">
                  <c:v>5.5044259999999998E-2</c:v>
                </c:pt>
                <c:pt idx="73">
                  <c:v>5.5044259999999998E-2</c:v>
                </c:pt>
                <c:pt idx="74">
                  <c:v>5.5044259999999998E-2</c:v>
                </c:pt>
                <c:pt idx="75">
                  <c:v>5.5044259999999998E-2</c:v>
                </c:pt>
                <c:pt idx="76">
                  <c:v>5.5044259999999998E-2</c:v>
                </c:pt>
                <c:pt idx="77">
                  <c:v>5.5044259999999998E-2</c:v>
                </c:pt>
                <c:pt idx="78">
                  <c:v>5.5044259999999998E-2</c:v>
                </c:pt>
                <c:pt idx="79">
                  <c:v>5.5044259999999998E-2</c:v>
                </c:pt>
                <c:pt idx="80">
                  <c:v>0.11008851</c:v>
                </c:pt>
                <c:pt idx="81">
                  <c:v>0.11008851</c:v>
                </c:pt>
                <c:pt idx="82">
                  <c:v>0.11008851</c:v>
                </c:pt>
                <c:pt idx="83">
                  <c:v>0.11008851</c:v>
                </c:pt>
                <c:pt idx="84">
                  <c:v>0.11008851</c:v>
                </c:pt>
                <c:pt idx="85">
                  <c:v>0.11008851</c:v>
                </c:pt>
                <c:pt idx="86">
                  <c:v>0.11008851</c:v>
                </c:pt>
                <c:pt idx="87">
                  <c:v>0.11008851</c:v>
                </c:pt>
                <c:pt idx="88">
                  <c:v>0.22017702</c:v>
                </c:pt>
                <c:pt idx="89">
                  <c:v>0.22017702</c:v>
                </c:pt>
                <c:pt idx="90">
                  <c:v>0.22017702</c:v>
                </c:pt>
                <c:pt idx="91">
                  <c:v>0.22017702</c:v>
                </c:pt>
                <c:pt idx="92">
                  <c:v>0.22017702</c:v>
                </c:pt>
                <c:pt idx="93">
                  <c:v>0.22017702</c:v>
                </c:pt>
                <c:pt idx="94">
                  <c:v>0.22017702</c:v>
                </c:pt>
                <c:pt idx="95">
                  <c:v>0.22017702</c:v>
                </c:pt>
              </c:numCache>
            </c:numRef>
          </c:xVal>
          <c:yVal>
            <c:numRef>
              <c:f>'[ミリスロール5min.xlsx]Chart Data'!$B$3:$B$390</c:f>
              <c:numCache>
                <c:formatCode>0.00E+00</c:formatCode>
                <c:ptCount val="388"/>
                <c:pt idx="0">
                  <c:v>892900</c:v>
                </c:pt>
                <c:pt idx="1">
                  <c:v>899500</c:v>
                </c:pt>
                <c:pt idx="2">
                  <c:v>951800</c:v>
                </c:pt>
                <c:pt idx="3">
                  <c:v>939700</c:v>
                </c:pt>
                <c:pt idx="4">
                  <c:v>864300</c:v>
                </c:pt>
                <c:pt idx="5">
                  <c:v>893600</c:v>
                </c:pt>
                <c:pt idx="6">
                  <c:v>953600</c:v>
                </c:pt>
                <c:pt idx="7">
                  <c:v>958000</c:v>
                </c:pt>
                <c:pt idx="8">
                  <c:v>913900</c:v>
                </c:pt>
                <c:pt idx="9">
                  <c:v>942600</c:v>
                </c:pt>
                <c:pt idx="10">
                  <c:v>893300</c:v>
                </c:pt>
                <c:pt idx="11">
                  <c:v>928900</c:v>
                </c:pt>
                <c:pt idx="12">
                  <c:v>910100</c:v>
                </c:pt>
                <c:pt idx="13">
                  <c:v>989900</c:v>
                </c:pt>
                <c:pt idx="14">
                  <c:v>1018000</c:v>
                </c:pt>
                <c:pt idx="15">
                  <c:v>1039000</c:v>
                </c:pt>
                <c:pt idx="16">
                  <c:v>922800</c:v>
                </c:pt>
                <c:pt idx="17">
                  <c:v>877200</c:v>
                </c:pt>
                <c:pt idx="18">
                  <c:v>865900</c:v>
                </c:pt>
                <c:pt idx="19">
                  <c:v>941600</c:v>
                </c:pt>
                <c:pt idx="20">
                  <c:v>870800</c:v>
                </c:pt>
                <c:pt idx="21">
                  <c:v>932300</c:v>
                </c:pt>
                <c:pt idx="22">
                  <c:v>924400</c:v>
                </c:pt>
                <c:pt idx="23">
                  <c:v>1052000</c:v>
                </c:pt>
                <c:pt idx="24">
                  <c:v>911800</c:v>
                </c:pt>
                <c:pt idx="25">
                  <c:v>891000</c:v>
                </c:pt>
                <c:pt idx="26">
                  <c:v>867500</c:v>
                </c:pt>
                <c:pt idx="27">
                  <c:v>905500</c:v>
                </c:pt>
                <c:pt idx="28">
                  <c:v>882300</c:v>
                </c:pt>
                <c:pt idx="29">
                  <c:v>974600</c:v>
                </c:pt>
                <c:pt idx="30">
                  <c:v>941300</c:v>
                </c:pt>
                <c:pt idx="31">
                  <c:v>1024000</c:v>
                </c:pt>
                <c:pt idx="32">
                  <c:v>936700</c:v>
                </c:pt>
                <c:pt idx="33">
                  <c:v>899400</c:v>
                </c:pt>
                <c:pt idx="34">
                  <c:v>870500</c:v>
                </c:pt>
                <c:pt idx="35">
                  <c:v>943900</c:v>
                </c:pt>
                <c:pt idx="36">
                  <c:v>933900</c:v>
                </c:pt>
                <c:pt idx="37">
                  <c:v>985900</c:v>
                </c:pt>
                <c:pt idx="38">
                  <c:v>1003000</c:v>
                </c:pt>
                <c:pt idx="39">
                  <c:v>1025000</c:v>
                </c:pt>
                <c:pt idx="40">
                  <c:v>902000</c:v>
                </c:pt>
                <c:pt idx="41">
                  <c:v>936400</c:v>
                </c:pt>
                <c:pt idx="42">
                  <c:v>938700</c:v>
                </c:pt>
                <c:pt idx="43">
                  <c:v>877900</c:v>
                </c:pt>
                <c:pt idx="44">
                  <c:v>888200</c:v>
                </c:pt>
                <c:pt idx="45">
                  <c:v>945800</c:v>
                </c:pt>
                <c:pt idx="46">
                  <c:v>926900</c:v>
                </c:pt>
                <c:pt idx="47">
                  <c:v>1010000</c:v>
                </c:pt>
                <c:pt idx="48">
                  <c:v>892600</c:v>
                </c:pt>
                <c:pt idx="49">
                  <c:v>892000</c:v>
                </c:pt>
                <c:pt idx="50">
                  <c:v>909100</c:v>
                </c:pt>
                <c:pt idx="51">
                  <c:v>911600</c:v>
                </c:pt>
                <c:pt idx="52">
                  <c:v>912400</c:v>
                </c:pt>
                <c:pt idx="53">
                  <c:v>946900</c:v>
                </c:pt>
                <c:pt idx="54">
                  <c:v>990400</c:v>
                </c:pt>
                <c:pt idx="55">
                  <c:v>1035000</c:v>
                </c:pt>
                <c:pt idx="56">
                  <c:v>890400</c:v>
                </c:pt>
                <c:pt idx="57">
                  <c:v>908300</c:v>
                </c:pt>
                <c:pt idx="58">
                  <c:v>900000</c:v>
                </c:pt>
                <c:pt idx="59">
                  <c:v>895500</c:v>
                </c:pt>
                <c:pt idx="60">
                  <c:v>898200</c:v>
                </c:pt>
                <c:pt idx="61">
                  <c:v>935100</c:v>
                </c:pt>
                <c:pt idx="62">
                  <c:v>1016000</c:v>
                </c:pt>
                <c:pt idx="63">
                  <c:v>1075000</c:v>
                </c:pt>
                <c:pt idx="64">
                  <c:v>869300</c:v>
                </c:pt>
                <c:pt idx="65">
                  <c:v>922000</c:v>
                </c:pt>
                <c:pt idx="66">
                  <c:v>838100</c:v>
                </c:pt>
                <c:pt idx="67">
                  <c:v>893500</c:v>
                </c:pt>
                <c:pt idx="68">
                  <c:v>926400</c:v>
                </c:pt>
                <c:pt idx="69">
                  <c:v>929500</c:v>
                </c:pt>
                <c:pt idx="70">
                  <c:v>908400</c:v>
                </c:pt>
                <c:pt idx="71">
                  <c:v>956300</c:v>
                </c:pt>
                <c:pt idx="72">
                  <c:v>925100</c:v>
                </c:pt>
                <c:pt idx="73">
                  <c:v>909200</c:v>
                </c:pt>
                <c:pt idx="74">
                  <c:v>985700</c:v>
                </c:pt>
                <c:pt idx="75">
                  <c:v>952900</c:v>
                </c:pt>
                <c:pt idx="76">
                  <c:v>935100</c:v>
                </c:pt>
                <c:pt idx="77">
                  <c:v>1002000</c:v>
                </c:pt>
                <c:pt idx="78">
                  <c:v>1071000</c:v>
                </c:pt>
                <c:pt idx="79">
                  <c:v>1306000</c:v>
                </c:pt>
                <c:pt idx="80">
                  <c:v>961300</c:v>
                </c:pt>
                <c:pt idx="81">
                  <c:v>898800</c:v>
                </c:pt>
                <c:pt idx="82">
                  <c:v>898400</c:v>
                </c:pt>
                <c:pt idx="83">
                  <c:v>948800</c:v>
                </c:pt>
                <c:pt idx="84">
                  <c:v>905300</c:v>
                </c:pt>
                <c:pt idx="85">
                  <c:v>902500</c:v>
                </c:pt>
                <c:pt idx="86">
                  <c:v>915800</c:v>
                </c:pt>
                <c:pt idx="87">
                  <c:v>910300</c:v>
                </c:pt>
                <c:pt idx="88">
                  <c:v>875100</c:v>
                </c:pt>
                <c:pt idx="89">
                  <c:v>946600</c:v>
                </c:pt>
                <c:pt idx="90">
                  <c:v>989800</c:v>
                </c:pt>
                <c:pt idx="91">
                  <c:v>1041000</c:v>
                </c:pt>
                <c:pt idx="92">
                  <c:v>1004000</c:v>
                </c:pt>
                <c:pt idx="93">
                  <c:v>1035000</c:v>
                </c:pt>
                <c:pt idx="94">
                  <c:v>982200</c:v>
                </c:pt>
                <c:pt idx="95">
                  <c:v>35940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DF2-458D-B62D-B08FF4BF98E0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'[ミリスロール5min.xlsx]Chart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1.1009E-4</c:v>
                </c:pt>
                <c:pt idx="98" formatCode="0.00E+00">
                  <c:v>2.2018E-4</c:v>
                </c:pt>
                <c:pt idx="99" formatCode="0.00E+00">
                  <c:v>5.5044000000000002E-4</c:v>
                </c:pt>
                <c:pt idx="100" formatCode="0.00E+00">
                  <c:v>1.10089E-3</c:v>
                </c:pt>
                <c:pt idx="101" formatCode="0.00E+00">
                  <c:v>2.20177E-3</c:v>
                </c:pt>
                <c:pt idx="102" formatCode="0.00E+00">
                  <c:v>5.5044300000000003E-3</c:v>
                </c:pt>
                <c:pt idx="103" formatCode="0.00E+00">
                  <c:v>1.1008850000000001E-2</c:v>
                </c:pt>
                <c:pt idx="104" formatCode="0.00E+00">
                  <c:v>2.2017700000000001E-2</c:v>
                </c:pt>
                <c:pt idx="105" formatCode="0.00E+00">
                  <c:v>5.5044259999999998E-2</c:v>
                </c:pt>
                <c:pt idx="106" formatCode="0.00E+00">
                  <c:v>8.2566384999999992E-2</c:v>
                </c:pt>
                <c:pt idx="107" formatCode="0.00E+00">
                  <c:v>9.6327447499999996E-2</c:v>
                </c:pt>
                <c:pt idx="108" formatCode="0.00E+00">
                  <c:v>0.10320797875</c:v>
                </c:pt>
                <c:pt idx="109" formatCode="0.00E+00">
                  <c:v>0.10664824437500001</c:v>
                </c:pt>
                <c:pt idx="110" formatCode="0.00E+00">
                  <c:v>0.1083683771875</c:v>
                </c:pt>
                <c:pt idx="111" formatCode="0.00E+00">
                  <c:v>0.11008851</c:v>
                </c:pt>
                <c:pt idx="112" formatCode="0.00E+00">
                  <c:v>0.11094857648437501</c:v>
                </c:pt>
                <c:pt idx="113" formatCode="0.00E+00">
                  <c:v>0.11180864296875001</c:v>
                </c:pt>
                <c:pt idx="114" formatCode="0.00E+00">
                  <c:v>0.11266870945312502</c:v>
                </c:pt>
                <c:pt idx="115" formatCode="0.00E+00">
                  <c:v>0.11352877593750001</c:v>
                </c:pt>
                <c:pt idx="116" formatCode="0.00E+00">
                  <c:v>0.114388842421875</c:v>
                </c:pt>
                <c:pt idx="117" formatCode="0.00E+00">
                  <c:v>0.11524890890625</c:v>
                </c:pt>
                <c:pt idx="118" formatCode="0.00E+00">
                  <c:v>0.11696904187500001</c:v>
                </c:pt>
                <c:pt idx="119" formatCode="0.00E+00">
                  <c:v>0.11868917484375001</c:v>
                </c:pt>
                <c:pt idx="120" formatCode="0.00E+00">
                  <c:v>0.1204093078125</c:v>
                </c:pt>
                <c:pt idx="121" formatCode="0.00E+00">
                  <c:v>0.12384957375000001</c:v>
                </c:pt>
                <c:pt idx="122" formatCode="0.00E+00">
                  <c:v>0.13761063750000002</c:v>
                </c:pt>
                <c:pt idx="123" formatCode="0.00E+00">
                  <c:v>0.16513276500000001</c:v>
                </c:pt>
                <c:pt idx="124" formatCode="0.00E+00">
                  <c:v>0.22017702</c:v>
                </c:pt>
              </c:numCache>
            </c:numRef>
          </c:xVal>
          <c:yVal>
            <c:numRef>
              <c:f>'[ミリスロール5min.xlsx]Chart Data'!$F$3:$F$390</c:f>
              <c:numCache>
                <c:formatCode>General</c:formatCode>
                <c:ptCount val="388"/>
                <c:pt idx="96" formatCode="0.00E+00">
                  <c:v>939216.24999999348</c:v>
                </c:pt>
                <c:pt idx="97" formatCode="0.00E+00">
                  <c:v>939216.24999999348</c:v>
                </c:pt>
                <c:pt idx="98" formatCode="0.00E+00">
                  <c:v>939216.24999999348</c:v>
                </c:pt>
                <c:pt idx="99" formatCode="0.00E+00">
                  <c:v>939216.24999999348</c:v>
                </c:pt>
                <c:pt idx="100" formatCode="0.00E+00">
                  <c:v>939216.24999999348</c:v>
                </c:pt>
                <c:pt idx="101" formatCode="0.00E+00">
                  <c:v>939216.24999999348</c:v>
                </c:pt>
                <c:pt idx="102" formatCode="0.00E+00">
                  <c:v>939216.24999999348</c:v>
                </c:pt>
                <c:pt idx="103" formatCode="0.00E+00">
                  <c:v>939216.24999999348</c:v>
                </c:pt>
                <c:pt idx="104" formatCode="0.00E+00">
                  <c:v>939216.24999999348</c:v>
                </c:pt>
                <c:pt idx="105" formatCode="0.00E+00">
                  <c:v>939216.24999996077</c:v>
                </c:pt>
                <c:pt idx="106" formatCode="0.00E+00">
                  <c:v>939215.92335980467</c:v>
                </c:pt>
                <c:pt idx="107" formatCode="0.00E+00">
                  <c:v>939066.95283804031</c:v>
                </c:pt>
                <c:pt idx="108" formatCode="0.00E+00">
                  <c:v>936963.74958626402</c:v>
                </c:pt>
                <c:pt idx="109" formatCode="0.00E+00">
                  <c:v>931538.33668006479</c:v>
                </c:pt>
                <c:pt idx="110" formatCode="0.00E+00">
                  <c:v>925916.15294161695</c:v>
                </c:pt>
                <c:pt idx="111" formatCode="0.00E+00">
                  <c:v>917649.99706043303</c:v>
                </c:pt>
                <c:pt idx="112" formatCode="0.00E+00">
                  <c:v>912589.24856481329</c:v>
                </c:pt>
                <c:pt idx="113" formatCode="0.00E+00">
                  <c:v>907093.17157550098</c:v>
                </c:pt>
                <c:pt idx="114" formatCode="0.00E+00">
                  <c:v>901385.99563926843</c:v>
                </c:pt>
                <c:pt idx="115" formatCode="0.00E+00">
                  <c:v>895724.93466642662</c:v>
                </c:pt>
                <c:pt idx="116" formatCode="0.00E+00">
                  <c:v>890355.42644623795</c:v>
                </c:pt>
                <c:pt idx="117" formatCode="0.00E+00">
                  <c:v>885471.22015995858</c:v>
                </c:pt>
                <c:pt idx="118" formatCode="0.00E+00">
                  <c:v>877562.2863685122</c:v>
                </c:pt>
                <c:pt idx="119" formatCode="0.00E+00">
                  <c:v>872143.56750186603</c:v>
                </c:pt>
                <c:pt idx="120" formatCode="0.00E+00">
                  <c:v>868711.9199380239</c:v>
                </c:pt>
                <c:pt idx="121" formatCode="0.00E+00">
                  <c:v>865415.60326254589</c:v>
                </c:pt>
                <c:pt idx="122" formatCode="0.00E+00">
                  <c:v>863731.56374917075</c:v>
                </c:pt>
                <c:pt idx="123" formatCode="0.00E+00">
                  <c:v>863705.01893786178</c:v>
                </c:pt>
                <c:pt idx="124" formatCode="0.00E+00">
                  <c:v>863704.99999996368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DF2-458D-B62D-B08FF4BF98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249424"/>
        <c:axId val="1"/>
      </c:scatterChart>
      <c:valAx>
        <c:axId val="36249424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36249424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92605714770487"/>
          <c:y val="6.083745670246677E-2"/>
          <c:w val="0.6810181173091111"/>
          <c:h val="0.82928734029315487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'[ミリスロール10min.xlsx]Chart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'[ミリスロール10min.xlsx]Chart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'[ミリスロール10min.xlsx]Chart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1.1009E-4</c:v>
                </c:pt>
                <c:pt idx="9">
                  <c:v>1.1009E-4</c:v>
                </c:pt>
                <c:pt idx="10">
                  <c:v>1.1009E-4</c:v>
                </c:pt>
                <c:pt idx="11">
                  <c:v>1.1009E-4</c:v>
                </c:pt>
                <c:pt idx="12">
                  <c:v>1.1009E-4</c:v>
                </c:pt>
                <c:pt idx="13">
                  <c:v>1.1009E-4</c:v>
                </c:pt>
                <c:pt idx="14">
                  <c:v>1.1009E-4</c:v>
                </c:pt>
                <c:pt idx="15">
                  <c:v>1.1009E-4</c:v>
                </c:pt>
                <c:pt idx="16">
                  <c:v>2.2018E-4</c:v>
                </c:pt>
                <c:pt idx="17">
                  <c:v>2.2018E-4</c:v>
                </c:pt>
                <c:pt idx="18">
                  <c:v>2.2018E-4</c:v>
                </c:pt>
                <c:pt idx="19">
                  <c:v>2.2018E-4</c:v>
                </c:pt>
                <c:pt idx="20">
                  <c:v>2.2018E-4</c:v>
                </c:pt>
                <c:pt idx="21">
                  <c:v>2.2018E-4</c:v>
                </c:pt>
                <c:pt idx="22">
                  <c:v>2.2018E-4</c:v>
                </c:pt>
                <c:pt idx="23">
                  <c:v>2.2018E-4</c:v>
                </c:pt>
                <c:pt idx="24">
                  <c:v>5.5044000000000002E-4</c:v>
                </c:pt>
                <c:pt idx="25">
                  <c:v>5.5044000000000002E-4</c:v>
                </c:pt>
                <c:pt idx="26">
                  <c:v>5.5044000000000002E-4</c:v>
                </c:pt>
                <c:pt idx="27">
                  <c:v>5.5044000000000002E-4</c:v>
                </c:pt>
                <c:pt idx="28">
                  <c:v>5.5044000000000002E-4</c:v>
                </c:pt>
                <c:pt idx="29">
                  <c:v>5.5044000000000002E-4</c:v>
                </c:pt>
                <c:pt idx="30">
                  <c:v>5.5044000000000002E-4</c:v>
                </c:pt>
                <c:pt idx="31">
                  <c:v>5.5044000000000002E-4</c:v>
                </c:pt>
                <c:pt idx="32">
                  <c:v>1.10089E-3</c:v>
                </c:pt>
                <c:pt idx="33">
                  <c:v>1.10089E-3</c:v>
                </c:pt>
                <c:pt idx="34">
                  <c:v>1.10089E-3</c:v>
                </c:pt>
                <c:pt idx="35">
                  <c:v>1.10089E-3</c:v>
                </c:pt>
                <c:pt idx="36">
                  <c:v>1.10089E-3</c:v>
                </c:pt>
                <c:pt idx="37">
                  <c:v>1.10089E-3</c:v>
                </c:pt>
                <c:pt idx="38">
                  <c:v>1.10089E-3</c:v>
                </c:pt>
                <c:pt idx="39">
                  <c:v>1.10089E-3</c:v>
                </c:pt>
                <c:pt idx="40">
                  <c:v>2.20177E-3</c:v>
                </c:pt>
                <c:pt idx="41">
                  <c:v>2.20177E-3</c:v>
                </c:pt>
                <c:pt idx="42">
                  <c:v>2.20177E-3</c:v>
                </c:pt>
                <c:pt idx="43">
                  <c:v>2.20177E-3</c:v>
                </c:pt>
                <c:pt idx="44">
                  <c:v>2.20177E-3</c:v>
                </c:pt>
                <c:pt idx="45">
                  <c:v>2.20177E-3</c:v>
                </c:pt>
                <c:pt idx="46">
                  <c:v>2.20177E-3</c:v>
                </c:pt>
                <c:pt idx="47">
                  <c:v>2.20177E-3</c:v>
                </c:pt>
                <c:pt idx="48">
                  <c:v>5.5044300000000003E-3</c:v>
                </c:pt>
                <c:pt idx="49">
                  <c:v>5.5044300000000003E-3</c:v>
                </c:pt>
                <c:pt idx="50">
                  <c:v>5.5044300000000003E-3</c:v>
                </c:pt>
                <c:pt idx="51">
                  <c:v>5.5044300000000003E-3</c:v>
                </c:pt>
                <c:pt idx="52">
                  <c:v>5.5044300000000003E-3</c:v>
                </c:pt>
                <c:pt idx="53">
                  <c:v>5.5044300000000003E-3</c:v>
                </c:pt>
                <c:pt idx="54">
                  <c:v>5.5044300000000003E-3</c:v>
                </c:pt>
                <c:pt idx="55">
                  <c:v>5.5044300000000003E-3</c:v>
                </c:pt>
                <c:pt idx="56">
                  <c:v>1.1008850000000001E-2</c:v>
                </c:pt>
                <c:pt idx="57">
                  <c:v>1.1008850000000001E-2</c:v>
                </c:pt>
                <c:pt idx="58">
                  <c:v>1.1008850000000001E-2</c:v>
                </c:pt>
                <c:pt idx="59">
                  <c:v>1.1008850000000001E-2</c:v>
                </c:pt>
                <c:pt idx="60">
                  <c:v>1.1008850000000001E-2</c:v>
                </c:pt>
                <c:pt idx="61">
                  <c:v>1.1008850000000001E-2</c:v>
                </c:pt>
                <c:pt idx="62">
                  <c:v>1.1008850000000001E-2</c:v>
                </c:pt>
                <c:pt idx="63">
                  <c:v>1.1008850000000001E-2</c:v>
                </c:pt>
                <c:pt idx="64">
                  <c:v>2.2017700000000001E-2</c:v>
                </c:pt>
                <c:pt idx="65">
                  <c:v>2.2017700000000001E-2</c:v>
                </c:pt>
                <c:pt idx="66">
                  <c:v>2.2017700000000001E-2</c:v>
                </c:pt>
                <c:pt idx="67">
                  <c:v>2.2017700000000001E-2</c:v>
                </c:pt>
                <c:pt idx="68">
                  <c:v>2.2017700000000001E-2</c:v>
                </c:pt>
                <c:pt idx="69">
                  <c:v>2.2017700000000001E-2</c:v>
                </c:pt>
                <c:pt idx="70">
                  <c:v>2.2017700000000001E-2</c:v>
                </c:pt>
                <c:pt idx="71">
                  <c:v>2.2017700000000001E-2</c:v>
                </c:pt>
                <c:pt idx="72">
                  <c:v>5.5044259999999998E-2</c:v>
                </c:pt>
                <c:pt idx="73">
                  <c:v>5.5044259999999998E-2</c:v>
                </c:pt>
                <c:pt idx="74">
                  <c:v>5.5044259999999998E-2</c:v>
                </c:pt>
                <c:pt idx="75">
                  <c:v>5.5044259999999998E-2</c:v>
                </c:pt>
                <c:pt idx="76">
                  <c:v>5.5044259999999998E-2</c:v>
                </c:pt>
                <c:pt idx="77">
                  <c:v>5.5044259999999998E-2</c:v>
                </c:pt>
                <c:pt idx="78">
                  <c:v>5.5044259999999998E-2</c:v>
                </c:pt>
                <c:pt idx="79">
                  <c:v>5.5044259999999998E-2</c:v>
                </c:pt>
                <c:pt idx="80">
                  <c:v>0.11008851</c:v>
                </c:pt>
                <c:pt idx="81">
                  <c:v>0.11008851</c:v>
                </c:pt>
                <c:pt idx="82">
                  <c:v>0.11008851</c:v>
                </c:pt>
                <c:pt idx="83">
                  <c:v>0.11008851</c:v>
                </c:pt>
                <c:pt idx="84">
                  <c:v>0.11008851</c:v>
                </c:pt>
                <c:pt idx="85">
                  <c:v>0.11008851</c:v>
                </c:pt>
                <c:pt idx="86">
                  <c:v>0.11008851</c:v>
                </c:pt>
                <c:pt idx="87">
                  <c:v>0.11008851</c:v>
                </c:pt>
                <c:pt idx="88">
                  <c:v>0.22017702</c:v>
                </c:pt>
                <c:pt idx="89">
                  <c:v>0.22017702</c:v>
                </c:pt>
                <c:pt idx="90">
                  <c:v>0.22017702</c:v>
                </c:pt>
                <c:pt idx="91">
                  <c:v>0.22017702</c:v>
                </c:pt>
                <c:pt idx="92">
                  <c:v>0.22017702</c:v>
                </c:pt>
                <c:pt idx="93">
                  <c:v>0.22017702</c:v>
                </c:pt>
                <c:pt idx="94">
                  <c:v>0.22017702</c:v>
                </c:pt>
                <c:pt idx="95">
                  <c:v>0.22017702</c:v>
                </c:pt>
              </c:numCache>
            </c:numRef>
          </c:xVal>
          <c:yVal>
            <c:numRef>
              <c:f>'[ミリスロール10min.xlsx]Chart Data'!$B$3:$B$390</c:f>
              <c:numCache>
                <c:formatCode>0.00E+00</c:formatCode>
                <c:ptCount val="388"/>
                <c:pt idx="0">
                  <c:v>962500</c:v>
                </c:pt>
                <c:pt idx="1">
                  <c:v>935300</c:v>
                </c:pt>
                <c:pt idx="2">
                  <c:v>997700</c:v>
                </c:pt>
                <c:pt idx="3">
                  <c:v>982600</c:v>
                </c:pt>
                <c:pt idx="4">
                  <c:v>914600</c:v>
                </c:pt>
                <c:pt idx="5">
                  <c:v>957100</c:v>
                </c:pt>
                <c:pt idx="6">
                  <c:v>998200</c:v>
                </c:pt>
                <c:pt idx="7">
                  <c:v>1015000</c:v>
                </c:pt>
                <c:pt idx="8">
                  <c:v>980500</c:v>
                </c:pt>
                <c:pt idx="9">
                  <c:v>977700</c:v>
                </c:pt>
                <c:pt idx="10">
                  <c:v>906400</c:v>
                </c:pt>
                <c:pt idx="11">
                  <c:v>939700</c:v>
                </c:pt>
                <c:pt idx="12">
                  <c:v>956200</c:v>
                </c:pt>
                <c:pt idx="13">
                  <c:v>1036000</c:v>
                </c:pt>
                <c:pt idx="14">
                  <c:v>1051000</c:v>
                </c:pt>
                <c:pt idx="15">
                  <c:v>1096000</c:v>
                </c:pt>
                <c:pt idx="16">
                  <c:v>973000</c:v>
                </c:pt>
                <c:pt idx="17">
                  <c:v>923700</c:v>
                </c:pt>
                <c:pt idx="18">
                  <c:v>898700</c:v>
                </c:pt>
                <c:pt idx="19">
                  <c:v>974200</c:v>
                </c:pt>
                <c:pt idx="20">
                  <c:v>962500</c:v>
                </c:pt>
                <c:pt idx="21">
                  <c:v>1005000</c:v>
                </c:pt>
                <c:pt idx="22">
                  <c:v>982600</c:v>
                </c:pt>
                <c:pt idx="23">
                  <c:v>1127000</c:v>
                </c:pt>
                <c:pt idx="24">
                  <c:v>988500</c:v>
                </c:pt>
                <c:pt idx="25">
                  <c:v>962500</c:v>
                </c:pt>
                <c:pt idx="26">
                  <c:v>918800</c:v>
                </c:pt>
                <c:pt idx="27">
                  <c:v>985400</c:v>
                </c:pt>
                <c:pt idx="28">
                  <c:v>940800</c:v>
                </c:pt>
                <c:pt idx="29">
                  <c:v>1050000</c:v>
                </c:pt>
                <c:pt idx="30">
                  <c:v>971200</c:v>
                </c:pt>
                <c:pt idx="31">
                  <c:v>1088000</c:v>
                </c:pt>
                <c:pt idx="32">
                  <c:v>1009000</c:v>
                </c:pt>
                <c:pt idx="33">
                  <c:v>973000</c:v>
                </c:pt>
                <c:pt idx="34">
                  <c:v>928000</c:v>
                </c:pt>
                <c:pt idx="35">
                  <c:v>1017000</c:v>
                </c:pt>
                <c:pt idx="36">
                  <c:v>1002000</c:v>
                </c:pt>
                <c:pt idx="37">
                  <c:v>1030000</c:v>
                </c:pt>
                <c:pt idx="38">
                  <c:v>1054000</c:v>
                </c:pt>
                <c:pt idx="39">
                  <c:v>1099000</c:v>
                </c:pt>
                <c:pt idx="40">
                  <c:v>999700</c:v>
                </c:pt>
                <c:pt idx="41">
                  <c:v>998200</c:v>
                </c:pt>
                <c:pt idx="42">
                  <c:v>1010000</c:v>
                </c:pt>
                <c:pt idx="43">
                  <c:v>946600</c:v>
                </c:pt>
                <c:pt idx="44">
                  <c:v>986500</c:v>
                </c:pt>
                <c:pt idx="45">
                  <c:v>999600</c:v>
                </c:pt>
                <c:pt idx="46">
                  <c:v>1018000</c:v>
                </c:pt>
                <c:pt idx="47">
                  <c:v>1061000</c:v>
                </c:pt>
                <c:pt idx="48">
                  <c:v>944600</c:v>
                </c:pt>
                <c:pt idx="49">
                  <c:v>935200</c:v>
                </c:pt>
                <c:pt idx="50">
                  <c:v>952900</c:v>
                </c:pt>
                <c:pt idx="51">
                  <c:v>940100</c:v>
                </c:pt>
                <c:pt idx="52">
                  <c:v>967900</c:v>
                </c:pt>
                <c:pt idx="53">
                  <c:v>978700</c:v>
                </c:pt>
                <c:pt idx="54">
                  <c:v>1041000</c:v>
                </c:pt>
                <c:pt idx="55">
                  <c:v>1051000</c:v>
                </c:pt>
                <c:pt idx="56">
                  <c:v>931900</c:v>
                </c:pt>
                <c:pt idx="57">
                  <c:v>943800</c:v>
                </c:pt>
                <c:pt idx="58">
                  <c:v>935500</c:v>
                </c:pt>
                <c:pt idx="59">
                  <c:v>922900</c:v>
                </c:pt>
                <c:pt idx="60">
                  <c:v>926400</c:v>
                </c:pt>
                <c:pt idx="61">
                  <c:v>978400</c:v>
                </c:pt>
                <c:pt idx="62">
                  <c:v>1040000</c:v>
                </c:pt>
                <c:pt idx="63">
                  <c:v>1098000</c:v>
                </c:pt>
                <c:pt idx="64">
                  <c:v>896300</c:v>
                </c:pt>
                <c:pt idx="65">
                  <c:v>972200</c:v>
                </c:pt>
                <c:pt idx="66">
                  <c:v>850000</c:v>
                </c:pt>
                <c:pt idx="67">
                  <c:v>891100</c:v>
                </c:pt>
                <c:pt idx="68">
                  <c:v>933600</c:v>
                </c:pt>
                <c:pt idx="69">
                  <c:v>911200</c:v>
                </c:pt>
                <c:pt idx="70">
                  <c:v>915900</c:v>
                </c:pt>
                <c:pt idx="71">
                  <c:v>959900</c:v>
                </c:pt>
                <c:pt idx="72">
                  <c:v>906200</c:v>
                </c:pt>
                <c:pt idx="73">
                  <c:v>869500</c:v>
                </c:pt>
                <c:pt idx="74">
                  <c:v>914000</c:v>
                </c:pt>
                <c:pt idx="75">
                  <c:v>893200</c:v>
                </c:pt>
                <c:pt idx="76">
                  <c:v>879700</c:v>
                </c:pt>
                <c:pt idx="77">
                  <c:v>940800</c:v>
                </c:pt>
                <c:pt idx="78">
                  <c:v>977600</c:v>
                </c:pt>
                <c:pt idx="79">
                  <c:v>1119000</c:v>
                </c:pt>
                <c:pt idx="80">
                  <c:v>835300</c:v>
                </c:pt>
                <c:pt idx="81">
                  <c:v>821800</c:v>
                </c:pt>
                <c:pt idx="82">
                  <c:v>818900</c:v>
                </c:pt>
                <c:pt idx="83">
                  <c:v>853100</c:v>
                </c:pt>
                <c:pt idx="84">
                  <c:v>813500</c:v>
                </c:pt>
                <c:pt idx="85">
                  <c:v>799100</c:v>
                </c:pt>
                <c:pt idx="86">
                  <c:v>813500</c:v>
                </c:pt>
                <c:pt idx="87">
                  <c:v>827000</c:v>
                </c:pt>
                <c:pt idx="88">
                  <c:v>766800</c:v>
                </c:pt>
                <c:pt idx="89">
                  <c:v>808400</c:v>
                </c:pt>
                <c:pt idx="90">
                  <c:v>843200</c:v>
                </c:pt>
                <c:pt idx="91">
                  <c:v>893300</c:v>
                </c:pt>
                <c:pt idx="92">
                  <c:v>862700</c:v>
                </c:pt>
                <c:pt idx="93">
                  <c:v>851000</c:v>
                </c:pt>
                <c:pt idx="94">
                  <c:v>835700</c:v>
                </c:pt>
                <c:pt idx="95">
                  <c:v>33610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651-42F9-9141-E6BDFA065E1C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'[ミリスロール10min.xlsx]Chart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1.1009E-4</c:v>
                </c:pt>
                <c:pt idx="98" formatCode="0.00E+00">
                  <c:v>2.2018E-4</c:v>
                </c:pt>
                <c:pt idx="99" formatCode="0.00E+00">
                  <c:v>5.5044000000000002E-4</c:v>
                </c:pt>
                <c:pt idx="100" formatCode="0.00E+00">
                  <c:v>1.10089E-3</c:v>
                </c:pt>
                <c:pt idx="101" formatCode="0.00E+00">
                  <c:v>2.20177E-3</c:v>
                </c:pt>
                <c:pt idx="102" formatCode="0.00E+00">
                  <c:v>5.5044300000000003E-3</c:v>
                </c:pt>
                <c:pt idx="103" formatCode="0.00E+00">
                  <c:v>1.1008850000000001E-2</c:v>
                </c:pt>
                <c:pt idx="104" formatCode="0.00E+00">
                  <c:v>2.2017700000000001E-2</c:v>
                </c:pt>
                <c:pt idx="105" formatCode="0.00E+00">
                  <c:v>5.5044259999999998E-2</c:v>
                </c:pt>
                <c:pt idx="106" formatCode="0.00E+00">
                  <c:v>6.8805322499999988E-2</c:v>
                </c:pt>
                <c:pt idx="107" formatCode="0.00E+00">
                  <c:v>7.568585374999999E-2</c:v>
                </c:pt>
                <c:pt idx="108" formatCode="0.00E+00">
                  <c:v>8.2566384999999992E-2</c:v>
                </c:pt>
                <c:pt idx="109" formatCode="0.00E+00">
                  <c:v>0.11008851</c:v>
                </c:pt>
                <c:pt idx="110" formatCode="0.00E+00">
                  <c:v>0.22017702</c:v>
                </c:pt>
              </c:numCache>
            </c:numRef>
          </c:xVal>
          <c:yVal>
            <c:numRef>
              <c:f>'[ミリスロール10min.xlsx]Chart Data'!$F$3:$F$390</c:f>
              <c:numCache>
                <c:formatCode>General</c:formatCode>
                <c:ptCount val="388"/>
                <c:pt idx="96" formatCode="0.00E+00">
                  <c:v>915464.04529250204</c:v>
                </c:pt>
                <c:pt idx="97" formatCode="0.00E+00">
                  <c:v>915464.04529250204</c:v>
                </c:pt>
                <c:pt idx="98" formatCode="0.00E+00">
                  <c:v>915464.04529250204</c:v>
                </c:pt>
                <c:pt idx="99" formatCode="0.00E+00">
                  <c:v>915464.04529250204</c:v>
                </c:pt>
                <c:pt idx="100" formatCode="0.00E+00">
                  <c:v>915464.04529250204</c:v>
                </c:pt>
                <c:pt idx="101" formatCode="0.00E+00">
                  <c:v>915464.04529250204</c:v>
                </c:pt>
                <c:pt idx="102" formatCode="0.00E+00">
                  <c:v>915464.04529250192</c:v>
                </c:pt>
                <c:pt idx="103" formatCode="0.00E+00">
                  <c:v>915464.04529189726</c:v>
                </c:pt>
                <c:pt idx="104" formatCode="0.00E+00">
                  <c:v>915464.04111802275</c:v>
                </c:pt>
                <c:pt idx="105" formatCode="0.00E+00">
                  <c:v>914978.51249263983</c:v>
                </c:pt>
                <c:pt idx="106" formatCode="0.00E+00">
                  <c:v>909231.23148573143</c:v>
                </c:pt>
                <c:pt idx="107" formatCode="0.00E+00">
                  <c:v>902651.1512065666</c:v>
                </c:pt>
                <c:pt idx="108" formatCode="0.00E+00">
                  <c:v>897202.74896419398</c:v>
                </c:pt>
                <c:pt idx="109" formatCode="0.00E+00">
                  <c:v>892528.43760711071</c:v>
                </c:pt>
                <c:pt idx="110" formatCode="0.00E+00">
                  <c:v>892373.74933118804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651-42F9-9141-E6BDFA065E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866096"/>
        <c:axId val="1"/>
      </c:scatterChart>
      <c:valAx>
        <c:axId val="76866096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76866096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080995093754461"/>
          <c:y val="5.6364678479320682E-2"/>
          <c:w val="0.69194716090230057"/>
          <c:h val="0.8219230996137713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'[ミリスロール30min.xlsx]Chart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'[ミリスロール30min.xlsx]Chart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'[ミリスロール30min.xlsx]Chart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1.1009E-4</c:v>
                </c:pt>
                <c:pt idx="9">
                  <c:v>1.1009E-4</c:v>
                </c:pt>
                <c:pt idx="10">
                  <c:v>1.1009E-4</c:v>
                </c:pt>
                <c:pt idx="11">
                  <c:v>1.1009E-4</c:v>
                </c:pt>
                <c:pt idx="12">
                  <c:v>1.1009E-4</c:v>
                </c:pt>
                <c:pt idx="13">
                  <c:v>1.1009E-4</c:v>
                </c:pt>
                <c:pt idx="14">
                  <c:v>1.1009E-4</c:v>
                </c:pt>
                <c:pt idx="15">
                  <c:v>1.1009E-4</c:v>
                </c:pt>
                <c:pt idx="16">
                  <c:v>2.2018E-4</c:v>
                </c:pt>
                <c:pt idx="17">
                  <c:v>2.2018E-4</c:v>
                </c:pt>
                <c:pt idx="18">
                  <c:v>2.2018E-4</c:v>
                </c:pt>
                <c:pt idx="19">
                  <c:v>2.2018E-4</c:v>
                </c:pt>
                <c:pt idx="20">
                  <c:v>2.2018E-4</c:v>
                </c:pt>
                <c:pt idx="21">
                  <c:v>2.2018E-4</c:v>
                </c:pt>
                <c:pt idx="22">
                  <c:v>2.2018E-4</c:v>
                </c:pt>
                <c:pt idx="23">
                  <c:v>2.2018E-4</c:v>
                </c:pt>
                <c:pt idx="24">
                  <c:v>5.5044000000000002E-4</c:v>
                </c:pt>
                <c:pt idx="25">
                  <c:v>5.5044000000000002E-4</c:v>
                </c:pt>
                <c:pt idx="26">
                  <c:v>5.5044000000000002E-4</c:v>
                </c:pt>
                <c:pt idx="27">
                  <c:v>5.5044000000000002E-4</c:v>
                </c:pt>
                <c:pt idx="28">
                  <c:v>5.5044000000000002E-4</c:v>
                </c:pt>
                <c:pt idx="29">
                  <c:v>5.5044000000000002E-4</c:v>
                </c:pt>
                <c:pt idx="30">
                  <c:v>5.5044000000000002E-4</c:v>
                </c:pt>
                <c:pt idx="31">
                  <c:v>5.5044000000000002E-4</c:v>
                </c:pt>
                <c:pt idx="32">
                  <c:v>1.10089E-3</c:v>
                </c:pt>
                <c:pt idx="33">
                  <c:v>1.10089E-3</c:v>
                </c:pt>
                <c:pt idx="34">
                  <c:v>1.10089E-3</c:v>
                </c:pt>
                <c:pt idx="35">
                  <c:v>1.10089E-3</c:v>
                </c:pt>
                <c:pt idx="36">
                  <c:v>1.10089E-3</c:v>
                </c:pt>
                <c:pt idx="37">
                  <c:v>1.10089E-3</c:v>
                </c:pt>
                <c:pt idx="38">
                  <c:v>1.10089E-3</c:v>
                </c:pt>
                <c:pt idx="39">
                  <c:v>1.10089E-3</c:v>
                </c:pt>
                <c:pt idx="40">
                  <c:v>2.20177E-3</c:v>
                </c:pt>
                <c:pt idx="41">
                  <c:v>2.20177E-3</c:v>
                </c:pt>
                <c:pt idx="42">
                  <c:v>2.20177E-3</c:v>
                </c:pt>
                <c:pt idx="43">
                  <c:v>2.20177E-3</c:v>
                </c:pt>
                <c:pt idx="44">
                  <c:v>2.20177E-3</c:v>
                </c:pt>
                <c:pt idx="45">
                  <c:v>2.20177E-3</c:v>
                </c:pt>
                <c:pt idx="46">
                  <c:v>2.20177E-3</c:v>
                </c:pt>
                <c:pt idx="47">
                  <c:v>2.20177E-3</c:v>
                </c:pt>
                <c:pt idx="48">
                  <c:v>5.5044300000000003E-3</c:v>
                </c:pt>
                <c:pt idx="49">
                  <c:v>5.5044300000000003E-3</c:v>
                </c:pt>
                <c:pt idx="50">
                  <c:v>5.5044300000000003E-3</c:v>
                </c:pt>
                <c:pt idx="51">
                  <c:v>5.5044300000000003E-3</c:v>
                </c:pt>
                <c:pt idx="52">
                  <c:v>5.5044300000000003E-3</c:v>
                </c:pt>
                <c:pt idx="53">
                  <c:v>5.5044300000000003E-3</c:v>
                </c:pt>
                <c:pt idx="54">
                  <c:v>5.5044300000000003E-3</c:v>
                </c:pt>
                <c:pt idx="55">
                  <c:v>5.5044300000000003E-3</c:v>
                </c:pt>
                <c:pt idx="56">
                  <c:v>1.1008850000000001E-2</c:v>
                </c:pt>
                <c:pt idx="57">
                  <c:v>1.1008850000000001E-2</c:v>
                </c:pt>
                <c:pt idx="58">
                  <c:v>1.1008850000000001E-2</c:v>
                </c:pt>
                <c:pt idx="59">
                  <c:v>1.1008850000000001E-2</c:v>
                </c:pt>
                <c:pt idx="60">
                  <c:v>1.1008850000000001E-2</c:v>
                </c:pt>
                <c:pt idx="61">
                  <c:v>1.1008850000000001E-2</c:v>
                </c:pt>
                <c:pt idx="62">
                  <c:v>1.1008850000000001E-2</c:v>
                </c:pt>
                <c:pt idx="63">
                  <c:v>1.1008850000000001E-2</c:v>
                </c:pt>
                <c:pt idx="64">
                  <c:v>2.2017700000000001E-2</c:v>
                </c:pt>
                <c:pt idx="65">
                  <c:v>2.2017700000000001E-2</c:v>
                </c:pt>
                <c:pt idx="66">
                  <c:v>2.2017700000000001E-2</c:v>
                </c:pt>
                <c:pt idx="67">
                  <c:v>2.2017700000000001E-2</c:v>
                </c:pt>
                <c:pt idx="68">
                  <c:v>2.2017700000000001E-2</c:v>
                </c:pt>
                <c:pt idx="69">
                  <c:v>2.2017700000000001E-2</c:v>
                </c:pt>
                <c:pt idx="70">
                  <c:v>2.2017700000000001E-2</c:v>
                </c:pt>
                <c:pt idx="71">
                  <c:v>2.2017700000000001E-2</c:v>
                </c:pt>
                <c:pt idx="72">
                  <c:v>5.5044259999999998E-2</c:v>
                </c:pt>
                <c:pt idx="73">
                  <c:v>5.5044259999999998E-2</c:v>
                </c:pt>
                <c:pt idx="74">
                  <c:v>5.5044259999999998E-2</c:v>
                </c:pt>
                <c:pt idx="75">
                  <c:v>5.5044259999999998E-2</c:v>
                </c:pt>
                <c:pt idx="76">
                  <c:v>5.5044259999999998E-2</c:v>
                </c:pt>
                <c:pt idx="77">
                  <c:v>5.5044259999999998E-2</c:v>
                </c:pt>
                <c:pt idx="78">
                  <c:v>5.5044259999999998E-2</c:v>
                </c:pt>
                <c:pt idx="79">
                  <c:v>5.5044259999999998E-2</c:v>
                </c:pt>
                <c:pt idx="80">
                  <c:v>0.11008851</c:v>
                </c:pt>
                <c:pt idx="81">
                  <c:v>0.11008851</c:v>
                </c:pt>
                <c:pt idx="82">
                  <c:v>0.11008851</c:v>
                </c:pt>
                <c:pt idx="83">
                  <c:v>0.11008851</c:v>
                </c:pt>
                <c:pt idx="84">
                  <c:v>0.11008851</c:v>
                </c:pt>
                <c:pt idx="85">
                  <c:v>0.11008851</c:v>
                </c:pt>
                <c:pt idx="86">
                  <c:v>0.11008851</c:v>
                </c:pt>
                <c:pt idx="87">
                  <c:v>0.11008851</c:v>
                </c:pt>
                <c:pt idx="88">
                  <c:v>0.22017702</c:v>
                </c:pt>
                <c:pt idx="89">
                  <c:v>0.22017702</c:v>
                </c:pt>
                <c:pt idx="90">
                  <c:v>0.22017702</c:v>
                </c:pt>
                <c:pt idx="91">
                  <c:v>0.22017702</c:v>
                </c:pt>
                <c:pt idx="92">
                  <c:v>0.22017702</c:v>
                </c:pt>
                <c:pt idx="93">
                  <c:v>0.22017702</c:v>
                </c:pt>
                <c:pt idx="94">
                  <c:v>0.22017702</c:v>
                </c:pt>
                <c:pt idx="95">
                  <c:v>0.22017702</c:v>
                </c:pt>
              </c:numCache>
            </c:numRef>
          </c:xVal>
          <c:yVal>
            <c:numRef>
              <c:f>'[ミリスロール30min.xlsx]Chart Data'!$B$3:$B$390</c:f>
              <c:numCache>
                <c:formatCode>0.00E+00</c:formatCode>
                <c:ptCount val="388"/>
                <c:pt idx="0">
                  <c:v>1604000</c:v>
                </c:pt>
                <c:pt idx="1">
                  <c:v>1517000</c:v>
                </c:pt>
                <c:pt idx="2">
                  <c:v>1580000</c:v>
                </c:pt>
                <c:pt idx="3">
                  <c:v>1596000</c:v>
                </c:pt>
                <c:pt idx="4">
                  <c:v>1504000</c:v>
                </c:pt>
                <c:pt idx="5">
                  <c:v>1608000</c:v>
                </c:pt>
                <c:pt idx="6">
                  <c:v>1677000</c:v>
                </c:pt>
                <c:pt idx="7">
                  <c:v>1644000</c:v>
                </c:pt>
                <c:pt idx="8">
                  <c:v>1496000</c:v>
                </c:pt>
                <c:pt idx="9">
                  <c:v>1539000</c:v>
                </c:pt>
                <c:pt idx="10">
                  <c:v>1410000</c:v>
                </c:pt>
                <c:pt idx="11">
                  <c:v>1449000</c:v>
                </c:pt>
                <c:pt idx="12">
                  <c:v>1519000</c:v>
                </c:pt>
                <c:pt idx="13">
                  <c:v>1644000</c:v>
                </c:pt>
                <c:pt idx="14">
                  <c:v>1702000</c:v>
                </c:pt>
                <c:pt idx="15">
                  <c:v>1739000</c:v>
                </c:pt>
                <c:pt idx="16">
                  <c:v>1416000</c:v>
                </c:pt>
                <c:pt idx="17">
                  <c:v>1417000</c:v>
                </c:pt>
                <c:pt idx="18">
                  <c:v>1376000</c:v>
                </c:pt>
                <c:pt idx="19">
                  <c:v>1478000</c:v>
                </c:pt>
                <c:pt idx="20">
                  <c:v>1488000</c:v>
                </c:pt>
                <c:pt idx="21">
                  <c:v>1499000</c:v>
                </c:pt>
                <c:pt idx="22">
                  <c:v>1561000</c:v>
                </c:pt>
                <c:pt idx="23">
                  <c:v>1837000</c:v>
                </c:pt>
                <c:pt idx="24">
                  <c:v>1452000</c:v>
                </c:pt>
                <c:pt idx="25">
                  <c:v>1443000</c:v>
                </c:pt>
                <c:pt idx="26">
                  <c:v>1393000</c:v>
                </c:pt>
                <c:pt idx="27">
                  <c:v>1490000</c:v>
                </c:pt>
                <c:pt idx="28">
                  <c:v>1379000</c:v>
                </c:pt>
                <c:pt idx="29">
                  <c:v>1626000</c:v>
                </c:pt>
                <c:pt idx="30">
                  <c:v>1535000</c:v>
                </c:pt>
                <c:pt idx="31">
                  <c:v>1702000</c:v>
                </c:pt>
                <c:pt idx="32">
                  <c:v>1574000</c:v>
                </c:pt>
                <c:pt idx="33">
                  <c:v>1416000</c:v>
                </c:pt>
                <c:pt idx="34">
                  <c:v>1330000</c:v>
                </c:pt>
                <c:pt idx="35">
                  <c:v>1430000</c:v>
                </c:pt>
                <c:pt idx="36">
                  <c:v>1483000</c:v>
                </c:pt>
                <c:pt idx="37">
                  <c:v>1539000</c:v>
                </c:pt>
                <c:pt idx="38">
                  <c:v>1568000</c:v>
                </c:pt>
                <c:pt idx="39">
                  <c:v>1724000</c:v>
                </c:pt>
                <c:pt idx="40">
                  <c:v>1518000</c:v>
                </c:pt>
                <c:pt idx="41">
                  <c:v>1523000</c:v>
                </c:pt>
                <c:pt idx="42">
                  <c:v>1473000</c:v>
                </c:pt>
                <c:pt idx="43">
                  <c:v>1309000</c:v>
                </c:pt>
                <c:pt idx="44">
                  <c:v>1341000</c:v>
                </c:pt>
                <c:pt idx="45">
                  <c:v>1464000</c:v>
                </c:pt>
                <c:pt idx="46">
                  <c:v>1428000</c:v>
                </c:pt>
                <c:pt idx="47">
                  <c:v>1582000</c:v>
                </c:pt>
                <c:pt idx="48">
                  <c:v>1308000</c:v>
                </c:pt>
                <c:pt idx="49">
                  <c:v>1366000</c:v>
                </c:pt>
                <c:pt idx="50">
                  <c:v>1359000</c:v>
                </c:pt>
                <c:pt idx="51">
                  <c:v>1306000</c:v>
                </c:pt>
                <c:pt idx="52">
                  <c:v>1345000</c:v>
                </c:pt>
                <c:pt idx="53">
                  <c:v>1370000</c:v>
                </c:pt>
                <c:pt idx="54">
                  <c:v>1516000</c:v>
                </c:pt>
                <c:pt idx="55">
                  <c:v>1527000</c:v>
                </c:pt>
                <c:pt idx="56">
                  <c:v>1244000</c:v>
                </c:pt>
                <c:pt idx="57">
                  <c:v>1259000</c:v>
                </c:pt>
                <c:pt idx="58">
                  <c:v>1259000</c:v>
                </c:pt>
                <c:pt idx="59">
                  <c:v>1179000</c:v>
                </c:pt>
                <c:pt idx="60">
                  <c:v>1190000</c:v>
                </c:pt>
                <c:pt idx="61">
                  <c:v>1262000</c:v>
                </c:pt>
                <c:pt idx="62">
                  <c:v>1422000</c:v>
                </c:pt>
                <c:pt idx="63">
                  <c:v>1503000</c:v>
                </c:pt>
                <c:pt idx="64">
                  <c:v>1136000</c:v>
                </c:pt>
                <c:pt idx="65">
                  <c:v>1211000</c:v>
                </c:pt>
                <c:pt idx="66">
                  <c:v>1068000</c:v>
                </c:pt>
                <c:pt idx="67">
                  <c:v>1072000</c:v>
                </c:pt>
                <c:pt idx="68">
                  <c:v>1103000</c:v>
                </c:pt>
                <c:pt idx="69">
                  <c:v>1096000</c:v>
                </c:pt>
                <c:pt idx="70">
                  <c:v>1138000</c:v>
                </c:pt>
                <c:pt idx="71">
                  <c:v>1207000</c:v>
                </c:pt>
                <c:pt idx="72">
                  <c:v>1086000</c:v>
                </c:pt>
                <c:pt idx="73">
                  <c:v>1021000</c:v>
                </c:pt>
                <c:pt idx="74">
                  <c:v>1092000</c:v>
                </c:pt>
                <c:pt idx="75">
                  <c:v>1050000</c:v>
                </c:pt>
                <c:pt idx="76">
                  <c:v>1017000</c:v>
                </c:pt>
                <c:pt idx="77">
                  <c:v>1101000</c:v>
                </c:pt>
                <c:pt idx="78">
                  <c:v>1212000</c:v>
                </c:pt>
                <c:pt idx="79">
                  <c:v>1450000</c:v>
                </c:pt>
                <c:pt idx="80">
                  <c:v>950700</c:v>
                </c:pt>
                <c:pt idx="81">
                  <c:v>951500</c:v>
                </c:pt>
                <c:pt idx="82">
                  <c:v>939200</c:v>
                </c:pt>
                <c:pt idx="83">
                  <c:v>978200</c:v>
                </c:pt>
                <c:pt idx="84">
                  <c:v>914900</c:v>
                </c:pt>
                <c:pt idx="85">
                  <c:v>922200</c:v>
                </c:pt>
                <c:pt idx="86">
                  <c:v>985800</c:v>
                </c:pt>
                <c:pt idx="87">
                  <c:v>960800</c:v>
                </c:pt>
                <c:pt idx="88">
                  <c:v>890900</c:v>
                </c:pt>
                <c:pt idx="89">
                  <c:v>917700</c:v>
                </c:pt>
                <c:pt idx="90">
                  <c:v>926300</c:v>
                </c:pt>
                <c:pt idx="91">
                  <c:v>965000</c:v>
                </c:pt>
                <c:pt idx="92">
                  <c:v>996000</c:v>
                </c:pt>
                <c:pt idx="93">
                  <c:v>951400</c:v>
                </c:pt>
                <c:pt idx="94">
                  <c:v>934300</c:v>
                </c:pt>
                <c:pt idx="95">
                  <c:v>17280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9A3-4D25-9081-C05BB3B14460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'[ミリスロール30min.xlsx]Chart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1.376125E-5</c:v>
                </c:pt>
                <c:pt idx="98" formatCode="0.00E+00">
                  <c:v>2.7522499999999999E-5</c:v>
                </c:pt>
                <c:pt idx="99" formatCode="0.00E+00">
                  <c:v>5.5044999999999999E-5</c:v>
                </c:pt>
                <c:pt idx="100" formatCode="0.00E+00">
                  <c:v>1.1009E-4</c:v>
                </c:pt>
                <c:pt idx="101" formatCode="0.00E+00">
                  <c:v>1.6513500000000001E-4</c:v>
                </c:pt>
                <c:pt idx="102" formatCode="0.00E+00">
                  <c:v>2.2018E-4</c:v>
                </c:pt>
                <c:pt idx="103" formatCode="0.00E+00">
                  <c:v>3.0274499999999999E-4</c:v>
                </c:pt>
                <c:pt idx="104" formatCode="0.00E+00">
                  <c:v>3.8531000000000004E-4</c:v>
                </c:pt>
                <c:pt idx="105" formatCode="0.00E+00">
                  <c:v>5.5044000000000002E-4</c:v>
                </c:pt>
                <c:pt idx="106" formatCode="0.00E+00">
                  <c:v>6.8805249999999993E-4</c:v>
                </c:pt>
                <c:pt idx="107" formatCode="0.00E+00">
                  <c:v>8.2566499999999995E-4</c:v>
                </c:pt>
                <c:pt idx="108" formatCode="0.00E+00">
                  <c:v>1.10089E-3</c:v>
                </c:pt>
                <c:pt idx="109" formatCode="0.00E+00">
                  <c:v>1.3761099999999998E-3</c:v>
                </c:pt>
                <c:pt idx="110" formatCode="0.00E+00">
                  <c:v>1.6513299999999999E-3</c:v>
                </c:pt>
                <c:pt idx="111" formatCode="0.00E+00">
                  <c:v>1.92655E-3</c:v>
                </c:pt>
                <c:pt idx="112" formatCode="0.00E+00">
                  <c:v>2.20177E-3</c:v>
                </c:pt>
                <c:pt idx="113" formatCode="0.00E+00">
                  <c:v>2.6146025000000003E-3</c:v>
                </c:pt>
                <c:pt idx="114" formatCode="0.00E+00">
                  <c:v>3.0274350000000002E-3</c:v>
                </c:pt>
                <c:pt idx="115" formatCode="0.00E+00">
                  <c:v>3.4402675000000001E-3</c:v>
                </c:pt>
                <c:pt idx="116" formatCode="0.00E+00">
                  <c:v>3.8530999999999999E-3</c:v>
                </c:pt>
                <c:pt idx="117" formatCode="0.00E+00">
                  <c:v>4.2659324999999998E-3</c:v>
                </c:pt>
                <c:pt idx="118" formatCode="0.00E+00">
                  <c:v>4.6787649999999997E-3</c:v>
                </c:pt>
                <c:pt idx="119" formatCode="0.00E+00">
                  <c:v>5.0915974999999995E-3</c:v>
                </c:pt>
                <c:pt idx="120" formatCode="0.00E+00">
                  <c:v>5.5044300000000003E-3</c:v>
                </c:pt>
                <c:pt idx="121" formatCode="0.00E+00">
                  <c:v>6.1924825000000006E-3</c:v>
                </c:pt>
                <c:pt idx="122" formatCode="0.00E+00">
                  <c:v>6.8805350000000001E-3</c:v>
                </c:pt>
                <c:pt idx="123" formatCode="0.00E+00">
                  <c:v>7.5685875000000005E-3</c:v>
                </c:pt>
                <c:pt idx="124" formatCode="0.00E+00">
                  <c:v>8.2566400000000009E-3</c:v>
                </c:pt>
                <c:pt idx="125" formatCode="0.00E+00">
                  <c:v>8.9446925000000004E-3</c:v>
                </c:pt>
                <c:pt idx="126" formatCode="0.00E+00">
                  <c:v>9.6327450000000016E-3</c:v>
                </c:pt>
                <c:pt idx="127" formatCode="0.00E+00">
                  <c:v>1.0320797500000001E-2</c:v>
                </c:pt>
                <c:pt idx="128" formatCode="0.00E+00">
                  <c:v>1.1008850000000001E-2</c:v>
                </c:pt>
                <c:pt idx="129" formatCode="0.00E+00">
                  <c:v>1.2384956250000001E-2</c:v>
                </c:pt>
                <c:pt idx="130" formatCode="0.00E+00">
                  <c:v>1.3761062500000001E-2</c:v>
                </c:pt>
                <c:pt idx="131" formatCode="0.00E+00">
                  <c:v>1.5137168750000001E-2</c:v>
                </c:pt>
                <c:pt idx="132" formatCode="0.00E+00">
                  <c:v>1.6513275000000001E-2</c:v>
                </c:pt>
                <c:pt idx="133" formatCode="0.00E+00">
                  <c:v>1.7889381250000003E-2</c:v>
                </c:pt>
                <c:pt idx="134" formatCode="0.00E+00">
                  <c:v>1.9265487500000001E-2</c:v>
                </c:pt>
                <c:pt idx="135" formatCode="0.00E+00">
                  <c:v>2.0641593749999999E-2</c:v>
                </c:pt>
                <c:pt idx="136" formatCode="0.00E+00">
                  <c:v>2.2017700000000001E-2</c:v>
                </c:pt>
                <c:pt idx="137" formatCode="0.00E+00">
                  <c:v>2.6146019999999999E-2</c:v>
                </c:pt>
                <c:pt idx="138" formatCode="0.00E+00">
                  <c:v>3.027434E-2</c:v>
                </c:pt>
                <c:pt idx="139" formatCode="0.00E+00">
                  <c:v>3.4402660000000002E-2</c:v>
                </c:pt>
                <c:pt idx="140" formatCode="0.00E+00">
                  <c:v>3.8530979999999999E-2</c:v>
                </c:pt>
                <c:pt idx="141" formatCode="0.00E+00">
                  <c:v>4.2659299999999997E-2</c:v>
                </c:pt>
                <c:pt idx="142" formatCode="0.00E+00">
                  <c:v>4.6787620000000002E-2</c:v>
                </c:pt>
                <c:pt idx="143" formatCode="0.00E+00">
                  <c:v>5.091594E-2</c:v>
                </c:pt>
                <c:pt idx="144" formatCode="0.00E+00">
                  <c:v>5.5044259999999998E-2</c:v>
                </c:pt>
                <c:pt idx="145" formatCode="0.00E+00">
                  <c:v>6.1924791249999993E-2</c:v>
                </c:pt>
                <c:pt idx="146" formatCode="0.00E+00">
                  <c:v>6.8805322499999988E-2</c:v>
                </c:pt>
                <c:pt idx="147" formatCode="0.00E+00">
                  <c:v>7.568585374999999E-2</c:v>
                </c:pt>
                <c:pt idx="148" formatCode="0.00E+00">
                  <c:v>8.2566384999999992E-2</c:v>
                </c:pt>
                <c:pt idx="149" formatCode="0.00E+00">
                  <c:v>8.9446916249999994E-2</c:v>
                </c:pt>
                <c:pt idx="150" formatCode="0.00E+00">
                  <c:v>9.6327447499999996E-2</c:v>
                </c:pt>
                <c:pt idx="151" formatCode="0.00E+00">
                  <c:v>0.10320797875</c:v>
                </c:pt>
                <c:pt idx="152" formatCode="0.00E+00">
                  <c:v>0.11008851</c:v>
                </c:pt>
                <c:pt idx="153" formatCode="0.00E+00">
                  <c:v>0.12384957375000001</c:v>
                </c:pt>
                <c:pt idx="154" formatCode="0.00E+00">
                  <c:v>0.13761063750000002</c:v>
                </c:pt>
                <c:pt idx="155" formatCode="0.00E+00">
                  <c:v>0.15137170125000002</c:v>
                </c:pt>
                <c:pt idx="156" formatCode="0.00E+00">
                  <c:v>0.16513276500000001</c:v>
                </c:pt>
                <c:pt idx="157" formatCode="0.00E+00">
                  <c:v>0.17889382875000001</c:v>
                </c:pt>
                <c:pt idx="158" formatCode="0.00E+00">
                  <c:v>0.19265489250000001</c:v>
                </c:pt>
                <c:pt idx="159" formatCode="0.00E+00">
                  <c:v>0.20641595625</c:v>
                </c:pt>
                <c:pt idx="160" formatCode="0.00E+00">
                  <c:v>0.22017702</c:v>
                </c:pt>
              </c:numCache>
            </c:numRef>
          </c:xVal>
          <c:yVal>
            <c:numRef>
              <c:f>'[ミリスロール30min.xlsx]Chart Data'!$F$3:$F$390</c:f>
              <c:numCache>
                <c:formatCode>General</c:formatCode>
                <c:ptCount val="388"/>
                <c:pt idx="96" formatCode="0.00E+00">
                  <c:v>1589789.7098918476</c:v>
                </c:pt>
                <c:pt idx="97" formatCode="0.00E+00">
                  <c:v>1577018.3337971012</c:v>
                </c:pt>
                <c:pt idx="98" formatCode="0.00E+00">
                  <c:v>1571727.6472937474</c:v>
                </c:pt>
                <c:pt idx="99" formatCode="0.00E+00">
                  <c:v>1564287.2951972813</c:v>
                </c:pt>
                <c:pt idx="100" formatCode="0.00E+00">
                  <c:v>1553865.2063792548</c:v>
                </c:pt>
                <c:pt idx="101" formatCode="0.00E+00">
                  <c:v>1545954.8721239825</c:v>
                </c:pt>
                <c:pt idx="102" formatCode="0.00E+00">
                  <c:v>1539347.1520445577</c:v>
                </c:pt>
                <c:pt idx="103" formatCode="0.00E+00">
                  <c:v>1530918.2219732243</c:v>
                </c:pt>
                <c:pt idx="104" formatCode="0.00E+00">
                  <c:v>1523657.3038388803</c:v>
                </c:pt>
                <c:pt idx="105" formatCode="0.00E+00">
                  <c:v>1511347.2009991079</c:v>
                </c:pt>
                <c:pt idx="106" formatCode="0.00E+00">
                  <c:v>1502583.7130854568</c:v>
                </c:pt>
                <c:pt idx="107" formatCode="0.00E+00">
                  <c:v>1494755.8119690262</c:v>
                </c:pt>
                <c:pt idx="108" formatCode="0.00E+00">
                  <c:v>1481076.6122782289</c:v>
                </c:pt>
                <c:pt idx="109" formatCode="0.00E+00">
                  <c:v>1469254.3273606456</c:v>
                </c:pt>
                <c:pt idx="110" formatCode="0.00E+00">
                  <c:v>1458747.4108284728</c:v>
                </c:pt>
                <c:pt idx="111" formatCode="0.00E+00">
                  <c:v>1449234.4433435458</c:v>
                </c:pt>
                <c:pt idx="112" formatCode="0.00E+00">
                  <c:v>1440506.1313140353</c:v>
                </c:pt>
                <c:pt idx="113" formatCode="0.00E+00">
                  <c:v>1428578.3029724518</c:v>
                </c:pt>
                <c:pt idx="114" formatCode="0.00E+00">
                  <c:v>1417760.7080587745</c:v>
                </c:pt>
                <c:pt idx="115" formatCode="0.00E+00">
                  <c:v>1407828.4633938049</c:v>
                </c:pt>
                <c:pt idx="116" formatCode="0.00E+00">
                  <c:v>1398622.912874632</c:v>
                </c:pt>
                <c:pt idx="117" formatCode="0.00E+00">
                  <c:v>1390027.2216181385</c:v>
                </c:pt>
                <c:pt idx="118" formatCode="0.00E+00">
                  <c:v>1381952.4366342265</c:v>
                </c:pt>
                <c:pt idx="119" formatCode="0.00E+00">
                  <c:v>1374329.0020435518</c:v>
                </c:pt>
                <c:pt idx="120" formatCode="0.00E+00">
                  <c:v>1367101.3277805271</c:v>
                </c:pt>
                <c:pt idx="121" formatCode="0.00E+00">
                  <c:v>1355815.4160584414</c:v>
                </c:pt>
                <c:pt idx="122" formatCode="0.00E+00">
                  <c:v>1345341.7378630715</c:v>
                </c:pt>
                <c:pt idx="123" formatCode="0.00E+00">
                  <c:v>1335556.413639582</c:v>
                </c:pt>
                <c:pt idx="124" formatCode="0.00E+00">
                  <c:v>1326363.514918172</c:v>
                </c:pt>
                <c:pt idx="125" formatCode="0.00E+00">
                  <c:v>1317687.0041758667</c:v>
                </c:pt>
                <c:pt idx="126" formatCode="0.00E+00">
                  <c:v>1309465.4321207127</c:v>
                </c:pt>
                <c:pt idx="127" formatCode="0.00E+00">
                  <c:v>1301648.32117287</c:v>
                </c:pt>
                <c:pt idx="128" formatCode="0.00E+00">
                  <c:v>1294193.6233328206</c:v>
                </c:pt>
                <c:pt idx="129" formatCode="0.00E+00">
                  <c:v>1280234.8914835777</c:v>
                </c:pt>
                <c:pt idx="130" formatCode="0.00E+00">
                  <c:v>1267362.7065332683</c:v>
                </c:pt>
                <c:pt idx="131" formatCode="0.00E+00">
                  <c:v>1255407.1460467828</c:v>
                </c:pt>
                <c:pt idx="132" formatCode="0.00E+00">
                  <c:v>1244237.0360950131</c:v>
                </c:pt>
                <c:pt idx="133" formatCode="0.00E+00">
                  <c:v>1233748.7152253478</c:v>
                </c:pt>
                <c:pt idx="134" formatCode="0.00E+00">
                  <c:v>1223858.6552850551</c:v>
                </c:pt>
                <c:pt idx="135" formatCode="0.00E+00">
                  <c:v>1214498.437402654</c:v>
                </c:pt>
                <c:pt idx="136" formatCode="0.00E+00">
                  <c:v>1205611.2264887395</c:v>
                </c:pt>
                <c:pt idx="137" formatCode="0.00E+00">
                  <c:v>1181344.2119268174</c:v>
                </c:pt>
                <c:pt idx="138" formatCode="0.00E+00">
                  <c:v>1159977.2837806868</c:v>
                </c:pt>
                <c:pt idx="139" formatCode="0.00E+00">
                  <c:v>1140874.0738607927</c:v>
                </c:pt>
                <c:pt idx="140" formatCode="0.00E+00">
                  <c:v>1123592.2775449282</c:v>
                </c:pt>
                <c:pt idx="141" formatCode="0.00E+00">
                  <c:v>1107810.7782634818</c:v>
                </c:pt>
                <c:pt idx="142" formatCode="0.00E+00">
                  <c:v>1093288.3909417535</c:v>
                </c:pt>
                <c:pt idx="143" formatCode="0.00E+00">
                  <c:v>1079838.9635696062</c:v>
                </c:pt>
                <c:pt idx="144" formatCode="0.00E+00">
                  <c:v>1067315.5713292263</c:v>
                </c:pt>
                <c:pt idx="145" formatCode="0.00E+00">
                  <c:v>1048190.153167596</c:v>
                </c:pt>
                <c:pt idx="146" formatCode="0.00E+00">
                  <c:v>1030893.9594791745</c:v>
                </c:pt>
                <c:pt idx="147" formatCode="0.00E+00">
                  <c:v>1015113.969303843</c:v>
                </c:pt>
                <c:pt idx="148" formatCode="0.00E+00">
                  <c:v>1000612.0030246506</c:v>
                </c:pt>
                <c:pt idx="149" formatCode="0.00E+00">
                  <c:v>987202.39278315112</c:v>
                </c:pt>
                <c:pt idx="150" formatCode="0.00E+00">
                  <c:v>974737.46367988503</c:v>
                </c:pt>
                <c:pt idx="151" formatCode="0.00E+00">
                  <c:v>963097.74367375067</c:v>
                </c:pt>
                <c:pt idx="152" formatCode="0.00E+00">
                  <c:v>952185.15723842382</c:v>
                </c:pt>
                <c:pt idx="153" formatCode="0.00E+00">
                  <c:v>932228.23555651482</c:v>
                </c:pt>
                <c:pt idx="154" formatCode="0.00E+00">
                  <c:v>914355.17250702414</c:v>
                </c:pt>
                <c:pt idx="155" formatCode="0.00E+00">
                  <c:v>898191.95502538478</c:v>
                </c:pt>
                <c:pt idx="156" formatCode="0.00E+00">
                  <c:v>883456.66342984606</c:v>
                </c:pt>
                <c:pt idx="157" formatCode="0.00E+00">
                  <c:v>869931.44492644269</c:v>
                </c:pt>
                <c:pt idx="158" formatCode="0.00E+00">
                  <c:v>857444.43090012495</c:v>
                </c:pt>
                <c:pt idx="159" formatCode="0.00E+00">
                  <c:v>845857.6321190201</c:v>
                </c:pt>
                <c:pt idx="160" formatCode="0.00E+00">
                  <c:v>835058.58092298242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9A3-4D25-9081-C05BB3B144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51504"/>
        <c:axId val="1"/>
      </c:scatterChart>
      <c:valAx>
        <c:axId val="37051504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37051504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023476283883648"/>
          <c:y val="8.9076371543010388E-2"/>
          <c:w val="0.69809186948434065"/>
          <c:h val="0.80000165518995703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'[ミリスロール60min.xlsx]Chart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'[ミリスロール60min.xlsx]Chart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'[ミリスロール60min.xlsx]Chart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1.1009E-4</c:v>
                </c:pt>
                <c:pt idx="9">
                  <c:v>1.1009E-4</c:v>
                </c:pt>
                <c:pt idx="10">
                  <c:v>1.1009E-4</c:v>
                </c:pt>
                <c:pt idx="11">
                  <c:v>1.1009E-4</c:v>
                </c:pt>
                <c:pt idx="12">
                  <c:v>1.1009E-4</c:v>
                </c:pt>
                <c:pt idx="13">
                  <c:v>1.1009E-4</c:v>
                </c:pt>
                <c:pt idx="14">
                  <c:v>1.1009E-4</c:v>
                </c:pt>
                <c:pt idx="15">
                  <c:v>1.1009E-4</c:v>
                </c:pt>
                <c:pt idx="16">
                  <c:v>2.2018E-4</c:v>
                </c:pt>
                <c:pt idx="17">
                  <c:v>2.2018E-4</c:v>
                </c:pt>
                <c:pt idx="18">
                  <c:v>2.2018E-4</c:v>
                </c:pt>
                <c:pt idx="19">
                  <c:v>2.2018E-4</c:v>
                </c:pt>
                <c:pt idx="20">
                  <c:v>2.2018E-4</c:v>
                </c:pt>
                <c:pt idx="21">
                  <c:v>2.2018E-4</c:v>
                </c:pt>
                <c:pt idx="22">
                  <c:v>2.2018E-4</c:v>
                </c:pt>
                <c:pt idx="23">
                  <c:v>2.2018E-4</c:v>
                </c:pt>
                <c:pt idx="24">
                  <c:v>5.5044000000000002E-4</c:v>
                </c:pt>
                <c:pt idx="25">
                  <c:v>5.5044000000000002E-4</c:v>
                </c:pt>
                <c:pt idx="26">
                  <c:v>5.5044000000000002E-4</c:v>
                </c:pt>
                <c:pt idx="27">
                  <c:v>5.5044000000000002E-4</c:v>
                </c:pt>
                <c:pt idx="28">
                  <c:v>5.5044000000000002E-4</c:v>
                </c:pt>
                <c:pt idx="29">
                  <c:v>5.5044000000000002E-4</c:v>
                </c:pt>
                <c:pt idx="30">
                  <c:v>5.5044000000000002E-4</c:v>
                </c:pt>
                <c:pt idx="31">
                  <c:v>5.5044000000000002E-4</c:v>
                </c:pt>
                <c:pt idx="32">
                  <c:v>1.10089E-3</c:v>
                </c:pt>
                <c:pt idx="33">
                  <c:v>1.10089E-3</c:v>
                </c:pt>
                <c:pt idx="34">
                  <c:v>1.10089E-3</c:v>
                </c:pt>
                <c:pt idx="35">
                  <c:v>1.10089E-3</c:v>
                </c:pt>
                <c:pt idx="36">
                  <c:v>1.10089E-3</c:v>
                </c:pt>
                <c:pt idx="37">
                  <c:v>1.10089E-3</c:v>
                </c:pt>
                <c:pt idx="38">
                  <c:v>1.10089E-3</c:v>
                </c:pt>
                <c:pt idx="39">
                  <c:v>1.10089E-3</c:v>
                </c:pt>
                <c:pt idx="40">
                  <c:v>2.20177E-3</c:v>
                </c:pt>
                <c:pt idx="41">
                  <c:v>2.20177E-3</c:v>
                </c:pt>
                <c:pt idx="42">
                  <c:v>2.20177E-3</c:v>
                </c:pt>
                <c:pt idx="43">
                  <c:v>2.20177E-3</c:v>
                </c:pt>
                <c:pt idx="44">
                  <c:v>2.20177E-3</c:v>
                </c:pt>
                <c:pt idx="45">
                  <c:v>2.20177E-3</c:v>
                </c:pt>
                <c:pt idx="46">
                  <c:v>2.20177E-3</c:v>
                </c:pt>
                <c:pt idx="47">
                  <c:v>2.20177E-3</c:v>
                </c:pt>
                <c:pt idx="48">
                  <c:v>5.5044300000000003E-3</c:v>
                </c:pt>
                <c:pt idx="49">
                  <c:v>5.5044300000000003E-3</c:v>
                </c:pt>
                <c:pt idx="50">
                  <c:v>5.5044300000000003E-3</c:v>
                </c:pt>
                <c:pt idx="51">
                  <c:v>5.5044300000000003E-3</c:v>
                </c:pt>
                <c:pt idx="52">
                  <c:v>5.5044300000000003E-3</c:v>
                </c:pt>
                <c:pt idx="53">
                  <c:v>5.5044300000000003E-3</c:v>
                </c:pt>
                <c:pt idx="54">
                  <c:v>5.5044300000000003E-3</c:v>
                </c:pt>
                <c:pt idx="55">
                  <c:v>5.5044300000000003E-3</c:v>
                </c:pt>
                <c:pt idx="56">
                  <c:v>1.1008850000000001E-2</c:v>
                </c:pt>
                <c:pt idx="57">
                  <c:v>1.1008850000000001E-2</c:v>
                </c:pt>
                <c:pt idx="58">
                  <c:v>1.1008850000000001E-2</c:v>
                </c:pt>
                <c:pt idx="59">
                  <c:v>1.1008850000000001E-2</c:v>
                </c:pt>
                <c:pt idx="60">
                  <c:v>1.1008850000000001E-2</c:v>
                </c:pt>
                <c:pt idx="61">
                  <c:v>1.1008850000000001E-2</c:v>
                </c:pt>
                <c:pt idx="62">
                  <c:v>1.1008850000000001E-2</c:v>
                </c:pt>
                <c:pt idx="63">
                  <c:v>1.1008850000000001E-2</c:v>
                </c:pt>
                <c:pt idx="64">
                  <c:v>2.2017700000000001E-2</c:v>
                </c:pt>
                <c:pt idx="65">
                  <c:v>2.2017700000000001E-2</c:v>
                </c:pt>
                <c:pt idx="66">
                  <c:v>2.2017700000000001E-2</c:v>
                </c:pt>
                <c:pt idx="67">
                  <c:v>2.2017700000000001E-2</c:v>
                </c:pt>
                <c:pt idx="68">
                  <c:v>2.2017700000000001E-2</c:v>
                </c:pt>
                <c:pt idx="69">
                  <c:v>2.2017700000000001E-2</c:v>
                </c:pt>
                <c:pt idx="70">
                  <c:v>2.2017700000000001E-2</c:v>
                </c:pt>
                <c:pt idx="71">
                  <c:v>2.2017700000000001E-2</c:v>
                </c:pt>
                <c:pt idx="72">
                  <c:v>5.5044259999999998E-2</c:v>
                </c:pt>
                <c:pt idx="73">
                  <c:v>5.5044259999999998E-2</c:v>
                </c:pt>
                <c:pt idx="74">
                  <c:v>5.5044259999999998E-2</c:v>
                </c:pt>
                <c:pt idx="75">
                  <c:v>5.5044259999999998E-2</c:v>
                </c:pt>
                <c:pt idx="76">
                  <c:v>5.5044259999999998E-2</c:v>
                </c:pt>
                <c:pt idx="77">
                  <c:v>5.5044259999999998E-2</c:v>
                </c:pt>
                <c:pt idx="78">
                  <c:v>5.5044259999999998E-2</c:v>
                </c:pt>
                <c:pt idx="79">
                  <c:v>5.5044259999999998E-2</c:v>
                </c:pt>
                <c:pt idx="80">
                  <c:v>0.11008851</c:v>
                </c:pt>
                <c:pt idx="81">
                  <c:v>0.11008851</c:v>
                </c:pt>
                <c:pt idx="82">
                  <c:v>0.11008851</c:v>
                </c:pt>
                <c:pt idx="83">
                  <c:v>0.11008851</c:v>
                </c:pt>
                <c:pt idx="84">
                  <c:v>0.11008851</c:v>
                </c:pt>
                <c:pt idx="85">
                  <c:v>0.11008851</c:v>
                </c:pt>
                <c:pt idx="86">
                  <c:v>0.11008851</c:v>
                </c:pt>
                <c:pt idx="87">
                  <c:v>0.11008851</c:v>
                </c:pt>
                <c:pt idx="88">
                  <c:v>0.22017702</c:v>
                </c:pt>
                <c:pt idx="89">
                  <c:v>0.22017702</c:v>
                </c:pt>
                <c:pt idx="90">
                  <c:v>0.22017702</c:v>
                </c:pt>
                <c:pt idx="91">
                  <c:v>0.22017702</c:v>
                </c:pt>
                <c:pt idx="92">
                  <c:v>0.22017702</c:v>
                </c:pt>
                <c:pt idx="93">
                  <c:v>0.22017702</c:v>
                </c:pt>
                <c:pt idx="94">
                  <c:v>0.22017702</c:v>
                </c:pt>
                <c:pt idx="95">
                  <c:v>0.22017702</c:v>
                </c:pt>
              </c:numCache>
            </c:numRef>
          </c:xVal>
          <c:yVal>
            <c:numRef>
              <c:f>'[ミリスロール60min.xlsx]Chart Data'!$B$3:$B$390</c:f>
              <c:numCache>
                <c:formatCode>0.00E+00</c:formatCode>
                <c:ptCount val="388"/>
                <c:pt idx="0">
                  <c:v>1802000</c:v>
                </c:pt>
                <c:pt idx="1">
                  <c:v>1825000</c:v>
                </c:pt>
                <c:pt idx="2">
                  <c:v>1909000</c:v>
                </c:pt>
                <c:pt idx="3">
                  <c:v>1935000</c:v>
                </c:pt>
                <c:pt idx="4">
                  <c:v>1809000</c:v>
                </c:pt>
                <c:pt idx="5">
                  <c:v>1903000</c:v>
                </c:pt>
                <c:pt idx="6">
                  <c:v>1978000</c:v>
                </c:pt>
                <c:pt idx="7">
                  <c:v>1894000</c:v>
                </c:pt>
                <c:pt idx="8">
                  <c:v>1873000</c:v>
                </c:pt>
                <c:pt idx="9">
                  <c:v>1997000</c:v>
                </c:pt>
                <c:pt idx="10">
                  <c:v>1828000</c:v>
                </c:pt>
                <c:pt idx="11">
                  <c:v>1890000</c:v>
                </c:pt>
                <c:pt idx="12">
                  <c:v>1929000</c:v>
                </c:pt>
                <c:pt idx="13">
                  <c:v>2046000</c:v>
                </c:pt>
                <c:pt idx="14">
                  <c:v>2148000</c:v>
                </c:pt>
                <c:pt idx="15">
                  <c:v>2118000</c:v>
                </c:pt>
                <c:pt idx="16">
                  <c:v>1779000</c:v>
                </c:pt>
                <c:pt idx="17">
                  <c:v>1744000</c:v>
                </c:pt>
                <c:pt idx="18">
                  <c:v>1725000</c:v>
                </c:pt>
                <c:pt idx="19">
                  <c:v>1886000</c:v>
                </c:pt>
                <c:pt idx="20">
                  <c:v>1875000</c:v>
                </c:pt>
                <c:pt idx="21">
                  <c:v>1962000</c:v>
                </c:pt>
                <c:pt idx="22">
                  <c:v>2022000</c:v>
                </c:pt>
                <c:pt idx="23">
                  <c:v>2178000</c:v>
                </c:pt>
                <c:pt idx="24">
                  <c:v>1775000</c:v>
                </c:pt>
                <c:pt idx="25">
                  <c:v>1823000</c:v>
                </c:pt>
                <c:pt idx="26">
                  <c:v>1734000</c:v>
                </c:pt>
                <c:pt idx="27">
                  <c:v>1866000</c:v>
                </c:pt>
                <c:pt idx="28">
                  <c:v>1847000</c:v>
                </c:pt>
                <c:pt idx="29">
                  <c:v>2036000</c:v>
                </c:pt>
                <c:pt idx="30">
                  <c:v>1989000</c:v>
                </c:pt>
                <c:pt idx="31">
                  <c:v>2088000</c:v>
                </c:pt>
                <c:pt idx="32">
                  <c:v>1935000</c:v>
                </c:pt>
                <c:pt idx="33">
                  <c:v>1793000</c:v>
                </c:pt>
                <c:pt idx="34">
                  <c:v>1660000</c:v>
                </c:pt>
                <c:pt idx="35">
                  <c:v>1825000</c:v>
                </c:pt>
                <c:pt idx="36">
                  <c:v>1905000</c:v>
                </c:pt>
                <c:pt idx="37">
                  <c:v>2007000</c:v>
                </c:pt>
                <c:pt idx="38">
                  <c:v>2122000</c:v>
                </c:pt>
                <c:pt idx="39">
                  <c:v>2169000</c:v>
                </c:pt>
                <c:pt idx="40">
                  <c:v>1812000</c:v>
                </c:pt>
                <c:pt idx="41">
                  <c:v>1888000</c:v>
                </c:pt>
                <c:pt idx="42">
                  <c:v>1838000</c:v>
                </c:pt>
                <c:pt idx="43">
                  <c:v>1749000</c:v>
                </c:pt>
                <c:pt idx="44">
                  <c:v>1829000</c:v>
                </c:pt>
                <c:pt idx="45">
                  <c:v>2037000</c:v>
                </c:pt>
                <c:pt idx="46">
                  <c:v>1997000</c:v>
                </c:pt>
                <c:pt idx="47">
                  <c:v>2156000</c:v>
                </c:pt>
                <c:pt idx="48">
                  <c:v>1624000</c:v>
                </c:pt>
                <c:pt idx="49">
                  <c:v>1683000</c:v>
                </c:pt>
                <c:pt idx="50">
                  <c:v>1682000</c:v>
                </c:pt>
                <c:pt idx="51">
                  <c:v>1734000</c:v>
                </c:pt>
                <c:pt idx="52">
                  <c:v>1745000</c:v>
                </c:pt>
                <c:pt idx="53">
                  <c:v>1838000</c:v>
                </c:pt>
                <c:pt idx="54">
                  <c:v>2061000</c:v>
                </c:pt>
                <c:pt idx="55">
                  <c:v>2013000</c:v>
                </c:pt>
                <c:pt idx="56">
                  <c:v>1545000</c:v>
                </c:pt>
                <c:pt idx="57">
                  <c:v>1619000</c:v>
                </c:pt>
                <c:pt idx="58">
                  <c:v>1586000</c:v>
                </c:pt>
                <c:pt idx="59">
                  <c:v>1546000</c:v>
                </c:pt>
                <c:pt idx="60">
                  <c:v>1579000</c:v>
                </c:pt>
                <c:pt idx="61">
                  <c:v>1676000</c:v>
                </c:pt>
                <c:pt idx="62">
                  <c:v>1877000</c:v>
                </c:pt>
                <c:pt idx="63">
                  <c:v>1960000</c:v>
                </c:pt>
                <c:pt idx="64">
                  <c:v>1400000</c:v>
                </c:pt>
                <c:pt idx="65">
                  <c:v>1536000</c:v>
                </c:pt>
                <c:pt idx="66">
                  <c:v>1346000</c:v>
                </c:pt>
                <c:pt idx="67">
                  <c:v>1398000</c:v>
                </c:pt>
                <c:pt idx="68">
                  <c:v>1443000</c:v>
                </c:pt>
                <c:pt idx="69">
                  <c:v>1406000</c:v>
                </c:pt>
                <c:pt idx="70">
                  <c:v>1503000</c:v>
                </c:pt>
                <c:pt idx="71">
                  <c:v>1507000</c:v>
                </c:pt>
                <c:pt idx="72">
                  <c:v>1363000</c:v>
                </c:pt>
                <c:pt idx="73">
                  <c:v>1306000</c:v>
                </c:pt>
                <c:pt idx="74">
                  <c:v>1399000</c:v>
                </c:pt>
                <c:pt idx="75">
                  <c:v>1358000</c:v>
                </c:pt>
                <c:pt idx="76">
                  <c:v>1352000</c:v>
                </c:pt>
                <c:pt idx="77">
                  <c:v>1442000</c:v>
                </c:pt>
                <c:pt idx="78">
                  <c:v>1578000</c:v>
                </c:pt>
                <c:pt idx="79">
                  <c:v>1966000</c:v>
                </c:pt>
                <c:pt idx="80">
                  <c:v>1165000</c:v>
                </c:pt>
                <c:pt idx="81">
                  <c:v>1197000</c:v>
                </c:pt>
                <c:pt idx="82">
                  <c:v>1211000</c:v>
                </c:pt>
                <c:pt idx="83">
                  <c:v>1253000</c:v>
                </c:pt>
                <c:pt idx="84">
                  <c:v>1181000</c:v>
                </c:pt>
                <c:pt idx="85">
                  <c:v>1179000</c:v>
                </c:pt>
                <c:pt idx="86">
                  <c:v>1256000</c:v>
                </c:pt>
                <c:pt idx="87">
                  <c:v>1196000</c:v>
                </c:pt>
                <c:pt idx="88">
                  <c:v>1030000</c:v>
                </c:pt>
                <c:pt idx="89">
                  <c:v>1097000</c:v>
                </c:pt>
                <c:pt idx="90">
                  <c:v>1144000</c:v>
                </c:pt>
                <c:pt idx="91">
                  <c:v>1194000</c:v>
                </c:pt>
                <c:pt idx="92">
                  <c:v>1195000</c:v>
                </c:pt>
                <c:pt idx="93">
                  <c:v>1139000</c:v>
                </c:pt>
                <c:pt idx="94">
                  <c:v>1132000</c:v>
                </c:pt>
                <c:pt idx="95">
                  <c:v>10960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DCF-4EC6-9ECE-98E92A2B0FF6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'[ミリスロール60min.xlsx]Chart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1.1009E-4</c:v>
                </c:pt>
                <c:pt idx="98" formatCode="0.00E+00">
                  <c:v>2.2018E-4</c:v>
                </c:pt>
                <c:pt idx="99" formatCode="0.00E+00">
                  <c:v>5.5044000000000002E-4</c:v>
                </c:pt>
                <c:pt idx="100" formatCode="0.00E+00">
                  <c:v>8.2566499999999995E-4</c:v>
                </c:pt>
                <c:pt idx="101" formatCode="0.00E+00">
                  <c:v>1.10089E-3</c:v>
                </c:pt>
                <c:pt idx="102" formatCode="0.00E+00">
                  <c:v>1.3761099999999998E-3</c:v>
                </c:pt>
                <c:pt idx="103" formatCode="0.00E+00">
                  <c:v>1.6513299999999999E-3</c:v>
                </c:pt>
                <c:pt idx="104" formatCode="0.00E+00">
                  <c:v>2.20177E-3</c:v>
                </c:pt>
                <c:pt idx="105" formatCode="0.00E+00">
                  <c:v>2.6146025000000003E-3</c:v>
                </c:pt>
                <c:pt idx="106" formatCode="0.00E+00">
                  <c:v>3.0274350000000002E-3</c:v>
                </c:pt>
                <c:pt idx="107" formatCode="0.00E+00">
                  <c:v>3.4402675000000001E-3</c:v>
                </c:pt>
                <c:pt idx="108" formatCode="0.00E+00">
                  <c:v>3.8530999999999999E-3</c:v>
                </c:pt>
                <c:pt idx="109" formatCode="0.00E+00">
                  <c:v>4.6787649999999997E-3</c:v>
                </c:pt>
                <c:pt idx="110" formatCode="0.00E+00">
                  <c:v>5.5044300000000003E-3</c:v>
                </c:pt>
                <c:pt idx="111" formatCode="0.00E+00">
                  <c:v>6.1924825000000006E-3</c:v>
                </c:pt>
                <c:pt idx="112" formatCode="0.00E+00">
                  <c:v>6.8805350000000001E-3</c:v>
                </c:pt>
                <c:pt idx="113" formatCode="0.00E+00">
                  <c:v>7.5685875000000005E-3</c:v>
                </c:pt>
                <c:pt idx="114" formatCode="0.00E+00">
                  <c:v>8.2566400000000009E-3</c:v>
                </c:pt>
                <c:pt idx="115" formatCode="0.00E+00">
                  <c:v>8.9446925000000004E-3</c:v>
                </c:pt>
                <c:pt idx="116" formatCode="0.00E+00">
                  <c:v>9.6327450000000016E-3</c:v>
                </c:pt>
                <c:pt idx="117" formatCode="0.00E+00">
                  <c:v>1.0320797500000001E-2</c:v>
                </c:pt>
                <c:pt idx="118" formatCode="0.00E+00">
                  <c:v>1.1008850000000001E-2</c:v>
                </c:pt>
                <c:pt idx="119" formatCode="0.00E+00">
                  <c:v>1.1696903125000001E-2</c:v>
                </c:pt>
                <c:pt idx="120" formatCode="0.00E+00">
                  <c:v>1.2384956250000001E-2</c:v>
                </c:pt>
                <c:pt idx="121" formatCode="0.00E+00">
                  <c:v>1.3073009375E-2</c:v>
                </c:pt>
                <c:pt idx="122" formatCode="0.00E+00">
                  <c:v>1.3761062500000001E-2</c:v>
                </c:pt>
                <c:pt idx="123" formatCode="0.00E+00">
                  <c:v>1.5137168750000001E-2</c:v>
                </c:pt>
                <c:pt idx="124" formatCode="0.00E+00">
                  <c:v>1.6513275000000001E-2</c:v>
                </c:pt>
                <c:pt idx="125" formatCode="0.00E+00">
                  <c:v>1.7889381250000003E-2</c:v>
                </c:pt>
                <c:pt idx="126" formatCode="0.00E+00">
                  <c:v>1.9265487500000001E-2</c:v>
                </c:pt>
                <c:pt idx="127" formatCode="0.00E+00">
                  <c:v>2.0641593749999999E-2</c:v>
                </c:pt>
                <c:pt idx="128" formatCode="0.00E+00">
                  <c:v>2.2017700000000001E-2</c:v>
                </c:pt>
                <c:pt idx="129" formatCode="0.00E+00">
                  <c:v>2.408186E-2</c:v>
                </c:pt>
                <c:pt idx="130" formatCode="0.00E+00">
                  <c:v>2.6146019999999999E-2</c:v>
                </c:pt>
                <c:pt idx="131" formatCode="0.00E+00">
                  <c:v>2.8210180000000001E-2</c:v>
                </c:pt>
                <c:pt idx="132" formatCode="0.00E+00">
                  <c:v>3.027434E-2</c:v>
                </c:pt>
                <c:pt idx="133" formatCode="0.00E+00">
                  <c:v>3.2338499999999999E-2</c:v>
                </c:pt>
                <c:pt idx="134" formatCode="0.00E+00">
                  <c:v>3.4402660000000002E-2</c:v>
                </c:pt>
                <c:pt idx="135" formatCode="0.00E+00">
                  <c:v>3.6466819999999997E-2</c:v>
                </c:pt>
                <c:pt idx="136" formatCode="0.00E+00">
                  <c:v>3.8530979999999999E-2</c:v>
                </c:pt>
                <c:pt idx="137" formatCode="0.00E+00">
                  <c:v>4.0595140000000002E-2</c:v>
                </c:pt>
                <c:pt idx="138" formatCode="0.00E+00">
                  <c:v>4.2659299999999997E-2</c:v>
                </c:pt>
                <c:pt idx="139" formatCode="0.00E+00">
                  <c:v>4.472346E-2</c:v>
                </c:pt>
                <c:pt idx="140" formatCode="0.00E+00">
                  <c:v>4.6787620000000002E-2</c:v>
                </c:pt>
                <c:pt idx="141" formatCode="0.00E+00">
                  <c:v>4.8851779999999997E-2</c:v>
                </c:pt>
                <c:pt idx="142" formatCode="0.00E+00">
                  <c:v>5.091594E-2</c:v>
                </c:pt>
                <c:pt idx="143" formatCode="0.00E+00">
                  <c:v>5.2980100000000002E-2</c:v>
                </c:pt>
                <c:pt idx="144" formatCode="0.00E+00">
                  <c:v>5.5044259999999998E-2</c:v>
                </c:pt>
                <c:pt idx="145" formatCode="0.00E+00">
                  <c:v>5.8484525624999992E-2</c:v>
                </c:pt>
                <c:pt idx="146" formatCode="0.00E+00">
                  <c:v>6.1924791249999993E-2</c:v>
                </c:pt>
                <c:pt idx="147" formatCode="0.00E+00">
                  <c:v>6.5365056874999994E-2</c:v>
                </c:pt>
                <c:pt idx="148" formatCode="0.00E+00">
                  <c:v>6.8805322499999988E-2</c:v>
                </c:pt>
                <c:pt idx="149" formatCode="0.00E+00">
                  <c:v>7.2245588124999982E-2</c:v>
                </c:pt>
                <c:pt idx="150" formatCode="0.00E+00">
                  <c:v>7.568585374999999E-2</c:v>
                </c:pt>
                <c:pt idx="151" formatCode="0.00E+00">
                  <c:v>7.9126119374999998E-2</c:v>
                </c:pt>
                <c:pt idx="152" formatCode="0.00E+00">
                  <c:v>8.2566384999999992E-2</c:v>
                </c:pt>
                <c:pt idx="153" formatCode="0.00E+00">
                  <c:v>8.6006650624999986E-2</c:v>
                </c:pt>
                <c:pt idx="154" formatCode="0.00E+00">
                  <c:v>8.9446916249999994E-2</c:v>
                </c:pt>
                <c:pt idx="155" formatCode="0.00E+00">
                  <c:v>9.2887181875000002E-2</c:v>
                </c:pt>
                <c:pt idx="156" formatCode="0.00E+00">
                  <c:v>9.6327447499999996E-2</c:v>
                </c:pt>
                <c:pt idx="157" formatCode="0.00E+00">
                  <c:v>9.976771312499999E-2</c:v>
                </c:pt>
                <c:pt idx="158" formatCode="0.00E+00">
                  <c:v>0.10320797875</c:v>
                </c:pt>
                <c:pt idx="159" formatCode="0.00E+00">
                  <c:v>0.10664824437500001</c:v>
                </c:pt>
                <c:pt idx="160" formatCode="0.00E+00">
                  <c:v>0.11008851</c:v>
                </c:pt>
                <c:pt idx="161" formatCode="0.00E+00">
                  <c:v>0.11696904187500001</c:v>
                </c:pt>
                <c:pt idx="162" formatCode="0.00E+00">
                  <c:v>0.12384957375000001</c:v>
                </c:pt>
                <c:pt idx="163" formatCode="0.00E+00">
                  <c:v>0.13073010562500001</c:v>
                </c:pt>
                <c:pt idx="164" formatCode="0.00E+00">
                  <c:v>0.13761063750000002</c:v>
                </c:pt>
                <c:pt idx="165" formatCode="0.00E+00">
                  <c:v>0.14449116937500001</c:v>
                </c:pt>
                <c:pt idx="166" formatCode="0.00E+00">
                  <c:v>0.15137170125000002</c:v>
                </c:pt>
                <c:pt idx="167" formatCode="0.00E+00">
                  <c:v>0.15825223312500003</c:v>
                </c:pt>
                <c:pt idx="168" formatCode="0.00E+00">
                  <c:v>0.16513276500000001</c:v>
                </c:pt>
                <c:pt idx="169" formatCode="0.00E+00">
                  <c:v>0.172013296875</c:v>
                </c:pt>
                <c:pt idx="170" formatCode="0.00E+00">
                  <c:v>0.17889382875000001</c:v>
                </c:pt>
                <c:pt idx="171" formatCode="0.00E+00">
                  <c:v>0.18577436062500002</c:v>
                </c:pt>
                <c:pt idx="172" formatCode="0.00E+00">
                  <c:v>0.19265489250000001</c:v>
                </c:pt>
                <c:pt idx="173" formatCode="0.00E+00">
                  <c:v>0.19953542437499999</c:v>
                </c:pt>
                <c:pt idx="174" formatCode="0.00E+00">
                  <c:v>0.20641595625</c:v>
                </c:pt>
                <c:pt idx="175" formatCode="0.00E+00">
                  <c:v>0.21329648812500002</c:v>
                </c:pt>
                <c:pt idx="176" formatCode="0.00E+00">
                  <c:v>0.22017702</c:v>
                </c:pt>
              </c:numCache>
            </c:numRef>
          </c:xVal>
          <c:yVal>
            <c:numRef>
              <c:f>'[ミリスロール60min.xlsx]Chart Data'!$F$3:$F$390</c:f>
              <c:numCache>
                <c:formatCode>General</c:formatCode>
                <c:ptCount val="388"/>
                <c:pt idx="96" formatCode="0.00E+00">
                  <c:v>1944280.4718146673</c:v>
                </c:pt>
                <c:pt idx="97" formatCode="0.00E+00">
                  <c:v>1932119.2151527621</c:v>
                </c:pt>
                <c:pt idx="98" formatCode="0.00E+00">
                  <c:v>1924673.8828350026</c:v>
                </c:pt>
                <c:pt idx="99" formatCode="0.00E+00">
                  <c:v>1907600.117499128</c:v>
                </c:pt>
                <c:pt idx="100" formatCode="0.00E+00">
                  <c:v>1896020.168535522</c:v>
                </c:pt>
                <c:pt idx="101" formatCode="0.00E+00">
                  <c:v>1885735.2241323241</c:v>
                </c:pt>
                <c:pt idx="102" formatCode="0.00E+00">
                  <c:v>1876340.7265728114</c:v>
                </c:pt>
                <c:pt idx="103" formatCode="0.00E+00">
                  <c:v>1867615.368058685</c:v>
                </c:pt>
                <c:pt idx="104" formatCode="0.00E+00">
                  <c:v>1851664.1976696481</c:v>
                </c:pt>
                <c:pt idx="105" formatCode="0.00E+00">
                  <c:v>1840705.9655189866</c:v>
                </c:pt>
                <c:pt idx="106" formatCode="0.00E+00">
                  <c:v>1830421.1827002689</c:v>
                </c:pt>
                <c:pt idx="107" formatCode="0.00E+00">
                  <c:v>1820696.7667542365</c:v>
                </c:pt>
                <c:pt idx="108" formatCode="0.00E+00">
                  <c:v>1811449.9037335939</c:v>
                </c:pt>
                <c:pt idx="109" formatCode="0.00E+00">
                  <c:v>1794150.1868038729</c:v>
                </c:pt>
                <c:pt idx="110" formatCode="0.00E+00">
                  <c:v>1778158.546735194</c:v>
                </c:pt>
                <c:pt idx="111" formatCode="0.00E+00">
                  <c:v>1765654.3430060768</c:v>
                </c:pt>
                <c:pt idx="112" formatCode="0.00E+00">
                  <c:v>1753787.3633473618</c:v>
                </c:pt>
                <c:pt idx="113" formatCode="0.00E+00">
                  <c:v>1742478.3831090881</c:v>
                </c:pt>
                <c:pt idx="114" formatCode="0.00E+00">
                  <c:v>1731664.1040166637</c:v>
                </c:pt>
                <c:pt idx="115" formatCode="0.00E+00">
                  <c:v>1721292.8861682434</c:v>
                </c:pt>
                <c:pt idx="116" formatCode="0.00E+00">
                  <c:v>1711321.866745302</c:v>
                </c:pt>
                <c:pt idx="117" formatCode="0.00E+00">
                  <c:v>1701714.9472935318</c:v>
                </c:pt>
                <c:pt idx="118" formatCode="0.00E+00">
                  <c:v>1692441.3468919727</c:v>
                </c:pt>
                <c:pt idx="119" formatCode="0.00E+00">
                  <c:v>1683474.5284348647</c:v>
                </c:pt>
                <c:pt idx="120" formatCode="0.00E+00">
                  <c:v>1674791.4215329224</c:v>
                </c:pt>
                <c:pt idx="121" formatCode="0.00E+00">
                  <c:v>1666371.7833061053</c:v>
                </c:pt>
                <c:pt idx="122" formatCode="0.00E+00">
                  <c:v>1658197.7288576423</c:v>
                </c:pt>
                <c:pt idx="123" formatCode="0.00E+00">
                  <c:v>1642524.4320319321</c:v>
                </c:pt>
                <c:pt idx="124" formatCode="0.00E+00">
                  <c:v>1627663.0169579142</c:v>
                </c:pt>
                <c:pt idx="125" formatCode="0.00E+00">
                  <c:v>1613525.0063933476</c:v>
                </c:pt>
                <c:pt idx="126" formatCode="0.00E+00">
                  <c:v>1600037.029813681</c:v>
                </c:pt>
                <c:pt idx="127" formatCode="0.00E+00">
                  <c:v>1587137.3723078384</c:v>
                </c:pt>
                <c:pt idx="128" formatCode="0.00E+00">
                  <c:v>1574773.4891998474</c:v>
                </c:pt>
                <c:pt idx="129" formatCode="0.00E+00">
                  <c:v>1557135.0027969619</c:v>
                </c:pt>
                <c:pt idx="130" formatCode="0.00E+00">
                  <c:v>1540473.1127314332</c:v>
                </c:pt>
                <c:pt idx="131" formatCode="0.00E+00">
                  <c:v>1524682.0298170475</c:v>
                </c:pt>
                <c:pt idx="132" formatCode="0.00E+00">
                  <c:v>1509673.4039920559</c:v>
                </c:pt>
                <c:pt idx="133" formatCode="0.00E+00">
                  <c:v>1495372.5100510914</c:v>
                </c:pt>
                <c:pt idx="134" formatCode="0.00E+00">
                  <c:v>1481715.4544033224</c:v>
                </c:pt>
                <c:pt idx="135" formatCode="0.00E+00">
                  <c:v>1468647.0847962424</c:v>
                </c:pt>
                <c:pt idx="136" formatCode="0.00E+00">
                  <c:v>1456119.396470434</c:v>
                </c:pt>
                <c:pt idx="137" formatCode="0.00E+00">
                  <c:v>1444090.2967231527</c:v>
                </c:pt>
                <c:pt idx="138" formatCode="0.00E+00">
                  <c:v>1432522.6333023089</c:v>
                </c:pt>
                <c:pt idx="139" formatCode="0.00E+00">
                  <c:v>1421383.4203749658</c:v>
                </c:pt>
                <c:pt idx="140" formatCode="0.00E+00">
                  <c:v>1410643.214736857</c:v>
                </c:pt>
                <c:pt idx="141" formatCode="0.00E+00">
                  <c:v>1400275.6078500894</c:v>
                </c:pt>
                <c:pt idx="142" formatCode="0.00E+00">
                  <c:v>1390256.8082926762</c:v>
                </c:pt>
                <c:pt idx="143" formatCode="0.00E+00">
                  <c:v>1380565.2955788278</c:v>
                </c:pt>
                <c:pt idx="144" formatCode="0.00E+00">
                  <c:v>1371181.5308992658</c:v>
                </c:pt>
                <c:pt idx="145" formatCode="0.00E+00">
                  <c:v>1356178.1638088408</c:v>
                </c:pt>
                <c:pt idx="146" formatCode="0.00E+00">
                  <c:v>1341907.5239835342</c:v>
                </c:pt>
                <c:pt idx="147" formatCode="0.00E+00">
                  <c:v>1328306.020723131</c:v>
                </c:pt>
                <c:pt idx="148" formatCode="0.00E+00">
                  <c:v>1315318.0985015628</c:v>
                </c:pt>
                <c:pt idx="149" formatCode="0.00E+00">
                  <c:v>1302894.9087344331</c:v>
                </c:pt>
                <c:pt idx="150" formatCode="0.00E+00">
                  <c:v>1290993.2504315623</c:v>
                </c:pt>
                <c:pt idx="151" formatCode="0.00E+00">
                  <c:v>1279574.7159373697</c:v>
                </c:pt>
                <c:pt idx="152" formatCode="0.00E+00">
                  <c:v>1268604.9951657653</c:v>
                </c:pt>
                <c:pt idx="153" formatCode="0.00E+00">
                  <c:v>1258053.3037839837</c:v>
                </c:pt>
                <c:pt idx="154" formatCode="0.00E+00">
                  <c:v>1247891.9093803111</c:v>
                </c:pt>
                <c:pt idx="155" formatCode="0.00E+00">
                  <c:v>1238095.7358559784</c:v>
                </c:pt>
                <c:pt idx="156" formatCode="0.00E+00">
                  <c:v>1228642.0308321216</c:v>
                </c:pt>
                <c:pt idx="157" formatCode="0.00E+00">
                  <c:v>1219510.0842427618</c:v>
                </c:pt>
                <c:pt idx="158" formatCode="0.00E+00">
                  <c:v>1210680.9888249342</c:v>
                </c:pt>
                <c:pt idx="159" formatCode="0.00E+00">
                  <c:v>1202137.4351468447</c:v>
                </c:pt>
                <c:pt idx="160" formatCode="0.00E+00">
                  <c:v>1193863.5352956944</c:v>
                </c:pt>
                <c:pt idx="161" formatCode="0.00E+00">
                  <c:v>1178067.3574143113</c:v>
                </c:pt>
                <c:pt idx="162" formatCode="0.00E+00">
                  <c:v>1163188.4710433281</c:v>
                </c:pt>
                <c:pt idx="163" formatCode="0.00E+00">
                  <c:v>1149137.7182079514</c:v>
                </c:pt>
                <c:pt idx="164" formatCode="0.00E+00">
                  <c:v>1135838.073362414</c:v>
                </c:pt>
                <c:pt idx="165" formatCode="0.00E+00">
                  <c:v>1123222.5377442134</c:v>
                </c:pt>
                <c:pt idx="166" formatCode="0.00E+00">
                  <c:v>1111232.4739844583</c:v>
                </c:pt>
                <c:pt idx="167" formatCode="0.00E+00">
                  <c:v>1099816.2742335957</c:v>
                </c:pt>
                <c:pt idx="168" formatCode="0.00E+00">
                  <c:v>1088928.2842693788</c:v>
                </c:pt>
                <c:pt idx="169" formatCode="0.00E+00">
                  <c:v>1078527.9264205534</c:v>
                </c:pt>
                <c:pt idx="170" formatCode="0.00E+00">
                  <c:v>1068578.9785807908</c:v>
                </c:pt>
                <c:pt idx="171" formatCode="0.00E+00">
                  <c:v>1059048.9769834217</c:v>
                </c:pt>
                <c:pt idx="172" formatCode="0.00E+00">
                  <c:v>1049908.7179958029</c:v>
                </c:pt>
                <c:pt idx="173" formatCode="0.00E+00">
                  <c:v>1041131.8398016465</c:v>
                </c:pt>
                <c:pt idx="174" formatCode="0.00E+00">
                  <c:v>1032694.4690349333</c:v>
                </c:pt>
                <c:pt idx="175" formatCode="0.00E+00">
                  <c:v>1024574.920600611</c:v>
                </c:pt>
                <c:pt idx="176" formatCode="0.00E+00">
                  <c:v>1016753.4413388814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DCF-4EC6-9ECE-98E92A2B0F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31472"/>
        <c:axId val="1"/>
      </c:scatterChart>
      <c:valAx>
        <c:axId val="15931472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5931472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872127183750275"/>
          <c:y val="3.8072813700881857E-2"/>
          <c:w val="0.69248755419318442"/>
          <c:h val="0.85101298880841236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'[レギチーン1min.xlsx]Chart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'[レギチーン1min.xlsx]Chart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'[レギチーン1min.xlsx]Chart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4.4154799999999999E-5</c:v>
                </c:pt>
                <c:pt idx="9">
                  <c:v>4.4154799999999999E-5</c:v>
                </c:pt>
                <c:pt idx="10">
                  <c:v>4.4154799999999999E-5</c:v>
                </c:pt>
                <c:pt idx="11">
                  <c:v>4.4154799999999999E-5</c:v>
                </c:pt>
                <c:pt idx="12">
                  <c:v>4.4154799999999999E-5</c:v>
                </c:pt>
                <c:pt idx="13">
                  <c:v>4.4154799999999999E-5</c:v>
                </c:pt>
                <c:pt idx="14">
                  <c:v>4.4154799999999999E-5</c:v>
                </c:pt>
                <c:pt idx="15">
                  <c:v>4.4154799999999999E-5</c:v>
                </c:pt>
                <c:pt idx="16">
                  <c:v>8.8309599999999999E-5</c:v>
                </c:pt>
                <c:pt idx="17">
                  <c:v>8.8309599999999999E-5</c:v>
                </c:pt>
                <c:pt idx="18">
                  <c:v>8.8309599999999999E-5</c:v>
                </c:pt>
                <c:pt idx="19">
                  <c:v>8.8309599999999999E-5</c:v>
                </c:pt>
                <c:pt idx="20">
                  <c:v>8.8309599999999999E-5</c:v>
                </c:pt>
                <c:pt idx="21">
                  <c:v>8.8309599999999999E-5</c:v>
                </c:pt>
                <c:pt idx="22">
                  <c:v>8.8309599999999999E-5</c:v>
                </c:pt>
                <c:pt idx="23">
                  <c:v>8.8309599999999999E-5</c:v>
                </c:pt>
                <c:pt idx="24">
                  <c:v>2.20774E-4</c:v>
                </c:pt>
                <c:pt idx="25">
                  <c:v>2.20774E-4</c:v>
                </c:pt>
                <c:pt idx="26">
                  <c:v>2.20774E-4</c:v>
                </c:pt>
                <c:pt idx="27">
                  <c:v>2.20774E-4</c:v>
                </c:pt>
                <c:pt idx="28">
                  <c:v>2.20774E-4</c:v>
                </c:pt>
                <c:pt idx="29">
                  <c:v>2.20774E-4</c:v>
                </c:pt>
                <c:pt idx="30">
                  <c:v>2.20774E-4</c:v>
                </c:pt>
                <c:pt idx="31">
                  <c:v>2.20774E-4</c:v>
                </c:pt>
                <c:pt idx="32">
                  <c:v>4.4154799999999999E-4</c:v>
                </c:pt>
                <c:pt idx="33">
                  <c:v>4.4154799999999999E-4</c:v>
                </c:pt>
                <c:pt idx="34">
                  <c:v>4.4154799999999999E-4</c:v>
                </c:pt>
                <c:pt idx="35">
                  <c:v>4.4154799999999999E-4</c:v>
                </c:pt>
                <c:pt idx="36">
                  <c:v>4.4154799999999999E-4</c:v>
                </c:pt>
                <c:pt idx="37">
                  <c:v>4.4154799999999999E-4</c:v>
                </c:pt>
                <c:pt idx="38">
                  <c:v>4.4154799999999999E-4</c:v>
                </c:pt>
                <c:pt idx="39">
                  <c:v>4.4154799999999999E-4</c:v>
                </c:pt>
                <c:pt idx="40">
                  <c:v>8.8309599999999999E-4</c:v>
                </c:pt>
                <c:pt idx="41">
                  <c:v>8.8309599999999999E-4</c:v>
                </c:pt>
                <c:pt idx="42">
                  <c:v>8.8309599999999999E-4</c:v>
                </c:pt>
                <c:pt idx="43">
                  <c:v>8.8309599999999999E-4</c:v>
                </c:pt>
                <c:pt idx="44">
                  <c:v>8.8309599999999999E-4</c:v>
                </c:pt>
                <c:pt idx="45">
                  <c:v>8.8309599999999999E-4</c:v>
                </c:pt>
                <c:pt idx="46">
                  <c:v>8.8309599999999999E-4</c:v>
                </c:pt>
                <c:pt idx="47">
                  <c:v>8.8309599999999999E-4</c:v>
                </c:pt>
                <c:pt idx="48">
                  <c:v>2.0773900000000001E-3</c:v>
                </c:pt>
                <c:pt idx="49">
                  <c:v>2.0773900000000001E-3</c:v>
                </c:pt>
                <c:pt idx="50">
                  <c:v>2.0773900000000001E-3</c:v>
                </c:pt>
                <c:pt idx="51">
                  <c:v>2.0773900000000001E-3</c:v>
                </c:pt>
                <c:pt idx="52">
                  <c:v>2.0773900000000001E-3</c:v>
                </c:pt>
                <c:pt idx="53">
                  <c:v>2.0773900000000001E-3</c:v>
                </c:pt>
                <c:pt idx="54">
                  <c:v>2.0773900000000001E-3</c:v>
                </c:pt>
                <c:pt idx="55">
                  <c:v>2.0773900000000001E-3</c:v>
                </c:pt>
                <c:pt idx="56">
                  <c:v>4.4154789999999999E-3</c:v>
                </c:pt>
                <c:pt idx="57">
                  <c:v>4.4154789999999999E-3</c:v>
                </c:pt>
                <c:pt idx="58">
                  <c:v>4.4154789999999999E-3</c:v>
                </c:pt>
                <c:pt idx="59">
                  <c:v>4.4154789999999999E-3</c:v>
                </c:pt>
                <c:pt idx="60">
                  <c:v>4.4154789999999999E-3</c:v>
                </c:pt>
                <c:pt idx="61">
                  <c:v>4.4154789999999999E-3</c:v>
                </c:pt>
                <c:pt idx="62">
                  <c:v>4.4154789999999999E-3</c:v>
                </c:pt>
                <c:pt idx="63">
                  <c:v>4.4154789999999999E-3</c:v>
                </c:pt>
                <c:pt idx="64">
                  <c:v>8.8309579999999999E-3</c:v>
                </c:pt>
                <c:pt idx="65">
                  <c:v>8.8309579999999999E-3</c:v>
                </c:pt>
                <c:pt idx="66">
                  <c:v>8.8309579999999999E-3</c:v>
                </c:pt>
                <c:pt idx="67">
                  <c:v>8.8309579999999999E-3</c:v>
                </c:pt>
                <c:pt idx="68">
                  <c:v>8.8309579999999999E-3</c:v>
                </c:pt>
                <c:pt idx="69">
                  <c:v>8.8309579999999999E-3</c:v>
                </c:pt>
                <c:pt idx="70">
                  <c:v>8.8309579999999999E-3</c:v>
                </c:pt>
                <c:pt idx="71">
                  <c:v>8.8309579999999999E-3</c:v>
                </c:pt>
                <c:pt idx="72">
                  <c:v>2.2077395E-2</c:v>
                </c:pt>
                <c:pt idx="73">
                  <c:v>2.2077395E-2</c:v>
                </c:pt>
                <c:pt idx="74">
                  <c:v>2.2077395E-2</c:v>
                </c:pt>
                <c:pt idx="75">
                  <c:v>2.2077395E-2</c:v>
                </c:pt>
                <c:pt idx="76">
                  <c:v>2.2077395E-2</c:v>
                </c:pt>
                <c:pt idx="77">
                  <c:v>2.2077395E-2</c:v>
                </c:pt>
                <c:pt idx="78">
                  <c:v>2.2077395E-2</c:v>
                </c:pt>
                <c:pt idx="79">
                  <c:v>2.2077395E-2</c:v>
                </c:pt>
                <c:pt idx="80">
                  <c:v>4.4154789E-2</c:v>
                </c:pt>
                <c:pt idx="81">
                  <c:v>4.4154789E-2</c:v>
                </c:pt>
                <c:pt idx="82">
                  <c:v>4.4154789E-2</c:v>
                </c:pt>
                <c:pt idx="83">
                  <c:v>4.4154789E-2</c:v>
                </c:pt>
                <c:pt idx="84">
                  <c:v>4.4154789E-2</c:v>
                </c:pt>
                <c:pt idx="85">
                  <c:v>4.4154789E-2</c:v>
                </c:pt>
                <c:pt idx="86">
                  <c:v>4.4154789E-2</c:v>
                </c:pt>
                <c:pt idx="87">
                  <c:v>4.4154789E-2</c:v>
                </c:pt>
                <c:pt idx="88">
                  <c:v>8.8309578E-2</c:v>
                </c:pt>
                <c:pt idx="89">
                  <c:v>8.8309578E-2</c:v>
                </c:pt>
                <c:pt idx="90">
                  <c:v>8.8309578E-2</c:v>
                </c:pt>
                <c:pt idx="91">
                  <c:v>8.8309578E-2</c:v>
                </c:pt>
                <c:pt idx="92">
                  <c:v>8.8309578E-2</c:v>
                </c:pt>
                <c:pt idx="93">
                  <c:v>8.8309578E-2</c:v>
                </c:pt>
                <c:pt idx="94">
                  <c:v>8.8309578E-2</c:v>
                </c:pt>
                <c:pt idx="95">
                  <c:v>8.8309578E-2</c:v>
                </c:pt>
              </c:numCache>
            </c:numRef>
          </c:xVal>
          <c:yVal>
            <c:numRef>
              <c:f>'[レギチーン1min.xlsx]Chart Data'!$B$3:$B$390</c:f>
              <c:numCache>
                <c:formatCode>0.00E+00</c:formatCode>
                <c:ptCount val="388"/>
                <c:pt idx="0">
                  <c:v>763600</c:v>
                </c:pt>
                <c:pt idx="1">
                  <c:v>761700</c:v>
                </c:pt>
                <c:pt idx="2">
                  <c:v>830500</c:v>
                </c:pt>
                <c:pt idx="3">
                  <c:v>888300</c:v>
                </c:pt>
                <c:pt idx="4">
                  <c:v>808000</c:v>
                </c:pt>
                <c:pt idx="5">
                  <c:v>851700</c:v>
                </c:pt>
                <c:pt idx="6">
                  <c:v>800100</c:v>
                </c:pt>
                <c:pt idx="7">
                  <c:v>814800</c:v>
                </c:pt>
                <c:pt idx="8">
                  <c:v>641800</c:v>
                </c:pt>
                <c:pt idx="9">
                  <c:v>870700</c:v>
                </c:pt>
                <c:pt idx="10">
                  <c:v>925700</c:v>
                </c:pt>
                <c:pt idx="11">
                  <c:v>929700</c:v>
                </c:pt>
                <c:pt idx="12">
                  <c:v>878000</c:v>
                </c:pt>
                <c:pt idx="13">
                  <c:v>888700</c:v>
                </c:pt>
                <c:pt idx="14">
                  <c:v>847500</c:v>
                </c:pt>
                <c:pt idx="15">
                  <c:v>787700</c:v>
                </c:pt>
                <c:pt idx="16">
                  <c:v>703100</c:v>
                </c:pt>
                <c:pt idx="17">
                  <c:v>866800</c:v>
                </c:pt>
                <c:pt idx="18">
                  <c:v>902800</c:v>
                </c:pt>
                <c:pt idx="19">
                  <c:v>897600</c:v>
                </c:pt>
                <c:pt idx="20">
                  <c:v>801700</c:v>
                </c:pt>
                <c:pt idx="21">
                  <c:v>903100</c:v>
                </c:pt>
                <c:pt idx="22">
                  <c:v>881900</c:v>
                </c:pt>
                <c:pt idx="23">
                  <c:v>859300</c:v>
                </c:pt>
                <c:pt idx="24">
                  <c:v>791000</c:v>
                </c:pt>
                <c:pt idx="25">
                  <c:v>884400</c:v>
                </c:pt>
                <c:pt idx="26">
                  <c:v>893600</c:v>
                </c:pt>
                <c:pt idx="27">
                  <c:v>926900</c:v>
                </c:pt>
                <c:pt idx="28">
                  <c:v>920100</c:v>
                </c:pt>
                <c:pt idx="29">
                  <c:v>1003000</c:v>
                </c:pt>
                <c:pt idx="30">
                  <c:v>933400</c:v>
                </c:pt>
                <c:pt idx="31">
                  <c:v>831600</c:v>
                </c:pt>
                <c:pt idx="32">
                  <c:v>712800</c:v>
                </c:pt>
                <c:pt idx="33">
                  <c:v>817700</c:v>
                </c:pt>
                <c:pt idx="34">
                  <c:v>826700</c:v>
                </c:pt>
                <c:pt idx="35">
                  <c:v>875100</c:v>
                </c:pt>
                <c:pt idx="36">
                  <c:v>805200</c:v>
                </c:pt>
                <c:pt idx="37">
                  <c:v>903300</c:v>
                </c:pt>
                <c:pt idx="38">
                  <c:v>892000</c:v>
                </c:pt>
                <c:pt idx="39">
                  <c:v>857900</c:v>
                </c:pt>
                <c:pt idx="40">
                  <c:v>766400</c:v>
                </c:pt>
                <c:pt idx="41">
                  <c:v>808000</c:v>
                </c:pt>
                <c:pt idx="42">
                  <c:v>975700</c:v>
                </c:pt>
                <c:pt idx="43">
                  <c:v>896700</c:v>
                </c:pt>
                <c:pt idx="44">
                  <c:v>927400</c:v>
                </c:pt>
                <c:pt idx="45">
                  <c:v>943500</c:v>
                </c:pt>
                <c:pt idx="46">
                  <c:v>896800</c:v>
                </c:pt>
                <c:pt idx="47">
                  <c:v>840400</c:v>
                </c:pt>
                <c:pt idx="48">
                  <c:v>804200</c:v>
                </c:pt>
                <c:pt idx="49">
                  <c:v>781100</c:v>
                </c:pt>
                <c:pt idx="50">
                  <c:v>886600</c:v>
                </c:pt>
                <c:pt idx="51">
                  <c:v>875600</c:v>
                </c:pt>
                <c:pt idx="52">
                  <c:v>913800</c:v>
                </c:pt>
                <c:pt idx="53">
                  <c:v>906700</c:v>
                </c:pt>
                <c:pt idx="54">
                  <c:v>838800</c:v>
                </c:pt>
                <c:pt idx="55">
                  <c:v>805400</c:v>
                </c:pt>
                <c:pt idx="56">
                  <c:v>795400</c:v>
                </c:pt>
                <c:pt idx="57">
                  <c:v>879700</c:v>
                </c:pt>
                <c:pt idx="58">
                  <c:v>959000</c:v>
                </c:pt>
                <c:pt idx="59">
                  <c:v>852500</c:v>
                </c:pt>
                <c:pt idx="60">
                  <c:v>921600</c:v>
                </c:pt>
                <c:pt idx="61">
                  <c:v>890300</c:v>
                </c:pt>
                <c:pt idx="62">
                  <c:v>942300</c:v>
                </c:pt>
                <c:pt idx="63">
                  <c:v>859300</c:v>
                </c:pt>
                <c:pt idx="64">
                  <c:v>756200</c:v>
                </c:pt>
                <c:pt idx="65">
                  <c:v>869200</c:v>
                </c:pt>
                <c:pt idx="66">
                  <c:v>896500</c:v>
                </c:pt>
                <c:pt idx="67">
                  <c:v>990600</c:v>
                </c:pt>
                <c:pt idx="68">
                  <c:v>928300</c:v>
                </c:pt>
                <c:pt idx="69">
                  <c:v>913000</c:v>
                </c:pt>
                <c:pt idx="70">
                  <c:v>946200</c:v>
                </c:pt>
                <c:pt idx="71">
                  <c:v>895600</c:v>
                </c:pt>
                <c:pt idx="72">
                  <c:v>829900</c:v>
                </c:pt>
                <c:pt idx="73">
                  <c:v>962900</c:v>
                </c:pt>
                <c:pt idx="74">
                  <c:v>979300</c:v>
                </c:pt>
                <c:pt idx="75">
                  <c:v>953500</c:v>
                </c:pt>
                <c:pt idx="76">
                  <c:v>1125000</c:v>
                </c:pt>
                <c:pt idx="77">
                  <c:v>1025000</c:v>
                </c:pt>
                <c:pt idx="78">
                  <c:v>1025000</c:v>
                </c:pt>
                <c:pt idx="79">
                  <c:v>961900</c:v>
                </c:pt>
                <c:pt idx="80">
                  <c:v>864200</c:v>
                </c:pt>
                <c:pt idx="81">
                  <c:v>899100</c:v>
                </c:pt>
                <c:pt idx="82">
                  <c:v>989400</c:v>
                </c:pt>
                <c:pt idx="83">
                  <c:v>1031000</c:v>
                </c:pt>
                <c:pt idx="84">
                  <c:v>1031000</c:v>
                </c:pt>
                <c:pt idx="85">
                  <c:v>1046000</c:v>
                </c:pt>
                <c:pt idx="86">
                  <c:v>1090000</c:v>
                </c:pt>
                <c:pt idx="87">
                  <c:v>956300</c:v>
                </c:pt>
                <c:pt idx="88">
                  <c:v>851700</c:v>
                </c:pt>
                <c:pt idx="89">
                  <c:v>870500</c:v>
                </c:pt>
                <c:pt idx="90">
                  <c:v>897200</c:v>
                </c:pt>
                <c:pt idx="91">
                  <c:v>937800</c:v>
                </c:pt>
                <c:pt idx="92">
                  <c:v>1017000</c:v>
                </c:pt>
                <c:pt idx="93">
                  <c:v>1111000</c:v>
                </c:pt>
                <c:pt idx="94">
                  <c:v>1071000</c:v>
                </c:pt>
                <c:pt idx="95">
                  <c:v>955400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53D-4F3B-99CB-C0A4AA0F7C7A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'[レギチーン1min.xlsx]Chart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4.4154799999999999E-5</c:v>
                </c:pt>
                <c:pt idx="98" formatCode="0.00E+00">
                  <c:v>8.8309599999999999E-5</c:v>
                </c:pt>
                <c:pt idx="99" formatCode="0.00E+00">
                  <c:v>2.20774E-4</c:v>
                </c:pt>
                <c:pt idx="100" formatCode="0.00E+00">
                  <c:v>4.4154799999999999E-4</c:v>
                </c:pt>
                <c:pt idx="101" formatCode="0.00E+00">
                  <c:v>8.8309599999999999E-4</c:v>
                </c:pt>
                <c:pt idx="102" formatCode="0.00E+00">
                  <c:v>2.0773900000000001E-3</c:v>
                </c:pt>
                <c:pt idx="103" formatCode="0.00E+00">
                  <c:v>3.2464345E-3</c:v>
                </c:pt>
                <c:pt idx="104" formatCode="0.00E+00">
                  <c:v>4.4154789999999999E-3</c:v>
                </c:pt>
                <c:pt idx="105" formatCode="0.00E+00">
                  <c:v>4.9674138749999999E-3</c:v>
                </c:pt>
                <c:pt idx="106" formatCode="0.00E+00">
                  <c:v>5.5193487499999999E-3</c:v>
                </c:pt>
                <c:pt idx="107" formatCode="0.00E+00">
                  <c:v>6.0712836249999999E-3</c:v>
                </c:pt>
                <c:pt idx="108" formatCode="0.00E+00">
                  <c:v>6.6232184999999999E-3</c:v>
                </c:pt>
                <c:pt idx="109" formatCode="0.00E+00">
                  <c:v>7.1751533749999999E-3</c:v>
                </c:pt>
                <c:pt idx="110" formatCode="0.00E+00">
                  <c:v>7.7270882499999999E-3</c:v>
                </c:pt>
                <c:pt idx="111" formatCode="0.00E+00">
                  <c:v>8.2790231249999999E-3</c:v>
                </c:pt>
                <c:pt idx="112" formatCode="0.00E+00">
                  <c:v>8.8309579999999999E-3</c:v>
                </c:pt>
                <c:pt idx="113" formatCode="0.00E+00">
                  <c:v>9.6588603124999999E-3</c:v>
                </c:pt>
                <c:pt idx="114" formatCode="0.00E+00">
                  <c:v>1.0486762625E-2</c:v>
                </c:pt>
                <c:pt idx="115" formatCode="0.00E+00">
                  <c:v>1.13146649375E-2</c:v>
                </c:pt>
                <c:pt idx="116" formatCode="0.00E+00">
                  <c:v>1.214256725E-2</c:v>
                </c:pt>
                <c:pt idx="117" formatCode="0.00E+00">
                  <c:v>1.29704695625E-2</c:v>
                </c:pt>
                <c:pt idx="118" formatCode="0.00E+00">
                  <c:v>1.3798371875E-2</c:v>
                </c:pt>
                <c:pt idx="119" formatCode="0.00E+00">
                  <c:v>1.54541765E-2</c:v>
                </c:pt>
                <c:pt idx="120" formatCode="0.00E+00">
                  <c:v>1.7109981125E-2</c:v>
                </c:pt>
                <c:pt idx="121" formatCode="0.00E+00">
                  <c:v>1.876578575E-2</c:v>
                </c:pt>
                <c:pt idx="122" formatCode="0.00E+00">
                  <c:v>2.2077395E-2</c:v>
                </c:pt>
                <c:pt idx="123" formatCode="0.00E+00">
                  <c:v>2.75967435E-2</c:v>
                </c:pt>
                <c:pt idx="124" formatCode="0.00E+00">
                  <c:v>3.3116092E-2</c:v>
                </c:pt>
                <c:pt idx="125" formatCode="0.00E+00">
                  <c:v>4.4154789E-2</c:v>
                </c:pt>
                <c:pt idx="126" formatCode="0.00E+00">
                  <c:v>8.8309578E-2</c:v>
                </c:pt>
              </c:numCache>
            </c:numRef>
          </c:xVal>
          <c:yVal>
            <c:numRef>
              <c:f>'[レギチーン1min.xlsx]Chart Data'!$F$3:$F$390</c:f>
              <c:numCache>
                <c:formatCode>General</c:formatCode>
                <c:ptCount val="388"/>
                <c:pt idx="96" formatCode="0.00E+00">
                  <c:v>855667.2447990817</c:v>
                </c:pt>
                <c:pt idx="97" formatCode="0.00E+00">
                  <c:v>855667.3031187536</c:v>
                </c:pt>
                <c:pt idx="98" formatCode="0.00E+00">
                  <c:v>855667.62614730163</c:v>
                </c:pt>
                <c:pt idx="99" formatCode="0.00E+00">
                  <c:v>855671.80884413468</c:v>
                </c:pt>
                <c:pt idx="100" formatCode="0.00E+00">
                  <c:v>855697.08285335673</c:v>
                </c:pt>
                <c:pt idx="101" formatCode="0.00E+00">
                  <c:v>855862.09846168978</c:v>
                </c:pt>
                <c:pt idx="102" formatCode="0.00E+00">
                  <c:v>857617.29077731411</c:v>
                </c:pt>
                <c:pt idx="103" formatCode="0.00E+00">
                  <c:v>861973.39084235113</c:v>
                </c:pt>
                <c:pt idx="104" formatCode="0.00E+00">
                  <c:v>869288.21565011574</c:v>
                </c:pt>
                <c:pt idx="105" formatCode="0.00E+00">
                  <c:v>873675.59201775852</c:v>
                </c:pt>
                <c:pt idx="106" formatCode="0.00E+00">
                  <c:v>878543.49349312752</c:v>
                </c:pt>
                <c:pt idx="107" formatCode="0.00E+00">
                  <c:v>883778.16496659105</c:v>
                </c:pt>
                <c:pt idx="108" formatCode="0.00E+00">
                  <c:v>889257.08975880709</c:v>
                </c:pt>
                <c:pt idx="109" formatCode="0.00E+00">
                  <c:v>894858.97164682369</c:v>
                </c:pt>
                <c:pt idx="110" formatCode="0.00E+00">
                  <c:v>900471.89952837466</c:v>
                </c:pt>
                <c:pt idx="111" formatCode="0.00E+00">
                  <c:v>905999.01108119357</c:v>
                </c:pt>
                <c:pt idx="112" formatCode="0.00E+00">
                  <c:v>911361.54304244241</c:v>
                </c:pt>
                <c:pt idx="113" formatCode="0.00E+00">
                  <c:v>918970.66157247266</c:v>
                </c:pt>
                <c:pt idx="114" formatCode="0.00E+00">
                  <c:v>925950.04827528796</c:v>
                </c:pt>
                <c:pt idx="115" formatCode="0.00E+00">
                  <c:v>932244.23393160815</c:v>
                </c:pt>
                <c:pt idx="116" formatCode="0.00E+00">
                  <c:v>937850.96740911249</c:v>
                </c:pt>
                <c:pt idx="117" formatCode="0.00E+00">
                  <c:v>942802.42021090863</c:v>
                </c:pt>
                <c:pt idx="118" formatCode="0.00E+00">
                  <c:v>947150.21209481719</c:v>
                </c:pt>
                <c:pt idx="119" formatCode="0.00E+00">
                  <c:v>954277.93268219801</c:v>
                </c:pt>
                <c:pt idx="120" formatCode="0.00E+00">
                  <c:v>959714.21749918687</c:v>
                </c:pt>
                <c:pt idx="121" formatCode="0.00E+00">
                  <c:v>963873.77235295507</c:v>
                </c:pt>
                <c:pt idx="122" formatCode="0.00E+00">
                  <c:v>969577.55809143186</c:v>
                </c:pt>
                <c:pt idx="123" formatCode="0.00E+00">
                  <c:v>974724.69606629293</c:v>
                </c:pt>
                <c:pt idx="124" formatCode="0.00E+00">
                  <c:v>977304.67337627942</c:v>
                </c:pt>
                <c:pt idx="125" formatCode="0.00E+00">
                  <c:v>979580.26770451083</c:v>
                </c:pt>
                <c:pt idx="126" formatCode="0.00E+00">
                  <c:v>981266.9587171264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53D-4F3B-99CB-C0A4AA0F7C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9041248"/>
        <c:axId val="1"/>
      </c:scatterChart>
      <c:valAx>
        <c:axId val="1189041248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189041248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045768555817922"/>
          <c:y val="3.3843993261070633E-2"/>
          <c:w val="0.70075114047250797"/>
          <c:h val="0.84940554014056036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'[レギチーン5min.xlsx]Chart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'[レギチーン5min.xlsx]Chart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'[レギチーン5min.xlsx]Chart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4.4154799999999999E-5</c:v>
                </c:pt>
                <c:pt idx="9">
                  <c:v>4.4154799999999999E-5</c:v>
                </c:pt>
                <c:pt idx="10">
                  <c:v>4.4154799999999999E-5</c:v>
                </c:pt>
                <c:pt idx="11">
                  <c:v>4.4154799999999999E-5</c:v>
                </c:pt>
                <c:pt idx="12">
                  <c:v>4.4154799999999999E-5</c:v>
                </c:pt>
                <c:pt idx="13">
                  <c:v>4.4154799999999999E-5</c:v>
                </c:pt>
                <c:pt idx="14">
                  <c:v>4.4154799999999999E-5</c:v>
                </c:pt>
                <c:pt idx="15">
                  <c:v>4.4154799999999999E-5</c:v>
                </c:pt>
                <c:pt idx="16">
                  <c:v>8.8309599999999999E-5</c:v>
                </c:pt>
                <c:pt idx="17">
                  <c:v>8.8309599999999999E-5</c:v>
                </c:pt>
                <c:pt idx="18">
                  <c:v>8.8309599999999999E-5</c:v>
                </c:pt>
                <c:pt idx="19">
                  <c:v>8.8309599999999999E-5</c:v>
                </c:pt>
                <c:pt idx="20">
                  <c:v>8.8309599999999999E-5</c:v>
                </c:pt>
                <c:pt idx="21">
                  <c:v>8.8309599999999999E-5</c:v>
                </c:pt>
                <c:pt idx="22">
                  <c:v>8.8309599999999999E-5</c:v>
                </c:pt>
                <c:pt idx="23">
                  <c:v>8.8309599999999999E-5</c:v>
                </c:pt>
                <c:pt idx="24">
                  <c:v>2.20774E-4</c:v>
                </c:pt>
                <c:pt idx="25">
                  <c:v>2.20774E-4</c:v>
                </c:pt>
                <c:pt idx="26">
                  <c:v>2.20774E-4</c:v>
                </c:pt>
                <c:pt idx="27">
                  <c:v>2.20774E-4</c:v>
                </c:pt>
                <c:pt idx="28">
                  <c:v>2.20774E-4</c:v>
                </c:pt>
                <c:pt idx="29">
                  <c:v>2.20774E-4</c:v>
                </c:pt>
                <c:pt idx="30">
                  <c:v>2.20774E-4</c:v>
                </c:pt>
                <c:pt idx="31">
                  <c:v>2.20774E-4</c:v>
                </c:pt>
                <c:pt idx="32">
                  <c:v>4.4154799999999999E-4</c:v>
                </c:pt>
                <c:pt idx="33">
                  <c:v>4.4154799999999999E-4</c:v>
                </c:pt>
                <c:pt idx="34">
                  <c:v>4.4154799999999999E-4</c:v>
                </c:pt>
                <c:pt idx="35">
                  <c:v>4.4154799999999999E-4</c:v>
                </c:pt>
                <c:pt idx="36">
                  <c:v>4.4154799999999999E-4</c:v>
                </c:pt>
                <c:pt idx="37">
                  <c:v>4.4154799999999999E-4</c:v>
                </c:pt>
                <c:pt idx="38">
                  <c:v>4.4154799999999999E-4</c:v>
                </c:pt>
                <c:pt idx="39">
                  <c:v>4.4154799999999999E-4</c:v>
                </c:pt>
                <c:pt idx="40">
                  <c:v>8.8309599999999999E-4</c:v>
                </c:pt>
                <c:pt idx="41">
                  <c:v>8.8309599999999999E-4</c:v>
                </c:pt>
                <c:pt idx="42">
                  <c:v>8.8309599999999999E-4</c:v>
                </c:pt>
                <c:pt idx="43">
                  <c:v>8.8309599999999999E-4</c:v>
                </c:pt>
                <c:pt idx="44">
                  <c:v>8.8309599999999999E-4</c:v>
                </c:pt>
                <c:pt idx="45">
                  <c:v>8.8309599999999999E-4</c:v>
                </c:pt>
                <c:pt idx="46">
                  <c:v>8.8309599999999999E-4</c:v>
                </c:pt>
                <c:pt idx="47">
                  <c:v>8.8309599999999999E-4</c:v>
                </c:pt>
                <c:pt idx="48">
                  <c:v>2.0773900000000001E-3</c:v>
                </c:pt>
                <c:pt idx="49">
                  <c:v>2.0773900000000001E-3</c:v>
                </c:pt>
                <c:pt idx="50">
                  <c:v>2.0773900000000001E-3</c:v>
                </c:pt>
                <c:pt idx="51">
                  <c:v>2.0773900000000001E-3</c:v>
                </c:pt>
                <c:pt idx="52">
                  <c:v>2.0773900000000001E-3</c:v>
                </c:pt>
                <c:pt idx="53">
                  <c:v>2.0773900000000001E-3</c:v>
                </c:pt>
                <c:pt idx="54">
                  <c:v>2.0773900000000001E-3</c:v>
                </c:pt>
                <c:pt idx="55">
                  <c:v>2.0773900000000001E-3</c:v>
                </c:pt>
                <c:pt idx="56">
                  <c:v>4.4154789999999999E-3</c:v>
                </c:pt>
                <c:pt idx="57">
                  <c:v>4.4154789999999999E-3</c:v>
                </c:pt>
                <c:pt idx="58">
                  <c:v>4.4154789999999999E-3</c:v>
                </c:pt>
                <c:pt idx="59">
                  <c:v>4.4154789999999999E-3</c:v>
                </c:pt>
                <c:pt idx="60">
                  <c:v>4.4154789999999999E-3</c:v>
                </c:pt>
                <c:pt idx="61">
                  <c:v>4.4154789999999999E-3</c:v>
                </c:pt>
                <c:pt idx="62">
                  <c:v>4.4154789999999999E-3</c:v>
                </c:pt>
                <c:pt idx="63">
                  <c:v>4.4154789999999999E-3</c:v>
                </c:pt>
                <c:pt idx="64">
                  <c:v>8.8309579999999999E-3</c:v>
                </c:pt>
                <c:pt idx="65">
                  <c:v>8.8309579999999999E-3</c:v>
                </c:pt>
                <c:pt idx="66">
                  <c:v>8.8309579999999999E-3</c:v>
                </c:pt>
                <c:pt idx="67">
                  <c:v>8.8309579999999999E-3</c:v>
                </c:pt>
                <c:pt idx="68">
                  <c:v>8.8309579999999999E-3</c:v>
                </c:pt>
                <c:pt idx="69">
                  <c:v>8.8309579999999999E-3</c:v>
                </c:pt>
                <c:pt idx="70">
                  <c:v>8.8309579999999999E-3</c:v>
                </c:pt>
                <c:pt idx="71">
                  <c:v>8.8309579999999999E-3</c:v>
                </c:pt>
                <c:pt idx="72">
                  <c:v>2.2077395E-2</c:v>
                </c:pt>
                <c:pt idx="73">
                  <c:v>2.2077395E-2</c:v>
                </c:pt>
                <c:pt idx="74">
                  <c:v>2.2077395E-2</c:v>
                </c:pt>
                <c:pt idx="75">
                  <c:v>2.2077395E-2</c:v>
                </c:pt>
                <c:pt idx="76">
                  <c:v>2.2077395E-2</c:v>
                </c:pt>
                <c:pt idx="77">
                  <c:v>2.2077395E-2</c:v>
                </c:pt>
                <c:pt idx="78">
                  <c:v>2.2077395E-2</c:v>
                </c:pt>
                <c:pt idx="79">
                  <c:v>2.2077395E-2</c:v>
                </c:pt>
                <c:pt idx="80">
                  <c:v>4.4154789E-2</c:v>
                </c:pt>
                <c:pt idx="81">
                  <c:v>4.4154789E-2</c:v>
                </c:pt>
                <c:pt idx="82">
                  <c:v>4.4154789E-2</c:v>
                </c:pt>
                <c:pt idx="83">
                  <c:v>4.4154789E-2</c:v>
                </c:pt>
                <c:pt idx="84">
                  <c:v>4.4154789E-2</c:v>
                </c:pt>
                <c:pt idx="85">
                  <c:v>4.4154789E-2</c:v>
                </c:pt>
                <c:pt idx="86">
                  <c:v>4.4154789E-2</c:v>
                </c:pt>
                <c:pt idx="87">
                  <c:v>4.4154789E-2</c:v>
                </c:pt>
                <c:pt idx="88">
                  <c:v>8.8309578E-2</c:v>
                </c:pt>
                <c:pt idx="89">
                  <c:v>8.8309578E-2</c:v>
                </c:pt>
                <c:pt idx="90">
                  <c:v>8.8309578E-2</c:v>
                </c:pt>
                <c:pt idx="91">
                  <c:v>8.8309578E-2</c:v>
                </c:pt>
                <c:pt idx="92">
                  <c:v>8.8309578E-2</c:v>
                </c:pt>
                <c:pt idx="93">
                  <c:v>8.8309578E-2</c:v>
                </c:pt>
                <c:pt idx="94">
                  <c:v>8.8309578E-2</c:v>
                </c:pt>
                <c:pt idx="95">
                  <c:v>8.8309578E-2</c:v>
                </c:pt>
              </c:numCache>
            </c:numRef>
          </c:xVal>
          <c:yVal>
            <c:numRef>
              <c:f>'[レギチーン5min.xlsx]Chart Data'!$B$3:$B$390</c:f>
              <c:numCache>
                <c:formatCode>0.00E+00</c:formatCode>
                <c:ptCount val="388"/>
                <c:pt idx="0">
                  <c:v>895800</c:v>
                </c:pt>
                <c:pt idx="1">
                  <c:v>876600</c:v>
                </c:pt>
                <c:pt idx="2">
                  <c:v>984500</c:v>
                </c:pt>
                <c:pt idx="3">
                  <c:v>1013000</c:v>
                </c:pt>
                <c:pt idx="4">
                  <c:v>876600</c:v>
                </c:pt>
                <c:pt idx="5">
                  <c:v>904800</c:v>
                </c:pt>
                <c:pt idx="6">
                  <c:v>906200</c:v>
                </c:pt>
                <c:pt idx="7">
                  <c:v>902500</c:v>
                </c:pt>
                <c:pt idx="8">
                  <c:v>747300</c:v>
                </c:pt>
                <c:pt idx="9">
                  <c:v>939500</c:v>
                </c:pt>
                <c:pt idx="10">
                  <c:v>1001000</c:v>
                </c:pt>
                <c:pt idx="11">
                  <c:v>991800</c:v>
                </c:pt>
                <c:pt idx="12">
                  <c:v>959300</c:v>
                </c:pt>
                <c:pt idx="13">
                  <c:v>903100</c:v>
                </c:pt>
                <c:pt idx="14">
                  <c:v>861100</c:v>
                </c:pt>
                <c:pt idx="15">
                  <c:v>840600</c:v>
                </c:pt>
                <c:pt idx="16">
                  <c:v>805500</c:v>
                </c:pt>
                <c:pt idx="17">
                  <c:v>908800</c:v>
                </c:pt>
                <c:pt idx="18">
                  <c:v>958800</c:v>
                </c:pt>
                <c:pt idx="19">
                  <c:v>940500</c:v>
                </c:pt>
                <c:pt idx="20">
                  <c:v>858800</c:v>
                </c:pt>
                <c:pt idx="21">
                  <c:v>901400</c:v>
                </c:pt>
                <c:pt idx="22">
                  <c:v>900300</c:v>
                </c:pt>
                <c:pt idx="23">
                  <c:v>866900</c:v>
                </c:pt>
                <c:pt idx="24">
                  <c:v>890900</c:v>
                </c:pt>
                <c:pt idx="25">
                  <c:v>944500</c:v>
                </c:pt>
                <c:pt idx="26">
                  <c:v>934200</c:v>
                </c:pt>
                <c:pt idx="27">
                  <c:v>957000</c:v>
                </c:pt>
                <c:pt idx="28">
                  <c:v>943300</c:v>
                </c:pt>
                <c:pt idx="29">
                  <c:v>999500</c:v>
                </c:pt>
                <c:pt idx="30">
                  <c:v>891500</c:v>
                </c:pt>
                <c:pt idx="31">
                  <c:v>847700</c:v>
                </c:pt>
                <c:pt idx="32">
                  <c:v>831900</c:v>
                </c:pt>
                <c:pt idx="33">
                  <c:v>875300</c:v>
                </c:pt>
                <c:pt idx="34">
                  <c:v>914200</c:v>
                </c:pt>
                <c:pt idx="35">
                  <c:v>931200</c:v>
                </c:pt>
                <c:pt idx="36">
                  <c:v>873700</c:v>
                </c:pt>
                <c:pt idx="37">
                  <c:v>962200</c:v>
                </c:pt>
                <c:pt idx="38">
                  <c:v>897200</c:v>
                </c:pt>
                <c:pt idx="39">
                  <c:v>940500</c:v>
                </c:pt>
                <c:pt idx="40">
                  <c:v>918200</c:v>
                </c:pt>
                <c:pt idx="41">
                  <c:v>867300</c:v>
                </c:pt>
                <c:pt idx="42">
                  <c:v>1006000</c:v>
                </c:pt>
                <c:pt idx="43">
                  <c:v>939200</c:v>
                </c:pt>
                <c:pt idx="44">
                  <c:v>932600</c:v>
                </c:pt>
                <c:pt idx="45">
                  <c:v>939900</c:v>
                </c:pt>
                <c:pt idx="46">
                  <c:v>923600</c:v>
                </c:pt>
                <c:pt idx="47">
                  <c:v>901700</c:v>
                </c:pt>
                <c:pt idx="48">
                  <c:v>924400</c:v>
                </c:pt>
                <c:pt idx="49">
                  <c:v>857400</c:v>
                </c:pt>
                <c:pt idx="50">
                  <c:v>972600</c:v>
                </c:pt>
                <c:pt idx="51">
                  <c:v>926000</c:v>
                </c:pt>
                <c:pt idx="52">
                  <c:v>979400</c:v>
                </c:pt>
                <c:pt idx="53">
                  <c:v>961900</c:v>
                </c:pt>
                <c:pt idx="54">
                  <c:v>912200</c:v>
                </c:pt>
                <c:pt idx="55">
                  <c:v>923700</c:v>
                </c:pt>
                <c:pt idx="56">
                  <c:v>949400</c:v>
                </c:pt>
                <c:pt idx="57">
                  <c:v>1026000</c:v>
                </c:pt>
                <c:pt idx="58">
                  <c:v>995200</c:v>
                </c:pt>
                <c:pt idx="59">
                  <c:v>964800</c:v>
                </c:pt>
                <c:pt idx="60">
                  <c:v>981100</c:v>
                </c:pt>
                <c:pt idx="61">
                  <c:v>932800</c:v>
                </c:pt>
                <c:pt idx="62">
                  <c:v>998400</c:v>
                </c:pt>
                <c:pt idx="63">
                  <c:v>893700</c:v>
                </c:pt>
                <c:pt idx="64">
                  <c:v>867300</c:v>
                </c:pt>
                <c:pt idx="65">
                  <c:v>981400</c:v>
                </c:pt>
                <c:pt idx="66">
                  <c:v>953800</c:v>
                </c:pt>
                <c:pt idx="67">
                  <c:v>1051000</c:v>
                </c:pt>
                <c:pt idx="68">
                  <c:v>1029000</c:v>
                </c:pt>
                <c:pt idx="69">
                  <c:v>1017000</c:v>
                </c:pt>
                <c:pt idx="70">
                  <c:v>964200</c:v>
                </c:pt>
                <c:pt idx="71">
                  <c:v>939200</c:v>
                </c:pt>
                <c:pt idx="72">
                  <c:v>1002000</c:v>
                </c:pt>
                <c:pt idx="73">
                  <c:v>1072000</c:v>
                </c:pt>
                <c:pt idx="74">
                  <c:v>1095000</c:v>
                </c:pt>
                <c:pt idx="75">
                  <c:v>1085000</c:v>
                </c:pt>
                <c:pt idx="76">
                  <c:v>1205000</c:v>
                </c:pt>
                <c:pt idx="77">
                  <c:v>1111000</c:v>
                </c:pt>
                <c:pt idx="78">
                  <c:v>1109000</c:v>
                </c:pt>
                <c:pt idx="79">
                  <c:v>1050000</c:v>
                </c:pt>
                <c:pt idx="80">
                  <c:v>1113000</c:v>
                </c:pt>
                <c:pt idx="81">
                  <c:v>1141000</c:v>
                </c:pt>
                <c:pt idx="82">
                  <c:v>1129000</c:v>
                </c:pt>
                <c:pt idx="83">
                  <c:v>1183000</c:v>
                </c:pt>
                <c:pt idx="84">
                  <c:v>1195000</c:v>
                </c:pt>
                <c:pt idx="85">
                  <c:v>1143000</c:v>
                </c:pt>
                <c:pt idx="86">
                  <c:v>1175000</c:v>
                </c:pt>
                <c:pt idx="87">
                  <c:v>1067000</c:v>
                </c:pt>
                <c:pt idx="88">
                  <c:v>1198000</c:v>
                </c:pt>
                <c:pt idx="89">
                  <c:v>1194000</c:v>
                </c:pt>
                <c:pt idx="90">
                  <c:v>1223000</c:v>
                </c:pt>
                <c:pt idx="91">
                  <c:v>1254000</c:v>
                </c:pt>
                <c:pt idx="92">
                  <c:v>1255000</c:v>
                </c:pt>
                <c:pt idx="93">
                  <c:v>1305000</c:v>
                </c:pt>
                <c:pt idx="94">
                  <c:v>1233000</c:v>
                </c:pt>
                <c:pt idx="95">
                  <c:v>1113000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95F-471F-BD98-743D55BE8ED9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'[レギチーン5min.xlsx]Chart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4.4154799999999999E-5</c:v>
                </c:pt>
                <c:pt idx="98" formatCode="0.00E+00">
                  <c:v>8.8309599999999999E-5</c:v>
                </c:pt>
                <c:pt idx="99" formatCode="0.00E+00">
                  <c:v>2.20774E-4</c:v>
                </c:pt>
                <c:pt idx="100" formatCode="0.00E+00">
                  <c:v>4.4154799999999999E-4</c:v>
                </c:pt>
                <c:pt idx="101" formatCode="0.00E+00">
                  <c:v>8.8309599999999999E-4</c:v>
                </c:pt>
                <c:pt idx="102" formatCode="0.00E+00">
                  <c:v>1.480243E-3</c:v>
                </c:pt>
                <c:pt idx="103" formatCode="0.00E+00">
                  <c:v>2.0773900000000001E-3</c:v>
                </c:pt>
                <c:pt idx="104" formatCode="0.00E+00">
                  <c:v>2.6619122500000001E-3</c:v>
                </c:pt>
                <c:pt idx="105" formatCode="0.00E+00">
                  <c:v>3.2464345E-3</c:v>
                </c:pt>
                <c:pt idx="106" formatCode="0.00E+00">
                  <c:v>3.83095675E-3</c:v>
                </c:pt>
                <c:pt idx="107" formatCode="0.00E+00">
                  <c:v>4.4154789999999999E-3</c:v>
                </c:pt>
                <c:pt idx="108" formatCode="0.00E+00">
                  <c:v>4.9674138749999999E-3</c:v>
                </c:pt>
                <c:pt idx="109" formatCode="0.00E+00">
                  <c:v>5.5193487499999999E-3</c:v>
                </c:pt>
                <c:pt idx="110" formatCode="0.00E+00">
                  <c:v>6.0712836249999999E-3</c:v>
                </c:pt>
                <c:pt idx="111" formatCode="0.00E+00">
                  <c:v>6.6232184999999999E-3</c:v>
                </c:pt>
                <c:pt idx="112" formatCode="0.00E+00">
                  <c:v>7.7270882499999999E-3</c:v>
                </c:pt>
                <c:pt idx="113" formatCode="0.00E+00">
                  <c:v>8.8309579999999999E-3</c:v>
                </c:pt>
                <c:pt idx="114" formatCode="0.00E+00">
                  <c:v>9.6588603124999999E-3</c:v>
                </c:pt>
                <c:pt idx="115" formatCode="0.00E+00">
                  <c:v>1.0486762625E-2</c:v>
                </c:pt>
                <c:pt idx="116" formatCode="0.00E+00">
                  <c:v>1.13146649375E-2</c:v>
                </c:pt>
                <c:pt idx="117" formatCode="0.00E+00">
                  <c:v>1.214256725E-2</c:v>
                </c:pt>
                <c:pt idx="118" formatCode="0.00E+00">
                  <c:v>1.29704695625E-2</c:v>
                </c:pt>
                <c:pt idx="119" formatCode="0.00E+00">
                  <c:v>1.3798371875E-2</c:v>
                </c:pt>
                <c:pt idx="120" formatCode="0.00E+00">
                  <c:v>1.46262741875E-2</c:v>
                </c:pt>
                <c:pt idx="121" formatCode="0.00E+00">
                  <c:v>1.54541765E-2</c:v>
                </c:pt>
                <c:pt idx="122" formatCode="0.00E+00">
                  <c:v>1.7109981125E-2</c:v>
                </c:pt>
                <c:pt idx="123" formatCode="0.00E+00">
                  <c:v>1.876578575E-2</c:v>
                </c:pt>
                <c:pt idx="124" formatCode="0.00E+00">
                  <c:v>2.0421590375E-2</c:v>
                </c:pt>
                <c:pt idx="125" formatCode="0.00E+00">
                  <c:v>2.2077395E-2</c:v>
                </c:pt>
                <c:pt idx="126" formatCode="0.00E+00">
                  <c:v>2.3457232124999998E-2</c:v>
                </c:pt>
                <c:pt idx="127" formatCode="0.00E+00">
                  <c:v>2.483706925E-2</c:v>
                </c:pt>
                <c:pt idx="128" formatCode="0.00E+00">
                  <c:v>2.6216906375000001E-2</c:v>
                </c:pt>
                <c:pt idx="129" formatCode="0.00E+00">
                  <c:v>2.75967435E-2</c:v>
                </c:pt>
                <c:pt idx="130" formatCode="0.00E+00">
                  <c:v>3.035641775E-2</c:v>
                </c:pt>
                <c:pt idx="131" formatCode="0.00E+00">
                  <c:v>3.3116092E-2</c:v>
                </c:pt>
                <c:pt idx="132" formatCode="0.00E+00">
                  <c:v>3.5875766249999996E-2</c:v>
                </c:pt>
                <c:pt idx="133" formatCode="0.00E+00">
                  <c:v>3.86354405E-2</c:v>
                </c:pt>
                <c:pt idx="134" formatCode="0.00E+00">
                  <c:v>4.1395114750000003E-2</c:v>
                </c:pt>
                <c:pt idx="135" formatCode="0.00E+00">
                  <c:v>4.4154789E-2</c:v>
                </c:pt>
                <c:pt idx="136" formatCode="0.00E+00">
                  <c:v>4.6914463312500002E-2</c:v>
                </c:pt>
                <c:pt idx="137" formatCode="0.00E+00">
                  <c:v>4.9674137625000003E-2</c:v>
                </c:pt>
                <c:pt idx="138" formatCode="0.00E+00">
                  <c:v>5.519348625E-2</c:v>
                </c:pt>
                <c:pt idx="139" formatCode="0.00E+00">
                  <c:v>6.0712834874999996E-2</c:v>
                </c:pt>
                <c:pt idx="140" formatCode="0.00E+00">
                  <c:v>6.62321835E-2</c:v>
                </c:pt>
                <c:pt idx="141" formatCode="0.00E+00">
                  <c:v>7.1751532124999989E-2</c:v>
                </c:pt>
                <c:pt idx="142" formatCode="0.00E+00">
                  <c:v>7.7270880749999993E-2</c:v>
                </c:pt>
                <c:pt idx="143" formatCode="0.00E+00">
                  <c:v>8.2790229374999996E-2</c:v>
                </c:pt>
                <c:pt idx="144" formatCode="0.00E+00">
                  <c:v>8.8309578E-2</c:v>
                </c:pt>
              </c:numCache>
            </c:numRef>
          </c:xVal>
          <c:yVal>
            <c:numRef>
              <c:f>'[レギチーン5min.xlsx]Chart Data'!$F$3:$F$390</c:f>
              <c:numCache>
                <c:formatCode>General</c:formatCode>
                <c:ptCount val="388"/>
                <c:pt idx="96" formatCode="0.00E+00">
                  <c:v>909541.22168225597</c:v>
                </c:pt>
                <c:pt idx="97" formatCode="0.00E+00">
                  <c:v>910016.64816815697</c:v>
                </c:pt>
                <c:pt idx="98" formatCode="0.00E+00">
                  <c:v>910505.32727399329</c:v>
                </c:pt>
                <c:pt idx="99" formatCode="0.00E+00">
                  <c:v>911991.17002193502</c:v>
                </c:pt>
                <c:pt idx="100" formatCode="0.00E+00">
                  <c:v>914486.01961604133</c:v>
                </c:pt>
                <c:pt idx="101" formatCode="0.00E+00">
                  <c:v>919462.42172045354</c:v>
                </c:pt>
                <c:pt idx="102" formatCode="0.00E+00">
                  <c:v>926092.09156286344</c:v>
                </c:pt>
                <c:pt idx="103" formatCode="0.00E+00">
                  <c:v>932572.48214974569</c:v>
                </c:pt>
                <c:pt idx="104" formatCode="0.00E+00">
                  <c:v>938759.79707320966</c:v>
                </c:pt>
                <c:pt idx="105" formatCode="0.00E+00">
                  <c:v>944789.92241666792</c:v>
                </c:pt>
                <c:pt idx="106" formatCode="0.00E+00">
                  <c:v>950663.65952653403</c:v>
                </c:pt>
                <c:pt idx="107" formatCode="0.00E+00">
                  <c:v>956383.5771170815</c:v>
                </c:pt>
                <c:pt idx="108" formatCode="0.00E+00">
                  <c:v>961646.56909007637</c:v>
                </c:pt>
                <c:pt idx="109" formatCode="0.00E+00">
                  <c:v>966778.92435383878</c:v>
                </c:pt>
                <c:pt idx="110" formatCode="0.00E+00">
                  <c:v>971784.24034175882</c:v>
                </c:pt>
                <c:pt idx="111" formatCode="0.00E+00">
                  <c:v>976666.2140635564</c:v>
                </c:pt>
                <c:pt idx="112" formatCode="0.00E+00">
                  <c:v>986074.99925648118</c:v>
                </c:pt>
                <c:pt idx="113" formatCode="0.00E+00">
                  <c:v>995034.58955097175</c:v>
                </c:pt>
                <c:pt idx="114" formatCode="0.00E+00">
                  <c:v>1001476.4801497241</c:v>
                </c:pt>
                <c:pt idx="115" formatCode="0.00E+00">
                  <c:v>1007692.8565910679</c:v>
                </c:pt>
                <c:pt idx="116" formatCode="0.00E+00">
                  <c:v>1013694.4821983842</c:v>
                </c:pt>
                <c:pt idx="117" formatCode="0.00E+00">
                  <c:v>1019491.5749104766</c:v>
                </c:pt>
                <c:pt idx="118" formatCode="0.00E+00">
                  <c:v>1025093.8132649569</c:v>
                </c:pt>
                <c:pt idx="119" formatCode="0.00E+00">
                  <c:v>1030510.3515807922</c:v>
                </c:pt>
                <c:pt idx="120" formatCode="0.00E+00">
                  <c:v>1035749.8404884969</c:v>
                </c:pt>
                <c:pt idx="121" formatCode="0.00E+00">
                  <c:v>1040820.4503637237</c:v>
                </c:pt>
                <c:pt idx="122" formatCode="0.00E+00">
                  <c:v>1050485.4621855954</c:v>
                </c:pt>
                <c:pt idx="123" formatCode="0.00E+00">
                  <c:v>1059562.0894079327</c:v>
                </c:pt>
                <c:pt idx="124" formatCode="0.00E+00">
                  <c:v>1068100.9216755654</c:v>
                </c:pt>
                <c:pt idx="125" formatCode="0.00E+00">
                  <c:v>1076147.1548472263</c:v>
                </c:pt>
                <c:pt idx="126" formatCode="0.00E+00">
                  <c:v>1082505.3682651413</c:v>
                </c:pt>
                <c:pt idx="127" formatCode="0.00E+00">
                  <c:v>1088570.8301030204</c:v>
                </c:pt>
                <c:pt idx="128" formatCode="0.00E+00">
                  <c:v>1094362.8992525362</c:v>
                </c:pt>
                <c:pt idx="129" formatCode="0.00E+00">
                  <c:v>1099899.3061643944</c:v>
                </c:pt>
                <c:pt idx="130" formatCode="0.00E+00">
                  <c:v>1110268.8644065647</c:v>
                </c:pt>
                <c:pt idx="131" formatCode="0.00E+00">
                  <c:v>1119794.4914320984</c:v>
                </c:pt>
                <c:pt idx="132" formatCode="0.00E+00">
                  <c:v>1128573.7827988872</c:v>
                </c:pt>
                <c:pt idx="133" formatCode="0.00E+00">
                  <c:v>1136690.0479561517</c:v>
                </c:pt>
                <c:pt idx="134" formatCode="0.00E+00">
                  <c:v>1144214.7903290226</c:v>
                </c:pt>
                <c:pt idx="135" formatCode="0.00E+00">
                  <c:v>1151209.698790085</c:v>
                </c:pt>
                <c:pt idx="136" formatCode="0.00E+00">
                  <c:v>1157728.2561291128</c:v>
                </c:pt>
                <c:pt idx="137" formatCode="0.00E+00">
                  <c:v>1163817.0451667584</c:v>
                </c:pt>
                <c:pt idx="138" formatCode="0.00E+00">
                  <c:v>1174863.3675716207</c:v>
                </c:pt>
                <c:pt idx="139" formatCode="0.00E+00">
                  <c:v>1184619.4462929906</c:v>
                </c:pt>
                <c:pt idx="140" formatCode="0.00E+00">
                  <c:v>1193297.2283965091</c:v>
                </c:pt>
                <c:pt idx="141" formatCode="0.00E+00">
                  <c:v>1201064.8981172089</c:v>
                </c:pt>
                <c:pt idx="142" formatCode="0.00E+00">
                  <c:v>1208057.5647463293</c:v>
                </c:pt>
                <c:pt idx="143" formatCode="0.00E+00">
                  <c:v>1214384.9781022889</c:v>
                </c:pt>
                <c:pt idx="144" formatCode="0.00E+00">
                  <c:v>1220137.1889547668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95F-471F-BD98-743D55BE8E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512064"/>
        <c:axId val="1"/>
      </c:scatterChart>
      <c:valAx>
        <c:axId val="37512064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37512064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43853661047719"/>
          <c:y val="6.1412823338284038E-2"/>
          <c:w val="0.67548866859677492"/>
          <c:h val="0.8276728354464562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'[レギチーン10min.xlsx]Chart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'[レギチーン10min.xlsx]Chart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'[レギチーン10min.xlsx]Chart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4.4154799999999999E-5</c:v>
                </c:pt>
                <c:pt idx="9">
                  <c:v>4.4154799999999999E-5</c:v>
                </c:pt>
                <c:pt idx="10">
                  <c:v>4.4154799999999999E-5</c:v>
                </c:pt>
                <c:pt idx="11">
                  <c:v>4.4154799999999999E-5</c:v>
                </c:pt>
                <c:pt idx="12">
                  <c:v>4.4154799999999999E-5</c:v>
                </c:pt>
                <c:pt idx="13">
                  <c:v>4.4154799999999999E-5</c:v>
                </c:pt>
                <c:pt idx="14">
                  <c:v>4.4154799999999999E-5</c:v>
                </c:pt>
                <c:pt idx="15">
                  <c:v>4.4154799999999999E-5</c:v>
                </c:pt>
                <c:pt idx="16">
                  <c:v>8.8309599999999999E-5</c:v>
                </c:pt>
                <c:pt idx="17">
                  <c:v>8.8309599999999999E-5</c:v>
                </c:pt>
                <c:pt idx="18">
                  <c:v>8.8309599999999999E-5</c:v>
                </c:pt>
                <c:pt idx="19">
                  <c:v>8.8309599999999999E-5</c:v>
                </c:pt>
                <c:pt idx="20">
                  <c:v>8.8309599999999999E-5</c:v>
                </c:pt>
                <c:pt idx="21">
                  <c:v>8.8309599999999999E-5</c:v>
                </c:pt>
                <c:pt idx="22">
                  <c:v>8.8309599999999999E-5</c:v>
                </c:pt>
                <c:pt idx="23">
                  <c:v>8.8309599999999999E-5</c:v>
                </c:pt>
                <c:pt idx="24">
                  <c:v>2.20774E-4</c:v>
                </c:pt>
                <c:pt idx="25">
                  <c:v>2.20774E-4</c:v>
                </c:pt>
                <c:pt idx="26">
                  <c:v>2.20774E-4</c:v>
                </c:pt>
                <c:pt idx="27">
                  <c:v>2.20774E-4</c:v>
                </c:pt>
                <c:pt idx="28">
                  <c:v>2.20774E-4</c:v>
                </c:pt>
                <c:pt idx="29">
                  <c:v>2.20774E-4</c:v>
                </c:pt>
                <c:pt idx="30">
                  <c:v>2.20774E-4</c:v>
                </c:pt>
                <c:pt idx="31">
                  <c:v>2.20774E-4</c:v>
                </c:pt>
                <c:pt idx="32">
                  <c:v>4.4154799999999999E-4</c:v>
                </c:pt>
                <c:pt idx="33">
                  <c:v>4.4154799999999999E-4</c:v>
                </c:pt>
                <c:pt idx="34">
                  <c:v>4.4154799999999999E-4</c:v>
                </c:pt>
                <c:pt idx="35">
                  <c:v>4.4154799999999999E-4</c:v>
                </c:pt>
                <c:pt idx="36">
                  <c:v>4.4154799999999999E-4</c:v>
                </c:pt>
                <c:pt idx="37">
                  <c:v>4.4154799999999999E-4</c:v>
                </c:pt>
                <c:pt idx="38">
                  <c:v>4.4154799999999999E-4</c:v>
                </c:pt>
                <c:pt idx="39">
                  <c:v>4.4154799999999999E-4</c:v>
                </c:pt>
                <c:pt idx="40">
                  <c:v>8.8309599999999999E-4</c:v>
                </c:pt>
                <c:pt idx="41">
                  <c:v>8.8309599999999999E-4</c:v>
                </c:pt>
                <c:pt idx="42">
                  <c:v>8.8309599999999999E-4</c:v>
                </c:pt>
                <c:pt idx="43">
                  <c:v>8.8309599999999999E-4</c:v>
                </c:pt>
                <c:pt idx="44">
                  <c:v>8.8309599999999999E-4</c:v>
                </c:pt>
                <c:pt idx="45">
                  <c:v>8.8309599999999999E-4</c:v>
                </c:pt>
                <c:pt idx="46">
                  <c:v>8.8309599999999999E-4</c:v>
                </c:pt>
                <c:pt idx="47">
                  <c:v>8.8309599999999999E-4</c:v>
                </c:pt>
                <c:pt idx="48">
                  <c:v>2.0773900000000001E-3</c:v>
                </c:pt>
                <c:pt idx="49">
                  <c:v>2.0773900000000001E-3</c:v>
                </c:pt>
                <c:pt idx="50">
                  <c:v>2.0773900000000001E-3</c:v>
                </c:pt>
                <c:pt idx="51">
                  <c:v>2.0773900000000001E-3</c:v>
                </c:pt>
                <c:pt idx="52">
                  <c:v>2.0773900000000001E-3</c:v>
                </c:pt>
                <c:pt idx="53">
                  <c:v>2.0773900000000001E-3</c:v>
                </c:pt>
                <c:pt idx="54">
                  <c:v>2.0773900000000001E-3</c:v>
                </c:pt>
                <c:pt idx="55">
                  <c:v>2.0773900000000001E-3</c:v>
                </c:pt>
                <c:pt idx="56">
                  <c:v>4.4154789999999999E-3</c:v>
                </c:pt>
                <c:pt idx="57">
                  <c:v>4.4154789999999999E-3</c:v>
                </c:pt>
                <c:pt idx="58">
                  <c:v>4.4154789999999999E-3</c:v>
                </c:pt>
                <c:pt idx="59">
                  <c:v>4.4154789999999999E-3</c:v>
                </c:pt>
                <c:pt idx="60">
                  <c:v>4.4154789999999999E-3</c:v>
                </c:pt>
                <c:pt idx="61">
                  <c:v>4.4154789999999999E-3</c:v>
                </c:pt>
                <c:pt idx="62">
                  <c:v>4.4154789999999999E-3</c:v>
                </c:pt>
                <c:pt idx="63">
                  <c:v>4.4154789999999999E-3</c:v>
                </c:pt>
                <c:pt idx="64">
                  <c:v>8.8309579999999999E-3</c:v>
                </c:pt>
                <c:pt idx="65">
                  <c:v>8.8309579999999999E-3</c:v>
                </c:pt>
                <c:pt idx="66">
                  <c:v>8.8309579999999999E-3</c:v>
                </c:pt>
                <c:pt idx="67">
                  <c:v>8.8309579999999999E-3</c:v>
                </c:pt>
                <c:pt idx="68">
                  <c:v>8.8309579999999999E-3</c:v>
                </c:pt>
                <c:pt idx="69">
                  <c:v>8.8309579999999999E-3</c:v>
                </c:pt>
                <c:pt idx="70">
                  <c:v>8.8309579999999999E-3</c:v>
                </c:pt>
                <c:pt idx="71">
                  <c:v>8.8309579999999999E-3</c:v>
                </c:pt>
                <c:pt idx="72">
                  <c:v>2.2077395E-2</c:v>
                </c:pt>
                <c:pt idx="73">
                  <c:v>2.2077395E-2</c:v>
                </c:pt>
                <c:pt idx="74">
                  <c:v>2.2077395E-2</c:v>
                </c:pt>
                <c:pt idx="75">
                  <c:v>2.2077395E-2</c:v>
                </c:pt>
                <c:pt idx="76">
                  <c:v>2.2077395E-2</c:v>
                </c:pt>
                <c:pt idx="77">
                  <c:v>2.2077395E-2</c:v>
                </c:pt>
                <c:pt idx="78">
                  <c:v>2.2077395E-2</c:v>
                </c:pt>
                <c:pt idx="79">
                  <c:v>2.2077395E-2</c:v>
                </c:pt>
                <c:pt idx="80">
                  <c:v>4.4154789E-2</c:v>
                </c:pt>
                <c:pt idx="81">
                  <c:v>4.4154789E-2</c:v>
                </c:pt>
                <c:pt idx="82">
                  <c:v>4.4154789E-2</c:v>
                </c:pt>
                <c:pt idx="83">
                  <c:v>4.4154789E-2</c:v>
                </c:pt>
                <c:pt idx="84">
                  <c:v>4.4154789E-2</c:v>
                </c:pt>
                <c:pt idx="85">
                  <c:v>4.4154789E-2</c:v>
                </c:pt>
                <c:pt idx="86">
                  <c:v>4.4154789E-2</c:v>
                </c:pt>
                <c:pt idx="87">
                  <c:v>4.4154789E-2</c:v>
                </c:pt>
                <c:pt idx="88">
                  <c:v>8.8309578E-2</c:v>
                </c:pt>
                <c:pt idx="89">
                  <c:v>8.8309578E-2</c:v>
                </c:pt>
                <c:pt idx="90">
                  <c:v>8.8309578E-2</c:v>
                </c:pt>
                <c:pt idx="91">
                  <c:v>8.8309578E-2</c:v>
                </c:pt>
                <c:pt idx="92">
                  <c:v>8.8309578E-2</c:v>
                </c:pt>
                <c:pt idx="93">
                  <c:v>8.8309578E-2</c:v>
                </c:pt>
                <c:pt idx="94">
                  <c:v>8.8309578E-2</c:v>
                </c:pt>
                <c:pt idx="95">
                  <c:v>8.8309578E-2</c:v>
                </c:pt>
              </c:numCache>
            </c:numRef>
          </c:xVal>
          <c:yVal>
            <c:numRef>
              <c:f>'[レギチーン10min.xlsx]Chart Data'!$B$3:$B$390</c:f>
              <c:numCache>
                <c:formatCode>0.00E+00</c:formatCode>
                <c:ptCount val="388"/>
                <c:pt idx="0">
                  <c:v>982000</c:v>
                </c:pt>
                <c:pt idx="1">
                  <c:v>939600</c:v>
                </c:pt>
                <c:pt idx="2">
                  <c:v>1047000</c:v>
                </c:pt>
                <c:pt idx="3">
                  <c:v>1094000</c:v>
                </c:pt>
                <c:pt idx="4">
                  <c:v>959400</c:v>
                </c:pt>
                <c:pt idx="5">
                  <c:v>995700</c:v>
                </c:pt>
                <c:pt idx="6">
                  <c:v>1016000</c:v>
                </c:pt>
                <c:pt idx="7">
                  <c:v>1035000</c:v>
                </c:pt>
                <c:pt idx="8">
                  <c:v>816200</c:v>
                </c:pt>
                <c:pt idx="9">
                  <c:v>1016000</c:v>
                </c:pt>
                <c:pt idx="10">
                  <c:v>1071000</c:v>
                </c:pt>
                <c:pt idx="11">
                  <c:v>1075000</c:v>
                </c:pt>
                <c:pt idx="12">
                  <c:v>1057000</c:v>
                </c:pt>
                <c:pt idx="13">
                  <c:v>997300</c:v>
                </c:pt>
                <c:pt idx="14">
                  <c:v>967700</c:v>
                </c:pt>
                <c:pt idx="15">
                  <c:v>985900</c:v>
                </c:pt>
                <c:pt idx="16">
                  <c:v>863900</c:v>
                </c:pt>
                <c:pt idx="17">
                  <c:v>998100</c:v>
                </c:pt>
                <c:pt idx="18">
                  <c:v>1075000</c:v>
                </c:pt>
                <c:pt idx="19">
                  <c:v>1032000</c:v>
                </c:pt>
                <c:pt idx="20">
                  <c:v>984800</c:v>
                </c:pt>
                <c:pt idx="21">
                  <c:v>1022000</c:v>
                </c:pt>
                <c:pt idx="22">
                  <c:v>1008000</c:v>
                </c:pt>
                <c:pt idx="23">
                  <c:v>1031000</c:v>
                </c:pt>
                <c:pt idx="24">
                  <c:v>955100</c:v>
                </c:pt>
                <c:pt idx="25">
                  <c:v>1028000</c:v>
                </c:pt>
                <c:pt idx="26">
                  <c:v>1067000</c:v>
                </c:pt>
                <c:pt idx="27">
                  <c:v>1061000</c:v>
                </c:pt>
                <c:pt idx="28">
                  <c:v>1053000</c:v>
                </c:pt>
                <c:pt idx="29">
                  <c:v>1129000</c:v>
                </c:pt>
                <c:pt idx="30">
                  <c:v>1019000</c:v>
                </c:pt>
                <c:pt idx="31">
                  <c:v>978300</c:v>
                </c:pt>
                <c:pt idx="32">
                  <c:v>925700</c:v>
                </c:pt>
                <c:pt idx="33">
                  <c:v>967300</c:v>
                </c:pt>
                <c:pt idx="34">
                  <c:v>1031000</c:v>
                </c:pt>
                <c:pt idx="35">
                  <c:v>1042000</c:v>
                </c:pt>
                <c:pt idx="36">
                  <c:v>1002000</c:v>
                </c:pt>
                <c:pt idx="37">
                  <c:v>1077000</c:v>
                </c:pt>
                <c:pt idx="38">
                  <c:v>1039000</c:v>
                </c:pt>
                <c:pt idx="39">
                  <c:v>1098000</c:v>
                </c:pt>
                <c:pt idx="40">
                  <c:v>1042000</c:v>
                </c:pt>
                <c:pt idx="41">
                  <c:v>983500</c:v>
                </c:pt>
                <c:pt idx="42">
                  <c:v>1120000</c:v>
                </c:pt>
                <c:pt idx="43">
                  <c:v>1081000</c:v>
                </c:pt>
                <c:pt idx="44">
                  <c:v>1069000</c:v>
                </c:pt>
                <c:pt idx="45">
                  <c:v>1058000</c:v>
                </c:pt>
                <c:pt idx="46">
                  <c:v>1071000</c:v>
                </c:pt>
                <c:pt idx="47">
                  <c:v>1079000</c:v>
                </c:pt>
                <c:pt idx="48">
                  <c:v>1046000</c:v>
                </c:pt>
                <c:pt idx="49">
                  <c:v>917900</c:v>
                </c:pt>
                <c:pt idx="50">
                  <c:v>1094000</c:v>
                </c:pt>
                <c:pt idx="51">
                  <c:v>1038000</c:v>
                </c:pt>
                <c:pt idx="52">
                  <c:v>1112000</c:v>
                </c:pt>
                <c:pt idx="53">
                  <c:v>1116000</c:v>
                </c:pt>
                <c:pt idx="54">
                  <c:v>1055000</c:v>
                </c:pt>
                <c:pt idx="55">
                  <c:v>1073000</c:v>
                </c:pt>
                <c:pt idx="56">
                  <c:v>1040000</c:v>
                </c:pt>
                <c:pt idx="57">
                  <c:v>1068000</c:v>
                </c:pt>
                <c:pt idx="58">
                  <c:v>1111000</c:v>
                </c:pt>
                <c:pt idx="59">
                  <c:v>1088000</c:v>
                </c:pt>
                <c:pt idx="60">
                  <c:v>1099000</c:v>
                </c:pt>
                <c:pt idx="61">
                  <c:v>1074000</c:v>
                </c:pt>
                <c:pt idx="62">
                  <c:v>1134000</c:v>
                </c:pt>
                <c:pt idx="63">
                  <c:v>1002000</c:v>
                </c:pt>
                <c:pt idx="64">
                  <c:v>928200</c:v>
                </c:pt>
                <c:pt idx="65">
                  <c:v>1072000</c:v>
                </c:pt>
                <c:pt idx="66">
                  <c:v>1094000</c:v>
                </c:pt>
                <c:pt idx="67">
                  <c:v>1155000</c:v>
                </c:pt>
                <c:pt idx="68">
                  <c:v>1105000</c:v>
                </c:pt>
                <c:pt idx="69">
                  <c:v>1123000</c:v>
                </c:pt>
                <c:pt idx="70">
                  <c:v>1099000</c:v>
                </c:pt>
                <c:pt idx="71">
                  <c:v>1121000</c:v>
                </c:pt>
                <c:pt idx="72">
                  <c:v>1080000</c:v>
                </c:pt>
                <c:pt idx="73">
                  <c:v>1164000</c:v>
                </c:pt>
                <c:pt idx="74">
                  <c:v>1212000</c:v>
                </c:pt>
                <c:pt idx="75">
                  <c:v>1188000</c:v>
                </c:pt>
                <c:pt idx="76">
                  <c:v>1311000</c:v>
                </c:pt>
                <c:pt idx="77">
                  <c:v>1219000</c:v>
                </c:pt>
                <c:pt idx="78">
                  <c:v>1277000</c:v>
                </c:pt>
                <c:pt idx="79">
                  <c:v>1227000</c:v>
                </c:pt>
                <c:pt idx="80">
                  <c:v>1214000</c:v>
                </c:pt>
                <c:pt idx="81">
                  <c:v>1236000</c:v>
                </c:pt>
                <c:pt idx="82">
                  <c:v>1181000</c:v>
                </c:pt>
                <c:pt idx="83">
                  <c:v>1306000</c:v>
                </c:pt>
                <c:pt idx="84">
                  <c:v>1294000</c:v>
                </c:pt>
                <c:pt idx="85">
                  <c:v>1254000</c:v>
                </c:pt>
                <c:pt idx="86">
                  <c:v>1330000</c:v>
                </c:pt>
                <c:pt idx="87">
                  <c:v>1288000</c:v>
                </c:pt>
                <c:pt idx="88">
                  <c:v>1258000</c:v>
                </c:pt>
                <c:pt idx="89">
                  <c:v>1266000</c:v>
                </c:pt>
                <c:pt idx="90">
                  <c:v>1238000</c:v>
                </c:pt>
                <c:pt idx="91">
                  <c:v>1323000</c:v>
                </c:pt>
                <c:pt idx="92">
                  <c:v>1299000</c:v>
                </c:pt>
                <c:pt idx="93">
                  <c:v>1420000</c:v>
                </c:pt>
                <c:pt idx="94">
                  <c:v>1302000</c:v>
                </c:pt>
                <c:pt idx="95">
                  <c:v>1245000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944-4F38-A385-9BBBC26654E8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chemeClr val="tx1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'[レギチーン10min.xlsx]Chart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4.4154799999999999E-5</c:v>
                </c:pt>
                <c:pt idx="98" formatCode="0.00E+00">
                  <c:v>8.8309599999999999E-5</c:v>
                </c:pt>
                <c:pt idx="99" formatCode="0.00E+00">
                  <c:v>2.20774E-4</c:v>
                </c:pt>
                <c:pt idx="100" formatCode="0.00E+00">
                  <c:v>4.4154799999999999E-4</c:v>
                </c:pt>
                <c:pt idx="101" formatCode="0.00E+00">
                  <c:v>8.8309599999999999E-4</c:v>
                </c:pt>
                <c:pt idx="102" formatCode="0.00E+00">
                  <c:v>1.480243E-3</c:v>
                </c:pt>
                <c:pt idx="103" formatCode="0.00E+00">
                  <c:v>2.0773900000000001E-3</c:v>
                </c:pt>
                <c:pt idx="104" formatCode="0.00E+00">
                  <c:v>2.6619122500000001E-3</c:v>
                </c:pt>
                <c:pt idx="105" formatCode="0.00E+00">
                  <c:v>3.2464345E-3</c:v>
                </c:pt>
                <c:pt idx="106" formatCode="0.00E+00">
                  <c:v>3.83095675E-3</c:v>
                </c:pt>
                <c:pt idx="107" formatCode="0.00E+00">
                  <c:v>4.4154789999999999E-3</c:v>
                </c:pt>
                <c:pt idx="108" formatCode="0.00E+00">
                  <c:v>4.9674138749999999E-3</c:v>
                </c:pt>
                <c:pt idx="109" formatCode="0.00E+00">
                  <c:v>5.5193487499999999E-3</c:v>
                </c:pt>
                <c:pt idx="110" formatCode="0.00E+00">
                  <c:v>6.6232184999999999E-3</c:v>
                </c:pt>
                <c:pt idx="111" formatCode="0.00E+00">
                  <c:v>7.7270882499999999E-3</c:v>
                </c:pt>
                <c:pt idx="112" formatCode="0.00E+00">
                  <c:v>8.8309579999999999E-3</c:v>
                </c:pt>
                <c:pt idx="113" formatCode="0.00E+00">
                  <c:v>9.6588603124999999E-3</c:v>
                </c:pt>
                <c:pt idx="114" formatCode="0.00E+00">
                  <c:v>1.0486762625E-2</c:v>
                </c:pt>
                <c:pt idx="115" formatCode="0.00E+00">
                  <c:v>1.13146649375E-2</c:v>
                </c:pt>
                <c:pt idx="116" formatCode="0.00E+00">
                  <c:v>1.214256725E-2</c:v>
                </c:pt>
                <c:pt idx="117" formatCode="0.00E+00">
                  <c:v>1.3798371875E-2</c:v>
                </c:pt>
                <c:pt idx="118" formatCode="0.00E+00">
                  <c:v>1.54541765E-2</c:v>
                </c:pt>
                <c:pt idx="119" formatCode="0.00E+00">
                  <c:v>1.7109981125E-2</c:v>
                </c:pt>
                <c:pt idx="120" formatCode="0.00E+00">
                  <c:v>1.876578575E-2</c:v>
                </c:pt>
                <c:pt idx="121" formatCode="0.00E+00">
                  <c:v>2.0421590375E-2</c:v>
                </c:pt>
                <c:pt idx="122" formatCode="0.00E+00">
                  <c:v>2.2077395E-2</c:v>
                </c:pt>
                <c:pt idx="123" formatCode="0.00E+00">
                  <c:v>2.483706925E-2</c:v>
                </c:pt>
                <c:pt idx="124" formatCode="0.00E+00">
                  <c:v>2.75967435E-2</c:v>
                </c:pt>
                <c:pt idx="125" formatCode="0.00E+00">
                  <c:v>3.035641775E-2</c:v>
                </c:pt>
                <c:pt idx="126" formatCode="0.00E+00">
                  <c:v>3.3116092E-2</c:v>
                </c:pt>
                <c:pt idx="127" formatCode="0.00E+00">
                  <c:v>3.5875766249999996E-2</c:v>
                </c:pt>
                <c:pt idx="128" formatCode="0.00E+00">
                  <c:v>3.86354405E-2</c:v>
                </c:pt>
                <c:pt idx="129" formatCode="0.00E+00">
                  <c:v>4.4154789E-2</c:v>
                </c:pt>
                <c:pt idx="130" formatCode="0.00E+00">
                  <c:v>4.9674137625000003E-2</c:v>
                </c:pt>
                <c:pt idx="131" formatCode="0.00E+00">
                  <c:v>5.519348625E-2</c:v>
                </c:pt>
                <c:pt idx="132" formatCode="0.00E+00">
                  <c:v>6.0712834874999996E-2</c:v>
                </c:pt>
                <c:pt idx="133" formatCode="0.00E+00">
                  <c:v>6.62321835E-2</c:v>
                </c:pt>
                <c:pt idx="134" formatCode="0.00E+00">
                  <c:v>7.7270880749999993E-2</c:v>
                </c:pt>
                <c:pt idx="135" formatCode="0.00E+00">
                  <c:v>8.8309578E-2</c:v>
                </c:pt>
              </c:numCache>
            </c:numRef>
          </c:xVal>
          <c:yVal>
            <c:numRef>
              <c:f>'[レギチーン10min.xlsx]Chart Data'!$F$3:$F$390</c:f>
              <c:numCache>
                <c:formatCode>General</c:formatCode>
                <c:ptCount val="388"/>
                <c:pt idx="96" formatCode="0.00E+00">
                  <c:v>1014266.2401771529</c:v>
                </c:pt>
                <c:pt idx="97" formatCode="0.00E+00">
                  <c:v>1015430.741951322</c:v>
                </c:pt>
                <c:pt idx="98" formatCode="0.00E+00">
                  <c:v>1016451.4517228547</c:v>
                </c:pt>
                <c:pt idx="99" formatCode="0.00E+00">
                  <c:v>1019268.2996908319</c:v>
                </c:pt>
                <c:pt idx="100" formatCode="0.00E+00">
                  <c:v>1023570.2444401029</c:v>
                </c:pt>
                <c:pt idx="101" formatCode="0.00E+00">
                  <c:v>1031403.2377469616</c:v>
                </c:pt>
                <c:pt idx="102" formatCode="0.00E+00">
                  <c:v>1040990.1787076702</c:v>
                </c:pt>
                <c:pt idx="103" formatCode="0.00E+00">
                  <c:v>1049765.7215113933</c:v>
                </c:pt>
                <c:pt idx="104" formatCode="0.00E+00">
                  <c:v>1057743.4057511422</c:v>
                </c:pt>
                <c:pt idx="105" formatCode="0.00E+00">
                  <c:v>1065216.8158647486</c:v>
                </c:pt>
                <c:pt idx="106" formatCode="0.00E+00">
                  <c:v>1072255.4628131283</c:v>
                </c:pt>
                <c:pt idx="107" formatCode="0.00E+00">
                  <c:v>1078911.3749267496</c:v>
                </c:pt>
                <c:pt idx="108" formatCode="0.00E+00">
                  <c:v>1084881.8838798164</c:v>
                </c:pt>
                <c:pt idx="109" formatCode="0.00E+00">
                  <c:v>1090575.9204522944</c:v>
                </c:pt>
                <c:pt idx="110" formatCode="0.00E+00">
                  <c:v>1101226.2619215236</c:v>
                </c:pt>
                <c:pt idx="111" formatCode="0.00E+00">
                  <c:v>1111015.9285772215</c:v>
                </c:pt>
                <c:pt idx="112" formatCode="0.00E+00">
                  <c:v>1120062.8324314854</c:v>
                </c:pt>
                <c:pt idx="113" formatCode="0.00E+00">
                  <c:v>1126417.6472957558</c:v>
                </c:pt>
                <c:pt idx="114" formatCode="0.00E+00">
                  <c:v>1132440.6172874921</c:v>
                </c:pt>
                <c:pt idx="115" formatCode="0.00E+00">
                  <c:v>1138160.2597875975</c:v>
                </c:pt>
                <c:pt idx="116" formatCode="0.00E+00">
                  <c:v>1143601.5143232218</c:v>
                </c:pt>
                <c:pt idx="117" formatCode="0.00E+00">
                  <c:v>1153734.259939265</c:v>
                </c:pt>
                <c:pt idx="118" formatCode="0.00E+00">
                  <c:v>1162986.9521986207</c:v>
                </c:pt>
                <c:pt idx="119" formatCode="0.00E+00">
                  <c:v>1171478.3349203579</c:v>
                </c:pt>
                <c:pt idx="120" formatCode="0.00E+00">
                  <c:v>1179305.2507899522</c:v>
                </c:pt>
                <c:pt idx="121" formatCode="0.00E+00">
                  <c:v>1186547.7876079604</c:v>
                </c:pt>
                <c:pt idx="122" formatCode="0.00E+00">
                  <c:v>1193272.9550793341</c:v>
                </c:pt>
                <c:pt idx="123" formatCode="0.00E+00">
                  <c:v>1203481.8390986766</c:v>
                </c:pt>
                <c:pt idx="124" formatCode="0.00E+00">
                  <c:v>1212621.2286261555</c:v>
                </c:pt>
                <c:pt idx="125" formatCode="0.00E+00">
                  <c:v>1220858.1814609345</c:v>
                </c:pt>
                <c:pt idx="126" formatCode="0.00E+00">
                  <c:v>1228325.5408085787</c:v>
                </c:pt>
                <c:pt idx="127" formatCode="0.00E+00">
                  <c:v>1235130.5109981373</c:v>
                </c:pt>
                <c:pt idx="128" formatCode="0.00E+00">
                  <c:v>1241360.7136254618</c:v>
                </c:pt>
                <c:pt idx="129" formatCode="0.00E+00">
                  <c:v>1252374.5143085099</c:v>
                </c:pt>
                <c:pt idx="130" formatCode="0.00E+00">
                  <c:v>1261816.581810246</c:v>
                </c:pt>
                <c:pt idx="131" formatCode="0.00E+00">
                  <c:v>1270009.9541426532</c:v>
                </c:pt>
                <c:pt idx="132" formatCode="0.00E+00">
                  <c:v>1277193.3105024849</c:v>
                </c:pt>
                <c:pt idx="133" formatCode="0.00E+00">
                  <c:v>1283547.1689454508</c:v>
                </c:pt>
                <c:pt idx="134" formatCode="0.00E+00">
                  <c:v>1294293.4711382356</c:v>
                </c:pt>
                <c:pt idx="135" formatCode="0.00E+00">
                  <c:v>1303047.3860133491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944-4F38-A385-9BBBC26654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644976"/>
        <c:axId val="1"/>
      </c:scatterChart>
      <c:valAx>
        <c:axId val="39644976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39644976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074949710972489"/>
          <c:y val="3.3843993261070633E-2"/>
          <c:w val="0.69203990019737671"/>
          <c:h val="0.8549514449483793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'[レギチーン30min.xlsx]Chart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'[レギチーン30min.xlsx]Chart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'[レギチーン30min.xlsx]Chart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4.4154799999999999E-5</c:v>
                </c:pt>
                <c:pt idx="9">
                  <c:v>4.4154799999999999E-5</c:v>
                </c:pt>
                <c:pt idx="10">
                  <c:v>4.4154799999999999E-5</c:v>
                </c:pt>
                <c:pt idx="11">
                  <c:v>4.4154799999999999E-5</c:v>
                </c:pt>
                <c:pt idx="12">
                  <c:v>4.4154799999999999E-5</c:v>
                </c:pt>
                <c:pt idx="13">
                  <c:v>4.4154799999999999E-5</c:v>
                </c:pt>
                <c:pt idx="14">
                  <c:v>4.4154799999999999E-5</c:v>
                </c:pt>
                <c:pt idx="15">
                  <c:v>4.4154799999999999E-5</c:v>
                </c:pt>
                <c:pt idx="16">
                  <c:v>8.8309599999999999E-5</c:v>
                </c:pt>
                <c:pt idx="17">
                  <c:v>8.8309599999999999E-5</c:v>
                </c:pt>
                <c:pt idx="18">
                  <c:v>8.8309599999999999E-5</c:v>
                </c:pt>
                <c:pt idx="19">
                  <c:v>8.8309599999999999E-5</c:v>
                </c:pt>
                <c:pt idx="20">
                  <c:v>8.8309599999999999E-5</c:v>
                </c:pt>
                <c:pt idx="21">
                  <c:v>8.8309599999999999E-5</c:v>
                </c:pt>
                <c:pt idx="22">
                  <c:v>8.8309599999999999E-5</c:v>
                </c:pt>
                <c:pt idx="23">
                  <c:v>8.8309599999999999E-5</c:v>
                </c:pt>
                <c:pt idx="24">
                  <c:v>2.20774E-4</c:v>
                </c:pt>
                <c:pt idx="25">
                  <c:v>2.20774E-4</c:v>
                </c:pt>
                <c:pt idx="26">
                  <c:v>2.20774E-4</c:v>
                </c:pt>
                <c:pt idx="27">
                  <c:v>2.20774E-4</c:v>
                </c:pt>
                <c:pt idx="28">
                  <c:v>2.20774E-4</c:v>
                </c:pt>
                <c:pt idx="29">
                  <c:v>2.20774E-4</c:v>
                </c:pt>
                <c:pt idx="30">
                  <c:v>2.20774E-4</c:v>
                </c:pt>
                <c:pt idx="31">
                  <c:v>2.20774E-4</c:v>
                </c:pt>
                <c:pt idx="32">
                  <c:v>4.4154799999999999E-4</c:v>
                </c:pt>
                <c:pt idx="33">
                  <c:v>4.4154799999999999E-4</c:v>
                </c:pt>
                <c:pt idx="34">
                  <c:v>4.4154799999999999E-4</c:v>
                </c:pt>
                <c:pt idx="35">
                  <c:v>4.4154799999999999E-4</c:v>
                </c:pt>
                <c:pt idx="36">
                  <c:v>4.4154799999999999E-4</c:v>
                </c:pt>
                <c:pt idx="37">
                  <c:v>4.4154799999999999E-4</c:v>
                </c:pt>
                <c:pt idx="38">
                  <c:v>4.4154799999999999E-4</c:v>
                </c:pt>
                <c:pt idx="39">
                  <c:v>4.4154799999999999E-4</c:v>
                </c:pt>
                <c:pt idx="40">
                  <c:v>8.8309599999999999E-4</c:v>
                </c:pt>
                <c:pt idx="41">
                  <c:v>8.8309599999999999E-4</c:v>
                </c:pt>
                <c:pt idx="42">
                  <c:v>8.8309599999999999E-4</c:v>
                </c:pt>
                <c:pt idx="43">
                  <c:v>8.8309599999999999E-4</c:v>
                </c:pt>
                <c:pt idx="44">
                  <c:v>8.8309599999999999E-4</c:v>
                </c:pt>
                <c:pt idx="45">
                  <c:v>8.8309599999999999E-4</c:v>
                </c:pt>
                <c:pt idx="46">
                  <c:v>8.8309599999999999E-4</c:v>
                </c:pt>
                <c:pt idx="47">
                  <c:v>8.8309599999999999E-4</c:v>
                </c:pt>
                <c:pt idx="48">
                  <c:v>2.0773900000000001E-3</c:v>
                </c:pt>
                <c:pt idx="49">
                  <c:v>2.0773900000000001E-3</c:v>
                </c:pt>
                <c:pt idx="50">
                  <c:v>2.0773900000000001E-3</c:v>
                </c:pt>
                <c:pt idx="51">
                  <c:v>2.0773900000000001E-3</c:v>
                </c:pt>
                <c:pt idx="52">
                  <c:v>2.0773900000000001E-3</c:v>
                </c:pt>
                <c:pt idx="53">
                  <c:v>2.0773900000000001E-3</c:v>
                </c:pt>
                <c:pt idx="54">
                  <c:v>2.0773900000000001E-3</c:v>
                </c:pt>
                <c:pt idx="55">
                  <c:v>2.0773900000000001E-3</c:v>
                </c:pt>
                <c:pt idx="56">
                  <c:v>4.4154789999999999E-3</c:v>
                </c:pt>
                <c:pt idx="57">
                  <c:v>4.4154789999999999E-3</c:v>
                </c:pt>
                <c:pt idx="58">
                  <c:v>4.4154789999999999E-3</c:v>
                </c:pt>
                <c:pt idx="59">
                  <c:v>4.4154789999999999E-3</c:v>
                </c:pt>
                <c:pt idx="60">
                  <c:v>4.4154789999999999E-3</c:v>
                </c:pt>
                <c:pt idx="61">
                  <c:v>4.4154789999999999E-3</c:v>
                </c:pt>
                <c:pt idx="62">
                  <c:v>4.4154789999999999E-3</c:v>
                </c:pt>
                <c:pt idx="63">
                  <c:v>4.4154789999999999E-3</c:v>
                </c:pt>
                <c:pt idx="64">
                  <c:v>8.8309579999999999E-3</c:v>
                </c:pt>
                <c:pt idx="65">
                  <c:v>8.8309579999999999E-3</c:v>
                </c:pt>
                <c:pt idx="66">
                  <c:v>8.8309579999999999E-3</c:v>
                </c:pt>
                <c:pt idx="67">
                  <c:v>8.8309579999999999E-3</c:v>
                </c:pt>
                <c:pt idx="68">
                  <c:v>8.8309579999999999E-3</c:v>
                </c:pt>
                <c:pt idx="69">
                  <c:v>8.8309579999999999E-3</c:v>
                </c:pt>
                <c:pt idx="70">
                  <c:v>8.8309579999999999E-3</c:v>
                </c:pt>
                <c:pt idx="71">
                  <c:v>8.8309579999999999E-3</c:v>
                </c:pt>
                <c:pt idx="72">
                  <c:v>2.2077395E-2</c:v>
                </c:pt>
                <c:pt idx="73">
                  <c:v>2.2077395E-2</c:v>
                </c:pt>
                <c:pt idx="74">
                  <c:v>2.2077395E-2</c:v>
                </c:pt>
                <c:pt idx="75">
                  <c:v>2.2077395E-2</c:v>
                </c:pt>
                <c:pt idx="76">
                  <c:v>2.2077395E-2</c:v>
                </c:pt>
                <c:pt idx="77">
                  <c:v>2.2077395E-2</c:v>
                </c:pt>
                <c:pt idx="78">
                  <c:v>2.2077395E-2</c:v>
                </c:pt>
                <c:pt idx="79">
                  <c:v>2.2077395E-2</c:v>
                </c:pt>
                <c:pt idx="80">
                  <c:v>4.4154789E-2</c:v>
                </c:pt>
                <c:pt idx="81">
                  <c:v>4.4154789E-2</c:v>
                </c:pt>
                <c:pt idx="82">
                  <c:v>4.4154789E-2</c:v>
                </c:pt>
                <c:pt idx="83">
                  <c:v>4.4154789E-2</c:v>
                </c:pt>
                <c:pt idx="84">
                  <c:v>4.4154789E-2</c:v>
                </c:pt>
                <c:pt idx="85">
                  <c:v>4.4154789E-2</c:v>
                </c:pt>
                <c:pt idx="86">
                  <c:v>4.4154789E-2</c:v>
                </c:pt>
                <c:pt idx="87">
                  <c:v>4.4154789E-2</c:v>
                </c:pt>
                <c:pt idx="88">
                  <c:v>8.8309578E-2</c:v>
                </c:pt>
                <c:pt idx="89">
                  <c:v>8.8309578E-2</c:v>
                </c:pt>
                <c:pt idx="90">
                  <c:v>8.8309578E-2</c:v>
                </c:pt>
                <c:pt idx="91">
                  <c:v>8.8309578E-2</c:v>
                </c:pt>
                <c:pt idx="92">
                  <c:v>8.8309578E-2</c:v>
                </c:pt>
                <c:pt idx="93">
                  <c:v>8.8309578E-2</c:v>
                </c:pt>
                <c:pt idx="94">
                  <c:v>8.8309578E-2</c:v>
                </c:pt>
                <c:pt idx="95">
                  <c:v>8.8309578E-2</c:v>
                </c:pt>
              </c:numCache>
            </c:numRef>
          </c:xVal>
          <c:yVal>
            <c:numRef>
              <c:f>'[レギチーン30min.xlsx]Chart Data'!$B$3:$B$390</c:f>
              <c:numCache>
                <c:formatCode>0.00E+00</c:formatCode>
                <c:ptCount val="388"/>
                <c:pt idx="0">
                  <c:v>1810000</c:v>
                </c:pt>
                <c:pt idx="1">
                  <c:v>1669000</c:v>
                </c:pt>
                <c:pt idx="2">
                  <c:v>1804000</c:v>
                </c:pt>
                <c:pt idx="3">
                  <c:v>1880000</c:v>
                </c:pt>
                <c:pt idx="4">
                  <c:v>1557000</c:v>
                </c:pt>
                <c:pt idx="5">
                  <c:v>1652000</c:v>
                </c:pt>
                <c:pt idx="6">
                  <c:v>1712000</c:v>
                </c:pt>
                <c:pt idx="7">
                  <c:v>1710000</c:v>
                </c:pt>
                <c:pt idx="8">
                  <c:v>1395000</c:v>
                </c:pt>
                <c:pt idx="9">
                  <c:v>1750000</c:v>
                </c:pt>
                <c:pt idx="10">
                  <c:v>1835000</c:v>
                </c:pt>
                <c:pt idx="11">
                  <c:v>1805000</c:v>
                </c:pt>
                <c:pt idx="12">
                  <c:v>1735000</c:v>
                </c:pt>
                <c:pt idx="13">
                  <c:v>1686000</c:v>
                </c:pt>
                <c:pt idx="14">
                  <c:v>1678000</c:v>
                </c:pt>
                <c:pt idx="15">
                  <c:v>1701000</c:v>
                </c:pt>
                <c:pt idx="16">
                  <c:v>1496000</c:v>
                </c:pt>
                <c:pt idx="17">
                  <c:v>1665000</c:v>
                </c:pt>
                <c:pt idx="18">
                  <c:v>1797000</c:v>
                </c:pt>
                <c:pt idx="19">
                  <c:v>1767000</c:v>
                </c:pt>
                <c:pt idx="20">
                  <c:v>1683000</c:v>
                </c:pt>
                <c:pt idx="21">
                  <c:v>1739000</c:v>
                </c:pt>
                <c:pt idx="22">
                  <c:v>1707000</c:v>
                </c:pt>
                <c:pt idx="23">
                  <c:v>1684000</c:v>
                </c:pt>
                <c:pt idx="24">
                  <c:v>1654000</c:v>
                </c:pt>
                <c:pt idx="25">
                  <c:v>1880000</c:v>
                </c:pt>
                <c:pt idx="26">
                  <c:v>1764000</c:v>
                </c:pt>
                <c:pt idx="27">
                  <c:v>1771000</c:v>
                </c:pt>
                <c:pt idx="28">
                  <c:v>1784000</c:v>
                </c:pt>
                <c:pt idx="29">
                  <c:v>1863000</c:v>
                </c:pt>
                <c:pt idx="30">
                  <c:v>1659000</c:v>
                </c:pt>
                <c:pt idx="31">
                  <c:v>1550000</c:v>
                </c:pt>
                <c:pt idx="32">
                  <c:v>1563000</c:v>
                </c:pt>
                <c:pt idx="33">
                  <c:v>1708000</c:v>
                </c:pt>
                <c:pt idx="34">
                  <c:v>1732000</c:v>
                </c:pt>
                <c:pt idx="35">
                  <c:v>1828000</c:v>
                </c:pt>
                <c:pt idx="36">
                  <c:v>1651000</c:v>
                </c:pt>
                <c:pt idx="37">
                  <c:v>1751000</c:v>
                </c:pt>
                <c:pt idx="38">
                  <c:v>1700000</c:v>
                </c:pt>
                <c:pt idx="39">
                  <c:v>1689000</c:v>
                </c:pt>
                <c:pt idx="40">
                  <c:v>1797000</c:v>
                </c:pt>
                <c:pt idx="41">
                  <c:v>1681000</c:v>
                </c:pt>
                <c:pt idx="42">
                  <c:v>1852000</c:v>
                </c:pt>
                <c:pt idx="43">
                  <c:v>1928000</c:v>
                </c:pt>
                <c:pt idx="44">
                  <c:v>1724000</c:v>
                </c:pt>
                <c:pt idx="45">
                  <c:v>1748000</c:v>
                </c:pt>
                <c:pt idx="46">
                  <c:v>1706000</c:v>
                </c:pt>
                <c:pt idx="47">
                  <c:v>1716000</c:v>
                </c:pt>
                <c:pt idx="48">
                  <c:v>1753000</c:v>
                </c:pt>
                <c:pt idx="49">
                  <c:v>1612000</c:v>
                </c:pt>
                <c:pt idx="50">
                  <c:v>1888000</c:v>
                </c:pt>
                <c:pt idx="51">
                  <c:v>1804000</c:v>
                </c:pt>
                <c:pt idx="52">
                  <c:v>1853000</c:v>
                </c:pt>
                <c:pt idx="53">
                  <c:v>1761000</c:v>
                </c:pt>
                <c:pt idx="54">
                  <c:v>1723000</c:v>
                </c:pt>
                <c:pt idx="55">
                  <c:v>1747000</c:v>
                </c:pt>
                <c:pt idx="56">
                  <c:v>1764000</c:v>
                </c:pt>
                <c:pt idx="57">
                  <c:v>1872000</c:v>
                </c:pt>
                <c:pt idx="58">
                  <c:v>1865000</c:v>
                </c:pt>
                <c:pt idx="59">
                  <c:v>1756000</c:v>
                </c:pt>
                <c:pt idx="60">
                  <c:v>1787000</c:v>
                </c:pt>
                <c:pt idx="61">
                  <c:v>1749000</c:v>
                </c:pt>
                <c:pt idx="62">
                  <c:v>1871000</c:v>
                </c:pt>
                <c:pt idx="63">
                  <c:v>1622000</c:v>
                </c:pt>
                <c:pt idx="64">
                  <c:v>1542000</c:v>
                </c:pt>
                <c:pt idx="65">
                  <c:v>1782000</c:v>
                </c:pt>
                <c:pt idx="66">
                  <c:v>1819000</c:v>
                </c:pt>
                <c:pt idx="67">
                  <c:v>1871000</c:v>
                </c:pt>
                <c:pt idx="68">
                  <c:v>1783000</c:v>
                </c:pt>
                <c:pt idx="69">
                  <c:v>1799000</c:v>
                </c:pt>
                <c:pt idx="70">
                  <c:v>1788000</c:v>
                </c:pt>
                <c:pt idx="71">
                  <c:v>1767000</c:v>
                </c:pt>
                <c:pt idx="72">
                  <c:v>1648000</c:v>
                </c:pt>
                <c:pt idx="73">
                  <c:v>1773000</c:v>
                </c:pt>
                <c:pt idx="74">
                  <c:v>1801000</c:v>
                </c:pt>
                <c:pt idx="75">
                  <c:v>1769000</c:v>
                </c:pt>
                <c:pt idx="76">
                  <c:v>1981000</c:v>
                </c:pt>
                <c:pt idx="77">
                  <c:v>1916000</c:v>
                </c:pt>
                <c:pt idx="78">
                  <c:v>1965000</c:v>
                </c:pt>
                <c:pt idx="79">
                  <c:v>1788000</c:v>
                </c:pt>
                <c:pt idx="80">
                  <c:v>1865000</c:v>
                </c:pt>
                <c:pt idx="81">
                  <c:v>1884000</c:v>
                </c:pt>
                <c:pt idx="82">
                  <c:v>1765000</c:v>
                </c:pt>
                <c:pt idx="83">
                  <c:v>1964000</c:v>
                </c:pt>
                <c:pt idx="84">
                  <c:v>1968000</c:v>
                </c:pt>
                <c:pt idx="85">
                  <c:v>1895000</c:v>
                </c:pt>
                <c:pt idx="86">
                  <c:v>1990000</c:v>
                </c:pt>
                <c:pt idx="87">
                  <c:v>1906000</c:v>
                </c:pt>
                <c:pt idx="88">
                  <c:v>1829000</c:v>
                </c:pt>
                <c:pt idx="89">
                  <c:v>1861000</c:v>
                </c:pt>
                <c:pt idx="90">
                  <c:v>1820000</c:v>
                </c:pt>
                <c:pt idx="91">
                  <c:v>1831000</c:v>
                </c:pt>
                <c:pt idx="92">
                  <c:v>1863000</c:v>
                </c:pt>
                <c:pt idx="93">
                  <c:v>2058000</c:v>
                </c:pt>
                <c:pt idx="94">
                  <c:v>1895000</c:v>
                </c:pt>
                <c:pt idx="95">
                  <c:v>1777000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71E-48B9-A3EE-D5A6040AEBCC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'[レギチーン30min.xlsx]Chart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4.4154799999999999E-5</c:v>
                </c:pt>
                <c:pt idx="98" formatCode="0.00E+00">
                  <c:v>8.8309599999999999E-5</c:v>
                </c:pt>
                <c:pt idx="99" formatCode="0.00E+00">
                  <c:v>2.20774E-4</c:v>
                </c:pt>
                <c:pt idx="100" formatCode="0.00E+00">
                  <c:v>4.4154799999999999E-4</c:v>
                </c:pt>
                <c:pt idx="101" formatCode="0.00E+00">
                  <c:v>8.8309599999999999E-4</c:v>
                </c:pt>
                <c:pt idx="102" formatCode="0.00E+00">
                  <c:v>1.480243E-3</c:v>
                </c:pt>
                <c:pt idx="103" formatCode="0.00E+00">
                  <c:v>2.0773900000000001E-3</c:v>
                </c:pt>
                <c:pt idx="104" formatCode="0.00E+00">
                  <c:v>3.2464345E-3</c:v>
                </c:pt>
                <c:pt idx="105" formatCode="0.00E+00">
                  <c:v>4.4154789999999999E-3</c:v>
                </c:pt>
                <c:pt idx="106" formatCode="0.00E+00">
                  <c:v>6.6232184999999999E-3</c:v>
                </c:pt>
                <c:pt idx="107" formatCode="0.00E+00">
                  <c:v>8.8309579999999999E-3</c:v>
                </c:pt>
                <c:pt idx="108" formatCode="0.00E+00">
                  <c:v>1.214256725E-2</c:v>
                </c:pt>
                <c:pt idx="109" formatCode="0.00E+00">
                  <c:v>1.54541765E-2</c:v>
                </c:pt>
                <c:pt idx="110" formatCode="0.00E+00">
                  <c:v>2.2077395E-2</c:v>
                </c:pt>
                <c:pt idx="111" formatCode="0.00E+00">
                  <c:v>3.3116092E-2</c:v>
                </c:pt>
                <c:pt idx="112" formatCode="0.00E+00">
                  <c:v>4.4154789E-2</c:v>
                </c:pt>
                <c:pt idx="113" formatCode="0.00E+00">
                  <c:v>6.62321835E-2</c:v>
                </c:pt>
                <c:pt idx="114" formatCode="0.00E+00">
                  <c:v>8.8309578E-2</c:v>
                </c:pt>
              </c:numCache>
            </c:numRef>
          </c:xVal>
          <c:yVal>
            <c:numRef>
              <c:f>'[レギチーン30min.xlsx]Chart Data'!$F$3:$F$390</c:f>
              <c:numCache>
                <c:formatCode>General</c:formatCode>
                <c:ptCount val="388"/>
                <c:pt idx="96" formatCode="0.00E+00">
                  <c:v>1707735.7165436978</c:v>
                </c:pt>
                <c:pt idx="97" formatCode="0.00E+00">
                  <c:v>1712638.5590044283</c:v>
                </c:pt>
                <c:pt idx="98" formatCode="0.00E+00">
                  <c:v>1715351.8761692734</c:v>
                </c:pt>
                <c:pt idx="99" formatCode="0.00E+00">
                  <c:v>1721228.8531667667</c:v>
                </c:pt>
                <c:pt idx="100" formatCode="0.00E+00">
                  <c:v>1728277.9525107353</c:v>
                </c:pt>
                <c:pt idx="101" formatCode="0.00E+00">
                  <c:v>1738505.8327981175</c:v>
                </c:pt>
                <c:pt idx="102" formatCode="0.00E+00">
                  <c:v>1748714.7719367291</c:v>
                </c:pt>
                <c:pt idx="103" formatCode="0.00E+00">
                  <c:v>1756768.2555907918</c:v>
                </c:pt>
                <c:pt idx="104" formatCode="0.00E+00">
                  <c:v>1769079.0104806032</c:v>
                </c:pt>
                <c:pt idx="105" formatCode="0.00E+00">
                  <c:v>1778653.3093211039</c:v>
                </c:pt>
                <c:pt idx="106" formatCode="0.00E+00">
                  <c:v>1792491.2856553297</c:v>
                </c:pt>
                <c:pt idx="107" formatCode="0.00E+00">
                  <c:v>1802995.8737856606</c:v>
                </c:pt>
                <c:pt idx="108" formatCode="0.00E+00">
                  <c:v>1815086.0937630069</c:v>
                </c:pt>
                <c:pt idx="109" formatCode="0.00E+00">
                  <c:v>1824423.1265549737</c:v>
                </c:pt>
                <c:pt idx="110" formatCode="0.00E+00">
                  <c:v>1838255.4369600776</c:v>
                </c:pt>
                <c:pt idx="111" formatCode="0.00E+00">
                  <c:v>1853595.1569180829</c:v>
                </c:pt>
                <c:pt idx="112" formatCode="0.00E+00">
                  <c:v>1863972.1814945131</c:v>
                </c:pt>
                <c:pt idx="113" formatCode="0.00E+00">
                  <c:v>1877576.1648221356</c:v>
                </c:pt>
                <c:pt idx="114" formatCode="0.00E+00">
                  <c:v>1886366.1528388083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71E-48B9-A3EE-D5A6040AEB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182624"/>
        <c:axId val="1"/>
      </c:scatterChart>
      <c:valAx>
        <c:axId val="76182624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76182624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2524844439614983"/>
          <c:y val="8.3814218686986255E-2"/>
          <c:w val="0.65546668766181504"/>
          <c:h val="0.81181617283019614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'[キシロ5min.xlsx]Chart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'[キシロ5min.xlsx]Chart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'[キシロ5min.xlsx]Chart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0.17313018999999999</c:v>
                </c:pt>
                <c:pt idx="9">
                  <c:v>0.17313018999999999</c:v>
                </c:pt>
                <c:pt idx="10">
                  <c:v>0.17313018999999999</c:v>
                </c:pt>
                <c:pt idx="11">
                  <c:v>0.17313018999999999</c:v>
                </c:pt>
                <c:pt idx="12">
                  <c:v>0.17313018999999999</c:v>
                </c:pt>
                <c:pt idx="13">
                  <c:v>0.17313018999999999</c:v>
                </c:pt>
                <c:pt idx="14">
                  <c:v>0.17313018999999999</c:v>
                </c:pt>
                <c:pt idx="15">
                  <c:v>0.17313018999999999</c:v>
                </c:pt>
                <c:pt idx="16">
                  <c:v>0.34626038999999997</c:v>
                </c:pt>
                <c:pt idx="17">
                  <c:v>0.34626038999999997</c:v>
                </c:pt>
                <c:pt idx="18">
                  <c:v>0.34626038999999997</c:v>
                </c:pt>
                <c:pt idx="19">
                  <c:v>0.34626038999999997</c:v>
                </c:pt>
                <c:pt idx="20">
                  <c:v>0.34626038999999997</c:v>
                </c:pt>
                <c:pt idx="21">
                  <c:v>0.34626038999999997</c:v>
                </c:pt>
                <c:pt idx="22">
                  <c:v>0.34626038999999997</c:v>
                </c:pt>
                <c:pt idx="23">
                  <c:v>0.34626038999999997</c:v>
                </c:pt>
                <c:pt idx="24">
                  <c:v>0.69252077999999995</c:v>
                </c:pt>
                <c:pt idx="25">
                  <c:v>0.69252077999999995</c:v>
                </c:pt>
                <c:pt idx="26">
                  <c:v>0.69252077999999995</c:v>
                </c:pt>
                <c:pt idx="27">
                  <c:v>0.69252077999999995</c:v>
                </c:pt>
                <c:pt idx="28">
                  <c:v>0.69252077999999995</c:v>
                </c:pt>
                <c:pt idx="29">
                  <c:v>0.69252077999999995</c:v>
                </c:pt>
                <c:pt idx="30">
                  <c:v>0.69252077999999995</c:v>
                </c:pt>
                <c:pt idx="31">
                  <c:v>0.69252077999999995</c:v>
                </c:pt>
                <c:pt idx="32">
                  <c:v>1.73130194</c:v>
                </c:pt>
                <c:pt idx="33">
                  <c:v>1.73130194</c:v>
                </c:pt>
                <c:pt idx="34">
                  <c:v>1.73130194</c:v>
                </c:pt>
                <c:pt idx="35">
                  <c:v>1.73130194</c:v>
                </c:pt>
                <c:pt idx="36">
                  <c:v>1.73130194</c:v>
                </c:pt>
                <c:pt idx="37">
                  <c:v>1.73130194</c:v>
                </c:pt>
                <c:pt idx="38">
                  <c:v>1.73130194</c:v>
                </c:pt>
                <c:pt idx="39">
                  <c:v>1.73130194</c:v>
                </c:pt>
                <c:pt idx="40">
                  <c:v>3.4626038800000001</c:v>
                </c:pt>
                <c:pt idx="41">
                  <c:v>3.4626038800000001</c:v>
                </c:pt>
                <c:pt idx="42">
                  <c:v>3.4626038800000001</c:v>
                </c:pt>
                <c:pt idx="43">
                  <c:v>3.4626038800000001</c:v>
                </c:pt>
                <c:pt idx="44">
                  <c:v>3.4626038800000001</c:v>
                </c:pt>
                <c:pt idx="45">
                  <c:v>3.4626038800000001</c:v>
                </c:pt>
                <c:pt idx="46">
                  <c:v>3.4626038800000001</c:v>
                </c:pt>
                <c:pt idx="47">
                  <c:v>3.4626038800000001</c:v>
                </c:pt>
                <c:pt idx="48">
                  <c:v>6.9252077600000002</c:v>
                </c:pt>
                <c:pt idx="49">
                  <c:v>6.9252077600000002</c:v>
                </c:pt>
                <c:pt idx="50">
                  <c:v>6.9252077600000002</c:v>
                </c:pt>
                <c:pt idx="51">
                  <c:v>6.9252077600000002</c:v>
                </c:pt>
                <c:pt idx="52">
                  <c:v>6.9252077600000002</c:v>
                </c:pt>
                <c:pt idx="53">
                  <c:v>6.9252077600000002</c:v>
                </c:pt>
                <c:pt idx="54">
                  <c:v>6.9252077600000002</c:v>
                </c:pt>
                <c:pt idx="55">
                  <c:v>6.9252077600000002</c:v>
                </c:pt>
                <c:pt idx="56">
                  <c:v>17.313019400000002</c:v>
                </c:pt>
                <c:pt idx="57">
                  <c:v>17.313019400000002</c:v>
                </c:pt>
                <c:pt idx="58">
                  <c:v>17.313019400000002</c:v>
                </c:pt>
                <c:pt idx="59">
                  <c:v>17.313019400000002</c:v>
                </c:pt>
                <c:pt idx="60">
                  <c:v>17.313019400000002</c:v>
                </c:pt>
                <c:pt idx="61">
                  <c:v>17.313019400000002</c:v>
                </c:pt>
                <c:pt idx="62">
                  <c:v>17.313019400000002</c:v>
                </c:pt>
                <c:pt idx="63">
                  <c:v>17.313019400000002</c:v>
                </c:pt>
                <c:pt idx="64">
                  <c:v>34.626038800000003</c:v>
                </c:pt>
                <c:pt idx="65">
                  <c:v>34.626038800000003</c:v>
                </c:pt>
                <c:pt idx="66">
                  <c:v>34.626038800000003</c:v>
                </c:pt>
                <c:pt idx="67">
                  <c:v>34.626038800000003</c:v>
                </c:pt>
                <c:pt idx="68">
                  <c:v>34.626038800000003</c:v>
                </c:pt>
                <c:pt idx="69">
                  <c:v>34.626038800000003</c:v>
                </c:pt>
                <c:pt idx="70">
                  <c:v>34.626038800000003</c:v>
                </c:pt>
                <c:pt idx="71">
                  <c:v>34.626038800000003</c:v>
                </c:pt>
                <c:pt idx="72">
                  <c:v>69.252077600000007</c:v>
                </c:pt>
                <c:pt idx="73">
                  <c:v>69.252077600000007</c:v>
                </c:pt>
                <c:pt idx="74">
                  <c:v>69.252077600000007</c:v>
                </c:pt>
                <c:pt idx="75">
                  <c:v>69.252077600000007</c:v>
                </c:pt>
                <c:pt idx="76">
                  <c:v>69.252077600000007</c:v>
                </c:pt>
                <c:pt idx="77">
                  <c:v>69.252077600000007</c:v>
                </c:pt>
                <c:pt idx="78">
                  <c:v>69.252077600000007</c:v>
                </c:pt>
                <c:pt idx="79">
                  <c:v>69.252077600000007</c:v>
                </c:pt>
                <c:pt idx="80">
                  <c:v>173.13019399999999</c:v>
                </c:pt>
                <c:pt idx="81">
                  <c:v>173.13019399999999</c:v>
                </c:pt>
                <c:pt idx="82">
                  <c:v>173.13019399999999</c:v>
                </c:pt>
                <c:pt idx="83">
                  <c:v>173.13019399999999</c:v>
                </c:pt>
                <c:pt idx="84">
                  <c:v>173.13019399999999</c:v>
                </c:pt>
                <c:pt idx="85">
                  <c:v>173.13019399999999</c:v>
                </c:pt>
                <c:pt idx="86">
                  <c:v>173.13019399999999</c:v>
                </c:pt>
                <c:pt idx="87">
                  <c:v>173.13019399999999</c:v>
                </c:pt>
                <c:pt idx="88">
                  <c:v>346.26038799999998</c:v>
                </c:pt>
                <c:pt idx="89">
                  <c:v>346.26038799999998</c:v>
                </c:pt>
                <c:pt idx="90">
                  <c:v>346.26038799999998</c:v>
                </c:pt>
                <c:pt idx="91">
                  <c:v>346.26038799999998</c:v>
                </c:pt>
                <c:pt idx="92">
                  <c:v>346.26038799999998</c:v>
                </c:pt>
                <c:pt idx="93">
                  <c:v>346.26038799999998</c:v>
                </c:pt>
                <c:pt idx="94">
                  <c:v>346.26038799999998</c:v>
                </c:pt>
                <c:pt idx="95">
                  <c:v>346.26038799999998</c:v>
                </c:pt>
              </c:numCache>
            </c:numRef>
          </c:xVal>
          <c:yVal>
            <c:numRef>
              <c:f>'[キシロ5min.xlsx]Chart Data'!$B$3:$B$390</c:f>
              <c:numCache>
                <c:formatCode>0.00E+00</c:formatCode>
                <c:ptCount val="388"/>
                <c:pt idx="0">
                  <c:v>860300</c:v>
                </c:pt>
                <c:pt idx="1">
                  <c:v>757400</c:v>
                </c:pt>
                <c:pt idx="2">
                  <c:v>811000</c:v>
                </c:pt>
                <c:pt idx="3">
                  <c:v>823100</c:v>
                </c:pt>
                <c:pt idx="4">
                  <c:v>776700</c:v>
                </c:pt>
                <c:pt idx="5">
                  <c:v>748600</c:v>
                </c:pt>
                <c:pt idx="6">
                  <c:v>713400</c:v>
                </c:pt>
                <c:pt idx="7">
                  <c:v>834300</c:v>
                </c:pt>
                <c:pt idx="8">
                  <c:v>762700</c:v>
                </c:pt>
                <c:pt idx="9">
                  <c:v>837200</c:v>
                </c:pt>
                <c:pt idx="10">
                  <c:v>847800</c:v>
                </c:pt>
                <c:pt idx="11">
                  <c:v>895800</c:v>
                </c:pt>
                <c:pt idx="12">
                  <c:v>828300</c:v>
                </c:pt>
                <c:pt idx="13">
                  <c:v>776800</c:v>
                </c:pt>
                <c:pt idx="14">
                  <c:v>774700</c:v>
                </c:pt>
                <c:pt idx="15">
                  <c:v>624200</c:v>
                </c:pt>
                <c:pt idx="16">
                  <c:v>826900</c:v>
                </c:pt>
                <c:pt idx="17">
                  <c:v>798900</c:v>
                </c:pt>
                <c:pt idx="18">
                  <c:v>775200</c:v>
                </c:pt>
                <c:pt idx="19">
                  <c:v>802600</c:v>
                </c:pt>
                <c:pt idx="20">
                  <c:v>802300</c:v>
                </c:pt>
                <c:pt idx="21">
                  <c:v>820900</c:v>
                </c:pt>
                <c:pt idx="22">
                  <c:v>815800</c:v>
                </c:pt>
                <c:pt idx="23">
                  <c:v>673300</c:v>
                </c:pt>
                <c:pt idx="24">
                  <c:v>869400</c:v>
                </c:pt>
                <c:pt idx="25">
                  <c:v>934100</c:v>
                </c:pt>
                <c:pt idx="26">
                  <c:v>901300</c:v>
                </c:pt>
                <c:pt idx="27">
                  <c:v>862000</c:v>
                </c:pt>
                <c:pt idx="28">
                  <c:v>888600</c:v>
                </c:pt>
                <c:pt idx="29">
                  <c:v>899300</c:v>
                </c:pt>
                <c:pt idx="30">
                  <c:v>837300</c:v>
                </c:pt>
                <c:pt idx="31">
                  <c:v>734000</c:v>
                </c:pt>
                <c:pt idx="32">
                  <c:v>899400</c:v>
                </c:pt>
                <c:pt idx="33">
                  <c:v>916200</c:v>
                </c:pt>
                <c:pt idx="34">
                  <c:v>839600</c:v>
                </c:pt>
                <c:pt idx="35">
                  <c:v>836900</c:v>
                </c:pt>
                <c:pt idx="36">
                  <c:v>892800</c:v>
                </c:pt>
                <c:pt idx="37">
                  <c:v>846600</c:v>
                </c:pt>
                <c:pt idx="38">
                  <c:v>851900</c:v>
                </c:pt>
                <c:pt idx="39">
                  <c:v>765800</c:v>
                </c:pt>
                <c:pt idx="40">
                  <c:v>854300</c:v>
                </c:pt>
                <c:pt idx="41">
                  <c:v>948700</c:v>
                </c:pt>
                <c:pt idx="42">
                  <c:v>871700</c:v>
                </c:pt>
                <c:pt idx="43">
                  <c:v>865500</c:v>
                </c:pt>
                <c:pt idx="44">
                  <c:v>777700</c:v>
                </c:pt>
                <c:pt idx="45">
                  <c:v>838000</c:v>
                </c:pt>
                <c:pt idx="46">
                  <c:v>826200</c:v>
                </c:pt>
                <c:pt idx="47">
                  <c:v>826600</c:v>
                </c:pt>
                <c:pt idx="48">
                  <c:v>777700</c:v>
                </c:pt>
                <c:pt idx="49">
                  <c:v>756300</c:v>
                </c:pt>
                <c:pt idx="50">
                  <c:v>789900</c:v>
                </c:pt>
                <c:pt idx="51">
                  <c:v>793600</c:v>
                </c:pt>
                <c:pt idx="52">
                  <c:v>699400</c:v>
                </c:pt>
                <c:pt idx="53">
                  <c:v>729100</c:v>
                </c:pt>
                <c:pt idx="54">
                  <c:v>730600</c:v>
                </c:pt>
                <c:pt idx="55">
                  <c:v>695400</c:v>
                </c:pt>
                <c:pt idx="56">
                  <c:v>595900</c:v>
                </c:pt>
                <c:pt idx="57">
                  <c:v>603500</c:v>
                </c:pt>
                <c:pt idx="58">
                  <c:v>587500</c:v>
                </c:pt>
                <c:pt idx="59">
                  <c:v>574000</c:v>
                </c:pt>
                <c:pt idx="60">
                  <c:v>527400</c:v>
                </c:pt>
                <c:pt idx="61">
                  <c:v>556900</c:v>
                </c:pt>
                <c:pt idx="62">
                  <c:v>532400</c:v>
                </c:pt>
                <c:pt idx="63">
                  <c:v>509200</c:v>
                </c:pt>
                <c:pt idx="64">
                  <c:v>363400</c:v>
                </c:pt>
                <c:pt idx="65">
                  <c:v>390400</c:v>
                </c:pt>
                <c:pt idx="66">
                  <c:v>363000</c:v>
                </c:pt>
                <c:pt idx="67">
                  <c:v>342900</c:v>
                </c:pt>
                <c:pt idx="68">
                  <c:v>345300</c:v>
                </c:pt>
                <c:pt idx="69">
                  <c:v>341500</c:v>
                </c:pt>
                <c:pt idx="70">
                  <c:v>329000</c:v>
                </c:pt>
                <c:pt idx="71">
                  <c:v>337500</c:v>
                </c:pt>
                <c:pt idx="72">
                  <c:v>231100</c:v>
                </c:pt>
                <c:pt idx="73">
                  <c:v>231100</c:v>
                </c:pt>
                <c:pt idx="74">
                  <c:v>230300</c:v>
                </c:pt>
                <c:pt idx="75">
                  <c:v>213100</c:v>
                </c:pt>
                <c:pt idx="76">
                  <c:v>220300</c:v>
                </c:pt>
                <c:pt idx="77">
                  <c:v>212700</c:v>
                </c:pt>
                <c:pt idx="78">
                  <c:v>248400</c:v>
                </c:pt>
                <c:pt idx="79">
                  <c:v>228700</c:v>
                </c:pt>
                <c:pt idx="80">
                  <c:v>75150</c:v>
                </c:pt>
                <c:pt idx="81">
                  <c:v>80650</c:v>
                </c:pt>
                <c:pt idx="82">
                  <c:v>91380</c:v>
                </c:pt>
                <c:pt idx="83">
                  <c:v>88980</c:v>
                </c:pt>
                <c:pt idx="84">
                  <c:v>105200</c:v>
                </c:pt>
                <c:pt idx="85">
                  <c:v>119300</c:v>
                </c:pt>
                <c:pt idx="86">
                  <c:v>100800</c:v>
                </c:pt>
                <c:pt idx="87">
                  <c:v>114700</c:v>
                </c:pt>
                <c:pt idx="88">
                  <c:v>24700</c:v>
                </c:pt>
                <c:pt idx="89">
                  <c:v>28550</c:v>
                </c:pt>
                <c:pt idx="90">
                  <c:v>27970</c:v>
                </c:pt>
                <c:pt idx="91">
                  <c:v>34720</c:v>
                </c:pt>
                <c:pt idx="92">
                  <c:v>31250</c:v>
                </c:pt>
                <c:pt idx="93">
                  <c:v>29330</c:v>
                </c:pt>
                <c:pt idx="94">
                  <c:v>31080</c:v>
                </c:pt>
                <c:pt idx="95">
                  <c:v>30360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C75-4B9C-9C49-B5E4FDCE5B5D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'[キシロ5min.xlsx]Chart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0.17313018999999999</c:v>
                </c:pt>
                <c:pt idx="98" formatCode="0.00E+00">
                  <c:v>0.34626038999999997</c:v>
                </c:pt>
                <c:pt idx="99" formatCode="0.00E+00">
                  <c:v>0.69252077999999995</c:v>
                </c:pt>
                <c:pt idx="100" formatCode="0.00E+00">
                  <c:v>1.21191136</c:v>
                </c:pt>
                <c:pt idx="101" formatCode="0.00E+00">
                  <c:v>1.73130194</c:v>
                </c:pt>
                <c:pt idx="102" formatCode="0.00E+00">
                  <c:v>2.1641274250000002</c:v>
                </c:pt>
                <c:pt idx="103" formatCode="0.00E+00">
                  <c:v>2.5969529100000002</c:v>
                </c:pt>
                <c:pt idx="104" formatCode="0.00E+00">
                  <c:v>3.0297783950000001</c:v>
                </c:pt>
                <c:pt idx="105" formatCode="0.00E+00">
                  <c:v>3.4626038800000001</c:v>
                </c:pt>
                <c:pt idx="106" formatCode="0.00E+00">
                  <c:v>3.895429365</c:v>
                </c:pt>
                <c:pt idx="107" formatCode="0.00E+00">
                  <c:v>4.3282548500000004</c:v>
                </c:pt>
                <c:pt idx="108" formatCode="0.00E+00">
                  <c:v>4.7610803350000008</c:v>
                </c:pt>
                <c:pt idx="109" formatCode="0.00E+00">
                  <c:v>5.1939058200000003</c:v>
                </c:pt>
                <c:pt idx="110" formatCode="0.00E+00">
                  <c:v>5.6267313049999998</c:v>
                </c:pt>
                <c:pt idx="111" formatCode="0.00E+00">
                  <c:v>6.0595567900000002</c:v>
                </c:pt>
                <c:pt idx="112" formatCode="0.00E+00">
                  <c:v>6.4923822750000006</c:v>
                </c:pt>
                <c:pt idx="113" formatCode="0.00E+00">
                  <c:v>6.9252077600000002</c:v>
                </c:pt>
                <c:pt idx="114" formatCode="0.00E+00">
                  <c:v>7.5744459875000008</c:v>
                </c:pt>
                <c:pt idx="115" formatCode="0.00E+00">
                  <c:v>8.2236842150000005</c:v>
                </c:pt>
                <c:pt idx="116" formatCode="0.00E+00">
                  <c:v>8.8729224425000002</c:v>
                </c:pt>
                <c:pt idx="117" formatCode="0.00E+00">
                  <c:v>9.5221606699999999</c:v>
                </c:pt>
                <c:pt idx="118" formatCode="0.00E+00">
                  <c:v>10.171398897500001</c:v>
                </c:pt>
                <c:pt idx="119" formatCode="0.00E+00">
                  <c:v>10.820637125000001</c:v>
                </c:pt>
                <c:pt idx="120" formatCode="0.00E+00">
                  <c:v>11.469875352500001</c:v>
                </c:pt>
                <c:pt idx="121" formatCode="0.00E+00">
                  <c:v>12.11911358</c:v>
                </c:pt>
                <c:pt idx="122" formatCode="0.00E+00">
                  <c:v>12.7683518075</c:v>
                </c:pt>
                <c:pt idx="123" formatCode="0.00E+00">
                  <c:v>13.417590035</c:v>
                </c:pt>
                <c:pt idx="124" formatCode="0.00E+00">
                  <c:v>14.0668282625</c:v>
                </c:pt>
                <c:pt idx="125" formatCode="0.00E+00">
                  <c:v>14.716066490000001</c:v>
                </c:pt>
                <c:pt idx="126" formatCode="0.00E+00">
                  <c:v>15.365304717500003</c:v>
                </c:pt>
                <c:pt idx="127" formatCode="0.00E+00">
                  <c:v>16.014542945000002</c:v>
                </c:pt>
                <c:pt idx="128" formatCode="0.00E+00">
                  <c:v>16.663781172500002</c:v>
                </c:pt>
                <c:pt idx="129" formatCode="0.00E+00">
                  <c:v>17.313019400000002</c:v>
                </c:pt>
                <c:pt idx="130" formatCode="0.00E+00">
                  <c:v>18.395083112500004</c:v>
                </c:pt>
                <c:pt idx="131" formatCode="0.00E+00">
                  <c:v>19.477146825000002</c:v>
                </c:pt>
                <c:pt idx="132" formatCode="0.00E+00">
                  <c:v>20.5592105375</c:v>
                </c:pt>
                <c:pt idx="133" formatCode="0.00E+00">
                  <c:v>21.641274250000002</c:v>
                </c:pt>
                <c:pt idx="134" formatCode="0.00E+00">
                  <c:v>22.723337962500004</c:v>
                </c:pt>
                <c:pt idx="135" formatCode="0.00E+00">
                  <c:v>23.805401675000002</c:v>
                </c:pt>
                <c:pt idx="136" formatCode="0.00E+00">
                  <c:v>24.887465387500001</c:v>
                </c:pt>
                <c:pt idx="137" formatCode="0.00E+00">
                  <c:v>25.969529100000003</c:v>
                </c:pt>
                <c:pt idx="138" formatCode="0.00E+00">
                  <c:v>27.051592812500004</c:v>
                </c:pt>
                <c:pt idx="139" formatCode="0.00E+00">
                  <c:v>28.133656525000003</c:v>
                </c:pt>
                <c:pt idx="140" formatCode="0.00E+00">
                  <c:v>29.215720237500001</c:v>
                </c:pt>
                <c:pt idx="141" formatCode="0.00E+00">
                  <c:v>30.297783950000003</c:v>
                </c:pt>
                <c:pt idx="142" formatCode="0.00E+00">
                  <c:v>31.379847662500001</c:v>
                </c:pt>
                <c:pt idx="143" formatCode="0.00E+00">
                  <c:v>32.461911375</c:v>
                </c:pt>
                <c:pt idx="144" formatCode="0.00E+00">
                  <c:v>33.543975087500002</c:v>
                </c:pt>
                <c:pt idx="145" formatCode="0.00E+00">
                  <c:v>34.626038800000003</c:v>
                </c:pt>
                <c:pt idx="146" formatCode="0.00E+00">
                  <c:v>36.790166225000007</c:v>
                </c:pt>
                <c:pt idx="147" formatCode="0.00E+00">
                  <c:v>38.954293650000004</c:v>
                </c:pt>
                <c:pt idx="148" formatCode="0.00E+00">
                  <c:v>41.118421075000001</c:v>
                </c:pt>
                <c:pt idx="149" formatCode="0.00E+00">
                  <c:v>43.282548500000004</c:v>
                </c:pt>
                <c:pt idx="150" formatCode="0.00E+00">
                  <c:v>45.446675925000008</c:v>
                </c:pt>
                <c:pt idx="151" formatCode="0.00E+00">
                  <c:v>47.610803350000005</c:v>
                </c:pt>
                <c:pt idx="152" formatCode="0.00E+00">
                  <c:v>49.774930775000001</c:v>
                </c:pt>
                <c:pt idx="153" formatCode="0.00E+00">
                  <c:v>51.939058200000005</c:v>
                </c:pt>
                <c:pt idx="154" formatCode="0.00E+00">
                  <c:v>54.103185625000009</c:v>
                </c:pt>
                <c:pt idx="155" formatCode="0.00E+00">
                  <c:v>56.267313050000006</c:v>
                </c:pt>
                <c:pt idx="156" formatCode="0.00E+00">
                  <c:v>58.431440475000002</c:v>
                </c:pt>
                <c:pt idx="157" formatCode="0.00E+00">
                  <c:v>60.595567900000006</c:v>
                </c:pt>
                <c:pt idx="158" formatCode="0.00E+00">
                  <c:v>62.759695325000003</c:v>
                </c:pt>
                <c:pt idx="159" formatCode="0.00E+00">
                  <c:v>64.923822749999999</c:v>
                </c:pt>
                <c:pt idx="160" formatCode="0.00E+00">
                  <c:v>67.087950175000003</c:v>
                </c:pt>
                <c:pt idx="161" formatCode="0.00E+00">
                  <c:v>69.252077600000007</c:v>
                </c:pt>
                <c:pt idx="162" formatCode="0.00E+00">
                  <c:v>75.744459875000004</c:v>
                </c:pt>
                <c:pt idx="163" formatCode="0.00E+00">
                  <c:v>82.236842150000001</c:v>
                </c:pt>
                <c:pt idx="164" formatCode="0.00E+00">
                  <c:v>88.729224424999998</c:v>
                </c:pt>
                <c:pt idx="165" formatCode="0.00E+00">
                  <c:v>95.221606699999995</c:v>
                </c:pt>
                <c:pt idx="166" formatCode="0.00E+00">
                  <c:v>101.71398897499999</c:v>
                </c:pt>
                <c:pt idx="167" formatCode="0.00E+00">
                  <c:v>108.20637124999999</c:v>
                </c:pt>
                <c:pt idx="168" formatCode="0.00E+00">
                  <c:v>114.698753525</c:v>
                </c:pt>
                <c:pt idx="169" formatCode="0.00E+00">
                  <c:v>121.1911358</c:v>
                </c:pt>
                <c:pt idx="170" formatCode="0.00E+00">
                  <c:v>127.68351807499999</c:v>
                </c:pt>
                <c:pt idx="171" formatCode="0.00E+00">
                  <c:v>134.17590035000001</c:v>
                </c:pt>
                <c:pt idx="172" formatCode="0.00E+00">
                  <c:v>140.66828262500002</c:v>
                </c:pt>
                <c:pt idx="173" formatCode="0.00E+00">
                  <c:v>147.1606649</c:v>
                </c:pt>
                <c:pt idx="174" formatCode="0.00E+00">
                  <c:v>153.65304717499998</c:v>
                </c:pt>
                <c:pt idx="175" formatCode="0.00E+00">
                  <c:v>160.14542944999999</c:v>
                </c:pt>
                <c:pt idx="176" formatCode="0.00E+00">
                  <c:v>166.63781172500001</c:v>
                </c:pt>
                <c:pt idx="177" formatCode="0.00E+00">
                  <c:v>173.13019399999999</c:v>
                </c:pt>
                <c:pt idx="178" formatCode="0.00E+00">
                  <c:v>183.95083112499998</c:v>
                </c:pt>
                <c:pt idx="179" formatCode="0.00E+00">
                  <c:v>194.77146825</c:v>
                </c:pt>
                <c:pt idx="180" formatCode="0.00E+00">
                  <c:v>205.59210537499999</c:v>
                </c:pt>
                <c:pt idx="181" formatCode="0.00E+00">
                  <c:v>216.41274249999998</c:v>
                </c:pt>
                <c:pt idx="182" formatCode="0.00E+00">
                  <c:v>227.233379625</c:v>
                </c:pt>
                <c:pt idx="183" formatCode="0.00E+00">
                  <c:v>238.05401674999999</c:v>
                </c:pt>
                <c:pt idx="184" formatCode="0.00E+00">
                  <c:v>248.87465387499998</c:v>
                </c:pt>
                <c:pt idx="185" formatCode="0.00E+00">
                  <c:v>259.695291</c:v>
                </c:pt>
                <c:pt idx="186" formatCode="0.00E+00">
                  <c:v>270.51592812499996</c:v>
                </c:pt>
                <c:pt idx="187" formatCode="0.00E+00">
                  <c:v>281.33656524999998</c:v>
                </c:pt>
                <c:pt idx="188" formatCode="0.00E+00">
                  <c:v>292.157202375</c:v>
                </c:pt>
                <c:pt idx="189" formatCode="0.00E+00">
                  <c:v>302.97783949999996</c:v>
                </c:pt>
                <c:pt idx="190" formatCode="0.00E+00">
                  <c:v>313.79847662499998</c:v>
                </c:pt>
                <c:pt idx="191" formatCode="0.00E+00">
                  <c:v>324.61911375</c:v>
                </c:pt>
                <c:pt idx="192" formatCode="0.00E+00">
                  <c:v>335.43975087499996</c:v>
                </c:pt>
                <c:pt idx="193" formatCode="0.00E+00">
                  <c:v>346.26038799999998</c:v>
                </c:pt>
              </c:numCache>
            </c:numRef>
          </c:xVal>
          <c:yVal>
            <c:numRef>
              <c:f>'[キシロ5min.xlsx]Chart Data'!$F$3:$F$390</c:f>
              <c:numCache>
                <c:formatCode>General</c:formatCode>
                <c:ptCount val="388"/>
                <c:pt idx="96" formatCode="0.00E+00">
                  <c:v>829180.63138310052</c:v>
                </c:pt>
                <c:pt idx="97" formatCode="0.00E+00">
                  <c:v>828891.37225105474</c:v>
                </c:pt>
                <c:pt idx="98" formatCode="0.00E+00">
                  <c:v>828330.65714353137</c:v>
                </c:pt>
                <c:pt idx="99" formatCode="0.00E+00">
                  <c:v>826686.46036203764</c:v>
                </c:pt>
                <c:pt idx="100" formatCode="0.00E+00">
                  <c:v>823248.50162282086</c:v>
                </c:pt>
                <c:pt idx="101" formatCode="0.00E+00">
                  <c:v>818904.38593264821</c:v>
                </c:pt>
                <c:pt idx="102" formatCode="0.00E+00">
                  <c:v>814716.50733083824</c:v>
                </c:pt>
                <c:pt idx="103" formatCode="0.00E+00">
                  <c:v>810086.48308394663</c:v>
                </c:pt>
                <c:pt idx="104" formatCode="0.00E+00">
                  <c:v>805068.55174364627</c:v>
                </c:pt>
                <c:pt idx="105" formatCode="0.00E+00">
                  <c:v>799707.93094034912</c:v>
                </c:pt>
                <c:pt idx="106" formatCode="0.00E+00">
                  <c:v>794043.53762995801</c:v>
                </c:pt>
                <c:pt idx="107" formatCode="0.00E+00">
                  <c:v>788109.60241737321</c:v>
                </c:pt>
                <c:pt idx="108" formatCode="0.00E+00">
                  <c:v>781936.69662573002</c:v>
                </c:pt>
                <c:pt idx="109" formatCode="0.00E+00">
                  <c:v>775552.4220982535</c:v>
                </c:pt>
                <c:pt idx="110" formatCode="0.00E+00">
                  <c:v>768981.89548472303</c:v>
                </c:pt>
                <c:pt idx="111" formatCode="0.00E+00">
                  <c:v>762248.1013533005</c:v>
                </c:pt>
                <c:pt idx="112" formatCode="0.00E+00">
                  <c:v>755372.15838838718</c:v>
                </c:pt>
                <c:pt idx="113" formatCode="0.00E+00">
                  <c:v>748373.52618910326</c:v>
                </c:pt>
                <c:pt idx="114" formatCode="0.00E+00">
                  <c:v>737684.46063254122</c:v>
                </c:pt>
                <c:pt idx="115" formatCode="0.00E+00">
                  <c:v>726814.46981034754</c:v>
                </c:pt>
                <c:pt idx="116" formatCode="0.00E+00">
                  <c:v>715812.50809389434</c:v>
                </c:pt>
                <c:pt idx="117" formatCode="0.00E+00">
                  <c:v>704722.13083184871</c:v>
                </c:pt>
                <c:pt idx="118" formatCode="0.00E+00">
                  <c:v>693582.04847626959</c:v>
                </c:pt>
                <c:pt idx="119" formatCode="0.00E+00">
                  <c:v>682426.6005490541</c:v>
                </c:pt>
                <c:pt idx="120" formatCode="0.00E+00">
                  <c:v>671286.1704827121</c:v>
                </c:pt>
                <c:pt idx="121" formatCode="0.00E+00">
                  <c:v>660187.55492801906</c:v>
                </c:pt>
                <c:pt idx="122" formatCode="0.00E+00">
                  <c:v>649154.29651876271</c:v>
                </c:pt>
                <c:pt idx="123" formatCode="0.00E+00">
                  <c:v>638206.98619114724</c:v>
                </c:pt>
                <c:pt idx="124" formatCode="0.00E+00">
                  <c:v>627363.53931610053</c:v>
                </c:pt>
                <c:pt idx="125" formatCode="0.00E+00">
                  <c:v>616639.44872358756</c:v>
                </c:pt>
                <c:pt idx="126" formatCode="0.00E+00">
                  <c:v>606048.01693758206</c:v>
                </c:pt>
                <c:pt idx="127" formatCode="0.00E+00">
                  <c:v>595600.5694472983</c:v>
                </c:pt>
                <c:pt idx="128" formatCode="0.00E+00">
                  <c:v>585306.65051839186</c:v>
                </c:pt>
                <c:pt idx="129" formatCode="0.00E+00">
                  <c:v>575174.20283521595</c:v>
                </c:pt>
                <c:pt idx="130" formatCode="0.00E+00">
                  <c:v>558662.69836955378</c:v>
                </c:pt>
                <c:pt idx="131" formatCode="0.00E+00">
                  <c:v>542639.72818031977</c:v>
                </c:pt>
                <c:pt idx="132" formatCode="0.00E+00">
                  <c:v>527119.51936363382</c:v>
                </c:pt>
                <c:pt idx="133" formatCode="0.00E+00">
                  <c:v>512109.53982907004</c:v>
                </c:pt>
                <c:pt idx="134" formatCode="0.00E+00">
                  <c:v>497611.75524167344</c:v>
                </c:pt>
                <c:pt idx="135" formatCode="0.00E+00">
                  <c:v>483623.69543458056</c:v>
                </c:pt>
                <c:pt idx="136" formatCode="0.00E+00">
                  <c:v>470139.35485337191</c:v>
                </c:pt>
                <c:pt idx="137" formatCode="0.00E+00">
                  <c:v>457149.94923465681</c:v>
                </c:pt>
                <c:pt idx="138" formatCode="0.00E+00">
                  <c:v>444644.54841346078</c:v>
                </c:pt>
                <c:pt idx="139" formatCode="0.00E+00">
                  <c:v>432610.60293192492</c:v>
                </c:pt>
                <c:pt idx="140" formatCode="0.00E+00">
                  <c:v>421034.38002148014</c:v>
                </c:pt>
                <c:pt idx="141" formatCode="0.00E+00">
                  <c:v>409901.32257971872</c:v>
                </c:pt>
                <c:pt idx="142" formatCode="0.00E+00">
                  <c:v>399196.34297892771</c:v>
                </c:pt>
                <c:pt idx="143" formatCode="0.00E+00">
                  <c:v>388904.06193313823</c:v>
                </c:pt>
                <c:pt idx="144" formatCode="0.00E+00">
                  <c:v>379009.00121413189</c:v>
                </c:pt>
                <c:pt idx="145" formatCode="0.00E+00">
                  <c:v>369495.73773781204</c:v>
                </c:pt>
                <c:pt idx="146" formatCode="0.00E+00">
                  <c:v>351553.89031687722</c:v>
                </c:pt>
                <c:pt idx="147" formatCode="0.00E+00">
                  <c:v>334960.23547209171</c:v>
                </c:pt>
                <c:pt idx="148" formatCode="0.00E+00">
                  <c:v>319602.76264407637</c:v>
                </c:pt>
                <c:pt idx="149" formatCode="0.00E+00">
                  <c:v>305376.8466065955</c:v>
                </c:pt>
                <c:pt idx="150" formatCode="0.00E+00">
                  <c:v>292185.7023498292</c:v>
                </c:pt>
                <c:pt idx="151" formatCode="0.00E+00">
                  <c:v>279940.41333898145</c:v>
                </c:pt>
                <c:pt idx="152" formatCode="0.00E+00">
                  <c:v>268559.69224344241</c:v>
                </c:pt>
                <c:pt idx="153" formatCode="0.00E+00">
                  <c:v>257969.48288068685</c:v>
                </c:pt>
                <c:pt idx="154" formatCode="0.00E+00">
                  <c:v>248102.47673259632</c:v>
                </c:pt>
                <c:pt idx="155" formatCode="0.00E+00">
                  <c:v>238897.5926991551</c:v>
                </c:pt>
                <c:pt idx="156" formatCode="0.00E+00">
                  <c:v>230299.45164688249</c:v>
                </c:pt>
                <c:pt idx="157" formatCode="0.00E+00">
                  <c:v>222257.86554966</c:v>
                </c:pt>
                <c:pt idx="158" formatCode="0.00E+00">
                  <c:v>214727.35301093731</c:v>
                </c:pt>
                <c:pt idx="159" formatCode="0.00E+00">
                  <c:v>207666.6875658705</c:v>
                </c:pt>
                <c:pt idx="160" formatCode="0.00E+00">
                  <c:v>201038.48159001183</c:v>
                </c:pt>
                <c:pt idx="161" formatCode="0.00E+00">
                  <c:v>194808.80632526753</c:v>
                </c:pt>
                <c:pt idx="162" formatCode="0.00E+00">
                  <c:v>178216.5506618699</c:v>
                </c:pt>
                <c:pt idx="163" formatCode="0.00E+00">
                  <c:v>164255.54082744426</c:v>
                </c:pt>
                <c:pt idx="164" formatCode="0.00E+00">
                  <c:v>152398.90878333611</c:v>
                </c:pt>
                <c:pt idx="165" formatCode="0.00E+00">
                  <c:v>142243.11433993641</c:v>
                </c:pt>
                <c:pt idx="166" formatCode="0.00E+00">
                  <c:v>133475.76708065643</c:v>
                </c:pt>
                <c:pt idx="167" formatCode="0.00E+00">
                  <c:v>125852.48291017729</c:v>
                </c:pt>
                <c:pt idx="168" formatCode="0.00E+00">
                  <c:v>119180.13131126997</c:v>
                </c:pt>
                <c:pt idx="169" formatCode="0.00E+00">
                  <c:v>113304.60574251259</c:v>
                </c:pt>
                <c:pt idx="170" formatCode="0.00E+00">
                  <c:v>108101.81160881798</c:v>
                </c:pt>
                <c:pt idx="171" formatCode="0.00E+00">
                  <c:v>103470.96017481139</c:v>
                </c:pt>
                <c:pt idx="172" formatCode="0.00E+00">
                  <c:v>99329.52946686669</c:v>
                </c:pt>
                <c:pt idx="173" formatCode="0.00E+00">
                  <c:v>95609.441426091173</c:v>
                </c:pt>
                <c:pt idx="174" formatCode="0.00E+00">
                  <c:v>92254.134821179512</c:v>
                </c:pt>
                <c:pt idx="175" formatCode="0.00E+00">
                  <c:v>89216.304058450536</c:v>
                </c:pt>
                <c:pt idx="176" formatCode="0.00E+00">
                  <c:v>86456.13754145967</c:v>
                </c:pt>
                <c:pt idx="177" formatCode="0.00E+00">
                  <c:v>83939.934106935179</c:v>
                </c:pt>
                <c:pt idx="178" formatCode="0.00E+00">
                  <c:v>80212.387417699589</c:v>
                </c:pt>
                <c:pt idx="179" formatCode="0.00E+00">
                  <c:v>76975.87659414846</c:v>
                </c:pt>
                <c:pt idx="180" formatCode="0.00E+00">
                  <c:v>74145.549886591238</c:v>
                </c:pt>
                <c:pt idx="181" formatCode="0.00E+00">
                  <c:v>71654.337671930582</c:v>
                </c:pt>
                <c:pt idx="182" formatCode="0.00E+00">
                  <c:v>69448.636814204292</c:v>
                </c:pt>
                <c:pt idx="183" formatCode="0.00E+00">
                  <c:v>67485.171931288874</c:v>
                </c:pt>
                <c:pt idx="184" formatCode="0.00E+00">
                  <c:v>65728.680474503475</c:v>
                </c:pt>
                <c:pt idx="185" formatCode="0.00E+00">
                  <c:v>64150.183270864407</c:v>
                </c:pt>
                <c:pt idx="186" formatCode="0.00E+00">
                  <c:v>62725.677010289954</c:v>
                </c:pt>
                <c:pt idx="187" formatCode="0.00E+00">
                  <c:v>61435.134802161454</c:v>
                </c:pt>
                <c:pt idx="188" formatCode="0.00E+00">
                  <c:v>60261.734383607196</c:v>
                </c:pt>
                <c:pt idx="189" formatCode="0.00E+00">
                  <c:v>59191.256447956992</c:v>
                </c:pt>
                <c:pt idx="190" formatCode="0.00E+00">
                  <c:v>58211.61143401912</c:v>
                </c:pt>
                <c:pt idx="191" formatCode="0.00E+00">
                  <c:v>57312.464267576863</c:v>
                </c:pt>
                <c:pt idx="192" formatCode="0.00E+00">
                  <c:v>56484.934475380607</c:v>
                </c:pt>
                <c:pt idx="193" formatCode="0.00E+00">
                  <c:v>55721.354793971448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C75-4B9C-9C49-B5E4FDCE5B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243424"/>
        <c:axId val="1"/>
      </c:scatterChart>
      <c:valAx>
        <c:axId val="15243424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5243424"/>
        <c:crosses val="min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43853661047719"/>
          <c:y val="6.1412823338284038E-2"/>
          <c:w val="0.67548866859677492"/>
          <c:h val="0.8276728354464562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'[レギチーン60min.xlsx]Chart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'[レギチーン60min.xlsx]Chart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'[レギチーン60min.xlsx]Chart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4.4154799999999999E-5</c:v>
                </c:pt>
                <c:pt idx="9">
                  <c:v>4.4154799999999999E-5</c:v>
                </c:pt>
                <c:pt idx="10">
                  <c:v>4.4154799999999999E-5</c:v>
                </c:pt>
                <c:pt idx="11">
                  <c:v>4.4154799999999999E-5</c:v>
                </c:pt>
                <c:pt idx="12">
                  <c:v>4.4154799999999999E-5</c:v>
                </c:pt>
                <c:pt idx="13">
                  <c:v>4.4154799999999999E-5</c:v>
                </c:pt>
                <c:pt idx="14">
                  <c:v>4.4154799999999999E-5</c:v>
                </c:pt>
                <c:pt idx="15">
                  <c:v>4.4154799999999999E-5</c:v>
                </c:pt>
                <c:pt idx="16">
                  <c:v>8.8309599999999999E-5</c:v>
                </c:pt>
                <c:pt idx="17">
                  <c:v>8.8309599999999999E-5</c:v>
                </c:pt>
                <c:pt idx="18">
                  <c:v>8.8309599999999999E-5</c:v>
                </c:pt>
                <c:pt idx="19">
                  <c:v>8.8309599999999999E-5</c:v>
                </c:pt>
                <c:pt idx="20">
                  <c:v>8.8309599999999999E-5</c:v>
                </c:pt>
                <c:pt idx="21">
                  <c:v>8.8309599999999999E-5</c:v>
                </c:pt>
                <c:pt idx="22">
                  <c:v>8.8309599999999999E-5</c:v>
                </c:pt>
                <c:pt idx="23">
                  <c:v>8.8309599999999999E-5</c:v>
                </c:pt>
                <c:pt idx="24">
                  <c:v>2.20774E-4</c:v>
                </c:pt>
                <c:pt idx="25">
                  <c:v>2.20774E-4</c:v>
                </c:pt>
                <c:pt idx="26">
                  <c:v>2.20774E-4</c:v>
                </c:pt>
                <c:pt idx="27">
                  <c:v>2.20774E-4</c:v>
                </c:pt>
                <c:pt idx="28">
                  <c:v>2.20774E-4</c:v>
                </c:pt>
                <c:pt idx="29">
                  <c:v>2.20774E-4</c:v>
                </c:pt>
                <c:pt idx="30">
                  <c:v>2.20774E-4</c:v>
                </c:pt>
                <c:pt idx="31">
                  <c:v>2.20774E-4</c:v>
                </c:pt>
                <c:pt idx="32">
                  <c:v>4.4154799999999999E-4</c:v>
                </c:pt>
                <c:pt idx="33">
                  <c:v>4.4154799999999999E-4</c:v>
                </c:pt>
                <c:pt idx="34">
                  <c:v>4.4154799999999999E-4</c:v>
                </c:pt>
                <c:pt idx="35">
                  <c:v>4.4154799999999999E-4</c:v>
                </c:pt>
                <c:pt idx="36">
                  <c:v>4.4154799999999999E-4</c:v>
                </c:pt>
                <c:pt idx="37">
                  <c:v>4.4154799999999999E-4</c:v>
                </c:pt>
                <c:pt idx="38">
                  <c:v>4.4154799999999999E-4</c:v>
                </c:pt>
                <c:pt idx="39">
                  <c:v>4.4154799999999999E-4</c:v>
                </c:pt>
                <c:pt idx="40">
                  <c:v>8.8309599999999999E-4</c:v>
                </c:pt>
                <c:pt idx="41">
                  <c:v>8.8309599999999999E-4</c:v>
                </c:pt>
                <c:pt idx="42">
                  <c:v>8.8309599999999999E-4</c:v>
                </c:pt>
                <c:pt idx="43">
                  <c:v>8.8309599999999999E-4</c:v>
                </c:pt>
                <c:pt idx="44">
                  <c:v>8.8309599999999999E-4</c:v>
                </c:pt>
                <c:pt idx="45">
                  <c:v>8.8309599999999999E-4</c:v>
                </c:pt>
                <c:pt idx="46">
                  <c:v>8.8309599999999999E-4</c:v>
                </c:pt>
                <c:pt idx="47">
                  <c:v>8.8309599999999999E-4</c:v>
                </c:pt>
                <c:pt idx="48">
                  <c:v>2.0773900000000001E-3</c:v>
                </c:pt>
                <c:pt idx="49">
                  <c:v>2.0773900000000001E-3</c:v>
                </c:pt>
                <c:pt idx="50">
                  <c:v>2.0773900000000001E-3</c:v>
                </c:pt>
                <c:pt idx="51">
                  <c:v>2.0773900000000001E-3</c:v>
                </c:pt>
                <c:pt idx="52">
                  <c:v>2.0773900000000001E-3</c:v>
                </c:pt>
                <c:pt idx="53">
                  <c:v>2.0773900000000001E-3</c:v>
                </c:pt>
                <c:pt idx="54">
                  <c:v>2.0773900000000001E-3</c:v>
                </c:pt>
                <c:pt idx="55">
                  <c:v>2.0773900000000001E-3</c:v>
                </c:pt>
                <c:pt idx="56">
                  <c:v>4.4154789999999999E-3</c:v>
                </c:pt>
                <c:pt idx="57">
                  <c:v>4.4154789999999999E-3</c:v>
                </c:pt>
                <c:pt idx="58">
                  <c:v>4.4154789999999999E-3</c:v>
                </c:pt>
                <c:pt idx="59">
                  <c:v>4.4154789999999999E-3</c:v>
                </c:pt>
                <c:pt idx="60">
                  <c:v>4.4154789999999999E-3</c:v>
                </c:pt>
                <c:pt idx="61">
                  <c:v>4.4154789999999999E-3</c:v>
                </c:pt>
                <c:pt idx="62">
                  <c:v>4.4154789999999999E-3</c:v>
                </c:pt>
                <c:pt idx="63">
                  <c:v>4.4154789999999999E-3</c:v>
                </c:pt>
                <c:pt idx="64">
                  <c:v>8.8309579999999999E-3</c:v>
                </c:pt>
                <c:pt idx="65">
                  <c:v>8.8309579999999999E-3</c:v>
                </c:pt>
                <c:pt idx="66">
                  <c:v>8.8309579999999999E-3</c:v>
                </c:pt>
                <c:pt idx="67">
                  <c:v>8.8309579999999999E-3</c:v>
                </c:pt>
                <c:pt idx="68">
                  <c:v>8.8309579999999999E-3</c:v>
                </c:pt>
                <c:pt idx="69">
                  <c:v>8.8309579999999999E-3</c:v>
                </c:pt>
                <c:pt idx="70">
                  <c:v>8.8309579999999999E-3</c:v>
                </c:pt>
                <c:pt idx="71">
                  <c:v>8.8309579999999999E-3</c:v>
                </c:pt>
                <c:pt idx="72">
                  <c:v>2.2077395E-2</c:v>
                </c:pt>
                <c:pt idx="73">
                  <c:v>2.2077395E-2</c:v>
                </c:pt>
                <c:pt idx="74">
                  <c:v>2.2077395E-2</c:v>
                </c:pt>
                <c:pt idx="75">
                  <c:v>2.2077395E-2</c:v>
                </c:pt>
                <c:pt idx="76">
                  <c:v>2.2077395E-2</c:v>
                </c:pt>
                <c:pt idx="77">
                  <c:v>2.2077395E-2</c:v>
                </c:pt>
                <c:pt idx="78">
                  <c:v>2.2077395E-2</c:v>
                </c:pt>
                <c:pt idx="79">
                  <c:v>2.2077395E-2</c:v>
                </c:pt>
                <c:pt idx="80">
                  <c:v>4.4154789E-2</c:v>
                </c:pt>
                <c:pt idx="81">
                  <c:v>4.4154789E-2</c:v>
                </c:pt>
                <c:pt idx="82">
                  <c:v>4.4154789E-2</c:v>
                </c:pt>
                <c:pt idx="83">
                  <c:v>4.4154789E-2</c:v>
                </c:pt>
                <c:pt idx="84">
                  <c:v>4.4154789E-2</c:v>
                </c:pt>
                <c:pt idx="85">
                  <c:v>4.4154789E-2</c:v>
                </c:pt>
                <c:pt idx="86">
                  <c:v>4.4154789E-2</c:v>
                </c:pt>
                <c:pt idx="87">
                  <c:v>4.4154789E-2</c:v>
                </c:pt>
                <c:pt idx="88">
                  <c:v>8.8309578E-2</c:v>
                </c:pt>
                <c:pt idx="89">
                  <c:v>8.8309578E-2</c:v>
                </c:pt>
                <c:pt idx="90">
                  <c:v>8.8309578E-2</c:v>
                </c:pt>
                <c:pt idx="91">
                  <c:v>8.8309578E-2</c:v>
                </c:pt>
                <c:pt idx="92">
                  <c:v>8.8309578E-2</c:v>
                </c:pt>
                <c:pt idx="93">
                  <c:v>8.8309578E-2</c:v>
                </c:pt>
                <c:pt idx="94">
                  <c:v>8.8309578E-2</c:v>
                </c:pt>
                <c:pt idx="95">
                  <c:v>8.8309578E-2</c:v>
                </c:pt>
              </c:numCache>
            </c:numRef>
          </c:xVal>
          <c:yVal>
            <c:numRef>
              <c:f>'[レギチーン60min.xlsx]Chart Data'!$B$3:$B$390</c:f>
              <c:numCache>
                <c:formatCode>0.00E+00</c:formatCode>
                <c:ptCount val="388"/>
                <c:pt idx="0">
                  <c:v>2276000</c:v>
                </c:pt>
                <c:pt idx="1">
                  <c:v>2065000</c:v>
                </c:pt>
                <c:pt idx="2">
                  <c:v>2220000</c:v>
                </c:pt>
                <c:pt idx="3">
                  <c:v>2296000</c:v>
                </c:pt>
                <c:pt idx="4">
                  <c:v>1981000</c:v>
                </c:pt>
                <c:pt idx="5">
                  <c:v>2139000</c:v>
                </c:pt>
                <c:pt idx="6">
                  <c:v>2137000</c:v>
                </c:pt>
                <c:pt idx="7">
                  <c:v>2144000</c:v>
                </c:pt>
                <c:pt idx="8">
                  <c:v>1783000</c:v>
                </c:pt>
                <c:pt idx="9">
                  <c:v>2165000</c:v>
                </c:pt>
                <c:pt idx="10">
                  <c:v>2224000</c:v>
                </c:pt>
                <c:pt idx="11">
                  <c:v>2193000</c:v>
                </c:pt>
                <c:pt idx="12">
                  <c:v>2167000</c:v>
                </c:pt>
                <c:pt idx="13">
                  <c:v>2170000</c:v>
                </c:pt>
                <c:pt idx="14">
                  <c:v>2149000</c:v>
                </c:pt>
                <c:pt idx="15">
                  <c:v>2236000</c:v>
                </c:pt>
                <c:pt idx="16">
                  <c:v>1866000</c:v>
                </c:pt>
                <c:pt idx="17">
                  <c:v>2057000</c:v>
                </c:pt>
                <c:pt idx="18">
                  <c:v>2183000</c:v>
                </c:pt>
                <c:pt idx="19">
                  <c:v>2251000</c:v>
                </c:pt>
                <c:pt idx="20">
                  <c:v>2112000</c:v>
                </c:pt>
                <c:pt idx="21">
                  <c:v>2251000</c:v>
                </c:pt>
                <c:pt idx="22">
                  <c:v>2210000</c:v>
                </c:pt>
                <c:pt idx="23">
                  <c:v>2300000</c:v>
                </c:pt>
                <c:pt idx="24">
                  <c:v>2104000</c:v>
                </c:pt>
                <c:pt idx="25">
                  <c:v>2231000</c:v>
                </c:pt>
                <c:pt idx="26">
                  <c:v>2179000</c:v>
                </c:pt>
                <c:pt idx="27">
                  <c:v>2198000</c:v>
                </c:pt>
                <c:pt idx="28">
                  <c:v>2240000</c:v>
                </c:pt>
                <c:pt idx="29">
                  <c:v>2374000</c:v>
                </c:pt>
                <c:pt idx="30">
                  <c:v>2196000</c:v>
                </c:pt>
                <c:pt idx="31">
                  <c:v>2049000</c:v>
                </c:pt>
                <c:pt idx="32">
                  <c:v>2031000</c:v>
                </c:pt>
                <c:pt idx="33">
                  <c:v>2152000</c:v>
                </c:pt>
                <c:pt idx="34">
                  <c:v>2154000</c:v>
                </c:pt>
                <c:pt idx="35">
                  <c:v>2262000</c:v>
                </c:pt>
                <c:pt idx="36">
                  <c:v>2057000</c:v>
                </c:pt>
                <c:pt idx="37">
                  <c:v>2227000</c:v>
                </c:pt>
                <c:pt idx="38">
                  <c:v>2241000</c:v>
                </c:pt>
                <c:pt idx="39">
                  <c:v>2213000</c:v>
                </c:pt>
                <c:pt idx="40">
                  <c:v>2291000</c:v>
                </c:pt>
                <c:pt idx="41">
                  <c:v>2095000</c:v>
                </c:pt>
                <c:pt idx="42">
                  <c:v>2246000</c:v>
                </c:pt>
                <c:pt idx="43">
                  <c:v>2234000</c:v>
                </c:pt>
                <c:pt idx="44">
                  <c:v>2301000</c:v>
                </c:pt>
                <c:pt idx="45">
                  <c:v>2253000</c:v>
                </c:pt>
                <c:pt idx="46">
                  <c:v>2290000</c:v>
                </c:pt>
                <c:pt idx="47">
                  <c:v>2293000</c:v>
                </c:pt>
                <c:pt idx="48">
                  <c:v>2209000</c:v>
                </c:pt>
                <c:pt idx="49">
                  <c:v>1935000</c:v>
                </c:pt>
                <c:pt idx="50">
                  <c:v>2300000</c:v>
                </c:pt>
                <c:pt idx="51">
                  <c:v>2253000</c:v>
                </c:pt>
                <c:pt idx="52">
                  <c:v>2367000</c:v>
                </c:pt>
                <c:pt idx="53">
                  <c:v>2278000</c:v>
                </c:pt>
                <c:pt idx="54">
                  <c:v>2288000</c:v>
                </c:pt>
                <c:pt idx="55">
                  <c:v>2226000</c:v>
                </c:pt>
                <c:pt idx="56">
                  <c:v>2249000</c:v>
                </c:pt>
                <c:pt idx="57">
                  <c:v>2227000</c:v>
                </c:pt>
                <c:pt idx="58">
                  <c:v>2301000</c:v>
                </c:pt>
                <c:pt idx="59">
                  <c:v>2181000</c:v>
                </c:pt>
                <c:pt idx="60">
                  <c:v>2294000</c:v>
                </c:pt>
                <c:pt idx="61">
                  <c:v>2289000</c:v>
                </c:pt>
                <c:pt idx="62">
                  <c:v>2487000</c:v>
                </c:pt>
                <c:pt idx="63">
                  <c:v>2209000</c:v>
                </c:pt>
                <c:pt idx="64">
                  <c:v>1909000</c:v>
                </c:pt>
                <c:pt idx="65">
                  <c:v>2186000</c:v>
                </c:pt>
                <c:pt idx="66">
                  <c:v>2136000</c:v>
                </c:pt>
                <c:pt idx="67">
                  <c:v>2373000</c:v>
                </c:pt>
                <c:pt idx="68">
                  <c:v>2189000</c:v>
                </c:pt>
                <c:pt idx="69">
                  <c:v>2309000</c:v>
                </c:pt>
                <c:pt idx="70">
                  <c:v>2309000</c:v>
                </c:pt>
                <c:pt idx="71">
                  <c:v>2293000</c:v>
                </c:pt>
                <c:pt idx="72">
                  <c:v>2097000</c:v>
                </c:pt>
                <c:pt idx="73">
                  <c:v>2238000</c:v>
                </c:pt>
                <c:pt idx="74">
                  <c:v>2303000</c:v>
                </c:pt>
                <c:pt idx="75">
                  <c:v>2271000</c:v>
                </c:pt>
                <c:pt idx="76">
                  <c:v>2500000</c:v>
                </c:pt>
                <c:pt idx="77">
                  <c:v>2467000</c:v>
                </c:pt>
                <c:pt idx="78">
                  <c:v>2478000</c:v>
                </c:pt>
                <c:pt idx="79">
                  <c:v>2304000</c:v>
                </c:pt>
                <c:pt idx="80">
                  <c:v>2302000</c:v>
                </c:pt>
                <c:pt idx="81">
                  <c:v>2312000</c:v>
                </c:pt>
                <c:pt idx="82">
                  <c:v>2152000</c:v>
                </c:pt>
                <c:pt idx="83">
                  <c:v>2440000</c:v>
                </c:pt>
                <c:pt idx="84">
                  <c:v>2427000</c:v>
                </c:pt>
                <c:pt idx="85">
                  <c:v>2298000</c:v>
                </c:pt>
                <c:pt idx="86">
                  <c:v>2484000</c:v>
                </c:pt>
                <c:pt idx="87">
                  <c:v>2305000</c:v>
                </c:pt>
                <c:pt idx="88">
                  <c:v>2188000</c:v>
                </c:pt>
                <c:pt idx="89">
                  <c:v>2197000</c:v>
                </c:pt>
                <c:pt idx="90">
                  <c:v>2177000</c:v>
                </c:pt>
                <c:pt idx="91">
                  <c:v>2179000</c:v>
                </c:pt>
                <c:pt idx="92">
                  <c:v>2268000</c:v>
                </c:pt>
                <c:pt idx="93">
                  <c:v>2406000</c:v>
                </c:pt>
                <c:pt idx="94">
                  <c:v>2291000</c:v>
                </c:pt>
                <c:pt idx="95">
                  <c:v>2079000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A8B-4625-9778-63D9EA927FEE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'[レギチーン60min.xlsx]Chart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4.4154799999999999E-5</c:v>
                </c:pt>
                <c:pt idx="98" formatCode="0.00E+00">
                  <c:v>8.8309599999999999E-5</c:v>
                </c:pt>
                <c:pt idx="99" formatCode="0.00E+00">
                  <c:v>2.20774E-4</c:v>
                </c:pt>
                <c:pt idx="100" formatCode="0.00E+00">
                  <c:v>4.4154799999999999E-4</c:v>
                </c:pt>
                <c:pt idx="101" formatCode="0.00E+00">
                  <c:v>6.6232200000000002E-4</c:v>
                </c:pt>
                <c:pt idx="102" formatCode="0.00E+00">
                  <c:v>8.8309599999999999E-4</c:v>
                </c:pt>
                <c:pt idx="103" formatCode="0.00E+00">
                  <c:v>1.480243E-3</c:v>
                </c:pt>
                <c:pt idx="104" formatCode="0.00E+00">
                  <c:v>2.0773900000000001E-3</c:v>
                </c:pt>
                <c:pt idx="105" formatCode="0.00E+00">
                  <c:v>4.4154789999999999E-3</c:v>
                </c:pt>
                <c:pt idx="106" formatCode="0.00E+00">
                  <c:v>8.8309579999999999E-3</c:v>
                </c:pt>
                <c:pt idx="107" formatCode="0.00E+00">
                  <c:v>2.2077395E-2</c:v>
                </c:pt>
                <c:pt idx="108" formatCode="0.00E+00">
                  <c:v>4.4154789E-2</c:v>
                </c:pt>
                <c:pt idx="109" formatCode="0.00E+00">
                  <c:v>8.8309578E-2</c:v>
                </c:pt>
              </c:numCache>
            </c:numRef>
          </c:xVal>
          <c:yVal>
            <c:numRef>
              <c:f>'[レギチーン60min.xlsx]Chart Data'!$F$3:$F$390</c:f>
              <c:numCache>
                <c:formatCode>General</c:formatCode>
                <c:ptCount val="388"/>
                <c:pt idx="96" formatCode="0.00E+00">
                  <c:v>2144998.2390224561</c:v>
                </c:pt>
                <c:pt idx="97" formatCode="0.00E+00">
                  <c:v>2152372.9244429148</c:v>
                </c:pt>
                <c:pt idx="98" formatCode="0.00E+00">
                  <c:v>2159047.1287042792</c:v>
                </c:pt>
                <c:pt idx="99" formatCode="0.00E+00">
                  <c:v>2175629.3028658777</c:v>
                </c:pt>
                <c:pt idx="100" formatCode="0.00E+00">
                  <c:v>2195390.5347383069</c:v>
                </c:pt>
                <c:pt idx="101" formatCode="0.00E+00">
                  <c:v>2209156.1441999157</c:v>
                </c:pt>
                <c:pt idx="102" formatCode="0.00E+00">
                  <c:v>2219288.9759122548</c:v>
                </c:pt>
                <c:pt idx="103" formatCode="0.00E+00">
                  <c:v>2236811.3227301086</c:v>
                </c:pt>
                <c:pt idx="104" formatCode="0.00E+00">
                  <c:v>2247023.0503871213</c:v>
                </c:pt>
                <c:pt idx="105" formatCode="0.00E+00">
                  <c:v>2264423.2034598598</c:v>
                </c:pt>
                <c:pt idx="106" formatCode="0.00E+00">
                  <c:v>2274182.8365734345</c:v>
                </c:pt>
                <c:pt idx="107" formatCode="0.00E+00">
                  <c:v>2280822.3883540104</c:v>
                </c:pt>
                <c:pt idx="108" formatCode="0.00E+00">
                  <c:v>2283181.9717753483</c:v>
                </c:pt>
                <c:pt idx="109" formatCode="0.00E+00">
                  <c:v>2284389.4427641691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A8B-4625-9778-63D9EA927F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848816"/>
        <c:axId val="1"/>
      </c:scatterChart>
      <c:valAx>
        <c:axId val="36848816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36848816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57931885298"/>
          <c:y val="6.0916280184992774E-2"/>
          <c:w val="0.68009227885235091"/>
          <c:h val="0.8290661580301422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'[コアテック5min.xlsx]Chart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'[コアテック5min.xlsx]Chart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'[コアテック5min.xlsx]Chart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1.6407999999999999E-4</c:v>
                </c:pt>
                <c:pt idx="9">
                  <c:v>1.6407999999999999E-4</c:v>
                </c:pt>
                <c:pt idx="10">
                  <c:v>1.6407999999999999E-4</c:v>
                </c:pt>
                <c:pt idx="11">
                  <c:v>1.6407999999999999E-4</c:v>
                </c:pt>
                <c:pt idx="12">
                  <c:v>1.6407999999999999E-4</c:v>
                </c:pt>
                <c:pt idx="13">
                  <c:v>1.6407999999999999E-4</c:v>
                </c:pt>
                <c:pt idx="14">
                  <c:v>1.6407999999999999E-4</c:v>
                </c:pt>
                <c:pt idx="15">
                  <c:v>1.6407999999999999E-4</c:v>
                </c:pt>
                <c:pt idx="16">
                  <c:v>3.2815999999999998E-4</c:v>
                </c:pt>
                <c:pt idx="17">
                  <c:v>3.2815999999999998E-4</c:v>
                </c:pt>
                <c:pt idx="18">
                  <c:v>3.2815999999999998E-4</c:v>
                </c:pt>
                <c:pt idx="19">
                  <c:v>3.2815999999999998E-4</c:v>
                </c:pt>
                <c:pt idx="20">
                  <c:v>3.2815999999999998E-4</c:v>
                </c:pt>
                <c:pt idx="21">
                  <c:v>3.2815999999999998E-4</c:v>
                </c:pt>
                <c:pt idx="22">
                  <c:v>3.2815999999999998E-4</c:v>
                </c:pt>
                <c:pt idx="23">
                  <c:v>3.2815999999999998E-4</c:v>
                </c:pt>
                <c:pt idx="24">
                  <c:v>8.2039999999999999E-4</c:v>
                </c:pt>
                <c:pt idx="25">
                  <c:v>8.2039999999999999E-4</c:v>
                </c:pt>
                <c:pt idx="26">
                  <c:v>8.2039999999999999E-4</c:v>
                </c:pt>
                <c:pt idx="27">
                  <c:v>8.2039999999999999E-4</c:v>
                </c:pt>
                <c:pt idx="28">
                  <c:v>8.2039999999999999E-4</c:v>
                </c:pt>
                <c:pt idx="29">
                  <c:v>8.2039999999999999E-4</c:v>
                </c:pt>
                <c:pt idx="30">
                  <c:v>8.2039999999999999E-4</c:v>
                </c:pt>
                <c:pt idx="31">
                  <c:v>8.2039999999999999E-4</c:v>
                </c:pt>
                <c:pt idx="32">
                  <c:v>1.6408E-3</c:v>
                </c:pt>
                <c:pt idx="33">
                  <c:v>1.6408E-3</c:v>
                </c:pt>
                <c:pt idx="34">
                  <c:v>1.6408E-3</c:v>
                </c:pt>
                <c:pt idx="35">
                  <c:v>1.6408E-3</c:v>
                </c:pt>
                <c:pt idx="36">
                  <c:v>1.6408E-3</c:v>
                </c:pt>
                <c:pt idx="37">
                  <c:v>1.6408E-3</c:v>
                </c:pt>
                <c:pt idx="38">
                  <c:v>1.6408E-3</c:v>
                </c:pt>
                <c:pt idx="39">
                  <c:v>1.6408E-3</c:v>
                </c:pt>
                <c:pt idx="40">
                  <c:v>3.28159E-3</c:v>
                </c:pt>
                <c:pt idx="41">
                  <c:v>3.28159E-3</c:v>
                </c:pt>
                <c:pt idx="42">
                  <c:v>3.28159E-3</c:v>
                </c:pt>
                <c:pt idx="43">
                  <c:v>3.28159E-3</c:v>
                </c:pt>
                <c:pt idx="44">
                  <c:v>3.28159E-3</c:v>
                </c:pt>
                <c:pt idx="45">
                  <c:v>3.28159E-3</c:v>
                </c:pt>
                <c:pt idx="46">
                  <c:v>3.28159E-3</c:v>
                </c:pt>
                <c:pt idx="47">
                  <c:v>3.28159E-3</c:v>
                </c:pt>
                <c:pt idx="48">
                  <c:v>8.2039799999999996E-3</c:v>
                </c:pt>
                <c:pt idx="49">
                  <c:v>8.2039799999999996E-3</c:v>
                </c:pt>
                <c:pt idx="50">
                  <c:v>8.2039799999999996E-3</c:v>
                </c:pt>
                <c:pt idx="51">
                  <c:v>8.2039799999999996E-3</c:v>
                </c:pt>
                <c:pt idx="52">
                  <c:v>8.2039799999999996E-3</c:v>
                </c:pt>
                <c:pt idx="53">
                  <c:v>8.2039799999999996E-3</c:v>
                </c:pt>
                <c:pt idx="54">
                  <c:v>8.2039799999999996E-3</c:v>
                </c:pt>
                <c:pt idx="55">
                  <c:v>8.2039799999999996E-3</c:v>
                </c:pt>
                <c:pt idx="56">
                  <c:v>1.6407970000000001E-2</c:v>
                </c:pt>
                <c:pt idx="57">
                  <c:v>1.6407970000000001E-2</c:v>
                </c:pt>
                <c:pt idx="58">
                  <c:v>1.6407970000000001E-2</c:v>
                </c:pt>
                <c:pt idx="59">
                  <c:v>1.6407970000000001E-2</c:v>
                </c:pt>
                <c:pt idx="60">
                  <c:v>1.6407970000000001E-2</c:v>
                </c:pt>
                <c:pt idx="61">
                  <c:v>1.6407970000000001E-2</c:v>
                </c:pt>
                <c:pt idx="62">
                  <c:v>1.6407970000000001E-2</c:v>
                </c:pt>
                <c:pt idx="63">
                  <c:v>1.6407970000000001E-2</c:v>
                </c:pt>
                <c:pt idx="64">
                  <c:v>3.2815940000000002E-2</c:v>
                </c:pt>
                <c:pt idx="65">
                  <c:v>3.2815940000000002E-2</c:v>
                </c:pt>
                <c:pt idx="66">
                  <c:v>3.2815940000000002E-2</c:v>
                </c:pt>
                <c:pt idx="67">
                  <c:v>3.2815940000000002E-2</c:v>
                </c:pt>
                <c:pt idx="68">
                  <c:v>3.2815940000000002E-2</c:v>
                </c:pt>
                <c:pt idx="69">
                  <c:v>3.2815940000000002E-2</c:v>
                </c:pt>
                <c:pt idx="70">
                  <c:v>3.2815940000000002E-2</c:v>
                </c:pt>
                <c:pt idx="71">
                  <c:v>3.2815940000000002E-2</c:v>
                </c:pt>
                <c:pt idx="72">
                  <c:v>8.2039840000000003E-2</c:v>
                </c:pt>
                <c:pt idx="73">
                  <c:v>8.2039840000000003E-2</c:v>
                </c:pt>
                <c:pt idx="74">
                  <c:v>8.2039840000000003E-2</c:v>
                </c:pt>
                <c:pt idx="75">
                  <c:v>8.2039840000000003E-2</c:v>
                </c:pt>
                <c:pt idx="76">
                  <c:v>8.2039840000000003E-2</c:v>
                </c:pt>
                <c:pt idx="77">
                  <c:v>8.2039840000000003E-2</c:v>
                </c:pt>
                <c:pt idx="78">
                  <c:v>8.2039840000000003E-2</c:v>
                </c:pt>
                <c:pt idx="79">
                  <c:v>8.2039840000000003E-2</c:v>
                </c:pt>
                <c:pt idx="80">
                  <c:v>0.16407968000000001</c:v>
                </c:pt>
                <c:pt idx="81">
                  <c:v>0.16407968000000001</c:v>
                </c:pt>
                <c:pt idx="82">
                  <c:v>0.16407968000000001</c:v>
                </c:pt>
                <c:pt idx="83">
                  <c:v>0.16407968000000001</c:v>
                </c:pt>
                <c:pt idx="84">
                  <c:v>0.16407968000000001</c:v>
                </c:pt>
                <c:pt idx="85">
                  <c:v>0.16407968000000001</c:v>
                </c:pt>
                <c:pt idx="86">
                  <c:v>0.16407968000000001</c:v>
                </c:pt>
                <c:pt idx="87">
                  <c:v>0.16407968000000001</c:v>
                </c:pt>
                <c:pt idx="88">
                  <c:v>0.32815935000000002</c:v>
                </c:pt>
                <c:pt idx="89">
                  <c:v>0.32815935000000002</c:v>
                </c:pt>
                <c:pt idx="90">
                  <c:v>0.32815935000000002</c:v>
                </c:pt>
                <c:pt idx="91">
                  <c:v>0.32815935000000002</c:v>
                </c:pt>
                <c:pt idx="92">
                  <c:v>0.32815935000000002</c:v>
                </c:pt>
                <c:pt idx="93">
                  <c:v>0.32815935000000002</c:v>
                </c:pt>
                <c:pt idx="94">
                  <c:v>0.32815935000000002</c:v>
                </c:pt>
                <c:pt idx="95">
                  <c:v>0.32815935000000002</c:v>
                </c:pt>
              </c:numCache>
            </c:numRef>
          </c:xVal>
          <c:yVal>
            <c:numRef>
              <c:f>'[コアテック5min.xlsx]Chart Data'!$B$3:$B$390</c:f>
              <c:numCache>
                <c:formatCode>0.00E+00</c:formatCode>
                <c:ptCount val="388"/>
                <c:pt idx="0">
                  <c:v>715300</c:v>
                </c:pt>
                <c:pt idx="1">
                  <c:v>748100</c:v>
                </c:pt>
                <c:pt idx="2">
                  <c:v>761200</c:v>
                </c:pt>
                <c:pt idx="3">
                  <c:v>783800</c:v>
                </c:pt>
                <c:pt idx="4">
                  <c:v>776200</c:v>
                </c:pt>
                <c:pt idx="5">
                  <c:v>787400</c:v>
                </c:pt>
                <c:pt idx="6">
                  <c:v>813100</c:v>
                </c:pt>
                <c:pt idx="7">
                  <c:v>801400</c:v>
                </c:pt>
                <c:pt idx="8">
                  <c:v>707100</c:v>
                </c:pt>
                <c:pt idx="9">
                  <c:v>739000</c:v>
                </c:pt>
                <c:pt idx="10">
                  <c:v>740900</c:v>
                </c:pt>
                <c:pt idx="11">
                  <c:v>781600</c:v>
                </c:pt>
                <c:pt idx="12">
                  <c:v>803100</c:v>
                </c:pt>
                <c:pt idx="13">
                  <c:v>835400</c:v>
                </c:pt>
                <c:pt idx="14">
                  <c:v>796300</c:v>
                </c:pt>
                <c:pt idx="15">
                  <c:v>753400</c:v>
                </c:pt>
                <c:pt idx="16">
                  <c:v>727100</c:v>
                </c:pt>
                <c:pt idx="17">
                  <c:v>734000</c:v>
                </c:pt>
                <c:pt idx="18">
                  <c:v>760500</c:v>
                </c:pt>
                <c:pt idx="19">
                  <c:v>804100</c:v>
                </c:pt>
                <c:pt idx="20">
                  <c:v>834200</c:v>
                </c:pt>
                <c:pt idx="21">
                  <c:v>886100</c:v>
                </c:pt>
                <c:pt idx="22">
                  <c:v>830000</c:v>
                </c:pt>
                <c:pt idx="23">
                  <c:v>783300</c:v>
                </c:pt>
                <c:pt idx="24">
                  <c:v>742600</c:v>
                </c:pt>
                <c:pt idx="25">
                  <c:v>821500</c:v>
                </c:pt>
                <c:pt idx="26">
                  <c:v>813600</c:v>
                </c:pt>
                <c:pt idx="27">
                  <c:v>809400</c:v>
                </c:pt>
                <c:pt idx="28">
                  <c:v>837000</c:v>
                </c:pt>
                <c:pt idx="29">
                  <c:v>836400</c:v>
                </c:pt>
                <c:pt idx="30">
                  <c:v>830700</c:v>
                </c:pt>
                <c:pt idx="31">
                  <c:v>840400</c:v>
                </c:pt>
                <c:pt idx="32">
                  <c:v>728200</c:v>
                </c:pt>
                <c:pt idx="33">
                  <c:v>771800</c:v>
                </c:pt>
                <c:pt idx="34">
                  <c:v>845600</c:v>
                </c:pt>
                <c:pt idx="35">
                  <c:v>828500</c:v>
                </c:pt>
                <c:pt idx="36">
                  <c:v>851000</c:v>
                </c:pt>
                <c:pt idx="37">
                  <c:v>891500</c:v>
                </c:pt>
                <c:pt idx="38">
                  <c:v>827900</c:v>
                </c:pt>
                <c:pt idx="39">
                  <c:v>842300</c:v>
                </c:pt>
                <c:pt idx="40">
                  <c:v>694800</c:v>
                </c:pt>
                <c:pt idx="41">
                  <c:v>777700</c:v>
                </c:pt>
                <c:pt idx="42">
                  <c:v>771600</c:v>
                </c:pt>
                <c:pt idx="43">
                  <c:v>824800</c:v>
                </c:pt>
                <c:pt idx="44">
                  <c:v>827800</c:v>
                </c:pt>
                <c:pt idx="45">
                  <c:v>902500</c:v>
                </c:pt>
                <c:pt idx="46">
                  <c:v>856600</c:v>
                </c:pt>
                <c:pt idx="47">
                  <c:v>935100</c:v>
                </c:pt>
                <c:pt idx="48">
                  <c:v>762600</c:v>
                </c:pt>
                <c:pt idx="49">
                  <c:v>790200</c:v>
                </c:pt>
                <c:pt idx="50">
                  <c:v>399800</c:v>
                </c:pt>
                <c:pt idx="51">
                  <c:v>842900</c:v>
                </c:pt>
                <c:pt idx="52">
                  <c:v>853500</c:v>
                </c:pt>
                <c:pt idx="53">
                  <c:v>911500</c:v>
                </c:pt>
                <c:pt idx="54">
                  <c:v>873700</c:v>
                </c:pt>
                <c:pt idx="55">
                  <c:v>850800</c:v>
                </c:pt>
                <c:pt idx="56">
                  <c:v>695900</c:v>
                </c:pt>
                <c:pt idx="57">
                  <c:v>675200</c:v>
                </c:pt>
                <c:pt idx="58">
                  <c:v>817600</c:v>
                </c:pt>
                <c:pt idx="59">
                  <c:v>768400</c:v>
                </c:pt>
                <c:pt idx="60">
                  <c:v>813900</c:v>
                </c:pt>
                <c:pt idx="61">
                  <c:v>858300</c:v>
                </c:pt>
                <c:pt idx="62">
                  <c:v>844900</c:v>
                </c:pt>
                <c:pt idx="63">
                  <c:v>772300</c:v>
                </c:pt>
                <c:pt idx="64">
                  <c:v>767500</c:v>
                </c:pt>
                <c:pt idx="65">
                  <c:v>696800</c:v>
                </c:pt>
                <c:pt idx="66">
                  <c:v>719600</c:v>
                </c:pt>
                <c:pt idx="67">
                  <c:v>873800</c:v>
                </c:pt>
                <c:pt idx="68">
                  <c:v>826300</c:v>
                </c:pt>
                <c:pt idx="69">
                  <c:v>865800</c:v>
                </c:pt>
                <c:pt idx="70">
                  <c:v>811000</c:v>
                </c:pt>
                <c:pt idx="71">
                  <c:v>726000</c:v>
                </c:pt>
                <c:pt idx="72">
                  <c:v>721300</c:v>
                </c:pt>
                <c:pt idx="73">
                  <c:v>697500</c:v>
                </c:pt>
                <c:pt idx="74">
                  <c:v>778600</c:v>
                </c:pt>
                <c:pt idx="75">
                  <c:v>776800</c:v>
                </c:pt>
                <c:pt idx="76">
                  <c:v>808900</c:v>
                </c:pt>
                <c:pt idx="77">
                  <c:v>826600</c:v>
                </c:pt>
                <c:pt idx="78">
                  <c:v>839000</c:v>
                </c:pt>
                <c:pt idx="79">
                  <c:v>830400</c:v>
                </c:pt>
                <c:pt idx="80">
                  <c:v>751100</c:v>
                </c:pt>
                <c:pt idx="81">
                  <c:v>760000</c:v>
                </c:pt>
                <c:pt idx="82">
                  <c:v>776900</c:v>
                </c:pt>
                <c:pt idx="83">
                  <c:v>816400</c:v>
                </c:pt>
                <c:pt idx="84">
                  <c:v>778900</c:v>
                </c:pt>
                <c:pt idx="85">
                  <c:v>796900</c:v>
                </c:pt>
                <c:pt idx="86">
                  <c:v>798800</c:v>
                </c:pt>
                <c:pt idx="87">
                  <c:v>717500</c:v>
                </c:pt>
                <c:pt idx="88">
                  <c:v>681600</c:v>
                </c:pt>
                <c:pt idx="89">
                  <c:v>721700</c:v>
                </c:pt>
                <c:pt idx="90">
                  <c:v>742400</c:v>
                </c:pt>
                <c:pt idx="91">
                  <c:v>725000</c:v>
                </c:pt>
                <c:pt idx="92">
                  <c:v>791600</c:v>
                </c:pt>
                <c:pt idx="93">
                  <c:v>776300</c:v>
                </c:pt>
                <c:pt idx="94">
                  <c:v>759900</c:v>
                </c:pt>
                <c:pt idx="95">
                  <c:v>779100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E42-4299-8F90-EC7F4E1E106B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'[コアテック5min.xlsx]Chart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1.6407999999999999E-4</c:v>
                </c:pt>
                <c:pt idx="98" formatCode="0.00E+00">
                  <c:v>3.2815999999999998E-4</c:v>
                </c:pt>
                <c:pt idx="99" formatCode="0.00E+00">
                  <c:v>8.2039999999999999E-4</c:v>
                </c:pt>
                <c:pt idx="100" formatCode="0.00E+00">
                  <c:v>1.6408E-3</c:v>
                </c:pt>
                <c:pt idx="101" formatCode="0.00E+00">
                  <c:v>3.28159E-3</c:v>
                </c:pt>
                <c:pt idx="102" formatCode="0.00E+00">
                  <c:v>8.2039799999999996E-3</c:v>
                </c:pt>
                <c:pt idx="103" formatCode="0.00E+00">
                  <c:v>1.6407970000000001E-2</c:v>
                </c:pt>
                <c:pt idx="104" formatCode="0.00E+00">
                  <c:v>3.2815940000000002E-2</c:v>
                </c:pt>
                <c:pt idx="105" formatCode="0.00E+00">
                  <c:v>8.2039840000000003E-2</c:v>
                </c:pt>
                <c:pt idx="106" formatCode="0.00E+00">
                  <c:v>0.12305976</c:v>
                </c:pt>
                <c:pt idx="107" formatCode="0.00E+00">
                  <c:v>0.16407968000000001</c:v>
                </c:pt>
                <c:pt idx="108" formatCode="0.00E+00">
                  <c:v>0.20509959750000001</c:v>
                </c:pt>
                <c:pt idx="109" formatCode="0.00E+00">
                  <c:v>0.24611951500000001</c:v>
                </c:pt>
                <c:pt idx="110" formatCode="0.00E+00">
                  <c:v>0.28713943250000001</c:v>
                </c:pt>
                <c:pt idx="111" formatCode="0.00E+00">
                  <c:v>0.32815935000000002</c:v>
                </c:pt>
              </c:numCache>
            </c:numRef>
          </c:xVal>
          <c:yVal>
            <c:numRef>
              <c:f>'[コアテック5min.xlsx]Chart Data'!$F$3:$F$390</c:f>
              <c:numCache>
                <c:formatCode>General</c:formatCode>
                <c:ptCount val="388"/>
                <c:pt idx="96" formatCode="0.00E+00">
                  <c:v>796541.87029033026</c:v>
                </c:pt>
                <c:pt idx="97" formatCode="0.00E+00">
                  <c:v>796502.20582557272</c:v>
                </c:pt>
                <c:pt idx="98" formatCode="0.00E+00">
                  <c:v>796466.05721947073</c:v>
                </c:pt>
                <c:pt idx="99" formatCode="0.00E+00">
                  <c:v>796363.3619013821</c:v>
                </c:pt>
                <c:pt idx="100" formatCode="0.00E+00">
                  <c:v>796200.6764982919</c:v>
                </c:pt>
                <c:pt idx="101" formatCode="0.00E+00">
                  <c:v>795889.72798563901</c:v>
                </c:pt>
                <c:pt idx="102" formatCode="0.00E+00">
                  <c:v>795006.34432974609</c:v>
                </c:pt>
                <c:pt idx="103" formatCode="0.00E+00">
                  <c:v>793606.9257391342</c:v>
                </c:pt>
                <c:pt idx="104" formatCode="0.00E+00">
                  <c:v>790932.13471448328</c:v>
                </c:pt>
                <c:pt idx="105" formatCode="0.00E+00">
                  <c:v>783333.26744221523</c:v>
                </c:pt>
                <c:pt idx="106" formatCode="0.00E+00">
                  <c:v>777247.45206835226</c:v>
                </c:pt>
                <c:pt idx="107" formatCode="0.00E+00">
                  <c:v>771295.47541027633</c:v>
                </c:pt>
                <c:pt idx="108" formatCode="0.00E+00">
                  <c:v>765441.08056952315</c:v>
                </c:pt>
                <c:pt idx="109" formatCode="0.00E+00">
                  <c:v>759663.29222017503</c:v>
                </c:pt>
                <c:pt idx="110" formatCode="0.00E+00">
                  <c:v>753948.44152934582</c:v>
                </c:pt>
                <c:pt idx="111" formatCode="0.00E+00">
                  <c:v>748286.92300621374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E42-4299-8F90-EC7F4E1E10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55072"/>
        <c:axId val="1"/>
      </c:scatterChart>
      <c:valAx>
        <c:axId val="16555072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6555072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045768555817922"/>
          <c:y val="5.5429548543517358E-2"/>
          <c:w val="0.69661934733284636"/>
          <c:h val="0.8290662318776714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'[コアテック1min.xlsx]Chart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'[コアテック1min.xlsx]Chart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'[コアテック1min.xlsx]Chart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1.6407999999999999E-4</c:v>
                </c:pt>
                <c:pt idx="9">
                  <c:v>1.6407999999999999E-4</c:v>
                </c:pt>
                <c:pt idx="10">
                  <c:v>1.6407999999999999E-4</c:v>
                </c:pt>
                <c:pt idx="11">
                  <c:v>1.6407999999999999E-4</c:v>
                </c:pt>
                <c:pt idx="12">
                  <c:v>1.6407999999999999E-4</c:v>
                </c:pt>
                <c:pt idx="13">
                  <c:v>1.6407999999999999E-4</c:v>
                </c:pt>
                <c:pt idx="14">
                  <c:v>1.6407999999999999E-4</c:v>
                </c:pt>
                <c:pt idx="15">
                  <c:v>1.6407999999999999E-4</c:v>
                </c:pt>
                <c:pt idx="16">
                  <c:v>3.2815999999999998E-4</c:v>
                </c:pt>
                <c:pt idx="17">
                  <c:v>3.2815999999999998E-4</c:v>
                </c:pt>
                <c:pt idx="18">
                  <c:v>3.2815999999999998E-4</c:v>
                </c:pt>
                <c:pt idx="19">
                  <c:v>3.2815999999999998E-4</c:v>
                </c:pt>
                <c:pt idx="20">
                  <c:v>3.2815999999999998E-4</c:v>
                </c:pt>
                <c:pt idx="21">
                  <c:v>3.2815999999999998E-4</c:v>
                </c:pt>
                <c:pt idx="22">
                  <c:v>3.2815999999999998E-4</c:v>
                </c:pt>
                <c:pt idx="23">
                  <c:v>3.2815999999999998E-4</c:v>
                </c:pt>
                <c:pt idx="24">
                  <c:v>8.2039999999999999E-4</c:v>
                </c:pt>
                <c:pt idx="25">
                  <c:v>8.2039999999999999E-4</c:v>
                </c:pt>
                <c:pt idx="26">
                  <c:v>8.2039999999999999E-4</c:v>
                </c:pt>
                <c:pt idx="27">
                  <c:v>8.2039999999999999E-4</c:v>
                </c:pt>
                <c:pt idx="28">
                  <c:v>8.2039999999999999E-4</c:v>
                </c:pt>
                <c:pt idx="29">
                  <c:v>8.2039999999999999E-4</c:v>
                </c:pt>
                <c:pt idx="30">
                  <c:v>8.2039999999999999E-4</c:v>
                </c:pt>
                <c:pt idx="31">
                  <c:v>8.2039999999999999E-4</c:v>
                </c:pt>
                <c:pt idx="32">
                  <c:v>1.6408E-3</c:v>
                </c:pt>
                <c:pt idx="33">
                  <c:v>1.6408E-3</c:v>
                </c:pt>
                <c:pt idx="34">
                  <c:v>1.6408E-3</c:v>
                </c:pt>
                <c:pt idx="35">
                  <c:v>1.6408E-3</c:v>
                </c:pt>
                <c:pt idx="36">
                  <c:v>1.6408E-3</c:v>
                </c:pt>
                <c:pt idx="37">
                  <c:v>1.6408E-3</c:v>
                </c:pt>
                <c:pt idx="38">
                  <c:v>1.6408E-3</c:v>
                </c:pt>
                <c:pt idx="39">
                  <c:v>1.6408E-3</c:v>
                </c:pt>
                <c:pt idx="40">
                  <c:v>3.28159E-3</c:v>
                </c:pt>
                <c:pt idx="41">
                  <c:v>3.28159E-3</c:v>
                </c:pt>
                <c:pt idx="42">
                  <c:v>3.28159E-3</c:v>
                </c:pt>
                <c:pt idx="43">
                  <c:v>3.28159E-3</c:v>
                </c:pt>
                <c:pt idx="44">
                  <c:v>3.28159E-3</c:v>
                </c:pt>
                <c:pt idx="45">
                  <c:v>3.28159E-3</c:v>
                </c:pt>
                <c:pt idx="46">
                  <c:v>3.28159E-3</c:v>
                </c:pt>
                <c:pt idx="47">
                  <c:v>3.28159E-3</c:v>
                </c:pt>
                <c:pt idx="48">
                  <c:v>8.2039799999999996E-3</c:v>
                </c:pt>
                <c:pt idx="49">
                  <c:v>8.2039799999999996E-3</c:v>
                </c:pt>
                <c:pt idx="50">
                  <c:v>8.2039799999999996E-3</c:v>
                </c:pt>
                <c:pt idx="51">
                  <c:v>8.2039799999999996E-3</c:v>
                </c:pt>
                <c:pt idx="52">
                  <c:v>8.2039799999999996E-3</c:v>
                </c:pt>
                <c:pt idx="53">
                  <c:v>8.2039799999999996E-3</c:v>
                </c:pt>
                <c:pt idx="54">
                  <c:v>8.2039799999999996E-3</c:v>
                </c:pt>
                <c:pt idx="55">
                  <c:v>8.2039799999999996E-3</c:v>
                </c:pt>
                <c:pt idx="56">
                  <c:v>1.6407970000000001E-2</c:v>
                </c:pt>
                <c:pt idx="57">
                  <c:v>1.6407970000000001E-2</c:v>
                </c:pt>
                <c:pt idx="58">
                  <c:v>1.6407970000000001E-2</c:v>
                </c:pt>
                <c:pt idx="59">
                  <c:v>1.6407970000000001E-2</c:v>
                </c:pt>
                <c:pt idx="60">
                  <c:v>1.6407970000000001E-2</c:v>
                </c:pt>
                <c:pt idx="61">
                  <c:v>1.6407970000000001E-2</c:v>
                </c:pt>
                <c:pt idx="62">
                  <c:v>1.6407970000000001E-2</c:v>
                </c:pt>
                <c:pt idx="63">
                  <c:v>1.6407970000000001E-2</c:v>
                </c:pt>
                <c:pt idx="64">
                  <c:v>3.2815940000000002E-2</c:v>
                </c:pt>
                <c:pt idx="65">
                  <c:v>3.2815940000000002E-2</c:v>
                </c:pt>
                <c:pt idx="66">
                  <c:v>3.2815940000000002E-2</c:v>
                </c:pt>
                <c:pt idx="67">
                  <c:v>3.2815940000000002E-2</c:v>
                </c:pt>
                <c:pt idx="68">
                  <c:v>3.2815940000000002E-2</c:v>
                </c:pt>
                <c:pt idx="69">
                  <c:v>3.2815940000000002E-2</c:v>
                </c:pt>
                <c:pt idx="70">
                  <c:v>3.2815940000000002E-2</c:v>
                </c:pt>
                <c:pt idx="71">
                  <c:v>3.2815940000000002E-2</c:v>
                </c:pt>
                <c:pt idx="72">
                  <c:v>8.2039840000000003E-2</c:v>
                </c:pt>
                <c:pt idx="73">
                  <c:v>8.2039840000000003E-2</c:v>
                </c:pt>
                <c:pt idx="74">
                  <c:v>8.2039840000000003E-2</c:v>
                </c:pt>
                <c:pt idx="75">
                  <c:v>8.2039840000000003E-2</c:v>
                </c:pt>
                <c:pt idx="76">
                  <c:v>8.2039840000000003E-2</c:v>
                </c:pt>
                <c:pt idx="77">
                  <c:v>8.2039840000000003E-2</c:v>
                </c:pt>
                <c:pt idx="78">
                  <c:v>8.2039840000000003E-2</c:v>
                </c:pt>
                <c:pt idx="79">
                  <c:v>8.2039840000000003E-2</c:v>
                </c:pt>
                <c:pt idx="80">
                  <c:v>0.16407968000000001</c:v>
                </c:pt>
                <c:pt idx="81">
                  <c:v>0.16407968000000001</c:v>
                </c:pt>
                <c:pt idx="82">
                  <c:v>0.16407968000000001</c:v>
                </c:pt>
                <c:pt idx="83">
                  <c:v>0.16407968000000001</c:v>
                </c:pt>
                <c:pt idx="84">
                  <c:v>0.16407968000000001</c:v>
                </c:pt>
                <c:pt idx="85">
                  <c:v>0.16407968000000001</c:v>
                </c:pt>
                <c:pt idx="86">
                  <c:v>0.16407968000000001</c:v>
                </c:pt>
                <c:pt idx="87">
                  <c:v>0.16407968000000001</c:v>
                </c:pt>
                <c:pt idx="88">
                  <c:v>0.32815935000000002</c:v>
                </c:pt>
                <c:pt idx="89">
                  <c:v>0.32815935000000002</c:v>
                </c:pt>
                <c:pt idx="90">
                  <c:v>0.32815935000000002</c:v>
                </c:pt>
                <c:pt idx="91">
                  <c:v>0.32815935000000002</c:v>
                </c:pt>
                <c:pt idx="92">
                  <c:v>0.32815935000000002</c:v>
                </c:pt>
                <c:pt idx="93">
                  <c:v>0.32815935000000002</c:v>
                </c:pt>
                <c:pt idx="94">
                  <c:v>0.32815935000000002</c:v>
                </c:pt>
                <c:pt idx="95">
                  <c:v>0.32815935000000002</c:v>
                </c:pt>
              </c:numCache>
            </c:numRef>
          </c:xVal>
          <c:yVal>
            <c:numRef>
              <c:f>'[コアテック1min.xlsx]Chart Data'!$B$3:$B$390</c:f>
              <c:numCache>
                <c:formatCode>0.00E+00</c:formatCode>
                <c:ptCount val="388"/>
                <c:pt idx="0">
                  <c:v>669500</c:v>
                </c:pt>
                <c:pt idx="1">
                  <c:v>664200</c:v>
                </c:pt>
                <c:pt idx="2">
                  <c:v>706700</c:v>
                </c:pt>
                <c:pt idx="3">
                  <c:v>728200</c:v>
                </c:pt>
                <c:pt idx="4">
                  <c:v>779200</c:v>
                </c:pt>
                <c:pt idx="5">
                  <c:v>808100</c:v>
                </c:pt>
                <c:pt idx="6">
                  <c:v>813800</c:v>
                </c:pt>
                <c:pt idx="7">
                  <c:v>819700</c:v>
                </c:pt>
                <c:pt idx="8">
                  <c:v>722000</c:v>
                </c:pt>
                <c:pt idx="9">
                  <c:v>724200</c:v>
                </c:pt>
                <c:pt idx="10">
                  <c:v>749900</c:v>
                </c:pt>
                <c:pt idx="11">
                  <c:v>752800</c:v>
                </c:pt>
                <c:pt idx="12">
                  <c:v>807400</c:v>
                </c:pt>
                <c:pt idx="13">
                  <c:v>854900</c:v>
                </c:pt>
                <c:pt idx="14">
                  <c:v>791900</c:v>
                </c:pt>
                <c:pt idx="15">
                  <c:v>793600</c:v>
                </c:pt>
                <c:pt idx="16">
                  <c:v>682600</c:v>
                </c:pt>
                <c:pt idx="17">
                  <c:v>713300</c:v>
                </c:pt>
                <c:pt idx="18">
                  <c:v>738300</c:v>
                </c:pt>
                <c:pt idx="19">
                  <c:v>784700</c:v>
                </c:pt>
                <c:pt idx="20">
                  <c:v>786900</c:v>
                </c:pt>
                <c:pt idx="21">
                  <c:v>854500</c:v>
                </c:pt>
                <c:pt idx="22">
                  <c:v>835800</c:v>
                </c:pt>
                <c:pt idx="23">
                  <c:v>782500</c:v>
                </c:pt>
                <c:pt idx="24">
                  <c:v>746600</c:v>
                </c:pt>
                <c:pt idx="25">
                  <c:v>826100</c:v>
                </c:pt>
                <c:pt idx="26">
                  <c:v>826200</c:v>
                </c:pt>
                <c:pt idx="27">
                  <c:v>786500</c:v>
                </c:pt>
                <c:pt idx="28">
                  <c:v>806100</c:v>
                </c:pt>
                <c:pt idx="29">
                  <c:v>828300</c:v>
                </c:pt>
                <c:pt idx="30">
                  <c:v>859700</c:v>
                </c:pt>
                <c:pt idx="31">
                  <c:v>850900</c:v>
                </c:pt>
                <c:pt idx="32">
                  <c:v>728100</c:v>
                </c:pt>
                <c:pt idx="33">
                  <c:v>779900</c:v>
                </c:pt>
                <c:pt idx="34">
                  <c:v>830100</c:v>
                </c:pt>
                <c:pt idx="35">
                  <c:v>836000</c:v>
                </c:pt>
                <c:pt idx="36">
                  <c:v>834100</c:v>
                </c:pt>
                <c:pt idx="37">
                  <c:v>886000</c:v>
                </c:pt>
                <c:pt idx="38">
                  <c:v>847400</c:v>
                </c:pt>
                <c:pt idx="39">
                  <c:v>811400</c:v>
                </c:pt>
                <c:pt idx="40">
                  <c:v>717600</c:v>
                </c:pt>
                <c:pt idx="41">
                  <c:v>788600</c:v>
                </c:pt>
                <c:pt idx="42">
                  <c:v>770200</c:v>
                </c:pt>
                <c:pt idx="43">
                  <c:v>814700</c:v>
                </c:pt>
                <c:pt idx="44">
                  <c:v>803300</c:v>
                </c:pt>
                <c:pt idx="45">
                  <c:v>878300</c:v>
                </c:pt>
                <c:pt idx="46">
                  <c:v>837000</c:v>
                </c:pt>
                <c:pt idx="47">
                  <c:v>933400</c:v>
                </c:pt>
                <c:pt idx="48">
                  <c:v>816700</c:v>
                </c:pt>
                <c:pt idx="49">
                  <c:v>857800</c:v>
                </c:pt>
                <c:pt idx="50">
                  <c:v>421200</c:v>
                </c:pt>
                <c:pt idx="51">
                  <c:v>841400</c:v>
                </c:pt>
                <c:pt idx="52">
                  <c:v>839100</c:v>
                </c:pt>
                <c:pt idx="53">
                  <c:v>922700</c:v>
                </c:pt>
                <c:pt idx="54">
                  <c:v>922100</c:v>
                </c:pt>
                <c:pt idx="55">
                  <c:v>862900</c:v>
                </c:pt>
                <c:pt idx="56">
                  <c:v>747400</c:v>
                </c:pt>
                <c:pt idx="57">
                  <c:v>721900</c:v>
                </c:pt>
                <c:pt idx="58">
                  <c:v>866100</c:v>
                </c:pt>
                <c:pt idx="59">
                  <c:v>818300</c:v>
                </c:pt>
                <c:pt idx="60">
                  <c:v>842700</c:v>
                </c:pt>
                <c:pt idx="61">
                  <c:v>868100</c:v>
                </c:pt>
                <c:pt idx="62">
                  <c:v>855600</c:v>
                </c:pt>
                <c:pt idx="63">
                  <c:v>799200</c:v>
                </c:pt>
                <c:pt idx="64">
                  <c:v>793300</c:v>
                </c:pt>
                <c:pt idx="65">
                  <c:v>727200</c:v>
                </c:pt>
                <c:pt idx="66">
                  <c:v>751700</c:v>
                </c:pt>
                <c:pt idx="67">
                  <c:v>902400</c:v>
                </c:pt>
                <c:pt idx="68">
                  <c:v>858800</c:v>
                </c:pt>
                <c:pt idx="69">
                  <c:v>898700</c:v>
                </c:pt>
                <c:pt idx="70">
                  <c:v>871500</c:v>
                </c:pt>
                <c:pt idx="71">
                  <c:v>769400</c:v>
                </c:pt>
                <c:pt idx="72">
                  <c:v>716100</c:v>
                </c:pt>
                <c:pt idx="73">
                  <c:v>713100</c:v>
                </c:pt>
                <c:pt idx="74">
                  <c:v>819400</c:v>
                </c:pt>
                <c:pt idx="75">
                  <c:v>859000</c:v>
                </c:pt>
                <c:pt idx="76">
                  <c:v>874400</c:v>
                </c:pt>
                <c:pt idx="77">
                  <c:v>916300</c:v>
                </c:pt>
                <c:pt idx="78">
                  <c:v>953000</c:v>
                </c:pt>
                <c:pt idx="79">
                  <c:v>909700</c:v>
                </c:pt>
                <c:pt idx="80">
                  <c:v>747600</c:v>
                </c:pt>
                <c:pt idx="81">
                  <c:v>773400</c:v>
                </c:pt>
                <c:pt idx="82">
                  <c:v>810500</c:v>
                </c:pt>
                <c:pt idx="83">
                  <c:v>856800</c:v>
                </c:pt>
                <c:pt idx="84">
                  <c:v>861600</c:v>
                </c:pt>
                <c:pt idx="85">
                  <c:v>882500</c:v>
                </c:pt>
                <c:pt idx="86">
                  <c:v>855100</c:v>
                </c:pt>
                <c:pt idx="87">
                  <c:v>788600</c:v>
                </c:pt>
                <c:pt idx="88">
                  <c:v>646600</c:v>
                </c:pt>
                <c:pt idx="89">
                  <c:v>711700</c:v>
                </c:pt>
                <c:pt idx="90">
                  <c:v>746700</c:v>
                </c:pt>
                <c:pt idx="91">
                  <c:v>746500</c:v>
                </c:pt>
                <c:pt idx="92">
                  <c:v>832900</c:v>
                </c:pt>
                <c:pt idx="93">
                  <c:v>836000</c:v>
                </c:pt>
                <c:pt idx="94">
                  <c:v>792500</c:v>
                </c:pt>
                <c:pt idx="95">
                  <c:v>855300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2ED-44EA-A3E8-65F5781B39F9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'[コアテック1min.xlsx]Chart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1.8216539388049567E-20</c:v>
                </c:pt>
                <c:pt idx="98" formatCode="0.00E+00">
                  <c:v>3.6433078776099134E-20</c:v>
                </c:pt>
                <c:pt idx="99" formatCode="0.00E+00">
                  <c:v>7.2866157552198269E-20</c:v>
                </c:pt>
                <c:pt idx="100" formatCode="0.00E+00">
                  <c:v>1.4573231510439654E-19</c:v>
                </c:pt>
                <c:pt idx="101" formatCode="0.00E+00">
                  <c:v>2.9146463020879307E-19</c:v>
                </c:pt>
                <c:pt idx="102" formatCode="0.00E+00">
                  <c:v>5.8292926041758615E-19</c:v>
                </c:pt>
                <c:pt idx="103" formatCode="0.00E+00">
                  <c:v>1.1658585208351723E-18</c:v>
                </c:pt>
                <c:pt idx="104" formatCode="0.00E+00">
                  <c:v>2.3317170416703446E-18</c:v>
                </c:pt>
                <c:pt idx="105" formatCode="0.00E+00">
                  <c:v>4.6634340833406892E-18</c:v>
                </c:pt>
                <c:pt idx="106" formatCode="0.00E+00">
                  <c:v>9.3268681666813784E-18</c:v>
                </c:pt>
                <c:pt idx="107" formatCode="0.00E+00">
                  <c:v>1.8653736333362757E-17</c:v>
                </c:pt>
                <c:pt idx="108" formatCode="0.00E+00">
                  <c:v>3.7307472666725513E-17</c:v>
                </c:pt>
                <c:pt idx="109" formatCode="0.00E+00">
                  <c:v>7.4614945333451027E-17</c:v>
                </c:pt>
                <c:pt idx="110" formatCode="0.00E+00">
                  <c:v>1.4922989066690205E-16</c:v>
                </c:pt>
                <c:pt idx="111" formatCode="0.00E+00">
                  <c:v>2.9845978133380411E-16</c:v>
                </c:pt>
                <c:pt idx="112" formatCode="0.00E+00">
                  <c:v>5.9691956266760822E-16</c:v>
                </c:pt>
                <c:pt idx="113" formatCode="0.00E+00">
                  <c:v>1.1938391253352164E-15</c:v>
                </c:pt>
                <c:pt idx="114" formatCode="0.00E+00">
                  <c:v>2.3876782506704329E-15</c:v>
                </c:pt>
                <c:pt idx="115" formatCode="0.00E+00">
                  <c:v>4.7753565013408657E-15</c:v>
                </c:pt>
                <c:pt idx="116" formatCode="0.00E+00">
                  <c:v>9.5507130026817315E-15</c:v>
                </c:pt>
                <c:pt idx="117" formatCode="0.00E+00">
                  <c:v>1.9101426005363463E-14</c:v>
                </c:pt>
                <c:pt idx="118" formatCode="0.00E+00">
                  <c:v>3.8202852010726926E-14</c:v>
                </c:pt>
                <c:pt idx="119" formatCode="0.00E+00">
                  <c:v>7.6405704021453852E-14</c:v>
                </c:pt>
                <c:pt idx="120" formatCode="0.00E+00">
                  <c:v>1.528114080429077E-13</c:v>
                </c:pt>
                <c:pt idx="121" formatCode="0.00E+00">
                  <c:v>3.0562281608581541E-13</c:v>
                </c:pt>
                <c:pt idx="122" formatCode="0.00E+00">
                  <c:v>6.1124563217163081E-13</c:v>
                </c:pt>
                <c:pt idx="123" formatCode="0.00E+00">
                  <c:v>1.2224912643432616E-12</c:v>
                </c:pt>
                <c:pt idx="124" formatCode="0.00E+00">
                  <c:v>2.4449825286865233E-12</c:v>
                </c:pt>
                <c:pt idx="125" formatCode="0.00E+00">
                  <c:v>4.8899650573730465E-12</c:v>
                </c:pt>
                <c:pt idx="126" formatCode="0.00E+00">
                  <c:v>9.779930114746093E-12</c:v>
                </c:pt>
                <c:pt idx="127" formatCode="0.00E+00">
                  <c:v>1.9559860229492186E-11</c:v>
                </c:pt>
                <c:pt idx="128" formatCode="0.00E+00">
                  <c:v>3.9119720458984372E-11</c:v>
                </c:pt>
                <c:pt idx="129" formatCode="0.00E+00">
                  <c:v>7.8239440917968744E-11</c:v>
                </c:pt>
                <c:pt idx="130" formatCode="0.00E+00">
                  <c:v>1.5647888183593749E-10</c:v>
                </c:pt>
                <c:pt idx="131" formatCode="0.00E+00">
                  <c:v>3.1295776367187498E-10</c:v>
                </c:pt>
                <c:pt idx="132" formatCode="0.00E+00">
                  <c:v>6.2591552734374995E-10</c:v>
                </c:pt>
                <c:pt idx="133" formatCode="0.00E+00">
                  <c:v>1.2518310546874999E-9</c:v>
                </c:pt>
                <c:pt idx="134" formatCode="0.00E+00">
                  <c:v>2.5036621093749998E-9</c:v>
                </c:pt>
                <c:pt idx="135" formatCode="0.00E+00">
                  <c:v>5.0073242187499996E-9</c:v>
                </c:pt>
                <c:pt idx="136" formatCode="0.00E+00">
                  <c:v>1.0014648437499999E-8</c:v>
                </c:pt>
                <c:pt idx="137" formatCode="0.00E+00">
                  <c:v>2.0029296874999998E-8</c:v>
                </c:pt>
                <c:pt idx="138" formatCode="0.00E+00">
                  <c:v>4.0058593749999997E-8</c:v>
                </c:pt>
                <c:pt idx="139" formatCode="0.00E+00">
                  <c:v>8.0117187499999994E-8</c:v>
                </c:pt>
                <c:pt idx="140" formatCode="0.00E+00">
                  <c:v>1.6023437499999999E-7</c:v>
                </c:pt>
                <c:pt idx="141" formatCode="0.00E+00">
                  <c:v>3.2046874999999998E-7</c:v>
                </c:pt>
                <c:pt idx="142" formatCode="0.00E+00">
                  <c:v>6.4093749999999995E-7</c:v>
                </c:pt>
                <c:pt idx="143" formatCode="0.00E+00">
                  <c:v>1.2818749999999999E-6</c:v>
                </c:pt>
                <c:pt idx="144" formatCode="0.00E+00">
                  <c:v>2.5637499999999998E-6</c:v>
                </c:pt>
                <c:pt idx="145" formatCode="0.00E+00">
                  <c:v>5.1274999999999996E-6</c:v>
                </c:pt>
                <c:pt idx="146" formatCode="0.00E+00">
                  <c:v>1.0254999999999999E-5</c:v>
                </c:pt>
                <c:pt idx="147" formatCode="0.00E+00">
                  <c:v>2.0509999999999998E-5</c:v>
                </c:pt>
                <c:pt idx="148" formatCode="0.00E+00">
                  <c:v>4.1019999999999997E-5</c:v>
                </c:pt>
                <c:pt idx="149" formatCode="0.00E+00">
                  <c:v>8.2039999999999994E-5</c:v>
                </c:pt>
                <c:pt idx="150" formatCode="0.00E+00">
                  <c:v>1.6407999999999999E-4</c:v>
                </c:pt>
                <c:pt idx="151" formatCode="0.00E+00">
                  <c:v>3.2815999999999998E-4</c:v>
                </c:pt>
                <c:pt idx="152" formatCode="0.00E+00">
                  <c:v>8.2039999999999999E-4</c:v>
                </c:pt>
                <c:pt idx="153" formatCode="0.00E+00">
                  <c:v>1.6408E-3</c:v>
                </c:pt>
                <c:pt idx="154" formatCode="0.00E+00">
                  <c:v>3.28159E-3</c:v>
                </c:pt>
                <c:pt idx="155" formatCode="0.00E+00">
                  <c:v>8.2039799999999996E-3</c:v>
                </c:pt>
                <c:pt idx="156" formatCode="0.00E+00">
                  <c:v>1.6407970000000001E-2</c:v>
                </c:pt>
                <c:pt idx="157" formatCode="0.00E+00">
                  <c:v>3.2815940000000002E-2</c:v>
                </c:pt>
                <c:pt idx="158" formatCode="0.00E+00">
                  <c:v>8.2039840000000003E-2</c:v>
                </c:pt>
                <c:pt idx="159" formatCode="0.00E+00">
                  <c:v>0.16407968000000001</c:v>
                </c:pt>
                <c:pt idx="160" formatCode="0.00E+00">
                  <c:v>0.32815935000000002</c:v>
                </c:pt>
              </c:numCache>
            </c:numRef>
          </c:xVal>
          <c:yVal>
            <c:numRef>
              <c:f>'[コアテック1min.xlsx]Chart Data'!$F$3:$F$390</c:f>
              <c:numCache>
                <c:formatCode>General</c:formatCode>
                <c:ptCount val="388"/>
                <c:pt idx="96" formatCode="0.00E+00">
                  <c:v>664200.00006362225</c:v>
                </c:pt>
                <c:pt idx="97" formatCode="0.00E+00">
                  <c:v>667835.98810683494</c:v>
                </c:pt>
                <c:pt idx="98" formatCode="0.00E+00">
                  <c:v>668159.00580476841</c:v>
                </c:pt>
                <c:pt idx="99" formatCode="0.00E+00">
                  <c:v>668510.06031119497</c:v>
                </c:pt>
                <c:pt idx="100" formatCode="0.00E+00">
                  <c:v>668891.46328698006</c:v>
                </c:pt>
                <c:pt idx="101" formatCode="0.00E+00">
                  <c:v>669305.69457840547</c:v>
                </c:pt>
                <c:pt idx="102" formatCode="0.00E+00">
                  <c:v>669755.41029000364</c:v>
                </c:pt>
                <c:pt idx="103" formatCode="0.00E+00">
                  <c:v>670243.45041903201</c:v>
                </c:pt>
                <c:pt idx="104" formatCode="0.00E+00">
                  <c:v>670772.84584155097</c:v>
                </c:pt>
                <c:pt idx="105" formatCode="0.00E+00">
                  <c:v>671346.82440207887</c:v>
                </c:pt>
                <c:pt idx="106" formatCode="0.00E+00">
                  <c:v>671968.81581697904</c:v>
                </c:pt>
                <c:pt idx="107" formatCode="0.00E+00">
                  <c:v>672642.4550563579</c:v>
                </c:pt>
                <c:pt idx="108" formatCode="0.00E+00">
                  <c:v>673371.58382081683</c:v>
                </c:pt>
                <c:pt idx="109" formatCode="0.00E+00">
                  <c:v>674160.24967875902</c:v>
                </c:pt>
                <c:pt idx="110" formatCode="0.00E+00">
                  <c:v>675012.70237831085</c:v>
                </c:pt>
                <c:pt idx="111" formatCode="0.00E+00">
                  <c:v>675933.38679700473</c:v>
                </c:pt>
                <c:pt idx="112" formatCode="0.00E+00">
                  <c:v>676926.93194446538</c:v>
                </c:pt>
                <c:pt idx="113" formatCode="0.00E+00">
                  <c:v>677998.135391369</c:v>
                </c:pt>
                <c:pt idx="114" formatCode="0.00E+00">
                  <c:v>679151.94246558542</c:v>
                </c:pt>
                <c:pt idx="115" formatCode="0.00E+00">
                  <c:v>680393.41953808232</c:v>
                </c:pt>
                <c:pt idx="116" formatCode="0.00E+00">
                  <c:v>681727.72072210116</c:v>
                </c:pt>
                <c:pt idx="117" formatCode="0.00E+00">
                  <c:v>683160.04733524378</c:v>
                </c:pt>
                <c:pt idx="118" formatCode="0.00E+00">
                  <c:v>684695.59953199304</c:v>
                </c:pt>
                <c:pt idx="119" formatCode="0.00E+00">
                  <c:v>686339.5196107293</c:v>
                </c:pt>
                <c:pt idx="120" formatCode="0.00E+00">
                  <c:v>688096.82664140873</c:v>
                </c:pt>
                <c:pt idx="121" formatCode="0.00E+00">
                  <c:v>689972.34225410258</c:v>
                </c:pt>
                <c:pt idx="122" formatCode="0.00E+00">
                  <c:v>691970.60767975007</c:v>
                </c:pt>
                <c:pt idx="123" formatCode="0.00E+00">
                  <c:v>694095.79244585056</c:v>
                </c:pt>
                <c:pt idx="124" formatCode="0.00E+00">
                  <c:v>696351.59550153837</c:v>
                </c:pt>
                <c:pt idx="125" formatCode="0.00E+00">
                  <c:v>698741.13997454511</c:v>
                </c:pt>
                <c:pt idx="126" formatCode="0.00E+00">
                  <c:v>701266.86323782848</c:v>
                </c:pt>
                <c:pt idx="127" formatCode="0.00E+00">
                  <c:v>703930.40447093686</c:v>
                </c:pt>
                <c:pt idx="128" formatCode="0.00E+00">
                  <c:v>706732.49241855252</c:v>
                </c:pt>
                <c:pt idx="129" formatCode="0.00E+00">
                  <c:v>709672.8365473249</c:v>
                </c:pt>
                <c:pt idx="130" formatCode="0.00E+00">
                  <c:v>712750.02524694323</c:v>
                </c:pt>
                <c:pt idx="131" formatCode="0.00E+00">
                  <c:v>715961.43507227825</c:v>
                </c:pt>
                <c:pt idx="132" formatCode="0.00E+00">
                  <c:v>719303.15523765888</c:v>
                </c:pt>
                <c:pt idx="133" formatCode="0.00E+00">
                  <c:v>722769.9316099484</c:v>
                </c:pt>
                <c:pt idx="134" formatCode="0.00E+00">
                  <c:v>726355.13426700723</c:v>
                </c:pt>
                <c:pt idx="135" formatCode="0.00E+00">
                  <c:v>730050.7522650311</c:v>
                </c:pt>
                <c:pt idx="136" formatCode="0.00E+00">
                  <c:v>733847.41857926315</c:v>
                </c:pt>
                <c:pt idx="137" formatCode="0.00E+00">
                  <c:v>737734.46725358302</c:v>
                </c:pt>
                <c:pt idx="138" formatCode="0.00E+00">
                  <c:v>741700.02364301111</c:v>
                </c:pt>
                <c:pt idx="139" formatCode="0.00E+00">
                  <c:v>745731.12730939395</c:v>
                </c:pt>
                <c:pt idx="140" formatCode="0.00E+00">
                  <c:v>749813.8857056757</c:v>
                </c:pt>
                <c:pt idx="141" formatCode="0.00E+00">
                  <c:v>753933.65534615214</c:v>
                </c:pt>
                <c:pt idx="142" formatCode="0.00E+00">
                  <c:v>758075.24580673676</c:v>
                </c:pt>
                <c:pt idx="143" formatCode="0.00E+00">
                  <c:v>762223.1407292604</c:v>
                </c:pt>
                <c:pt idx="144" formatCode="0.00E+00">
                  <c:v>766361.72910699749</c:v>
                </c:pt>
                <c:pt idx="145" formatCode="0.00E+00">
                  <c:v>770475.53957628855</c:v>
                </c:pt>
                <c:pt idx="146" formatCode="0.00E+00">
                  <c:v>774549.47027624073</c:v>
                </c:pt>
                <c:pt idx="147" formatCode="0.00E+00">
                  <c:v>778569.00707841886</c:v>
                </c:pt>
                <c:pt idx="148" formatCode="0.00E+00">
                  <c:v>782520.42361148901</c:v>
                </c:pt>
                <c:pt idx="149" formatCode="0.00E+00">
                  <c:v>786390.95746144583</c:v>
                </c:pt>
                <c:pt idx="150" formatCode="0.00E+00">
                  <c:v>790168.95814076299</c:v>
                </c:pt>
                <c:pt idx="151" formatCode="0.00E+00">
                  <c:v>793844.00379724742</c:v>
                </c:pt>
                <c:pt idx="152" formatCode="0.00E+00">
                  <c:v>798528.84921413031</c:v>
                </c:pt>
                <c:pt idx="153" formatCode="0.00E+00">
                  <c:v>801932.02923046681</c:v>
                </c:pt>
                <c:pt idx="154" formatCode="0.00E+00">
                  <c:v>805207.26547383948</c:v>
                </c:pt>
                <c:pt idx="155" formatCode="0.00E+00">
                  <c:v>809333.01577971363</c:v>
                </c:pt>
                <c:pt idx="156" formatCode="0.00E+00">
                  <c:v>812295.87918512651</c:v>
                </c:pt>
                <c:pt idx="157" formatCode="0.00E+00">
                  <c:v>815120.63542570255</c:v>
                </c:pt>
                <c:pt idx="158" formatCode="0.00E+00">
                  <c:v>818642.15884819475</c:v>
                </c:pt>
                <c:pt idx="159" formatCode="0.00E+00">
                  <c:v>821146.19124877406</c:v>
                </c:pt>
                <c:pt idx="160" formatCode="0.00E+00">
                  <c:v>823514.38036571885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2ED-44EA-A3E8-65F5781B39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1562671"/>
        <c:axId val="1"/>
      </c:scatterChart>
      <c:valAx>
        <c:axId val="2001562671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2001562671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045768555817922"/>
          <c:y val="7.3775449456211339E-2"/>
          <c:w val="0.70075114047250797"/>
          <c:h val="0.81620718930990133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'[コアテック10min.xlsx]Chart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'[コアテック10min.xlsx]Chart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'[コアテック10min.xlsx]Chart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1.6407999999999999E-4</c:v>
                </c:pt>
                <c:pt idx="9">
                  <c:v>1.6407999999999999E-4</c:v>
                </c:pt>
                <c:pt idx="10">
                  <c:v>1.6407999999999999E-4</c:v>
                </c:pt>
                <c:pt idx="11">
                  <c:v>1.6407999999999999E-4</c:v>
                </c:pt>
                <c:pt idx="12">
                  <c:v>1.6407999999999999E-4</c:v>
                </c:pt>
                <c:pt idx="13">
                  <c:v>1.6407999999999999E-4</c:v>
                </c:pt>
                <c:pt idx="14">
                  <c:v>1.6407999999999999E-4</c:v>
                </c:pt>
                <c:pt idx="15">
                  <c:v>1.6407999999999999E-4</c:v>
                </c:pt>
                <c:pt idx="16">
                  <c:v>3.2815999999999998E-4</c:v>
                </c:pt>
                <c:pt idx="17">
                  <c:v>3.2815999999999998E-4</c:v>
                </c:pt>
                <c:pt idx="18">
                  <c:v>3.2815999999999998E-4</c:v>
                </c:pt>
                <c:pt idx="19">
                  <c:v>3.2815999999999998E-4</c:v>
                </c:pt>
                <c:pt idx="20">
                  <c:v>3.2815999999999998E-4</c:v>
                </c:pt>
                <c:pt idx="21">
                  <c:v>3.2815999999999998E-4</c:v>
                </c:pt>
                <c:pt idx="22">
                  <c:v>3.2815999999999998E-4</c:v>
                </c:pt>
                <c:pt idx="23">
                  <c:v>3.2815999999999998E-4</c:v>
                </c:pt>
                <c:pt idx="24">
                  <c:v>8.2039999999999999E-4</c:v>
                </c:pt>
                <c:pt idx="25">
                  <c:v>8.2039999999999999E-4</c:v>
                </c:pt>
                <c:pt idx="26">
                  <c:v>8.2039999999999999E-4</c:v>
                </c:pt>
                <c:pt idx="27">
                  <c:v>8.2039999999999999E-4</c:v>
                </c:pt>
                <c:pt idx="28">
                  <c:v>8.2039999999999999E-4</c:v>
                </c:pt>
                <c:pt idx="29">
                  <c:v>8.2039999999999999E-4</c:v>
                </c:pt>
                <c:pt idx="30">
                  <c:v>8.2039999999999999E-4</c:v>
                </c:pt>
                <c:pt idx="31">
                  <c:v>8.2039999999999999E-4</c:v>
                </c:pt>
                <c:pt idx="32">
                  <c:v>1.6408E-3</c:v>
                </c:pt>
                <c:pt idx="33">
                  <c:v>1.6408E-3</c:v>
                </c:pt>
                <c:pt idx="34">
                  <c:v>1.6408E-3</c:v>
                </c:pt>
                <c:pt idx="35">
                  <c:v>1.6408E-3</c:v>
                </c:pt>
                <c:pt idx="36">
                  <c:v>1.6408E-3</c:v>
                </c:pt>
                <c:pt idx="37">
                  <c:v>1.6408E-3</c:v>
                </c:pt>
                <c:pt idx="38">
                  <c:v>1.6408E-3</c:v>
                </c:pt>
                <c:pt idx="39">
                  <c:v>1.6408E-3</c:v>
                </c:pt>
                <c:pt idx="40">
                  <c:v>3.28159E-3</c:v>
                </c:pt>
                <c:pt idx="41">
                  <c:v>3.28159E-3</c:v>
                </c:pt>
                <c:pt idx="42">
                  <c:v>3.28159E-3</c:v>
                </c:pt>
                <c:pt idx="43">
                  <c:v>3.28159E-3</c:v>
                </c:pt>
                <c:pt idx="44">
                  <c:v>3.28159E-3</c:v>
                </c:pt>
                <c:pt idx="45">
                  <c:v>3.28159E-3</c:v>
                </c:pt>
                <c:pt idx="46">
                  <c:v>3.28159E-3</c:v>
                </c:pt>
                <c:pt idx="47">
                  <c:v>3.28159E-3</c:v>
                </c:pt>
                <c:pt idx="48">
                  <c:v>8.2039799999999996E-3</c:v>
                </c:pt>
                <c:pt idx="49">
                  <c:v>8.2039799999999996E-3</c:v>
                </c:pt>
                <c:pt idx="50">
                  <c:v>8.2039799999999996E-3</c:v>
                </c:pt>
                <c:pt idx="51">
                  <c:v>8.2039799999999996E-3</c:v>
                </c:pt>
                <c:pt idx="52">
                  <c:v>8.2039799999999996E-3</c:v>
                </c:pt>
                <c:pt idx="53">
                  <c:v>8.2039799999999996E-3</c:v>
                </c:pt>
                <c:pt idx="54">
                  <c:v>8.2039799999999996E-3</c:v>
                </c:pt>
                <c:pt idx="55">
                  <c:v>8.2039799999999996E-3</c:v>
                </c:pt>
                <c:pt idx="56">
                  <c:v>1.6407970000000001E-2</c:v>
                </c:pt>
                <c:pt idx="57">
                  <c:v>1.6407970000000001E-2</c:v>
                </c:pt>
                <c:pt idx="58">
                  <c:v>1.6407970000000001E-2</c:v>
                </c:pt>
                <c:pt idx="59">
                  <c:v>1.6407970000000001E-2</c:v>
                </c:pt>
                <c:pt idx="60">
                  <c:v>1.6407970000000001E-2</c:v>
                </c:pt>
                <c:pt idx="61">
                  <c:v>1.6407970000000001E-2</c:v>
                </c:pt>
                <c:pt idx="62">
                  <c:v>1.6407970000000001E-2</c:v>
                </c:pt>
                <c:pt idx="63">
                  <c:v>1.6407970000000001E-2</c:v>
                </c:pt>
                <c:pt idx="64">
                  <c:v>3.2815940000000002E-2</c:v>
                </c:pt>
                <c:pt idx="65">
                  <c:v>3.2815940000000002E-2</c:v>
                </c:pt>
                <c:pt idx="66">
                  <c:v>3.2815940000000002E-2</c:v>
                </c:pt>
                <c:pt idx="67">
                  <c:v>3.2815940000000002E-2</c:v>
                </c:pt>
                <c:pt idx="68">
                  <c:v>3.2815940000000002E-2</c:v>
                </c:pt>
                <c:pt idx="69">
                  <c:v>3.2815940000000002E-2</c:v>
                </c:pt>
                <c:pt idx="70">
                  <c:v>3.2815940000000002E-2</c:v>
                </c:pt>
                <c:pt idx="71">
                  <c:v>3.2815940000000002E-2</c:v>
                </c:pt>
                <c:pt idx="72">
                  <c:v>8.2039840000000003E-2</c:v>
                </c:pt>
                <c:pt idx="73">
                  <c:v>8.2039840000000003E-2</c:v>
                </c:pt>
                <c:pt idx="74">
                  <c:v>8.2039840000000003E-2</c:v>
                </c:pt>
                <c:pt idx="75">
                  <c:v>8.2039840000000003E-2</c:v>
                </c:pt>
                <c:pt idx="76">
                  <c:v>8.2039840000000003E-2</c:v>
                </c:pt>
                <c:pt idx="77">
                  <c:v>8.2039840000000003E-2</c:v>
                </c:pt>
                <c:pt idx="78">
                  <c:v>8.2039840000000003E-2</c:v>
                </c:pt>
                <c:pt idx="79">
                  <c:v>8.2039840000000003E-2</c:v>
                </c:pt>
                <c:pt idx="80">
                  <c:v>0.16407968000000001</c:v>
                </c:pt>
                <c:pt idx="81">
                  <c:v>0.16407968000000001</c:v>
                </c:pt>
                <c:pt idx="82">
                  <c:v>0.16407968000000001</c:v>
                </c:pt>
                <c:pt idx="83">
                  <c:v>0.16407968000000001</c:v>
                </c:pt>
                <c:pt idx="84">
                  <c:v>0.16407968000000001</c:v>
                </c:pt>
                <c:pt idx="85">
                  <c:v>0.16407968000000001</c:v>
                </c:pt>
                <c:pt idx="86">
                  <c:v>0.16407968000000001</c:v>
                </c:pt>
                <c:pt idx="87">
                  <c:v>0.16407968000000001</c:v>
                </c:pt>
                <c:pt idx="88">
                  <c:v>0.32815935000000002</c:v>
                </c:pt>
                <c:pt idx="89">
                  <c:v>0.32815935000000002</c:v>
                </c:pt>
                <c:pt idx="90">
                  <c:v>0.32815935000000002</c:v>
                </c:pt>
                <c:pt idx="91">
                  <c:v>0.32815935000000002</c:v>
                </c:pt>
                <c:pt idx="92">
                  <c:v>0.32815935000000002</c:v>
                </c:pt>
                <c:pt idx="93">
                  <c:v>0.32815935000000002</c:v>
                </c:pt>
                <c:pt idx="94">
                  <c:v>0.32815935000000002</c:v>
                </c:pt>
                <c:pt idx="95">
                  <c:v>0.32815935000000002</c:v>
                </c:pt>
              </c:numCache>
            </c:numRef>
          </c:xVal>
          <c:yVal>
            <c:numRef>
              <c:f>'[コアテック10min.xlsx]Chart Data'!$B$3:$B$390</c:f>
              <c:numCache>
                <c:formatCode>0.00E+00</c:formatCode>
                <c:ptCount val="388"/>
                <c:pt idx="0">
                  <c:v>791400</c:v>
                </c:pt>
                <c:pt idx="1">
                  <c:v>817500</c:v>
                </c:pt>
                <c:pt idx="2">
                  <c:v>834800</c:v>
                </c:pt>
                <c:pt idx="3">
                  <c:v>883900</c:v>
                </c:pt>
                <c:pt idx="4">
                  <c:v>897500</c:v>
                </c:pt>
                <c:pt idx="5">
                  <c:v>886200</c:v>
                </c:pt>
                <c:pt idx="6">
                  <c:v>890300</c:v>
                </c:pt>
                <c:pt idx="7">
                  <c:v>900600</c:v>
                </c:pt>
                <c:pt idx="8">
                  <c:v>827300</c:v>
                </c:pt>
                <c:pt idx="9">
                  <c:v>821500</c:v>
                </c:pt>
                <c:pt idx="10">
                  <c:v>834300</c:v>
                </c:pt>
                <c:pt idx="11">
                  <c:v>871200</c:v>
                </c:pt>
                <c:pt idx="12">
                  <c:v>883600</c:v>
                </c:pt>
                <c:pt idx="13">
                  <c:v>918300</c:v>
                </c:pt>
                <c:pt idx="14">
                  <c:v>874200</c:v>
                </c:pt>
                <c:pt idx="15">
                  <c:v>848400</c:v>
                </c:pt>
                <c:pt idx="16">
                  <c:v>841600</c:v>
                </c:pt>
                <c:pt idx="17">
                  <c:v>845700</c:v>
                </c:pt>
                <c:pt idx="18">
                  <c:v>876100</c:v>
                </c:pt>
                <c:pt idx="19">
                  <c:v>934100</c:v>
                </c:pt>
                <c:pt idx="20">
                  <c:v>946900</c:v>
                </c:pt>
                <c:pt idx="21">
                  <c:v>1008000</c:v>
                </c:pt>
                <c:pt idx="22">
                  <c:v>925100</c:v>
                </c:pt>
                <c:pt idx="23">
                  <c:v>908700</c:v>
                </c:pt>
                <c:pt idx="24">
                  <c:v>849400</c:v>
                </c:pt>
                <c:pt idx="25">
                  <c:v>928800</c:v>
                </c:pt>
                <c:pt idx="26">
                  <c:v>940100</c:v>
                </c:pt>
                <c:pt idx="27">
                  <c:v>966500</c:v>
                </c:pt>
                <c:pt idx="28">
                  <c:v>985100</c:v>
                </c:pt>
                <c:pt idx="29">
                  <c:v>977800</c:v>
                </c:pt>
                <c:pt idx="30">
                  <c:v>974600</c:v>
                </c:pt>
                <c:pt idx="31">
                  <c:v>1006000</c:v>
                </c:pt>
                <c:pt idx="32">
                  <c:v>844600</c:v>
                </c:pt>
                <c:pt idx="33">
                  <c:v>900600</c:v>
                </c:pt>
                <c:pt idx="34">
                  <c:v>980700</c:v>
                </c:pt>
                <c:pt idx="35">
                  <c:v>968400</c:v>
                </c:pt>
                <c:pt idx="36">
                  <c:v>996400</c:v>
                </c:pt>
                <c:pt idx="37">
                  <c:v>1062000</c:v>
                </c:pt>
                <c:pt idx="38">
                  <c:v>987700</c:v>
                </c:pt>
                <c:pt idx="39">
                  <c:v>981100</c:v>
                </c:pt>
                <c:pt idx="40">
                  <c:v>797100</c:v>
                </c:pt>
                <c:pt idx="41">
                  <c:v>904500</c:v>
                </c:pt>
                <c:pt idx="42">
                  <c:v>938000</c:v>
                </c:pt>
                <c:pt idx="43">
                  <c:v>985100</c:v>
                </c:pt>
                <c:pt idx="44">
                  <c:v>980200</c:v>
                </c:pt>
                <c:pt idx="45">
                  <c:v>1065000</c:v>
                </c:pt>
                <c:pt idx="46">
                  <c:v>1045000</c:v>
                </c:pt>
                <c:pt idx="47">
                  <c:v>1128000</c:v>
                </c:pt>
                <c:pt idx="48">
                  <c:v>867200</c:v>
                </c:pt>
                <c:pt idx="49">
                  <c:v>907900</c:v>
                </c:pt>
                <c:pt idx="50">
                  <c:v>489400</c:v>
                </c:pt>
                <c:pt idx="51">
                  <c:v>1014000</c:v>
                </c:pt>
                <c:pt idx="52">
                  <c:v>1014000</c:v>
                </c:pt>
                <c:pt idx="53">
                  <c:v>1075000</c:v>
                </c:pt>
                <c:pt idx="54">
                  <c:v>1063000</c:v>
                </c:pt>
                <c:pt idx="55">
                  <c:v>1049000</c:v>
                </c:pt>
                <c:pt idx="56">
                  <c:v>797000</c:v>
                </c:pt>
                <c:pt idx="57">
                  <c:v>782300</c:v>
                </c:pt>
                <c:pt idx="58">
                  <c:v>979000</c:v>
                </c:pt>
                <c:pt idx="59">
                  <c:v>963000</c:v>
                </c:pt>
                <c:pt idx="60">
                  <c:v>957500</c:v>
                </c:pt>
                <c:pt idx="61">
                  <c:v>1005000</c:v>
                </c:pt>
                <c:pt idx="62">
                  <c:v>1020000</c:v>
                </c:pt>
                <c:pt idx="63">
                  <c:v>976100</c:v>
                </c:pt>
                <c:pt idx="64">
                  <c:v>875000</c:v>
                </c:pt>
                <c:pt idx="65">
                  <c:v>802800</c:v>
                </c:pt>
                <c:pt idx="66">
                  <c:v>854800</c:v>
                </c:pt>
                <c:pt idx="67">
                  <c:v>1016000</c:v>
                </c:pt>
                <c:pt idx="68">
                  <c:v>963700</c:v>
                </c:pt>
                <c:pt idx="69">
                  <c:v>990300</c:v>
                </c:pt>
                <c:pt idx="70">
                  <c:v>938900</c:v>
                </c:pt>
                <c:pt idx="71">
                  <c:v>863300</c:v>
                </c:pt>
                <c:pt idx="72">
                  <c:v>788400</c:v>
                </c:pt>
                <c:pt idx="73">
                  <c:v>802600</c:v>
                </c:pt>
                <c:pt idx="74">
                  <c:v>896000</c:v>
                </c:pt>
                <c:pt idx="75">
                  <c:v>911100</c:v>
                </c:pt>
                <c:pt idx="76">
                  <c:v>928400</c:v>
                </c:pt>
                <c:pt idx="77">
                  <c:v>977100</c:v>
                </c:pt>
                <c:pt idx="78">
                  <c:v>949200</c:v>
                </c:pt>
                <c:pt idx="79">
                  <c:v>983300</c:v>
                </c:pt>
                <c:pt idx="80">
                  <c:v>896700</c:v>
                </c:pt>
                <c:pt idx="81">
                  <c:v>847900</c:v>
                </c:pt>
                <c:pt idx="82">
                  <c:v>878800</c:v>
                </c:pt>
                <c:pt idx="83">
                  <c:v>948100</c:v>
                </c:pt>
                <c:pt idx="84">
                  <c:v>907700</c:v>
                </c:pt>
                <c:pt idx="85">
                  <c:v>922900</c:v>
                </c:pt>
                <c:pt idx="86">
                  <c:v>923500</c:v>
                </c:pt>
                <c:pt idx="87">
                  <c:v>833100</c:v>
                </c:pt>
                <c:pt idx="88">
                  <c:v>826400</c:v>
                </c:pt>
                <c:pt idx="89">
                  <c:v>889700</c:v>
                </c:pt>
                <c:pt idx="90">
                  <c:v>862000</c:v>
                </c:pt>
                <c:pt idx="91">
                  <c:v>856200</c:v>
                </c:pt>
                <c:pt idx="92">
                  <c:v>927100</c:v>
                </c:pt>
                <c:pt idx="93">
                  <c:v>899000</c:v>
                </c:pt>
                <c:pt idx="94">
                  <c:v>862500</c:v>
                </c:pt>
                <c:pt idx="95">
                  <c:v>887200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260-4CCE-AF03-782863A9C8C5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'[コアテック10min.xlsx]Chart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1.6407999999999999E-4</c:v>
                </c:pt>
                <c:pt idx="98" formatCode="0.00E+00">
                  <c:v>3.2815999999999998E-4</c:v>
                </c:pt>
                <c:pt idx="99" formatCode="0.00E+00">
                  <c:v>8.2039999999999999E-4</c:v>
                </c:pt>
                <c:pt idx="100" formatCode="0.00E+00">
                  <c:v>1.6408E-3</c:v>
                </c:pt>
                <c:pt idx="101" formatCode="0.00E+00">
                  <c:v>3.28159E-3</c:v>
                </c:pt>
                <c:pt idx="102" formatCode="0.00E+00">
                  <c:v>8.2039799999999996E-3</c:v>
                </c:pt>
                <c:pt idx="103" formatCode="0.00E+00">
                  <c:v>1.6407970000000001E-2</c:v>
                </c:pt>
                <c:pt idx="104" formatCode="0.00E+00">
                  <c:v>3.2815940000000002E-2</c:v>
                </c:pt>
                <c:pt idx="105" formatCode="0.00E+00">
                  <c:v>5.7427890000000002E-2</c:v>
                </c:pt>
                <c:pt idx="106" formatCode="0.00E+00">
                  <c:v>8.2039840000000003E-2</c:v>
                </c:pt>
                <c:pt idx="107" formatCode="0.00E+00">
                  <c:v>0.1025498</c:v>
                </c:pt>
                <c:pt idx="108" formatCode="0.00E+00">
                  <c:v>0.12305976</c:v>
                </c:pt>
                <c:pt idx="109" formatCode="0.00E+00">
                  <c:v>0.16407968000000001</c:v>
                </c:pt>
                <c:pt idx="110" formatCode="0.00E+00">
                  <c:v>0.20509959750000001</c:v>
                </c:pt>
                <c:pt idx="111" formatCode="0.00E+00">
                  <c:v>0.24611951500000001</c:v>
                </c:pt>
                <c:pt idx="112" formatCode="0.00E+00">
                  <c:v>0.32815935000000002</c:v>
                </c:pt>
              </c:numCache>
            </c:numRef>
          </c:xVal>
          <c:yVal>
            <c:numRef>
              <c:f>'[コアテック10min.xlsx]Chart Data'!$F$3:$F$390</c:f>
              <c:numCache>
                <c:formatCode>General</c:formatCode>
                <c:ptCount val="388"/>
                <c:pt idx="96" formatCode="0.00E+00">
                  <c:v>924528.32617319422</c:v>
                </c:pt>
                <c:pt idx="97" formatCode="0.00E+00">
                  <c:v>924528.07482829457</c:v>
                </c:pt>
                <c:pt idx="98" formatCode="0.00E+00">
                  <c:v>924527.42008961854</c:v>
                </c:pt>
                <c:pt idx="99" formatCode="0.00E+00">
                  <c:v>924523.39077314432</c:v>
                </c:pt>
                <c:pt idx="100" formatCode="0.00E+00">
                  <c:v>924510.53833448584</c:v>
                </c:pt>
                <c:pt idx="101" formatCode="0.00E+00">
                  <c:v>924464.25620199484</c:v>
                </c:pt>
                <c:pt idx="102" formatCode="0.00E+00">
                  <c:v>924181.13126281404</c:v>
                </c:pt>
                <c:pt idx="103" formatCode="0.00E+00">
                  <c:v>923297.15315037186</c:v>
                </c:pt>
                <c:pt idx="104" formatCode="0.00E+00">
                  <c:v>920336.96852651204</c:v>
                </c:pt>
                <c:pt idx="105" formatCode="0.00E+00">
                  <c:v>914173.93247637758</c:v>
                </c:pt>
                <c:pt idx="106" formatCode="0.00E+00">
                  <c:v>907521.55157008523</c:v>
                </c:pt>
                <c:pt idx="107" formatCode="0.00E+00">
                  <c:v>902368.9651617154</c:v>
                </c:pt>
                <c:pt idx="108" formatCode="0.00E+00">
                  <c:v>897839.08439686231</c:v>
                </c:pt>
                <c:pt idx="109" formatCode="0.00E+00">
                  <c:v>890731.40291013685</c:v>
                </c:pt>
                <c:pt idx="110" formatCode="0.00E+00">
                  <c:v>885762.39018001407</c:v>
                </c:pt>
                <c:pt idx="111" formatCode="0.00E+00">
                  <c:v>882282.86294603976</c:v>
                </c:pt>
                <c:pt idx="112" formatCode="0.00E+00">
                  <c:v>877985.04268037586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260-4CCE-AF03-782863A9C8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767360"/>
        <c:axId val="1"/>
      </c:scatterChart>
      <c:valAx>
        <c:axId val="75767360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75767360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6.0916280184992774E-2"/>
          <c:w val="0.68009217477419914"/>
          <c:h val="0.82357945033557467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'[コアテック30min.xlsx]Chart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'[コアテック30min.xlsx]Chart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'[コアテック30min.xlsx]Chart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1.6407999999999999E-4</c:v>
                </c:pt>
                <c:pt idx="9">
                  <c:v>1.6407999999999999E-4</c:v>
                </c:pt>
                <c:pt idx="10">
                  <c:v>1.6407999999999999E-4</c:v>
                </c:pt>
                <c:pt idx="11">
                  <c:v>1.6407999999999999E-4</c:v>
                </c:pt>
                <c:pt idx="12">
                  <c:v>1.6407999999999999E-4</c:v>
                </c:pt>
                <c:pt idx="13">
                  <c:v>1.6407999999999999E-4</c:v>
                </c:pt>
                <c:pt idx="14">
                  <c:v>1.6407999999999999E-4</c:v>
                </c:pt>
                <c:pt idx="15">
                  <c:v>1.6407999999999999E-4</c:v>
                </c:pt>
                <c:pt idx="16">
                  <c:v>3.2815999999999998E-4</c:v>
                </c:pt>
                <c:pt idx="17">
                  <c:v>3.2815999999999998E-4</c:v>
                </c:pt>
                <c:pt idx="18">
                  <c:v>3.2815999999999998E-4</c:v>
                </c:pt>
                <c:pt idx="19">
                  <c:v>3.2815999999999998E-4</c:v>
                </c:pt>
                <c:pt idx="20">
                  <c:v>3.2815999999999998E-4</c:v>
                </c:pt>
                <c:pt idx="21">
                  <c:v>3.2815999999999998E-4</c:v>
                </c:pt>
                <c:pt idx="22">
                  <c:v>3.2815999999999998E-4</c:v>
                </c:pt>
                <c:pt idx="23">
                  <c:v>3.2815999999999998E-4</c:v>
                </c:pt>
                <c:pt idx="24">
                  <c:v>8.2039999999999999E-4</c:v>
                </c:pt>
                <c:pt idx="25">
                  <c:v>8.2039999999999999E-4</c:v>
                </c:pt>
                <c:pt idx="26">
                  <c:v>8.2039999999999999E-4</c:v>
                </c:pt>
                <c:pt idx="27">
                  <c:v>8.2039999999999999E-4</c:v>
                </c:pt>
                <c:pt idx="28">
                  <c:v>8.2039999999999999E-4</c:v>
                </c:pt>
                <c:pt idx="29">
                  <c:v>8.2039999999999999E-4</c:v>
                </c:pt>
                <c:pt idx="30">
                  <c:v>8.2039999999999999E-4</c:v>
                </c:pt>
                <c:pt idx="31">
                  <c:v>8.2039999999999999E-4</c:v>
                </c:pt>
                <c:pt idx="32">
                  <c:v>1.6408E-3</c:v>
                </c:pt>
                <c:pt idx="33">
                  <c:v>1.6408E-3</c:v>
                </c:pt>
                <c:pt idx="34">
                  <c:v>1.6408E-3</c:v>
                </c:pt>
                <c:pt idx="35">
                  <c:v>1.6408E-3</c:v>
                </c:pt>
                <c:pt idx="36">
                  <c:v>1.6408E-3</c:v>
                </c:pt>
                <c:pt idx="37">
                  <c:v>1.6408E-3</c:v>
                </c:pt>
                <c:pt idx="38">
                  <c:v>1.6408E-3</c:v>
                </c:pt>
                <c:pt idx="39">
                  <c:v>1.6408E-3</c:v>
                </c:pt>
                <c:pt idx="40">
                  <c:v>3.28159E-3</c:v>
                </c:pt>
                <c:pt idx="41">
                  <c:v>3.28159E-3</c:v>
                </c:pt>
                <c:pt idx="42">
                  <c:v>3.28159E-3</c:v>
                </c:pt>
                <c:pt idx="43">
                  <c:v>3.28159E-3</c:v>
                </c:pt>
                <c:pt idx="44">
                  <c:v>3.28159E-3</c:v>
                </c:pt>
                <c:pt idx="45">
                  <c:v>3.28159E-3</c:v>
                </c:pt>
                <c:pt idx="46">
                  <c:v>3.28159E-3</c:v>
                </c:pt>
                <c:pt idx="47">
                  <c:v>3.28159E-3</c:v>
                </c:pt>
                <c:pt idx="48">
                  <c:v>8.2039799999999996E-3</c:v>
                </c:pt>
                <c:pt idx="49">
                  <c:v>8.2039799999999996E-3</c:v>
                </c:pt>
                <c:pt idx="50">
                  <c:v>8.2039799999999996E-3</c:v>
                </c:pt>
                <c:pt idx="51">
                  <c:v>8.2039799999999996E-3</c:v>
                </c:pt>
                <c:pt idx="52">
                  <c:v>8.2039799999999996E-3</c:v>
                </c:pt>
                <c:pt idx="53">
                  <c:v>8.2039799999999996E-3</c:v>
                </c:pt>
                <c:pt idx="54">
                  <c:v>8.2039799999999996E-3</c:v>
                </c:pt>
                <c:pt idx="55">
                  <c:v>8.2039799999999996E-3</c:v>
                </c:pt>
                <c:pt idx="56">
                  <c:v>1.6407970000000001E-2</c:v>
                </c:pt>
                <c:pt idx="57">
                  <c:v>1.6407970000000001E-2</c:v>
                </c:pt>
                <c:pt idx="58">
                  <c:v>1.6407970000000001E-2</c:v>
                </c:pt>
                <c:pt idx="59">
                  <c:v>1.6407970000000001E-2</c:v>
                </c:pt>
                <c:pt idx="60">
                  <c:v>1.6407970000000001E-2</c:v>
                </c:pt>
                <c:pt idx="61">
                  <c:v>1.6407970000000001E-2</c:v>
                </c:pt>
                <c:pt idx="62">
                  <c:v>1.6407970000000001E-2</c:v>
                </c:pt>
                <c:pt idx="63">
                  <c:v>1.6407970000000001E-2</c:v>
                </c:pt>
                <c:pt idx="64">
                  <c:v>3.2815940000000002E-2</c:v>
                </c:pt>
                <c:pt idx="65">
                  <c:v>3.2815940000000002E-2</c:v>
                </c:pt>
                <c:pt idx="66">
                  <c:v>3.2815940000000002E-2</c:v>
                </c:pt>
                <c:pt idx="67">
                  <c:v>3.2815940000000002E-2</c:v>
                </c:pt>
                <c:pt idx="68">
                  <c:v>3.2815940000000002E-2</c:v>
                </c:pt>
                <c:pt idx="69">
                  <c:v>3.2815940000000002E-2</c:v>
                </c:pt>
                <c:pt idx="70">
                  <c:v>3.2815940000000002E-2</c:v>
                </c:pt>
                <c:pt idx="71">
                  <c:v>3.2815940000000002E-2</c:v>
                </c:pt>
                <c:pt idx="72">
                  <c:v>8.2039840000000003E-2</c:v>
                </c:pt>
                <c:pt idx="73">
                  <c:v>8.2039840000000003E-2</c:v>
                </c:pt>
                <c:pt idx="74">
                  <c:v>8.2039840000000003E-2</c:v>
                </c:pt>
                <c:pt idx="75">
                  <c:v>8.2039840000000003E-2</c:v>
                </c:pt>
                <c:pt idx="76">
                  <c:v>8.2039840000000003E-2</c:v>
                </c:pt>
                <c:pt idx="77">
                  <c:v>8.2039840000000003E-2</c:v>
                </c:pt>
                <c:pt idx="78">
                  <c:v>8.2039840000000003E-2</c:v>
                </c:pt>
                <c:pt idx="79">
                  <c:v>8.2039840000000003E-2</c:v>
                </c:pt>
                <c:pt idx="80">
                  <c:v>0.16407968000000001</c:v>
                </c:pt>
                <c:pt idx="81">
                  <c:v>0.16407968000000001</c:v>
                </c:pt>
                <c:pt idx="82">
                  <c:v>0.16407968000000001</c:v>
                </c:pt>
                <c:pt idx="83">
                  <c:v>0.16407968000000001</c:v>
                </c:pt>
                <c:pt idx="84">
                  <c:v>0.16407968000000001</c:v>
                </c:pt>
                <c:pt idx="85">
                  <c:v>0.16407968000000001</c:v>
                </c:pt>
                <c:pt idx="86">
                  <c:v>0.16407968000000001</c:v>
                </c:pt>
                <c:pt idx="87">
                  <c:v>0.16407968000000001</c:v>
                </c:pt>
                <c:pt idx="88">
                  <c:v>0.32815935000000002</c:v>
                </c:pt>
                <c:pt idx="89">
                  <c:v>0.32815935000000002</c:v>
                </c:pt>
                <c:pt idx="90">
                  <c:v>0.32815935000000002</c:v>
                </c:pt>
                <c:pt idx="91">
                  <c:v>0.32815935000000002</c:v>
                </c:pt>
                <c:pt idx="92">
                  <c:v>0.32815935000000002</c:v>
                </c:pt>
                <c:pt idx="93">
                  <c:v>0.32815935000000002</c:v>
                </c:pt>
                <c:pt idx="94">
                  <c:v>0.32815935000000002</c:v>
                </c:pt>
                <c:pt idx="95">
                  <c:v>0.32815935000000002</c:v>
                </c:pt>
              </c:numCache>
            </c:numRef>
          </c:xVal>
          <c:yVal>
            <c:numRef>
              <c:f>'[コアテック30min.xlsx]Chart Data'!$B$3:$B$390</c:f>
              <c:numCache>
                <c:formatCode>0.00E+00</c:formatCode>
                <c:ptCount val="388"/>
                <c:pt idx="0">
                  <c:v>1366000</c:v>
                </c:pt>
                <c:pt idx="1">
                  <c:v>1323000</c:v>
                </c:pt>
                <c:pt idx="2">
                  <c:v>1319000</c:v>
                </c:pt>
                <c:pt idx="3">
                  <c:v>1346000</c:v>
                </c:pt>
                <c:pt idx="4">
                  <c:v>1448000</c:v>
                </c:pt>
                <c:pt idx="5">
                  <c:v>1428000</c:v>
                </c:pt>
                <c:pt idx="6">
                  <c:v>1440000</c:v>
                </c:pt>
                <c:pt idx="7">
                  <c:v>1466000</c:v>
                </c:pt>
                <c:pt idx="8">
                  <c:v>1289000</c:v>
                </c:pt>
                <c:pt idx="9">
                  <c:v>1307000</c:v>
                </c:pt>
                <c:pt idx="10">
                  <c:v>1336000</c:v>
                </c:pt>
                <c:pt idx="11">
                  <c:v>1344000</c:v>
                </c:pt>
                <c:pt idx="12">
                  <c:v>1404000</c:v>
                </c:pt>
                <c:pt idx="13">
                  <c:v>1443000</c:v>
                </c:pt>
                <c:pt idx="14">
                  <c:v>1411000</c:v>
                </c:pt>
                <c:pt idx="15">
                  <c:v>1357000</c:v>
                </c:pt>
                <c:pt idx="16">
                  <c:v>1338000</c:v>
                </c:pt>
                <c:pt idx="17">
                  <c:v>1350000</c:v>
                </c:pt>
                <c:pt idx="18">
                  <c:v>1321000</c:v>
                </c:pt>
                <c:pt idx="19">
                  <c:v>1402000</c:v>
                </c:pt>
                <c:pt idx="20">
                  <c:v>1416000</c:v>
                </c:pt>
                <c:pt idx="21">
                  <c:v>1503000</c:v>
                </c:pt>
                <c:pt idx="22">
                  <c:v>1431000</c:v>
                </c:pt>
                <c:pt idx="23">
                  <c:v>1411000</c:v>
                </c:pt>
                <c:pt idx="24">
                  <c:v>1329000</c:v>
                </c:pt>
                <c:pt idx="25">
                  <c:v>1513000</c:v>
                </c:pt>
                <c:pt idx="26">
                  <c:v>1470000</c:v>
                </c:pt>
                <c:pt idx="27">
                  <c:v>1387000</c:v>
                </c:pt>
                <c:pt idx="28">
                  <c:v>1484000</c:v>
                </c:pt>
                <c:pt idx="29">
                  <c:v>1435000</c:v>
                </c:pt>
                <c:pt idx="30">
                  <c:v>1438000</c:v>
                </c:pt>
                <c:pt idx="31">
                  <c:v>1523000</c:v>
                </c:pt>
                <c:pt idx="32">
                  <c:v>1362000</c:v>
                </c:pt>
                <c:pt idx="33">
                  <c:v>1429000</c:v>
                </c:pt>
                <c:pt idx="34">
                  <c:v>1475000</c:v>
                </c:pt>
                <c:pt idx="35">
                  <c:v>1441000</c:v>
                </c:pt>
                <c:pt idx="36">
                  <c:v>1473000</c:v>
                </c:pt>
                <c:pt idx="37">
                  <c:v>1625000</c:v>
                </c:pt>
                <c:pt idx="38">
                  <c:v>1469000</c:v>
                </c:pt>
                <c:pt idx="39">
                  <c:v>1519000</c:v>
                </c:pt>
                <c:pt idx="40">
                  <c:v>1343000</c:v>
                </c:pt>
                <c:pt idx="41">
                  <c:v>1439000</c:v>
                </c:pt>
                <c:pt idx="42">
                  <c:v>1429000</c:v>
                </c:pt>
                <c:pt idx="43">
                  <c:v>1435000</c:v>
                </c:pt>
                <c:pt idx="44">
                  <c:v>1516000</c:v>
                </c:pt>
                <c:pt idx="45">
                  <c:v>1619000</c:v>
                </c:pt>
                <c:pt idx="46">
                  <c:v>1608000</c:v>
                </c:pt>
                <c:pt idx="47">
                  <c:v>1740000</c:v>
                </c:pt>
                <c:pt idx="48">
                  <c:v>1392000</c:v>
                </c:pt>
                <c:pt idx="49">
                  <c:v>1439000</c:v>
                </c:pt>
                <c:pt idx="50">
                  <c:v>746800</c:v>
                </c:pt>
                <c:pt idx="51">
                  <c:v>1494000</c:v>
                </c:pt>
                <c:pt idx="52">
                  <c:v>1477000</c:v>
                </c:pt>
                <c:pt idx="53">
                  <c:v>1606000</c:v>
                </c:pt>
                <c:pt idx="54">
                  <c:v>1646000</c:v>
                </c:pt>
                <c:pt idx="55">
                  <c:v>1563000</c:v>
                </c:pt>
                <c:pt idx="56">
                  <c:v>1257000</c:v>
                </c:pt>
                <c:pt idx="57">
                  <c:v>1260000</c:v>
                </c:pt>
                <c:pt idx="58">
                  <c:v>1459000</c:v>
                </c:pt>
                <c:pt idx="59">
                  <c:v>1455000</c:v>
                </c:pt>
                <c:pt idx="60">
                  <c:v>1463000</c:v>
                </c:pt>
                <c:pt idx="61">
                  <c:v>1464000</c:v>
                </c:pt>
                <c:pt idx="62">
                  <c:v>1533000</c:v>
                </c:pt>
                <c:pt idx="63">
                  <c:v>1469000</c:v>
                </c:pt>
                <c:pt idx="64">
                  <c:v>1436000</c:v>
                </c:pt>
                <c:pt idx="65">
                  <c:v>1307000</c:v>
                </c:pt>
                <c:pt idx="66">
                  <c:v>1376000</c:v>
                </c:pt>
                <c:pt idx="67">
                  <c:v>1509000</c:v>
                </c:pt>
                <c:pt idx="68">
                  <c:v>1434000</c:v>
                </c:pt>
                <c:pt idx="69">
                  <c:v>1492000</c:v>
                </c:pt>
                <c:pt idx="70">
                  <c:v>1453000</c:v>
                </c:pt>
                <c:pt idx="71">
                  <c:v>1311000</c:v>
                </c:pt>
                <c:pt idx="72">
                  <c:v>1376000</c:v>
                </c:pt>
                <c:pt idx="73">
                  <c:v>1391000</c:v>
                </c:pt>
                <c:pt idx="74">
                  <c:v>1416000</c:v>
                </c:pt>
                <c:pt idx="75">
                  <c:v>1453000</c:v>
                </c:pt>
                <c:pt idx="76">
                  <c:v>1427000</c:v>
                </c:pt>
                <c:pt idx="77">
                  <c:v>1542000</c:v>
                </c:pt>
                <c:pt idx="78">
                  <c:v>1497000</c:v>
                </c:pt>
                <c:pt idx="79">
                  <c:v>1536000</c:v>
                </c:pt>
                <c:pt idx="80">
                  <c:v>1570000</c:v>
                </c:pt>
                <c:pt idx="81">
                  <c:v>1515000</c:v>
                </c:pt>
                <c:pt idx="82">
                  <c:v>1437000</c:v>
                </c:pt>
                <c:pt idx="83">
                  <c:v>1570000</c:v>
                </c:pt>
                <c:pt idx="84">
                  <c:v>1466000</c:v>
                </c:pt>
                <c:pt idx="85">
                  <c:v>1500000</c:v>
                </c:pt>
                <c:pt idx="86">
                  <c:v>1579000</c:v>
                </c:pt>
                <c:pt idx="87">
                  <c:v>1369000</c:v>
                </c:pt>
                <c:pt idx="88">
                  <c:v>1432000</c:v>
                </c:pt>
                <c:pt idx="89">
                  <c:v>1542000</c:v>
                </c:pt>
                <c:pt idx="90">
                  <c:v>1400000</c:v>
                </c:pt>
                <c:pt idx="91">
                  <c:v>1400000</c:v>
                </c:pt>
                <c:pt idx="92">
                  <c:v>1560000</c:v>
                </c:pt>
                <c:pt idx="93">
                  <c:v>1491000</c:v>
                </c:pt>
                <c:pt idx="94">
                  <c:v>1469000</c:v>
                </c:pt>
                <c:pt idx="95">
                  <c:v>1603000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7F5-4C83-AF68-2308C76BE427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'[コアテック30min.xlsx]Chart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1.6407999999999999E-4</c:v>
                </c:pt>
                <c:pt idx="98" formatCode="0.00E+00">
                  <c:v>2.4611999999999995E-4</c:v>
                </c:pt>
                <c:pt idx="99" formatCode="0.00E+00">
                  <c:v>3.2815999999999998E-4</c:v>
                </c:pt>
                <c:pt idx="100" formatCode="0.00E+00">
                  <c:v>3.8968999999999994E-4</c:v>
                </c:pt>
                <c:pt idx="101" formatCode="0.00E+00">
                  <c:v>4.5121999999999995E-4</c:v>
                </c:pt>
                <c:pt idx="102" formatCode="0.00E+00">
                  <c:v>5.1274999999999997E-4</c:v>
                </c:pt>
                <c:pt idx="103" formatCode="0.00E+00">
                  <c:v>5.7427999999999993E-4</c:v>
                </c:pt>
                <c:pt idx="104" formatCode="0.00E+00">
                  <c:v>6.9733999999999996E-4</c:v>
                </c:pt>
                <c:pt idx="105" formatCode="0.00E+00">
                  <c:v>8.2039999999999999E-4</c:v>
                </c:pt>
                <c:pt idx="106" formatCode="0.00E+00">
                  <c:v>1.6408E-3</c:v>
                </c:pt>
                <c:pt idx="107" formatCode="0.00E+00">
                  <c:v>3.28159E-3</c:v>
                </c:pt>
                <c:pt idx="108" formatCode="0.00E+00">
                  <c:v>8.2039799999999996E-3</c:v>
                </c:pt>
                <c:pt idx="109" formatCode="0.00E+00">
                  <c:v>1.6407970000000001E-2</c:v>
                </c:pt>
                <c:pt idx="110" formatCode="0.00E+00">
                  <c:v>3.2815940000000002E-2</c:v>
                </c:pt>
                <c:pt idx="111" formatCode="0.00E+00">
                  <c:v>8.2039840000000003E-2</c:v>
                </c:pt>
                <c:pt idx="112" formatCode="0.00E+00">
                  <c:v>0.16407968000000001</c:v>
                </c:pt>
                <c:pt idx="113" formatCode="0.00E+00">
                  <c:v>0.32815935000000002</c:v>
                </c:pt>
              </c:numCache>
            </c:numRef>
          </c:xVal>
          <c:yVal>
            <c:numRef>
              <c:f>'[コアテック30min.xlsx]Chart Data'!$F$3:$F$390</c:f>
              <c:numCache>
                <c:formatCode>General</c:formatCode>
                <c:ptCount val="388"/>
                <c:pt idx="96" formatCode="0.00E+00">
                  <c:v>1377514.1777860099</c:v>
                </c:pt>
                <c:pt idx="97" formatCode="0.00E+00">
                  <c:v>1378700.6737156417</c:v>
                </c:pt>
                <c:pt idx="98" formatCode="0.00E+00">
                  <c:v>1383128.2095165469</c:v>
                </c:pt>
                <c:pt idx="99" formatCode="0.00E+00">
                  <c:v>1392890.1553621094</c:v>
                </c:pt>
                <c:pt idx="100" formatCode="0.00E+00">
                  <c:v>1403271.3828025984</c:v>
                </c:pt>
                <c:pt idx="101" formatCode="0.00E+00">
                  <c:v>1414547.5366366648</c:v>
                </c:pt>
                <c:pt idx="102" formatCode="0.00E+00">
                  <c:v>1425032.1695571905</c:v>
                </c:pt>
                <c:pt idx="103" formatCode="0.00E+00">
                  <c:v>1433758.2998438105</c:v>
                </c:pt>
                <c:pt idx="104" formatCode="0.00E+00">
                  <c:v>1445578.9955240698</c:v>
                </c:pt>
                <c:pt idx="105" formatCode="0.00E+00">
                  <c:v>1451985.3160274778</c:v>
                </c:pt>
                <c:pt idx="106" formatCode="0.00E+00">
                  <c:v>1460003.9615193922</c:v>
                </c:pt>
                <c:pt idx="107" formatCode="0.00E+00">
                  <c:v>1460574.54176658</c:v>
                </c:pt>
                <c:pt idx="108" formatCode="0.00E+00">
                  <c:v>1460612.6816236549</c:v>
                </c:pt>
                <c:pt idx="109" formatCode="0.00E+00">
                  <c:v>1460613.6467277086</c:v>
                </c:pt>
                <c:pt idx="110" formatCode="0.00E+00">
                  <c:v>1460613.708300469</c:v>
                </c:pt>
                <c:pt idx="111" formatCode="0.00E+00">
                  <c:v>1460613.7123860384</c:v>
                </c:pt>
                <c:pt idx="112" formatCode="0.00E+00">
                  <c:v>1460613.7124893728</c:v>
                </c:pt>
                <c:pt idx="113" formatCode="0.00E+00">
                  <c:v>1460613.7124959652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7F5-4C83-AF68-2308C76BE4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1099904"/>
        <c:axId val="1"/>
      </c:scatterChart>
      <c:valAx>
        <c:axId val="1191099904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191099904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045762034168943"/>
          <c:y val="6.0916280184992774E-2"/>
          <c:w val="0.70075123782951443"/>
          <c:h val="0.8290661580301422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'[コアテック60min.xlsx]Chart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'[コアテック60min.xlsx]Chart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'[コアテック60min.xlsx]Chart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1.6407999999999999E-4</c:v>
                </c:pt>
                <c:pt idx="9">
                  <c:v>1.6407999999999999E-4</c:v>
                </c:pt>
                <c:pt idx="10">
                  <c:v>1.6407999999999999E-4</c:v>
                </c:pt>
                <c:pt idx="11">
                  <c:v>1.6407999999999999E-4</c:v>
                </c:pt>
                <c:pt idx="12">
                  <c:v>1.6407999999999999E-4</c:v>
                </c:pt>
                <c:pt idx="13">
                  <c:v>1.6407999999999999E-4</c:v>
                </c:pt>
                <c:pt idx="14">
                  <c:v>1.6407999999999999E-4</c:v>
                </c:pt>
                <c:pt idx="15">
                  <c:v>1.6407999999999999E-4</c:v>
                </c:pt>
                <c:pt idx="16">
                  <c:v>3.2815999999999998E-4</c:v>
                </c:pt>
                <c:pt idx="17">
                  <c:v>3.2815999999999998E-4</c:v>
                </c:pt>
                <c:pt idx="18">
                  <c:v>3.2815999999999998E-4</c:v>
                </c:pt>
                <c:pt idx="19">
                  <c:v>3.2815999999999998E-4</c:v>
                </c:pt>
                <c:pt idx="20">
                  <c:v>3.2815999999999998E-4</c:v>
                </c:pt>
                <c:pt idx="21">
                  <c:v>3.2815999999999998E-4</c:v>
                </c:pt>
                <c:pt idx="22">
                  <c:v>3.2815999999999998E-4</c:v>
                </c:pt>
                <c:pt idx="23">
                  <c:v>3.2815999999999998E-4</c:v>
                </c:pt>
                <c:pt idx="24">
                  <c:v>8.2039999999999999E-4</c:v>
                </c:pt>
                <c:pt idx="25">
                  <c:v>8.2039999999999999E-4</c:v>
                </c:pt>
                <c:pt idx="26">
                  <c:v>8.2039999999999999E-4</c:v>
                </c:pt>
                <c:pt idx="27">
                  <c:v>8.2039999999999999E-4</c:v>
                </c:pt>
                <c:pt idx="28">
                  <c:v>8.2039999999999999E-4</c:v>
                </c:pt>
                <c:pt idx="29">
                  <c:v>8.2039999999999999E-4</c:v>
                </c:pt>
                <c:pt idx="30">
                  <c:v>8.2039999999999999E-4</c:v>
                </c:pt>
                <c:pt idx="31">
                  <c:v>8.2039999999999999E-4</c:v>
                </c:pt>
                <c:pt idx="32">
                  <c:v>1.6408E-3</c:v>
                </c:pt>
                <c:pt idx="33">
                  <c:v>1.6408E-3</c:v>
                </c:pt>
                <c:pt idx="34">
                  <c:v>1.6408E-3</c:v>
                </c:pt>
                <c:pt idx="35">
                  <c:v>1.6408E-3</c:v>
                </c:pt>
                <c:pt idx="36">
                  <c:v>1.6408E-3</c:v>
                </c:pt>
                <c:pt idx="37">
                  <c:v>1.6408E-3</c:v>
                </c:pt>
                <c:pt idx="38">
                  <c:v>1.6408E-3</c:v>
                </c:pt>
                <c:pt idx="39">
                  <c:v>1.6408E-3</c:v>
                </c:pt>
                <c:pt idx="40">
                  <c:v>3.28159E-3</c:v>
                </c:pt>
                <c:pt idx="41">
                  <c:v>3.28159E-3</c:v>
                </c:pt>
                <c:pt idx="42">
                  <c:v>3.28159E-3</c:v>
                </c:pt>
                <c:pt idx="43">
                  <c:v>3.28159E-3</c:v>
                </c:pt>
                <c:pt idx="44">
                  <c:v>3.28159E-3</c:v>
                </c:pt>
                <c:pt idx="45">
                  <c:v>3.28159E-3</c:v>
                </c:pt>
                <c:pt idx="46">
                  <c:v>3.28159E-3</c:v>
                </c:pt>
                <c:pt idx="47">
                  <c:v>3.28159E-3</c:v>
                </c:pt>
                <c:pt idx="48">
                  <c:v>8.2039799999999996E-3</c:v>
                </c:pt>
                <c:pt idx="49">
                  <c:v>8.2039799999999996E-3</c:v>
                </c:pt>
                <c:pt idx="50">
                  <c:v>8.2039799999999996E-3</c:v>
                </c:pt>
                <c:pt idx="51">
                  <c:v>8.2039799999999996E-3</c:v>
                </c:pt>
                <c:pt idx="52">
                  <c:v>8.2039799999999996E-3</c:v>
                </c:pt>
                <c:pt idx="53">
                  <c:v>8.2039799999999996E-3</c:v>
                </c:pt>
                <c:pt idx="54">
                  <c:v>8.2039799999999996E-3</c:v>
                </c:pt>
                <c:pt idx="55">
                  <c:v>8.2039799999999996E-3</c:v>
                </c:pt>
                <c:pt idx="56">
                  <c:v>1.6407970000000001E-2</c:v>
                </c:pt>
                <c:pt idx="57">
                  <c:v>1.6407970000000001E-2</c:v>
                </c:pt>
                <c:pt idx="58">
                  <c:v>1.6407970000000001E-2</c:v>
                </c:pt>
                <c:pt idx="59">
                  <c:v>1.6407970000000001E-2</c:v>
                </c:pt>
                <c:pt idx="60">
                  <c:v>1.6407970000000001E-2</c:v>
                </c:pt>
                <c:pt idx="61">
                  <c:v>1.6407970000000001E-2</c:v>
                </c:pt>
                <c:pt idx="62">
                  <c:v>1.6407970000000001E-2</c:v>
                </c:pt>
                <c:pt idx="63">
                  <c:v>1.6407970000000001E-2</c:v>
                </c:pt>
                <c:pt idx="64">
                  <c:v>3.2815940000000002E-2</c:v>
                </c:pt>
                <c:pt idx="65">
                  <c:v>3.2815940000000002E-2</c:v>
                </c:pt>
                <c:pt idx="66">
                  <c:v>3.2815940000000002E-2</c:v>
                </c:pt>
                <c:pt idx="67">
                  <c:v>3.2815940000000002E-2</c:v>
                </c:pt>
                <c:pt idx="68">
                  <c:v>3.2815940000000002E-2</c:v>
                </c:pt>
                <c:pt idx="69">
                  <c:v>3.2815940000000002E-2</c:v>
                </c:pt>
                <c:pt idx="70">
                  <c:v>3.2815940000000002E-2</c:v>
                </c:pt>
                <c:pt idx="71">
                  <c:v>3.2815940000000002E-2</c:v>
                </c:pt>
                <c:pt idx="72">
                  <c:v>8.2039840000000003E-2</c:v>
                </c:pt>
                <c:pt idx="73">
                  <c:v>8.2039840000000003E-2</c:v>
                </c:pt>
                <c:pt idx="74">
                  <c:v>8.2039840000000003E-2</c:v>
                </c:pt>
                <c:pt idx="75">
                  <c:v>8.2039840000000003E-2</c:v>
                </c:pt>
                <c:pt idx="76">
                  <c:v>8.2039840000000003E-2</c:v>
                </c:pt>
                <c:pt idx="77">
                  <c:v>8.2039840000000003E-2</c:v>
                </c:pt>
                <c:pt idx="78">
                  <c:v>8.2039840000000003E-2</c:v>
                </c:pt>
                <c:pt idx="79">
                  <c:v>8.2039840000000003E-2</c:v>
                </c:pt>
                <c:pt idx="80">
                  <c:v>0.16407968000000001</c:v>
                </c:pt>
                <c:pt idx="81">
                  <c:v>0.16407968000000001</c:v>
                </c:pt>
                <c:pt idx="82">
                  <c:v>0.16407968000000001</c:v>
                </c:pt>
                <c:pt idx="83">
                  <c:v>0.16407968000000001</c:v>
                </c:pt>
                <c:pt idx="84">
                  <c:v>0.16407968000000001</c:v>
                </c:pt>
                <c:pt idx="85">
                  <c:v>0.16407968000000001</c:v>
                </c:pt>
                <c:pt idx="86">
                  <c:v>0.16407968000000001</c:v>
                </c:pt>
                <c:pt idx="87">
                  <c:v>0.16407968000000001</c:v>
                </c:pt>
                <c:pt idx="88">
                  <c:v>0.32815935000000002</c:v>
                </c:pt>
                <c:pt idx="89">
                  <c:v>0.32815935000000002</c:v>
                </c:pt>
                <c:pt idx="90">
                  <c:v>0.32815935000000002</c:v>
                </c:pt>
                <c:pt idx="91">
                  <c:v>0.32815935000000002</c:v>
                </c:pt>
                <c:pt idx="92">
                  <c:v>0.32815935000000002</c:v>
                </c:pt>
                <c:pt idx="93">
                  <c:v>0.32815935000000002</c:v>
                </c:pt>
                <c:pt idx="94">
                  <c:v>0.32815935000000002</c:v>
                </c:pt>
                <c:pt idx="95">
                  <c:v>0.32815935000000002</c:v>
                </c:pt>
              </c:numCache>
            </c:numRef>
          </c:xVal>
          <c:yVal>
            <c:numRef>
              <c:f>'[コアテック60min.xlsx]Chart Data'!$B$3:$B$390</c:f>
              <c:numCache>
                <c:formatCode>0.00E+00</c:formatCode>
                <c:ptCount val="388"/>
                <c:pt idx="0">
                  <c:v>2096000</c:v>
                </c:pt>
                <c:pt idx="1">
                  <c:v>1995000</c:v>
                </c:pt>
                <c:pt idx="2">
                  <c:v>2049000</c:v>
                </c:pt>
                <c:pt idx="3">
                  <c:v>2121000</c:v>
                </c:pt>
                <c:pt idx="4">
                  <c:v>2190000</c:v>
                </c:pt>
                <c:pt idx="5">
                  <c:v>2129000</c:v>
                </c:pt>
                <c:pt idx="6">
                  <c:v>2188000</c:v>
                </c:pt>
                <c:pt idx="7">
                  <c:v>2159000</c:v>
                </c:pt>
                <c:pt idx="8">
                  <c:v>1968000</c:v>
                </c:pt>
                <c:pt idx="9">
                  <c:v>1937000</c:v>
                </c:pt>
                <c:pt idx="10">
                  <c:v>1998000</c:v>
                </c:pt>
                <c:pt idx="11">
                  <c:v>2057000</c:v>
                </c:pt>
                <c:pt idx="12">
                  <c:v>2129000</c:v>
                </c:pt>
                <c:pt idx="13">
                  <c:v>2247000</c:v>
                </c:pt>
                <c:pt idx="14">
                  <c:v>2160000</c:v>
                </c:pt>
                <c:pt idx="15">
                  <c:v>2121000</c:v>
                </c:pt>
                <c:pt idx="16">
                  <c:v>2056000</c:v>
                </c:pt>
                <c:pt idx="17">
                  <c:v>1985000</c:v>
                </c:pt>
                <c:pt idx="18">
                  <c:v>1971000</c:v>
                </c:pt>
                <c:pt idx="19">
                  <c:v>2055000</c:v>
                </c:pt>
                <c:pt idx="20">
                  <c:v>2049000</c:v>
                </c:pt>
                <c:pt idx="21">
                  <c:v>2201000</c:v>
                </c:pt>
                <c:pt idx="22">
                  <c:v>2092000</c:v>
                </c:pt>
                <c:pt idx="23">
                  <c:v>2068000</c:v>
                </c:pt>
                <c:pt idx="24">
                  <c:v>2002000</c:v>
                </c:pt>
                <c:pt idx="25">
                  <c:v>2142000</c:v>
                </c:pt>
                <c:pt idx="26">
                  <c:v>2106000</c:v>
                </c:pt>
                <c:pt idx="27">
                  <c:v>2076000</c:v>
                </c:pt>
                <c:pt idx="28">
                  <c:v>2190000</c:v>
                </c:pt>
                <c:pt idx="29">
                  <c:v>2173000</c:v>
                </c:pt>
                <c:pt idx="30">
                  <c:v>2193000</c:v>
                </c:pt>
                <c:pt idx="31">
                  <c:v>2236000</c:v>
                </c:pt>
                <c:pt idx="32">
                  <c:v>2137000</c:v>
                </c:pt>
                <c:pt idx="33">
                  <c:v>2081000</c:v>
                </c:pt>
                <c:pt idx="34">
                  <c:v>2179000</c:v>
                </c:pt>
                <c:pt idx="35">
                  <c:v>2169000</c:v>
                </c:pt>
                <c:pt idx="36">
                  <c:v>2194000</c:v>
                </c:pt>
                <c:pt idx="37">
                  <c:v>2327000</c:v>
                </c:pt>
                <c:pt idx="38">
                  <c:v>2117000</c:v>
                </c:pt>
                <c:pt idx="39">
                  <c:v>2101000</c:v>
                </c:pt>
                <c:pt idx="40">
                  <c:v>2033000</c:v>
                </c:pt>
                <c:pt idx="41">
                  <c:v>2068000</c:v>
                </c:pt>
                <c:pt idx="42">
                  <c:v>2052000</c:v>
                </c:pt>
                <c:pt idx="43">
                  <c:v>2065000</c:v>
                </c:pt>
                <c:pt idx="44">
                  <c:v>2181000</c:v>
                </c:pt>
                <c:pt idx="45">
                  <c:v>2151000</c:v>
                </c:pt>
                <c:pt idx="46">
                  <c:v>2187000</c:v>
                </c:pt>
                <c:pt idx="47">
                  <c:v>2353000</c:v>
                </c:pt>
                <c:pt idx="48">
                  <c:v>2121000</c:v>
                </c:pt>
                <c:pt idx="49">
                  <c:v>2134000</c:v>
                </c:pt>
                <c:pt idx="50">
                  <c:v>1046000</c:v>
                </c:pt>
                <c:pt idx="51">
                  <c:v>2176000</c:v>
                </c:pt>
                <c:pt idx="52">
                  <c:v>2147000</c:v>
                </c:pt>
                <c:pt idx="53">
                  <c:v>2332000</c:v>
                </c:pt>
                <c:pt idx="54">
                  <c:v>2324000</c:v>
                </c:pt>
                <c:pt idx="55">
                  <c:v>2113000</c:v>
                </c:pt>
                <c:pt idx="56">
                  <c:v>2020000</c:v>
                </c:pt>
                <c:pt idx="57">
                  <c:v>1828000</c:v>
                </c:pt>
                <c:pt idx="58">
                  <c:v>2107000</c:v>
                </c:pt>
                <c:pt idx="59">
                  <c:v>2051000</c:v>
                </c:pt>
                <c:pt idx="60">
                  <c:v>2149000</c:v>
                </c:pt>
                <c:pt idx="61">
                  <c:v>2133000</c:v>
                </c:pt>
                <c:pt idx="62">
                  <c:v>2220000</c:v>
                </c:pt>
                <c:pt idx="63">
                  <c:v>2032000</c:v>
                </c:pt>
                <c:pt idx="64">
                  <c:v>2194000</c:v>
                </c:pt>
                <c:pt idx="65">
                  <c:v>1908000</c:v>
                </c:pt>
                <c:pt idx="66">
                  <c:v>1986000</c:v>
                </c:pt>
                <c:pt idx="67">
                  <c:v>2209000</c:v>
                </c:pt>
                <c:pt idx="68">
                  <c:v>2146000</c:v>
                </c:pt>
                <c:pt idx="69">
                  <c:v>2209000</c:v>
                </c:pt>
                <c:pt idx="70">
                  <c:v>2124000</c:v>
                </c:pt>
                <c:pt idx="71">
                  <c:v>1906000</c:v>
                </c:pt>
                <c:pt idx="72">
                  <c:v>2046000</c:v>
                </c:pt>
                <c:pt idx="73">
                  <c:v>2018000</c:v>
                </c:pt>
                <c:pt idx="74">
                  <c:v>2186000</c:v>
                </c:pt>
                <c:pt idx="75">
                  <c:v>2108000</c:v>
                </c:pt>
                <c:pt idx="76">
                  <c:v>2191000</c:v>
                </c:pt>
                <c:pt idx="77">
                  <c:v>2280000</c:v>
                </c:pt>
                <c:pt idx="78">
                  <c:v>2260000</c:v>
                </c:pt>
                <c:pt idx="79">
                  <c:v>2230000</c:v>
                </c:pt>
                <c:pt idx="80">
                  <c:v>2402000</c:v>
                </c:pt>
                <c:pt idx="81">
                  <c:v>2189000</c:v>
                </c:pt>
                <c:pt idx="82">
                  <c:v>2172000</c:v>
                </c:pt>
                <c:pt idx="83">
                  <c:v>2333000</c:v>
                </c:pt>
                <c:pt idx="84">
                  <c:v>2229000</c:v>
                </c:pt>
                <c:pt idx="85">
                  <c:v>2266000</c:v>
                </c:pt>
                <c:pt idx="86">
                  <c:v>2338000</c:v>
                </c:pt>
                <c:pt idx="87">
                  <c:v>2086000</c:v>
                </c:pt>
                <c:pt idx="88">
                  <c:v>2165000</c:v>
                </c:pt>
                <c:pt idx="89">
                  <c:v>2235000</c:v>
                </c:pt>
                <c:pt idx="90">
                  <c:v>2094000</c:v>
                </c:pt>
                <c:pt idx="91">
                  <c:v>2097000</c:v>
                </c:pt>
                <c:pt idx="92">
                  <c:v>2352000</c:v>
                </c:pt>
                <c:pt idx="93">
                  <c:v>2284000</c:v>
                </c:pt>
                <c:pt idx="94">
                  <c:v>2313000</c:v>
                </c:pt>
                <c:pt idx="95">
                  <c:v>2437000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502-4CA9-94ED-8C8814DA3E04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'[コアテック60min.xlsx]Chart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1.6407999999999999E-4</c:v>
                </c:pt>
                <c:pt idx="98" formatCode="0.00E+00">
                  <c:v>3.2815999999999998E-4</c:v>
                </c:pt>
                <c:pt idx="99" formatCode="0.00E+00">
                  <c:v>8.2039999999999999E-4</c:v>
                </c:pt>
                <c:pt idx="100" formatCode="0.00E+00">
                  <c:v>1.6408E-3</c:v>
                </c:pt>
                <c:pt idx="101" formatCode="0.00E+00">
                  <c:v>3.28159E-3</c:v>
                </c:pt>
                <c:pt idx="102" formatCode="0.00E+00">
                  <c:v>8.2039799999999996E-3</c:v>
                </c:pt>
                <c:pt idx="103" formatCode="0.00E+00">
                  <c:v>1.6407970000000001E-2</c:v>
                </c:pt>
                <c:pt idx="104" formatCode="0.00E+00">
                  <c:v>3.2815940000000002E-2</c:v>
                </c:pt>
                <c:pt idx="105" formatCode="0.00E+00">
                  <c:v>5.7427890000000002E-2</c:v>
                </c:pt>
                <c:pt idx="106" formatCode="0.00E+00">
                  <c:v>6.9733865000000006E-2</c:v>
                </c:pt>
                <c:pt idx="107" formatCode="0.00E+00">
                  <c:v>7.5886852500000004E-2</c:v>
                </c:pt>
                <c:pt idx="108" formatCode="0.00E+00">
                  <c:v>7.7425099375000001E-2</c:v>
                </c:pt>
                <c:pt idx="109" formatCode="0.00E+00">
                  <c:v>7.8963346250000011E-2</c:v>
                </c:pt>
                <c:pt idx="110" formatCode="0.00E+00">
                  <c:v>8.0501593125000007E-2</c:v>
                </c:pt>
                <c:pt idx="111" formatCode="0.00E+00">
                  <c:v>8.1270716562500012E-2</c:v>
                </c:pt>
                <c:pt idx="112" formatCode="0.00E+00">
                  <c:v>8.2039840000000003E-2</c:v>
                </c:pt>
                <c:pt idx="113" formatCode="0.00E+00">
                  <c:v>8.3321712500000006E-2</c:v>
                </c:pt>
                <c:pt idx="114" formatCode="0.00E+00">
                  <c:v>8.4603585000000009E-2</c:v>
                </c:pt>
                <c:pt idx="115" formatCode="0.00E+00">
                  <c:v>8.5885457500000012E-2</c:v>
                </c:pt>
                <c:pt idx="116" formatCode="0.00E+00">
                  <c:v>8.7167330000000001E-2</c:v>
                </c:pt>
                <c:pt idx="117" formatCode="0.00E+00">
                  <c:v>8.9731074999999993E-2</c:v>
                </c:pt>
                <c:pt idx="118" formatCode="0.00E+00">
                  <c:v>9.229482E-2</c:v>
                </c:pt>
                <c:pt idx="119" formatCode="0.00E+00">
                  <c:v>0.1025498</c:v>
                </c:pt>
                <c:pt idx="120" formatCode="0.00E+00">
                  <c:v>0.12305976</c:v>
                </c:pt>
                <c:pt idx="121" formatCode="0.00E+00">
                  <c:v>0.16407968000000001</c:v>
                </c:pt>
                <c:pt idx="122" formatCode="0.00E+00">
                  <c:v>0.32815935000000002</c:v>
                </c:pt>
              </c:numCache>
            </c:numRef>
          </c:xVal>
          <c:yVal>
            <c:numRef>
              <c:f>'[コアテック60min.xlsx]Chart Data'!$F$3:$F$390</c:f>
              <c:numCache>
                <c:formatCode>General</c:formatCode>
                <c:ptCount val="388"/>
                <c:pt idx="96" formatCode="0.00E+00">
                  <c:v>2099291.6666666637</c:v>
                </c:pt>
                <c:pt idx="97" formatCode="0.00E+00">
                  <c:v>2099291.6666666637</c:v>
                </c:pt>
                <c:pt idx="98" formatCode="0.00E+00">
                  <c:v>2099291.6666666637</c:v>
                </c:pt>
                <c:pt idx="99" formatCode="0.00E+00">
                  <c:v>2099291.6666666637</c:v>
                </c:pt>
                <c:pt idx="100" formatCode="0.00E+00">
                  <c:v>2099291.6666666637</c:v>
                </c:pt>
                <c:pt idx="101" formatCode="0.00E+00">
                  <c:v>2099291.6666666637</c:v>
                </c:pt>
                <c:pt idx="102" formatCode="0.00E+00">
                  <c:v>2099291.6666666637</c:v>
                </c:pt>
                <c:pt idx="103" formatCode="0.00E+00">
                  <c:v>2099291.6666666637</c:v>
                </c:pt>
                <c:pt idx="104" formatCode="0.00E+00">
                  <c:v>2099291.6666666637</c:v>
                </c:pt>
                <c:pt idx="105" formatCode="0.00E+00">
                  <c:v>2099291.8689418421</c:v>
                </c:pt>
                <c:pt idx="106" formatCode="0.00E+00">
                  <c:v>2099567.4867887036</c:v>
                </c:pt>
                <c:pt idx="107" formatCode="0.00E+00">
                  <c:v>2105440.7818334377</c:v>
                </c:pt>
                <c:pt idx="108" formatCode="0.00E+00">
                  <c:v>2111696.9639790086</c:v>
                </c:pt>
                <c:pt idx="109" formatCode="0.00E+00">
                  <c:v>2122965.0353087191</c:v>
                </c:pt>
                <c:pt idx="110" formatCode="0.00E+00">
                  <c:v>2140918.737744499</c:v>
                </c:pt>
                <c:pt idx="111" formatCode="0.00E+00">
                  <c:v>2152339.7526447796</c:v>
                </c:pt>
                <c:pt idx="112" formatCode="0.00E+00">
                  <c:v>2164875.0011184081</c:v>
                </c:pt>
                <c:pt idx="113" formatCode="0.00E+00">
                  <c:v>2186370.1740565388</c:v>
                </c:pt>
                <c:pt idx="114" formatCode="0.00E+00">
                  <c:v>2205752.3972119847</c:v>
                </c:pt>
                <c:pt idx="115" formatCode="0.00E+00">
                  <c:v>2220926.0558705549</c:v>
                </c:pt>
                <c:pt idx="116" formatCode="0.00E+00">
                  <c:v>2231585.6583406092</c:v>
                </c:pt>
                <c:pt idx="117" formatCode="0.00E+00">
                  <c:v>2242883.0035303961</c:v>
                </c:pt>
                <c:pt idx="118" formatCode="0.00E+00">
                  <c:v>2247110.414412179</c:v>
                </c:pt>
                <c:pt idx="119" formatCode="0.00E+00">
                  <c:v>2249451.7330057658</c:v>
                </c:pt>
                <c:pt idx="120" formatCode="0.00E+00">
                  <c:v>2249499.945119035</c:v>
                </c:pt>
                <c:pt idx="121" formatCode="0.00E+00">
                  <c:v>2249499.9999993523</c:v>
                </c:pt>
                <c:pt idx="122" formatCode="0.00E+00">
                  <c:v>2249500.0000005928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502-4CA9-94ED-8C8814DA3E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637344"/>
        <c:axId val="1"/>
      </c:scatterChart>
      <c:valAx>
        <c:axId val="39637344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39637344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5.9210976635512058E-2"/>
          <c:w val="0.67612565336012387"/>
          <c:h val="0.82851820543733823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0.17313018999999999</c:v>
                </c:pt>
                <c:pt idx="9">
                  <c:v>0.17313018999999999</c:v>
                </c:pt>
                <c:pt idx="10">
                  <c:v>0.17313018999999999</c:v>
                </c:pt>
                <c:pt idx="11">
                  <c:v>0.17313018999999999</c:v>
                </c:pt>
                <c:pt idx="12">
                  <c:v>0.17313018999999999</c:v>
                </c:pt>
                <c:pt idx="13">
                  <c:v>0.17313018999999999</c:v>
                </c:pt>
                <c:pt idx="14">
                  <c:v>0.17313018999999999</c:v>
                </c:pt>
                <c:pt idx="15">
                  <c:v>0.17313018999999999</c:v>
                </c:pt>
                <c:pt idx="16">
                  <c:v>0.34626038999999997</c:v>
                </c:pt>
                <c:pt idx="17">
                  <c:v>0.34626038999999997</c:v>
                </c:pt>
                <c:pt idx="18">
                  <c:v>0.34626038999999997</c:v>
                </c:pt>
                <c:pt idx="19">
                  <c:v>0.34626038999999997</c:v>
                </c:pt>
                <c:pt idx="20">
                  <c:v>0.34626038999999997</c:v>
                </c:pt>
                <c:pt idx="21">
                  <c:v>0.34626038999999997</c:v>
                </c:pt>
                <c:pt idx="22">
                  <c:v>0.34626038999999997</c:v>
                </c:pt>
                <c:pt idx="23">
                  <c:v>0.34626038999999997</c:v>
                </c:pt>
                <c:pt idx="24">
                  <c:v>0.69252077999999995</c:v>
                </c:pt>
                <c:pt idx="25">
                  <c:v>0.69252077999999995</c:v>
                </c:pt>
                <c:pt idx="26">
                  <c:v>0.69252077999999995</c:v>
                </c:pt>
                <c:pt idx="27">
                  <c:v>0.69252077999999995</c:v>
                </c:pt>
                <c:pt idx="28">
                  <c:v>0.69252077999999995</c:v>
                </c:pt>
                <c:pt idx="29">
                  <c:v>0.69252077999999995</c:v>
                </c:pt>
                <c:pt idx="30">
                  <c:v>0.69252077999999995</c:v>
                </c:pt>
                <c:pt idx="31">
                  <c:v>0.69252077999999995</c:v>
                </c:pt>
                <c:pt idx="32">
                  <c:v>1.73130194</c:v>
                </c:pt>
                <c:pt idx="33">
                  <c:v>1.73130194</c:v>
                </c:pt>
                <c:pt idx="34">
                  <c:v>1.73130194</c:v>
                </c:pt>
                <c:pt idx="35">
                  <c:v>1.73130194</c:v>
                </c:pt>
                <c:pt idx="36">
                  <c:v>1.73130194</c:v>
                </c:pt>
                <c:pt idx="37">
                  <c:v>1.73130194</c:v>
                </c:pt>
                <c:pt idx="38">
                  <c:v>1.73130194</c:v>
                </c:pt>
                <c:pt idx="39">
                  <c:v>1.73130194</c:v>
                </c:pt>
                <c:pt idx="40">
                  <c:v>3.4626038800000001</c:v>
                </c:pt>
                <c:pt idx="41">
                  <c:v>3.4626038800000001</c:v>
                </c:pt>
                <c:pt idx="42">
                  <c:v>3.4626038800000001</c:v>
                </c:pt>
                <c:pt idx="43">
                  <c:v>3.4626038800000001</c:v>
                </c:pt>
                <c:pt idx="44">
                  <c:v>3.4626038800000001</c:v>
                </c:pt>
                <c:pt idx="45">
                  <c:v>3.4626038800000001</c:v>
                </c:pt>
                <c:pt idx="46">
                  <c:v>3.4626038800000001</c:v>
                </c:pt>
                <c:pt idx="47">
                  <c:v>3.4626038800000001</c:v>
                </c:pt>
                <c:pt idx="48">
                  <c:v>6.9252077600000002</c:v>
                </c:pt>
                <c:pt idx="49">
                  <c:v>6.9252077600000002</c:v>
                </c:pt>
                <c:pt idx="50">
                  <c:v>6.9252077600000002</c:v>
                </c:pt>
                <c:pt idx="51">
                  <c:v>6.9252077600000002</c:v>
                </c:pt>
                <c:pt idx="52">
                  <c:v>6.9252077600000002</c:v>
                </c:pt>
                <c:pt idx="53">
                  <c:v>6.9252077600000002</c:v>
                </c:pt>
                <c:pt idx="54">
                  <c:v>6.9252077600000002</c:v>
                </c:pt>
                <c:pt idx="55">
                  <c:v>6.9252077600000002</c:v>
                </c:pt>
                <c:pt idx="56">
                  <c:v>17.313019400000002</c:v>
                </c:pt>
                <c:pt idx="57">
                  <c:v>17.313019400000002</c:v>
                </c:pt>
                <c:pt idx="58">
                  <c:v>17.313019400000002</c:v>
                </c:pt>
                <c:pt idx="59">
                  <c:v>17.313019400000002</c:v>
                </c:pt>
                <c:pt idx="60">
                  <c:v>17.313019400000002</c:v>
                </c:pt>
                <c:pt idx="61">
                  <c:v>17.313019400000002</c:v>
                </c:pt>
                <c:pt idx="62">
                  <c:v>17.313019400000002</c:v>
                </c:pt>
                <c:pt idx="63">
                  <c:v>17.313019400000002</c:v>
                </c:pt>
                <c:pt idx="64">
                  <c:v>34.626038800000003</c:v>
                </c:pt>
                <c:pt idx="65">
                  <c:v>34.626038800000003</c:v>
                </c:pt>
                <c:pt idx="66">
                  <c:v>34.626038800000003</c:v>
                </c:pt>
                <c:pt idx="67">
                  <c:v>34.626038800000003</c:v>
                </c:pt>
                <c:pt idx="68">
                  <c:v>34.626038800000003</c:v>
                </c:pt>
                <c:pt idx="69">
                  <c:v>34.626038800000003</c:v>
                </c:pt>
                <c:pt idx="70">
                  <c:v>34.626038800000003</c:v>
                </c:pt>
                <c:pt idx="71">
                  <c:v>34.626038800000003</c:v>
                </c:pt>
                <c:pt idx="72">
                  <c:v>69.252077600000007</c:v>
                </c:pt>
                <c:pt idx="73">
                  <c:v>69.252077600000007</c:v>
                </c:pt>
                <c:pt idx="74">
                  <c:v>69.252077600000007</c:v>
                </c:pt>
                <c:pt idx="75">
                  <c:v>69.252077600000007</c:v>
                </c:pt>
                <c:pt idx="76">
                  <c:v>69.252077600000007</c:v>
                </c:pt>
                <c:pt idx="77">
                  <c:v>69.252077600000007</c:v>
                </c:pt>
                <c:pt idx="78">
                  <c:v>69.252077600000007</c:v>
                </c:pt>
                <c:pt idx="79">
                  <c:v>69.252077600000007</c:v>
                </c:pt>
                <c:pt idx="80">
                  <c:v>173.13019399999999</c:v>
                </c:pt>
                <c:pt idx="81">
                  <c:v>173.13019399999999</c:v>
                </c:pt>
                <c:pt idx="82">
                  <c:v>173.13019399999999</c:v>
                </c:pt>
                <c:pt idx="83">
                  <c:v>173.13019399999999</c:v>
                </c:pt>
                <c:pt idx="84">
                  <c:v>173.13019399999999</c:v>
                </c:pt>
                <c:pt idx="85">
                  <c:v>173.13019399999999</c:v>
                </c:pt>
                <c:pt idx="86">
                  <c:v>173.13019399999999</c:v>
                </c:pt>
                <c:pt idx="87">
                  <c:v>173.13019399999999</c:v>
                </c:pt>
                <c:pt idx="88">
                  <c:v>346.26038799999998</c:v>
                </c:pt>
                <c:pt idx="89">
                  <c:v>346.26038799999998</c:v>
                </c:pt>
                <c:pt idx="90">
                  <c:v>346.26038799999998</c:v>
                </c:pt>
                <c:pt idx="91">
                  <c:v>346.26038799999998</c:v>
                </c:pt>
                <c:pt idx="92">
                  <c:v>346.26038799999998</c:v>
                </c:pt>
                <c:pt idx="93">
                  <c:v>346.26038799999998</c:v>
                </c:pt>
                <c:pt idx="94">
                  <c:v>346.26038799999998</c:v>
                </c:pt>
                <c:pt idx="95">
                  <c:v>346.26038799999998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2995000</c:v>
                </c:pt>
                <c:pt idx="1">
                  <c:v>3583000</c:v>
                </c:pt>
                <c:pt idx="2">
                  <c:v>3640000</c:v>
                </c:pt>
                <c:pt idx="3">
                  <c:v>3426000</c:v>
                </c:pt>
                <c:pt idx="4">
                  <c:v>3056000</c:v>
                </c:pt>
                <c:pt idx="5">
                  <c:v>3292000</c:v>
                </c:pt>
                <c:pt idx="6">
                  <c:v>2763000</c:v>
                </c:pt>
                <c:pt idx="7">
                  <c:v>3022000</c:v>
                </c:pt>
                <c:pt idx="8">
                  <c:v>3326000</c:v>
                </c:pt>
                <c:pt idx="9">
                  <c:v>2857000</c:v>
                </c:pt>
                <c:pt idx="10">
                  <c:v>3532000</c:v>
                </c:pt>
                <c:pt idx="11">
                  <c:v>3412000</c:v>
                </c:pt>
                <c:pt idx="12">
                  <c:v>3264000</c:v>
                </c:pt>
                <c:pt idx="13">
                  <c:v>2973000</c:v>
                </c:pt>
                <c:pt idx="14">
                  <c:v>2883000</c:v>
                </c:pt>
                <c:pt idx="15">
                  <c:v>2816000</c:v>
                </c:pt>
                <c:pt idx="16">
                  <c:v>3338000</c:v>
                </c:pt>
                <c:pt idx="17">
                  <c:v>3476000</c:v>
                </c:pt>
                <c:pt idx="18">
                  <c:v>3831000</c:v>
                </c:pt>
                <c:pt idx="19">
                  <c:v>3422000</c:v>
                </c:pt>
                <c:pt idx="20">
                  <c:v>3026000</c:v>
                </c:pt>
                <c:pt idx="21">
                  <c:v>2831000</c:v>
                </c:pt>
                <c:pt idx="22">
                  <c:v>3005000</c:v>
                </c:pt>
                <c:pt idx="23">
                  <c:v>3456000</c:v>
                </c:pt>
                <c:pt idx="24">
                  <c:v>3796000</c:v>
                </c:pt>
                <c:pt idx="25">
                  <c:v>3643000</c:v>
                </c:pt>
                <c:pt idx="26">
                  <c:v>3821000</c:v>
                </c:pt>
                <c:pt idx="27">
                  <c:v>3595000</c:v>
                </c:pt>
                <c:pt idx="28">
                  <c:v>3506000</c:v>
                </c:pt>
                <c:pt idx="29">
                  <c:v>3208000</c:v>
                </c:pt>
                <c:pt idx="30">
                  <c:v>3585000</c:v>
                </c:pt>
                <c:pt idx="31">
                  <c:v>3511000</c:v>
                </c:pt>
                <c:pt idx="32">
                  <c:v>3414000</c:v>
                </c:pt>
                <c:pt idx="33">
                  <c:v>3669000</c:v>
                </c:pt>
                <c:pt idx="34">
                  <c:v>3780000</c:v>
                </c:pt>
                <c:pt idx="35">
                  <c:v>3478000</c:v>
                </c:pt>
                <c:pt idx="36">
                  <c:v>3741000</c:v>
                </c:pt>
                <c:pt idx="37">
                  <c:v>3802000</c:v>
                </c:pt>
                <c:pt idx="38">
                  <c:v>3439000</c:v>
                </c:pt>
                <c:pt idx="39">
                  <c:v>3452000</c:v>
                </c:pt>
                <c:pt idx="40">
                  <c:v>3174000</c:v>
                </c:pt>
                <c:pt idx="41">
                  <c:v>3227000</c:v>
                </c:pt>
                <c:pt idx="42">
                  <c:v>3024000</c:v>
                </c:pt>
                <c:pt idx="43">
                  <c:v>3026000</c:v>
                </c:pt>
                <c:pt idx="44">
                  <c:v>3193000</c:v>
                </c:pt>
                <c:pt idx="45">
                  <c:v>3243000</c:v>
                </c:pt>
                <c:pt idx="46">
                  <c:v>3469000</c:v>
                </c:pt>
                <c:pt idx="47">
                  <c:v>3345000</c:v>
                </c:pt>
                <c:pt idx="48">
                  <c:v>2609000</c:v>
                </c:pt>
                <c:pt idx="49">
                  <c:v>2970000</c:v>
                </c:pt>
                <c:pt idx="50">
                  <c:v>2763000</c:v>
                </c:pt>
                <c:pt idx="51">
                  <c:v>2746000</c:v>
                </c:pt>
                <c:pt idx="52">
                  <c:v>2490000</c:v>
                </c:pt>
                <c:pt idx="53">
                  <c:v>2549000</c:v>
                </c:pt>
                <c:pt idx="54">
                  <c:v>2570000</c:v>
                </c:pt>
                <c:pt idx="55">
                  <c:v>2295000</c:v>
                </c:pt>
                <c:pt idx="56">
                  <c:v>2259000</c:v>
                </c:pt>
                <c:pt idx="57">
                  <c:v>2542000</c:v>
                </c:pt>
                <c:pt idx="58">
                  <c:v>2483000</c:v>
                </c:pt>
                <c:pt idx="59">
                  <c:v>2206000</c:v>
                </c:pt>
                <c:pt idx="60">
                  <c:v>2571000</c:v>
                </c:pt>
                <c:pt idx="61">
                  <c:v>2653000</c:v>
                </c:pt>
                <c:pt idx="62">
                  <c:v>2459000</c:v>
                </c:pt>
                <c:pt idx="63">
                  <c:v>2506000</c:v>
                </c:pt>
                <c:pt idx="64">
                  <c:v>577400</c:v>
                </c:pt>
                <c:pt idx="65">
                  <c:v>1694000</c:v>
                </c:pt>
                <c:pt idx="66">
                  <c:v>1051000</c:v>
                </c:pt>
                <c:pt idx="67">
                  <c:v>489500</c:v>
                </c:pt>
                <c:pt idx="68">
                  <c:v>570300</c:v>
                </c:pt>
                <c:pt idx="69">
                  <c:v>484500</c:v>
                </c:pt>
                <c:pt idx="70">
                  <c:v>683500</c:v>
                </c:pt>
                <c:pt idx="71">
                  <c:v>454000</c:v>
                </c:pt>
                <c:pt idx="72">
                  <c:v>914100</c:v>
                </c:pt>
                <c:pt idx="73">
                  <c:v>988900</c:v>
                </c:pt>
                <c:pt idx="74">
                  <c:v>1109000</c:v>
                </c:pt>
                <c:pt idx="75">
                  <c:v>1291000</c:v>
                </c:pt>
                <c:pt idx="76">
                  <c:v>1294000</c:v>
                </c:pt>
                <c:pt idx="77">
                  <c:v>1271000</c:v>
                </c:pt>
                <c:pt idx="78">
                  <c:v>1388000</c:v>
                </c:pt>
                <c:pt idx="79">
                  <c:v>1195000</c:v>
                </c:pt>
                <c:pt idx="80">
                  <c:v>236800</c:v>
                </c:pt>
                <c:pt idx="81">
                  <c:v>293900</c:v>
                </c:pt>
                <c:pt idx="82">
                  <c:v>344500</c:v>
                </c:pt>
                <c:pt idx="83">
                  <c:v>232800</c:v>
                </c:pt>
                <c:pt idx="84">
                  <c:v>383900</c:v>
                </c:pt>
                <c:pt idx="85">
                  <c:v>261300</c:v>
                </c:pt>
                <c:pt idx="86">
                  <c:v>273100</c:v>
                </c:pt>
                <c:pt idx="87">
                  <c:v>119800</c:v>
                </c:pt>
                <c:pt idx="88">
                  <c:v>3310</c:v>
                </c:pt>
                <c:pt idx="89">
                  <c:v>8813</c:v>
                </c:pt>
                <c:pt idx="90">
                  <c:v>1280</c:v>
                </c:pt>
                <c:pt idx="91">
                  <c:v>1200</c:v>
                </c:pt>
                <c:pt idx="92">
                  <c:v>5651</c:v>
                </c:pt>
                <c:pt idx="93">
                  <c:v>1140</c:v>
                </c:pt>
                <c:pt idx="94">
                  <c:v>1170</c:v>
                </c:pt>
                <c:pt idx="95">
                  <c:v>1240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401-4003-A2C6-2D7A47B8705A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0.17313018999999999</c:v>
                </c:pt>
                <c:pt idx="98" formatCode="0.00E+00">
                  <c:v>0.34626038999999997</c:v>
                </c:pt>
                <c:pt idx="99" formatCode="0.00E+00">
                  <c:v>0.69252077999999995</c:v>
                </c:pt>
                <c:pt idx="100" formatCode="0.00E+00">
                  <c:v>1.21191136</c:v>
                </c:pt>
                <c:pt idx="101" formatCode="0.00E+00">
                  <c:v>1.47160665</c:v>
                </c:pt>
                <c:pt idx="102" formatCode="0.00E+00">
                  <c:v>1.73130194</c:v>
                </c:pt>
                <c:pt idx="103" formatCode="0.00E+00">
                  <c:v>2.1641274250000002</c:v>
                </c:pt>
                <c:pt idx="104" formatCode="0.00E+00">
                  <c:v>2.5969529100000002</c:v>
                </c:pt>
                <c:pt idx="105" formatCode="0.00E+00">
                  <c:v>2.8133656524999999</c:v>
                </c:pt>
                <c:pt idx="106" formatCode="0.00E+00">
                  <c:v>3.0297783950000001</c:v>
                </c:pt>
                <c:pt idx="107" formatCode="0.00E+00">
                  <c:v>3.2461911375000003</c:v>
                </c:pt>
                <c:pt idx="108" formatCode="0.00E+00">
                  <c:v>3.4626038800000001</c:v>
                </c:pt>
                <c:pt idx="109" formatCode="0.00E+00">
                  <c:v>3.6790166224999998</c:v>
                </c:pt>
                <c:pt idx="110" formatCode="0.00E+00">
                  <c:v>3.895429365</c:v>
                </c:pt>
                <c:pt idx="111" formatCode="0.00E+00">
                  <c:v>4.1118421075000002</c:v>
                </c:pt>
                <c:pt idx="112" formatCode="0.00E+00">
                  <c:v>4.3282548500000004</c:v>
                </c:pt>
                <c:pt idx="113" formatCode="0.00E+00">
                  <c:v>4.5446675925000006</c:v>
                </c:pt>
                <c:pt idx="114" formatCode="0.00E+00">
                  <c:v>4.7610803350000008</c:v>
                </c:pt>
                <c:pt idx="115" formatCode="0.00E+00">
                  <c:v>4.9774930775000001</c:v>
                </c:pt>
                <c:pt idx="116" formatCode="0.00E+00">
                  <c:v>5.1939058200000003</c:v>
                </c:pt>
                <c:pt idx="117" formatCode="0.00E+00">
                  <c:v>5.4103185625000005</c:v>
                </c:pt>
                <c:pt idx="118" formatCode="0.00E+00">
                  <c:v>5.6267313049999998</c:v>
                </c:pt>
                <c:pt idx="119" formatCode="0.00E+00">
                  <c:v>5.8431440475</c:v>
                </c:pt>
                <c:pt idx="120" formatCode="0.00E+00">
                  <c:v>6.0595567900000002</c:v>
                </c:pt>
                <c:pt idx="121" formatCode="0.00E+00">
                  <c:v>6.2759695325000004</c:v>
                </c:pt>
                <c:pt idx="122" formatCode="0.00E+00">
                  <c:v>6.4923822750000006</c:v>
                </c:pt>
                <c:pt idx="123" formatCode="0.00E+00">
                  <c:v>6.7087950175</c:v>
                </c:pt>
                <c:pt idx="124" formatCode="0.00E+00">
                  <c:v>6.9252077600000002</c:v>
                </c:pt>
                <c:pt idx="125" formatCode="0.00E+00">
                  <c:v>7.5744459875000008</c:v>
                </c:pt>
                <c:pt idx="126" formatCode="0.00E+00">
                  <c:v>8.2236842150000005</c:v>
                </c:pt>
                <c:pt idx="127" formatCode="0.00E+00">
                  <c:v>8.8729224425000002</c:v>
                </c:pt>
                <c:pt idx="128" formatCode="0.00E+00">
                  <c:v>9.5221606699999999</c:v>
                </c:pt>
                <c:pt idx="129" formatCode="0.00E+00">
                  <c:v>10.171398897500001</c:v>
                </c:pt>
                <c:pt idx="130" formatCode="0.00E+00">
                  <c:v>10.820637125000001</c:v>
                </c:pt>
                <c:pt idx="131" formatCode="0.00E+00">
                  <c:v>11.469875352500001</c:v>
                </c:pt>
                <c:pt idx="132" formatCode="0.00E+00">
                  <c:v>12.11911358</c:v>
                </c:pt>
                <c:pt idx="133" formatCode="0.00E+00">
                  <c:v>12.7683518075</c:v>
                </c:pt>
                <c:pt idx="134" formatCode="0.00E+00">
                  <c:v>13.417590035</c:v>
                </c:pt>
                <c:pt idx="135" formatCode="0.00E+00">
                  <c:v>14.0668282625</c:v>
                </c:pt>
                <c:pt idx="136" formatCode="0.00E+00">
                  <c:v>14.716066490000001</c:v>
                </c:pt>
                <c:pt idx="137" formatCode="0.00E+00">
                  <c:v>15.365304717500003</c:v>
                </c:pt>
                <c:pt idx="138" formatCode="0.00E+00">
                  <c:v>16.014542945000002</c:v>
                </c:pt>
                <c:pt idx="139" formatCode="0.00E+00">
                  <c:v>16.663781172500002</c:v>
                </c:pt>
                <c:pt idx="140" formatCode="0.00E+00">
                  <c:v>17.313019400000002</c:v>
                </c:pt>
                <c:pt idx="141" formatCode="0.00E+00">
                  <c:v>18.395083112500004</c:v>
                </c:pt>
                <c:pt idx="142" formatCode="0.00E+00">
                  <c:v>19.477146825000002</c:v>
                </c:pt>
                <c:pt idx="143" formatCode="0.00E+00">
                  <c:v>20.5592105375</c:v>
                </c:pt>
                <c:pt idx="144" formatCode="0.00E+00">
                  <c:v>21.641274250000002</c:v>
                </c:pt>
                <c:pt idx="145" formatCode="0.00E+00">
                  <c:v>22.723337962500004</c:v>
                </c:pt>
                <c:pt idx="146" formatCode="0.00E+00">
                  <c:v>23.805401675000002</c:v>
                </c:pt>
                <c:pt idx="147" formatCode="0.00E+00">
                  <c:v>24.887465387500001</c:v>
                </c:pt>
                <c:pt idx="148" formatCode="0.00E+00">
                  <c:v>25.969529100000003</c:v>
                </c:pt>
                <c:pt idx="149" formatCode="0.00E+00">
                  <c:v>27.051592812500004</c:v>
                </c:pt>
                <c:pt idx="150" formatCode="0.00E+00">
                  <c:v>28.133656525000003</c:v>
                </c:pt>
                <c:pt idx="151" formatCode="0.00E+00">
                  <c:v>29.215720237500001</c:v>
                </c:pt>
                <c:pt idx="152" formatCode="0.00E+00">
                  <c:v>30.297783950000003</c:v>
                </c:pt>
                <c:pt idx="153" formatCode="0.00E+00">
                  <c:v>31.379847662500001</c:v>
                </c:pt>
                <c:pt idx="154" formatCode="0.00E+00">
                  <c:v>32.461911375</c:v>
                </c:pt>
                <c:pt idx="155" formatCode="0.00E+00">
                  <c:v>33.543975087500002</c:v>
                </c:pt>
                <c:pt idx="156" formatCode="0.00E+00">
                  <c:v>34.626038800000003</c:v>
                </c:pt>
                <c:pt idx="157" formatCode="0.00E+00">
                  <c:v>36.790166225000007</c:v>
                </c:pt>
                <c:pt idx="158" formatCode="0.00E+00">
                  <c:v>38.954293650000004</c:v>
                </c:pt>
                <c:pt idx="159" formatCode="0.00E+00">
                  <c:v>41.118421075000001</c:v>
                </c:pt>
                <c:pt idx="160" formatCode="0.00E+00">
                  <c:v>43.282548500000004</c:v>
                </c:pt>
                <c:pt idx="161" formatCode="0.00E+00">
                  <c:v>45.446675925000008</c:v>
                </c:pt>
                <c:pt idx="162" formatCode="0.00E+00">
                  <c:v>47.610803350000005</c:v>
                </c:pt>
                <c:pt idx="163" formatCode="0.00E+00">
                  <c:v>49.774930775000001</c:v>
                </c:pt>
                <c:pt idx="164" formatCode="0.00E+00">
                  <c:v>51.939058200000005</c:v>
                </c:pt>
                <c:pt idx="165" formatCode="0.00E+00">
                  <c:v>54.103185625000009</c:v>
                </c:pt>
                <c:pt idx="166" formatCode="0.00E+00">
                  <c:v>56.267313050000006</c:v>
                </c:pt>
                <c:pt idx="167" formatCode="0.00E+00">
                  <c:v>58.431440475000002</c:v>
                </c:pt>
                <c:pt idx="168" formatCode="0.00E+00">
                  <c:v>60.595567900000006</c:v>
                </c:pt>
                <c:pt idx="169" formatCode="0.00E+00">
                  <c:v>62.759695325000003</c:v>
                </c:pt>
                <c:pt idx="170" formatCode="0.00E+00">
                  <c:v>64.923822749999999</c:v>
                </c:pt>
                <c:pt idx="171" formatCode="0.00E+00">
                  <c:v>67.087950175000003</c:v>
                </c:pt>
                <c:pt idx="172" formatCode="0.00E+00">
                  <c:v>69.252077600000007</c:v>
                </c:pt>
                <c:pt idx="173" formatCode="0.00E+00">
                  <c:v>75.744459875000004</c:v>
                </c:pt>
                <c:pt idx="174" formatCode="0.00E+00">
                  <c:v>82.236842150000001</c:v>
                </c:pt>
                <c:pt idx="175" formatCode="0.00E+00">
                  <c:v>88.729224424999998</c:v>
                </c:pt>
                <c:pt idx="176" formatCode="0.00E+00">
                  <c:v>95.221606699999995</c:v>
                </c:pt>
                <c:pt idx="177" formatCode="0.00E+00">
                  <c:v>101.71398897499999</c:v>
                </c:pt>
                <c:pt idx="178" formatCode="0.00E+00">
                  <c:v>108.20637124999999</c:v>
                </c:pt>
                <c:pt idx="179" formatCode="0.00E+00">
                  <c:v>114.698753525</c:v>
                </c:pt>
                <c:pt idx="180" formatCode="0.00E+00">
                  <c:v>121.1911358</c:v>
                </c:pt>
                <c:pt idx="181" formatCode="0.00E+00">
                  <c:v>127.68351807499999</c:v>
                </c:pt>
                <c:pt idx="182" formatCode="0.00E+00">
                  <c:v>134.17590035000001</c:v>
                </c:pt>
                <c:pt idx="183" formatCode="0.00E+00">
                  <c:v>140.66828262500002</c:v>
                </c:pt>
                <c:pt idx="184" formatCode="0.00E+00">
                  <c:v>147.1606649</c:v>
                </c:pt>
                <c:pt idx="185" formatCode="0.00E+00">
                  <c:v>153.65304717499998</c:v>
                </c:pt>
                <c:pt idx="186" formatCode="0.00E+00">
                  <c:v>160.14542944999999</c:v>
                </c:pt>
                <c:pt idx="187" formatCode="0.00E+00">
                  <c:v>166.63781172500001</c:v>
                </c:pt>
                <c:pt idx="188" formatCode="0.00E+00">
                  <c:v>173.13019399999999</c:v>
                </c:pt>
                <c:pt idx="189" formatCode="0.00E+00">
                  <c:v>183.95083112499998</c:v>
                </c:pt>
                <c:pt idx="190" formatCode="0.00E+00">
                  <c:v>194.77146825</c:v>
                </c:pt>
                <c:pt idx="191" formatCode="0.00E+00">
                  <c:v>205.59210537499999</c:v>
                </c:pt>
                <c:pt idx="192" formatCode="0.00E+00">
                  <c:v>216.41274249999998</c:v>
                </c:pt>
                <c:pt idx="193" formatCode="0.00E+00">
                  <c:v>227.233379625</c:v>
                </c:pt>
                <c:pt idx="194" formatCode="0.00E+00">
                  <c:v>238.05401674999999</c:v>
                </c:pt>
                <c:pt idx="195" formatCode="0.00E+00">
                  <c:v>248.87465387499998</c:v>
                </c:pt>
                <c:pt idx="196" formatCode="0.00E+00">
                  <c:v>259.695291</c:v>
                </c:pt>
                <c:pt idx="197" formatCode="0.00E+00">
                  <c:v>270.51592812499996</c:v>
                </c:pt>
                <c:pt idx="198" formatCode="0.00E+00">
                  <c:v>281.33656524999998</c:v>
                </c:pt>
                <c:pt idx="199" formatCode="0.00E+00">
                  <c:v>292.157202375</c:v>
                </c:pt>
                <c:pt idx="200" formatCode="0.00E+00">
                  <c:v>302.97783949999996</c:v>
                </c:pt>
                <c:pt idx="201" formatCode="0.00E+00">
                  <c:v>313.79847662499998</c:v>
                </c:pt>
                <c:pt idx="202" formatCode="0.00E+00">
                  <c:v>324.61911375</c:v>
                </c:pt>
                <c:pt idx="203" formatCode="0.00E+00">
                  <c:v>335.43975087499996</c:v>
                </c:pt>
                <c:pt idx="204" formatCode="0.00E+00">
                  <c:v>346.26038799999998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3375508.5579807991</c:v>
                </c:pt>
                <c:pt idx="97" formatCode="0.00E+00">
                  <c:v>3371659.5813087574</c:v>
                </c:pt>
                <c:pt idx="98" formatCode="0.00E+00">
                  <c:v>3365609.5890753036</c:v>
                </c:pt>
                <c:pt idx="99" formatCode="0.00E+00">
                  <c:v>3350122.8194331047</c:v>
                </c:pt>
                <c:pt idx="100" formatCode="0.00E+00">
                  <c:v>3321477.0014597187</c:v>
                </c:pt>
                <c:pt idx="101" formatCode="0.00E+00">
                  <c:v>3305421.1146810292</c:v>
                </c:pt>
                <c:pt idx="102" formatCode="0.00E+00">
                  <c:v>3288464.2628620989</c:v>
                </c:pt>
                <c:pt idx="103" formatCode="0.00E+00">
                  <c:v>3258552.0876996927</c:v>
                </c:pt>
                <c:pt idx="104" formatCode="0.00E+00">
                  <c:v>3226971.7569303303</c:v>
                </c:pt>
                <c:pt idx="105" formatCode="0.00E+00">
                  <c:v>3210669.8180227778</c:v>
                </c:pt>
                <c:pt idx="106" formatCode="0.00E+00">
                  <c:v>3194076.8211672204</c:v>
                </c:pt>
                <c:pt idx="107" formatCode="0.00E+00">
                  <c:v>3177225.4079871895</c:v>
                </c:pt>
                <c:pt idx="108" formatCode="0.00E+00">
                  <c:v>3160145.0212922143</c:v>
                </c:pt>
                <c:pt idx="109" formatCode="0.00E+00">
                  <c:v>3142862.3743065963</c:v>
                </c:pt>
                <c:pt idx="110" formatCode="0.00E+00">
                  <c:v>3125401.8223010874</c:v>
                </c:pt>
                <c:pt idx="111" formatCode="0.00E+00">
                  <c:v>3107785.6618612325</c:v>
                </c:pt>
                <c:pt idx="112" formatCode="0.00E+00">
                  <c:v>3090034.3754668729</c:v>
                </c:pt>
                <c:pt idx="113" formatCode="0.00E+00">
                  <c:v>3072166.834033676</c:v>
                </c:pt>
                <c:pt idx="114" formatCode="0.00E+00">
                  <c:v>3054200.4666469935</c:v>
                </c:pt>
                <c:pt idx="115" formatCode="0.00E+00">
                  <c:v>3036151.4043387766</c:v>
                </c:pt>
                <c:pt idx="116" formatCode="0.00E+00">
                  <c:v>3018034.6030707904</c:v>
                </c:pt>
                <c:pt idx="117" formatCode="0.00E+00">
                  <c:v>2999863.9498698865</c:v>
                </c:pt>
                <c:pt idx="118" formatCode="0.00E+00">
                  <c:v>2981652.3551689894</c:v>
                </c:pt>
                <c:pt idx="119" formatCode="0.00E+00">
                  <c:v>2963411.8337444114</c:v>
                </c:pt>
                <c:pt idx="120" formatCode="0.00E+00">
                  <c:v>2945153.5761409826</c:v>
                </c:pt>
                <c:pt idx="121" formatCode="0.00E+00">
                  <c:v>2926888.0120962681</c:v>
                </c:pt>
                <c:pt idx="122" formatCode="0.00E+00">
                  <c:v>2908624.8671823493</c:v>
                </c:pt>
                <c:pt idx="123" formatCode="0.00E+00">
                  <c:v>2890373.2136559384</c:v>
                </c:pt>
                <c:pt idx="124" formatCode="0.00E+00">
                  <c:v>2872141.5163287963</c:v>
                </c:pt>
                <c:pt idx="125" formatCode="0.00E+00">
                  <c:v>2817642.5449741348</c:v>
                </c:pt>
                <c:pt idx="126" formatCode="0.00E+00">
                  <c:v>2763577.6422751634</c:v>
                </c:pt>
                <c:pt idx="127" formatCode="0.00E+00">
                  <c:v>2710098.0439105015</c:v>
                </c:pt>
                <c:pt idx="128" formatCode="0.00E+00">
                  <c:v>2657325.7809206233</c:v>
                </c:pt>
                <c:pt idx="129" formatCode="0.00E+00">
                  <c:v>2605358.5510269795</c:v>
                </c:pt>
                <c:pt idx="130" formatCode="0.00E+00">
                  <c:v>2554273.6746363528</c:v>
                </c:pt>
                <c:pt idx="131" formatCode="0.00E+00">
                  <c:v>2504131.3507633177</c:v>
                </c:pt>
                <c:pt idx="132" formatCode="0.00E+00">
                  <c:v>2454977.3643712169</c:v>
                </c:pt>
                <c:pt idx="133" formatCode="0.00E+00">
                  <c:v>2406845.355301505</c:v>
                </c:pt>
                <c:pt idx="134" formatCode="0.00E+00">
                  <c:v>2359758.7312216167</c:v>
                </c:pt>
                <c:pt idx="135" formatCode="0.00E+00">
                  <c:v>2313732.287807439</c:v>
                </c:pt>
                <c:pt idx="136" formatCode="0.00E+00">
                  <c:v>2268773.5856764396</c:v>
                </c:pt>
                <c:pt idx="137" formatCode="0.00E+00">
                  <c:v>2224884.1235566991</c:v>
                </c:pt>
                <c:pt idx="138" formatCode="0.00E+00">
                  <c:v>2182060.3396539385</c:v>
                </c:pt>
                <c:pt idx="139" formatCode="0.00E+00">
                  <c:v>2140294.4674131884</c:v>
                </c:pt>
                <c:pt idx="140" formatCode="0.00E+00">
                  <c:v>2099575.2673681644</c:v>
                </c:pt>
                <c:pt idx="141" formatCode="0.00E+00">
                  <c:v>2033996.5524355823</c:v>
                </c:pt>
                <c:pt idx="142" formatCode="0.00E+00">
                  <c:v>1971206.6336710188</c:v>
                </c:pt>
                <c:pt idx="143" formatCode="0.00E+00">
                  <c:v>1911114.5870459285</c:v>
                </c:pt>
                <c:pt idx="144" formatCode="0.00E+00">
                  <c:v>1853621.4416822309</c:v>
                </c:pt>
                <c:pt idx="145" formatCode="0.00E+00">
                  <c:v>1798623.4909059713</c:v>
                </c:pt>
                <c:pt idx="146" formatCode="0.00E+00">
                  <c:v>1746014.809073989</c:v>
                </c:pt>
                <c:pt idx="147" formatCode="0.00E+00">
                  <c:v>1695689.1484127273</c:v>
                </c:pt>
                <c:pt idx="148" formatCode="0.00E+00">
                  <c:v>1647541.3520028938</c:v>
                </c:pt>
                <c:pt idx="149" formatCode="0.00E+00">
                  <c:v>1601468.3895591402</c:v>
                </c:pt>
                <c:pt idx="150" formatCode="0.00E+00">
                  <c:v>1557370.0997113159</c:v>
                </c:pt>
                <c:pt idx="151" formatCode="0.00E+00">
                  <c:v>1515149.7045661402</c:v>
                </c:pt>
                <c:pt idx="152" formatCode="0.00E+00">
                  <c:v>1474714.1482743386</c:v>
                </c:pt>
                <c:pt idx="153" formatCode="0.00E+00">
                  <c:v>1435974.3002843077</c:v>
                </c:pt>
                <c:pt idx="154" formatCode="0.00E+00">
                  <c:v>1398845.0552682704</c:v>
                </c:pt>
                <c:pt idx="155" formatCode="0.00E+00">
                  <c:v>1363245.354851231</c:v>
                </c:pt>
                <c:pt idx="156" formatCode="0.00E+00">
                  <c:v>1329098.1508619066</c:v>
                </c:pt>
                <c:pt idx="157" formatCode="0.00E+00">
                  <c:v>1264872.5808404952</c:v>
                </c:pt>
                <c:pt idx="158" formatCode="0.00E+00">
                  <c:v>1205628.4310972381</c:v>
                </c:pt>
                <c:pt idx="159" formatCode="0.00E+00">
                  <c:v>1150882.3690027457</c:v>
                </c:pt>
                <c:pt idx="160" formatCode="0.00E+00">
                  <c:v>1100202.6662973349</c:v>
                </c:pt>
                <c:pt idx="161" formatCode="0.00E+00">
                  <c:v>1053204.1121722432</c:v>
                </c:pt>
                <c:pt idx="162" formatCode="0.00E+00">
                  <c:v>1009543.1040682482</c:v>
                </c:pt>
                <c:pt idx="163" formatCode="0.00E+00">
                  <c:v>968913.06740750617</c:v>
                </c:pt>
                <c:pt idx="164" formatCode="0.00E+00">
                  <c:v>931040.27254542941</c:v>
                </c:pt>
                <c:pt idx="165" formatCode="0.00E+00">
                  <c:v>895680.06784646702</c:v>
                </c:pt>
                <c:pt idx="166" formatCode="0.00E+00">
                  <c:v>862613.51940108475</c:v>
                </c:pt>
                <c:pt idx="167" formatCode="0.00E+00">
                  <c:v>831644.43255983607</c:v>
                </c:pt>
                <c:pt idx="168" formatCode="0.00E+00">
                  <c:v>802596.7231258715</c:v>
                </c:pt>
                <c:pt idx="169" formatCode="0.00E+00">
                  <c:v>775312.10353200987</c:v>
                </c:pt>
                <c:pt idx="170" formatCode="0.00E+00">
                  <c:v>749648.04962385038</c:v>
                </c:pt>
                <c:pt idx="171" formatCode="0.00E+00">
                  <c:v>725476.0155192645</c:v>
                </c:pt>
                <c:pt idx="172" formatCode="0.00E+00">
                  <c:v>702679.86663914018</c:v>
                </c:pt>
                <c:pt idx="173" formatCode="0.00E+00">
                  <c:v>641543.81277687941</c:v>
                </c:pt>
                <c:pt idx="174" formatCode="0.00E+00">
                  <c:v>589542.83020355448</c:v>
                </c:pt>
                <c:pt idx="175" formatCode="0.00E+00">
                  <c:v>544893.76529186405</c:v>
                </c:pt>
                <c:pt idx="176" formatCode="0.00E+00">
                  <c:v>506230.88838377141</c:v>
                </c:pt>
                <c:pt idx="177" formatCode="0.00E+00">
                  <c:v>472494.33255435707</c:v>
                </c:pt>
                <c:pt idx="178" formatCode="0.00E+00">
                  <c:v>442851.49165478279</c:v>
                </c:pt>
                <c:pt idx="179" formatCode="0.00E+00">
                  <c:v>416640.8626048998</c:v>
                </c:pt>
                <c:pt idx="180" formatCode="0.00E+00">
                  <c:v>393331.3725712758</c:v>
                </c:pt>
                <c:pt idx="181" formatCode="0.00E+00">
                  <c:v>372492.53382629057</c:v>
                </c:pt>
                <c:pt idx="182" formatCode="0.00E+00">
                  <c:v>353772.27073266567</c:v>
                </c:pt>
                <c:pt idx="183" formatCode="0.00E+00">
                  <c:v>336880.2530540544</c:v>
                </c:pt>
                <c:pt idx="184" formatCode="0.00E+00">
                  <c:v>321575.22991461767</c:v>
                </c:pt>
                <c:pt idx="185" formatCode="0.00E+00">
                  <c:v>307655.30447628972</c:v>
                </c:pt>
                <c:pt idx="186" formatCode="0.00E+00">
                  <c:v>294950.39414701058</c:v>
                </c:pt>
                <c:pt idx="187" formatCode="0.00E+00">
                  <c:v>283316.33203048777</c:v>
                </c:pt>
                <c:pt idx="188" formatCode="0.00E+00">
                  <c:v>272630.21300978685</c:v>
                </c:pt>
                <c:pt idx="189" formatCode="0.00E+00">
                  <c:v>256647.11573812505</c:v>
                </c:pt>
                <c:pt idx="190" formatCode="0.00E+00">
                  <c:v>242608.07966028567</c:v>
                </c:pt>
                <c:pt idx="191" formatCode="0.00E+00">
                  <c:v>230195.30648859625</c:v>
                </c:pt>
                <c:pt idx="192" formatCode="0.00E+00">
                  <c:v>219154.90156155138</c:v>
                </c:pt>
                <c:pt idx="193" formatCode="0.00E+00">
                  <c:v>209281.84928808187</c:v>
                </c:pt>
                <c:pt idx="194" formatCode="0.00E+00">
                  <c:v>200408.98617166444</c:v>
                </c:pt>
                <c:pt idx="195" formatCode="0.00E+00">
                  <c:v>192398.79468196922</c:v>
                </c:pt>
                <c:pt idx="196" formatCode="0.00E+00">
                  <c:v>185137.21817334072</c:v>
                </c:pt>
                <c:pt idx="197" formatCode="0.00E+00">
                  <c:v>178528.94423184509</c:v>
                </c:pt>
                <c:pt idx="198" formatCode="0.00E+00">
                  <c:v>172493.76879370352</c:v>
                </c:pt>
                <c:pt idx="199" formatCode="0.00E+00">
                  <c:v>166963.76526368791</c:v>
                </c:pt>
                <c:pt idx="200" formatCode="0.00E+00">
                  <c:v>161881.05989513945</c:v>
                </c:pt>
                <c:pt idx="201" formatCode="0.00E+00">
                  <c:v>157196.06847335218</c:v>
                </c:pt>
                <c:pt idx="202" formatCode="0.00E+00">
                  <c:v>152866.08737927076</c:v>
                </c:pt>
                <c:pt idx="203" formatCode="0.00E+00">
                  <c:v>148854.15933684015</c:v>
                </c:pt>
                <c:pt idx="204" formatCode="0.00E+00">
                  <c:v>145128.15385748073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401-4003-A2C6-2D7A47B870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1829375"/>
        <c:axId val="1"/>
      </c:scatterChart>
      <c:valAx>
        <c:axId val="601829375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601829375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5.9211001499990763E-2"/>
          <c:w val="0.67612565336012387"/>
          <c:h val="0.81785190572734434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0.17313018999999999</c:v>
                </c:pt>
                <c:pt idx="9">
                  <c:v>0.17313018999999999</c:v>
                </c:pt>
                <c:pt idx="10">
                  <c:v>0.17313018999999999</c:v>
                </c:pt>
                <c:pt idx="11">
                  <c:v>0.17313018999999999</c:v>
                </c:pt>
                <c:pt idx="12">
                  <c:v>0.17313018999999999</c:v>
                </c:pt>
                <c:pt idx="13">
                  <c:v>0.17313018999999999</c:v>
                </c:pt>
                <c:pt idx="14">
                  <c:v>0.17313018999999999</c:v>
                </c:pt>
                <c:pt idx="15">
                  <c:v>0.17313018999999999</c:v>
                </c:pt>
                <c:pt idx="16">
                  <c:v>0.34626038999999997</c:v>
                </c:pt>
                <c:pt idx="17">
                  <c:v>0.34626038999999997</c:v>
                </c:pt>
                <c:pt idx="18">
                  <c:v>0.34626038999999997</c:v>
                </c:pt>
                <c:pt idx="19">
                  <c:v>0.34626038999999997</c:v>
                </c:pt>
                <c:pt idx="20">
                  <c:v>0.34626038999999997</c:v>
                </c:pt>
                <c:pt idx="21">
                  <c:v>0.34626038999999997</c:v>
                </c:pt>
                <c:pt idx="22">
                  <c:v>0.34626038999999997</c:v>
                </c:pt>
                <c:pt idx="23">
                  <c:v>0.34626038999999997</c:v>
                </c:pt>
                <c:pt idx="24">
                  <c:v>0.69252077999999995</c:v>
                </c:pt>
                <c:pt idx="25">
                  <c:v>0.69252077999999995</c:v>
                </c:pt>
                <c:pt idx="26">
                  <c:v>0.69252077999999995</c:v>
                </c:pt>
                <c:pt idx="27">
                  <c:v>0.69252077999999995</c:v>
                </c:pt>
                <c:pt idx="28">
                  <c:v>0.69252077999999995</c:v>
                </c:pt>
                <c:pt idx="29">
                  <c:v>0.69252077999999995</c:v>
                </c:pt>
                <c:pt idx="30">
                  <c:v>0.69252077999999995</c:v>
                </c:pt>
                <c:pt idx="31">
                  <c:v>0.69252077999999995</c:v>
                </c:pt>
                <c:pt idx="32">
                  <c:v>1.73130194</c:v>
                </c:pt>
                <c:pt idx="33">
                  <c:v>1.73130194</c:v>
                </c:pt>
                <c:pt idx="34">
                  <c:v>1.73130194</c:v>
                </c:pt>
                <c:pt idx="35">
                  <c:v>1.73130194</c:v>
                </c:pt>
                <c:pt idx="36">
                  <c:v>1.73130194</c:v>
                </c:pt>
                <c:pt idx="37">
                  <c:v>1.73130194</c:v>
                </c:pt>
                <c:pt idx="38">
                  <c:v>1.73130194</c:v>
                </c:pt>
                <c:pt idx="39">
                  <c:v>1.73130194</c:v>
                </c:pt>
                <c:pt idx="40">
                  <c:v>3.4626038800000001</c:v>
                </c:pt>
                <c:pt idx="41">
                  <c:v>3.4626038800000001</c:v>
                </c:pt>
                <c:pt idx="42">
                  <c:v>3.4626038800000001</c:v>
                </c:pt>
                <c:pt idx="43">
                  <c:v>3.4626038800000001</c:v>
                </c:pt>
                <c:pt idx="44">
                  <c:v>3.4626038800000001</c:v>
                </c:pt>
                <c:pt idx="45">
                  <c:v>3.4626038800000001</c:v>
                </c:pt>
                <c:pt idx="46">
                  <c:v>3.4626038800000001</c:v>
                </c:pt>
                <c:pt idx="47">
                  <c:v>3.4626038800000001</c:v>
                </c:pt>
                <c:pt idx="48">
                  <c:v>6.9252077600000002</c:v>
                </c:pt>
                <c:pt idx="49">
                  <c:v>6.9252077600000002</c:v>
                </c:pt>
                <c:pt idx="50">
                  <c:v>6.9252077600000002</c:v>
                </c:pt>
                <c:pt idx="51">
                  <c:v>6.9252077600000002</c:v>
                </c:pt>
                <c:pt idx="52">
                  <c:v>6.9252077600000002</c:v>
                </c:pt>
                <c:pt idx="53">
                  <c:v>6.9252077600000002</c:v>
                </c:pt>
                <c:pt idx="54">
                  <c:v>6.9252077600000002</c:v>
                </c:pt>
                <c:pt idx="55">
                  <c:v>6.9252077600000002</c:v>
                </c:pt>
                <c:pt idx="56">
                  <c:v>17.313019400000002</c:v>
                </c:pt>
                <c:pt idx="57">
                  <c:v>17.313019400000002</c:v>
                </c:pt>
                <c:pt idx="58">
                  <c:v>17.313019400000002</c:v>
                </c:pt>
                <c:pt idx="59">
                  <c:v>17.313019400000002</c:v>
                </c:pt>
                <c:pt idx="60">
                  <c:v>17.313019400000002</c:v>
                </c:pt>
                <c:pt idx="61">
                  <c:v>17.313019400000002</c:v>
                </c:pt>
                <c:pt idx="62">
                  <c:v>17.313019400000002</c:v>
                </c:pt>
                <c:pt idx="63">
                  <c:v>17.313019400000002</c:v>
                </c:pt>
                <c:pt idx="64">
                  <c:v>34.626038800000003</c:v>
                </c:pt>
                <c:pt idx="65">
                  <c:v>34.626038800000003</c:v>
                </c:pt>
                <c:pt idx="66">
                  <c:v>34.626038800000003</c:v>
                </c:pt>
                <c:pt idx="67">
                  <c:v>34.626038800000003</c:v>
                </c:pt>
                <c:pt idx="68">
                  <c:v>34.626038800000003</c:v>
                </c:pt>
                <c:pt idx="69">
                  <c:v>34.626038800000003</c:v>
                </c:pt>
                <c:pt idx="70">
                  <c:v>34.626038800000003</c:v>
                </c:pt>
                <c:pt idx="71">
                  <c:v>34.626038800000003</c:v>
                </c:pt>
                <c:pt idx="72">
                  <c:v>69.252077600000007</c:v>
                </c:pt>
                <c:pt idx="73">
                  <c:v>69.252077600000007</c:v>
                </c:pt>
                <c:pt idx="74">
                  <c:v>69.252077600000007</c:v>
                </c:pt>
                <c:pt idx="75">
                  <c:v>69.252077600000007</c:v>
                </c:pt>
                <c:pt idx="76">
                  <c:v>69.252077600000007</c:v>
                </c:pt>
                <c:pt idx="77">
                  <c:v>69.252077600000007</c:v>
                </c:pt>
                <c:pt idx="78">
                  <c:v>69.252077600000007</c:v>
                </c:pt>
                <c:pt idx="79">
                  <c:v>69.252077600000007</c:v>
                </c:pt>
                <c:pt idx="80">
                  <c:v>173.13019399999999</c:v>
                </c:pt>
                <c:pt idx="81">
                  <c:v>173.13019399999999</c:v>
                </c:pt>
                <c:pt idx="82">
                  <c:v>173.13019399999999</c:v>
                </c:pt>
                <c:pt idx="83">
                  <c:v>173.13019399999999</c:v>
                </c:pt>
                <c:pt idx="84">
                  <c:v>173.13019399999999</c:v>
                </c:pt>
                <c:pt idx="85">
                  <c:v>173.13019399999999</c:v>
                </c:pt>
                <c:pt idx="86">
                  <c:v>173.13019399999999</c:v>
                </c:pt>
                <c:pt idx="87">
                  <c:v>173.13019399999999</c:v>
                </c:pt>
                <c:pt idx="88">
                  <c:v>346.26038799999998</c:v>
                </c:pt>
                <c:pt idx="89">
                  <c:v>346.26038799999998</c:v>
                </c:pt>
                <c:pt idx="90">
                  <c:v>346.26038799999998</c:v>
                </c:pt>
                <c:pt idx="91">
                  <c:v>346.26038799999998</c:v>
                </c:pt>
                <c:pt idx="92">
                  <c:v>346.26038799999998</c:v>
                </c:pt>
                <c:pt idx="93">
                  <c:v>346.26038799999998</c:v>
                </c:pt>
                <c:pt idx="94">
                  <c:v>346.26038799999998</c:v>
                </c:pt>
                <c:pt idx="95">
                  <c:v>346.26038799999998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2239000</c:v>
                </c:pt>
                <c:pt idx="1">
                  <c:v>2642000</c:v>
                </c:pt>
                <c:pt idx="2">
                  <c:v>2723000</c:v>
                </c:pt>
                <c:pt idx="3">
                  <c:v>2545000</c:v>
                </c:pt>
                <c:pt idx="4">
                  <c:v>2285000</c:v>
                </c:pt>
                <c:pt idx="5">
                  <c:v>2337000</c:v>
                </c:pt>
                <c:pt idx="6">
                  <c:v>2071000</c:v>
                </c:pt>
                <c:pt idx="7">
                  <c:v>2297000</c:v>
                </c:pt>
                <c:pt idx="8">
                  <c:v>2556000</c:v>
                </c:pt>
                <c:pt idx="9">
                  <c:v>2196000</c:v>
                </c:pt>
                <c:pt idx="10">
                  <c:v>2738000</c:v>
                </c:pt>
                <c:pt idx="11">
                  <c:v>2575000</c:v>
                </c:pt>
                <c:pt idx="12">
                  <c:v>2480000</c:v>
                </c:pt>
                <c:pt idx="13">
                  <c:v>2199000</c:v>
                </c:pt>
                <c:pt idx="14">
                  <c:v>2125000</c:v>
                </c:pt>
                <c:pt idx="15">
                  <c:v>2061000</c:v>
                </c:pt>
                <c:pt idx="16">
                  <c:v>2619000</c:v>
                </c:pt>
                <c:pt idx="17">
                  <c:v>2723000</c:v>
                </c:pt>
                <c:pt idx="18">
                  <c:v>2979000</c:v>
                </c:pt>
                <c:pt idx="19">
                  <c:v>2619000</c:v>
                </c:pt>
                <c:pt idx="20">
                  <c:v>2289000</c:v>
                </c:pt>
                <c:pt idx="21">
                  <c:v>2072000</c:v>
                </c:pt>
                <c:pt idx="22">
                  <c:v>2155000</c:v>
                </c:pt>
                <c:pt idx="23">
                  <c:v>2542000</c:v>
                </c:pt>
                <c:pt idx="24">
                  <c:v>2983000</c:v>
                </c:pt>
                <c:pt idx="25">
                  <c:v>2779000</c:v>
                </c:pt>
                <c:pt idx="26">
                  <c:v>2962000</c:v>
                </c:pt>
                <c:pt idx="27">
                  <c:v>2703000</c:v>
                </c:pt>
                <c:pt idx="28">
                  <c:v>2629000</c:v>
                </c:pt>
                <c:pt idx="29">
                  <c:v>2387000</c:v>
                </c:pt>
                <c:pt idx="30">
                  <c:v>2668000</c:v>
                </c:pt>
                <c:pt idx="31">
                  <c:v>2639000</c:v>
                </c:pt>
                <c:pt idx="32">
                  <c:v>2683000</c:v>
                </c:pt>
                <c:pt idx="33">
                  <c:v>2736000</c:v>
                </c:pt>
                <c:pt idx="34">
                  <c:v>2936000</c:v>
                </c:pt>
                <c:pt idx="35">
                  <c:v>2629000</c:v>
                </c:pt>
                <c:pt idx="36">
                  <c:v>2797000</c:v>
                </c:pt>
                <c:pt idx="37">
                  <c:v>2861000</c:v>
                </c:pt>
                <c:pt idx="38">
                  <c:v>2603000</c:v>
                </c:pt>
                <c:pt idx="39">
                  <c:v>2588000</c:v>
                </c:pt>
                <c:pt idx="40">
                  <c:v>2479000</c:v>
                </c:pt>
                <c:pt idx="41">
                  <c:v>2491000</c:v>
                </c:pt>
                <c:pt idx="42">
                  <c:v>2362000</c:v>
                </c:pt>
                <c:pt idx="43">
                  <c:v>2350000</c:v>
                </c:pt>
                <c:pt idx="44">
                  <c:v>2438000</c:v>
                </c:pt>
                <c:pt idx="45">
                  <c:v>2425000</c:v>
                </c:pt>
                <c:pt idx="46">
                  <c:v>2549000</c:v>
                </c:pt>
                <c:pt idx="47">
                  <c:v>2480000</c:v>
                </c:pt>
                <c:pt idx="48">
                  <c:v>2065000</c:v>
                </c:pt>
                <c:pt idx="49">
                  <c:v>2237000</c:v>
                </c:pt>
                <c:pt idx="50">
                  <c:v>2104000</c:v>
                </c:pt>
                <c:pt idx="51">
                  <c:v>2082000</c:v>
                </c:pt>
                <c:pt idx="52">
                  <c:v>1897000</c:v>
                </c:pt>
                <c:pt idx="53">
                  <c:v>1928000</c:v>
                </c:pt>
                <c:pt idx="54">
                  <c:v>1965000</c:v>
                </c:pt>
                <c:pt idx="55">
                  <c:v>1696000</c:v>
                </c:pt>
                <c:pt idx="56">
                  <c:v>1538000</c:v>
                </c:pt>
                <c:pt idx="57">
                  <c:v>1627000</c:v>
                </c:pt>
                <c:pt idx="58">
                  <c:v>1520000</c:v>
                </c:pt>
                <c:pt idx="59">
                  <c:v>1327000</c:v>
                </c:pt>
                <c:pt idx="60">
                  <c:v>1518000</c:v>
                </c:pt>
                <c:pt idx="61">
                  <c:v>1579000</c:v>
                </c:pt>
                <c:pt idx="62">
                  <c:v>1489000</c:v>
                </c:pt>
                <c:pt idx="63">
                  <c:v>1563000</c:v>
                </c:pt>
                <c:pt idx="64">
                  <c:v>336600</c:v>
                </c:pt>
                <c:pt idx="65">
                  <c:v>870500</c:v>
                </c:pt>
                <c:pt idx="66">
                  <c:v>517200</c:v>
                </c:pt>
                <c:pt idx="67">
                  <c:v>256700</c:v>
                </c:pt>
                <c:pt idx="68">
                  <c:v>275200</c:v>
                </c:pt>
                <c:pt idx="69">
                  <c:v>250900</c:v>
                </c:pt>
                <c:pt idx="70">
                  <c:v>327700</c:v>
                </c:pt>
                <c:pt idx="71">
                  <c:v>230300</c:v>
                </c:pt>
                <c:pt idx="72">
                  <c:v>668800</c:v>
                </c:pt>
                <c:pt idx="73">
                  <c:v>619800</c:v>
                </c:pt>
                <c:pt idx="74">
                  <c:v>637300</c:v>
                </c:pt>
                <c:pt idx="75">
                  <c:v>627900</c:v>
                </c:pt>
                <c:pt idx="76">
                  <c:v>600600</c:v>
                </c:pt>
                <c:pt idx="77">
                  <c:v>593200</c:v>
                </c:pt>
                <c:pt idx="78">
                  <c:v>626600</c:v>
                </c:pt>
                <c:pt idx="79">
                  <c:v>563200</c:v>
                </c:pt>
                <c:pt idx="80">
                  <c:v>443400</c:v>
                </c:pt>
                <c:pt idx="81">
                  <c:v>429700</c:v>
                </c:pt>
                <c:pt idx="82">
                  <c:v>449000</c:v>
                </c:pt>
                <c:pt idx="83">
                  <c:v>258300</c:v>
                </c:pt>
                <c:pt idx="84">
                  <c:v>375900</c:v>
                </c:pt>
                <c:pt idx="85">
                  <c:v>250800</c:v>
                </c:pt>
                <c:pt idx="86">
                  <c:v>234600</c:v>
                </c:pt>
                <c:pt idx="87">
                  <c:v>105100</c:v>
                </c:pt>
                <c:pt idx="88">
                  <c:v>4721</c:v>
                </c:pt>
                <c:pt idx="89">
                  <c:v>21960</c:v>
                </c:pt>
                <c:pt idx="90">
                  <c:v>2820</c:v>
                </c:pt>
                <c:pt idx="91">
                  <c:v>2610</c:v>
                </c:pt>
                <c:pt idx="92">
                  <c:v>11010</c:v>
                </c:pt>
                <c:pt idx="93">
                  <c:v>2910</c:v>
                </c:pt>
                <c:pt idx="94">
                  <c:v>2580</c:v>
                </c:pt>
                <c:pt idx="95">
                  <c:v>2730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8D2-43B5-B170-82AFA9822C95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0.17313018999999999</c:v>
                </c:pt>
                <c:pt idx="98" formatCode="0.00E+00">
                  <c:v>0.34626038999999997</c:v>
                </c:pt>
                <c:pt idx="99" formatCode="0.00E+00">
                  <c:v>0.69252077999999995</c:v>
                </c:pt>
                <c:pt idx="100" formatCode="0.00E+00">
                  <c:v>1.21191136</c:v>
                </c:pt>
                <c:pt idx="101" formatCode="0.00E+00">
                  <c:v>1.73130194</c:v>
                </c:pt>
                <c:pt idx="102" formatCode="0.00E+00">
                  <c:v>2.1641274250000002</c:v>
                </c:pt>
                <c:pt idx="103" formatCode="0.00E+00">
                  <c:v>2.5969529100000002</c:v>
                </c:pt>
                <c:pt idx="104" formatCode="0.00E+00">
                  <c:v>3.0297783950000001</c:v>
                </c:pt>
                <c:pt idx="105" formatCode="0.00E+00">
                  <c:v>3.2461911375000003</c:v>
                </c:pt>
                <c:pt idx="106" formatCode="0.00E+00">
                  <c:v>3.4626038800000001</c:v>
                </c:pt>
                <c:pt idx="107" formatCode="0.00E+00">
                  <c:v>3.6790166224999998</c:v>
                </c:pt>
                <c:pt idx="108" formatCode="0.00E+00">
                  <c:v>3.895429365</c:v>
                </c:pt>
                <c:pt idx="109" formatCode="0.00E+00">
                  <c:v>4.1118421075000002</c:v>
                </c:pt>
                <c:pt idx="110" formatCode="0.00E+00">
                  <c:v>4.3282548500000004</c:v>
                </c:pt>
                <c:pt idx="111" formatCode="0.00E+00">
                  <c:v>4.5446675925000006</c:v>
                </c:pt>
                <c:pt idx="112" formatCode="0.00E+00">
                  <c:v>4.7610803350000008</c:v>
                </c:pt>
                <c:pt idx="113" formatCode="0.00E+00">
                  <c:v>4.9774930775000001</c:v>
                </c:pt>
                <c:pt idx="114" formatCode="0.00E+00">
                  <c:v>5.1939058200000003</c:v>
                </c:pt>
                <c:pt idx="115" formatCode="0.00E+00">
                  <c:v>5.4103185625000005</c:v>
                </c:pt>
                <c:pt idx="116" formatCode="0.00E+00">
                  <c:v>5.6267313049999998</c:v>
                </c:pt>
                <c:pt idx="117" formatCode="0.00E+00">
                  <c:v>5.8431440475</c:v>
                </c:pt>
                <c:pt idx="118" formatCode="0.00E+00">
                  <c:v>6.0595567900000002</c:v>
                </c:pt>
                <c:pt idx="119" formatCode="0.00E+00">
                  <c:v>6.2759695325000004</c:v>
                </c:pt>
                <c:pt idx="120" formatCode="0.00E+00">
                  <c:v>6.4923822750000006</c:v>
                </c:pt>
                <c:pt idx="121" formatCode="0.00E+00">
                  <c:v>6.7087950175</c:v>
                </c:pt>
                <c:pt idx="122" formatCode="0.00E+00">
                  <c:v>6.9252077600000002</c:v>
                </c:pt>
                <c:pt idx="123" formatCode="0.00E+00">
                  <c:v>7.5744459875000008</c:v>
                </c:pt>
                <c:pt idx="124" formatCode="0.00E+00">
                  <c:v>8.2236842150000005</c:v>
                </c:pt>
                <c:pt idx="125" formatCode="0.00E+00">
                  <c:v>8.8729224425000002</c:v>
                </c:pt>
                <c:pt idx="126" formatCode="0.00E+00">
                  <c:v>9.5221606699999999</c:v>
                </c:pt>
                <c:pt idx="127" formatCode="0.00E+00">
                  <c:v>10.171398897500001</c:v>
                </c:pt>
                <c:pt idx="128" formatCode="0.00E+00">
                  <c:v>10.820637125000001</c:v>
                </c:pt>
                <c:pt idx="129" formatCode="0.00E+00">
                  <c:v>11.469875352500001</c:v>
                </c:pt>
                <c:pt idx="130" formatCode="0.00E+00">
                  <c:v>12.11911358</c:v>
                </c:pt>
                <c:pt idx="131" formatCode="0.00E+00">
                  <c:v>12.7683518075</c:v>
                </c:pt>
                <c:pt idx="132" formatCode="0.00E+00">
                  <c:v>13.417590035</c:v>
                </c:pt>
                <c:pt idx="133" formatCode="0.00E+00">
                  <c:v>14.0668282625</c:v>
                </c:pt>
                <c:pt idx="134" formatCode="0.00E+00">
                  <c:v>14.716066490000001</c:v>
                </c:pt>
                <c:pt idx="135" formatCode="0.00E+00">
                  <c:v>15.365304717500003</c:v>
                </c:pt>
                <c:pt idx="136" formatCode="0.00E+00">
                  <c:v>16.014542945000002</c:v>
                </c:pt>
                <c:pt idx="137" formatCode="0.00E+00">
                  <c:v>16.663781172500002</c:v>
                </c:pt>
                <c:pt idx="138" formatCode="0.00E+00">
                  <c:v>17.313019400000002</c:v>
                </c:pt>
                <c:pt idx="139" formatCode="0.00E+00">
                  <c:v>18.395083112500004</c:v>
                </c:pt>
                <c:pt idx="140" formatCode="0.00E+00">
                  <c:v>19.477146825000002</c:v>
                </c:pt>
                <c:pt idx="141" formatCode="0.00E+00">
                  <c:v>20.5592105375</c:v>
                </c:pt>
                <c:pt idx="142" formatCode="0.00E+00">
                  <c:v>21.641274250000002</c:v>
                </c:pt>
                <c:pt idx="143" formatCode="0.00E+00">
                  <c:v>22.723337962500004</c:v>
                </c:pt>
                <c:pt idx="144" formatCode="0.00E+00">
                  <c:v>23.805401675000002</c:v>
                </c:pt>
                <c:pt idx="145" formatCode="0.00E+00">
                  <c:v>24.887465387500001</c:v>
                </c:pt>
                <c:pt idx="146" formatCode="0.00E+00">
                  <c:v>25.969529100000003</c:v>
                </c:pt>
                <c:pt idx="147" formatCode="0.00E+00">
                  <c:v>27.051592812500004</c:v>
                </c:pt>
                <c:pt idx="148" formatCode="0.00E+00">
                  <c:v>28.133656525000003</c:v>
                </c:pt>
                <c:pt idx="149" formatCode="0.00E+00">
                  <c:v>29.215720237500001</c:v>
                </c:pt>
                <c:pt idx="150" formatCode="0.00E+00">
                  <c:v>30.297783950000003</c:v>
                </c:pt>
                <c:pt idx="151" formatCode="0.00E+00">
                  <c:v>31.379847662500001</c:v>
                </c:pt>
                <c:pt idx="152" formatCode="0.00E+00">
                  <c:v>32.461911375</c:v>
                </c:pt>
                <c:pt idx="153" formatCode="0.00E+00">
                  <c:v>33.543975087500002</c:v>
                </c:pt>
                <c:pt idx="154" formatCode="0.00E+00">
                  <c:v>34.626038800000003</c:v>
                </c:pt>
                <c:pt idx="155" formatCode="0.00E+00">
                  <c:v>36.790166225000007</c:v>
                </c:pt>
                <c:pt idx="156" formatCode="0.00E+00">
                  <c:v>38.954293650000004</c:v>
                </c:pt>
                <c:pt idx="157" formatCode="0.00E+00">
                  <c:v>41.118421075000001</c:v>
                </c:pt>
                <c:pt idx="158" formatCode="0.00E+00">
                  <c:v>43.282548500000004</c:v>
                </c:pt>
                <c:pt idx="159" formatCode="0.00E+00">
                  <c:v>45.446675925000008</c:v>
                </c:pt>
                <c:pt idx="160" formatCode="0.00E+00">
                  <c:v>47.610803350000005</c:v>
                </c:pt>
                <c:pt idx="161" formatCode="0.00E+00">
                  <c:v>49.774930775000001</c:v>
                </c:pt>
                <c:pt idx="162" formatCode="0.00E+00">
                  <c:v>51.939058200000005</c:v>
                </c:pt>
                <c:pt idx="163" formatCode="0.00E+00">
                  <c:v>54.103185625000009</c:v>
                </c:pt>
                <c:pt idx="164" formatCode="0.00E+00">
                  <c:v>56.267313050000006</c:v>
                </c:pt>
                <c:pt idx="165" formatCode="0.00E+00">
                  <c:v>58.431440475000002</c:v>
                </c:pt>
                <c:pt idx="166" formatCode="0.00E+00">
                  <c:v>60.595567900000006</c:v>
                </c:pt>
                <c:pt idx="167" formatCode="0.00E+00">
                  <c:v>62.759695325000003</c:v>
                </c:pt>
                <c:pt idx="168" formatCode="0.00E+00">
                  <c:v>64.923822749999999</c:v>
                </c:pt>
                <c:pt idx="169" formatCode="0.00E+00">
                  <c:v>67.087950175000003</c:v>
                </c:pt>
                <c:pt idx="170" formatCode="0.00E+00">
                  <c:v>69.252077600000007</c:v>
                </c:pt>
                <c:pt idx="171" formatCode="0.00E+00">
                  <c:v>75.744459875000004</c:v>
                </c:pt>
                <c:pt idx="172" formatCode="0.00E+00">
                  <c:v>82.236842150000001</c:v>
                </c:pt>
                <c:pt idx="173" formatCode="0.00E+00">
                  <c:v>88.729224424999998</c:v>
                </c:pt>
                <c:pt idx="174" formatCode="0.00E+00">
                  <c:v>95.221606699999995</c:v>
                </c:pt>
                <c:pt idx="175" formatCode="0.00E+00">
                  <c:v>101.71398897499999</c:v>
                </c:pt>
                <c:pt idx="176" formatCode="0.00E+00">
                  <c:v>108.20637124999999</c:v>
                </c:pt>
                <c:pt idx="177" formatCode="0.00E+00">
                  <c:v>114.698753525</c:v>
                </c:pt>
                <c:pt idx="178" formatCode="0.00E+00">
                  <c:v>121.1911358</c:v>
                </c:pt>
                <c:pt idx="179" formatCode="0.00E+00">
                  <c:v>127.68351807499999</c:v>
                </c:pt>
                <c:pt idx="180" formatCode="0.00E+00">
                  <c:v>134.17590035000001</c:v>
                </c:pt>
                <c:pt idx="181" formatCode="0.00E+00">
                  <c:v>140.66828262500002</c:v>
                </c:pt>
                <c:pt idx="182" formatCode="0.00E+00">
                  <c:v>147.1606649</c:v>
                </c:pt>
                <c:pt idx="183" formatCode="0.00E+00">
                  <c:v>153.65304717499998</c:v>
                </c:pt>
                <c:pt idx="184" formatCode="0.00E+00">
                  <c:v>160.14542944999999</c:v>
                </c:pt>
                <c:pt idx="185" formatCode="0.00E+00">
                  <c:v>166.63781172500001</c:v>
                </c:pt>
                <c:pt idx="186" formatCode="0.00E+00">
                  <c:v>173.13019399999999</c:v>
                </c:pt>
                <c:pt idx="187" formatCode="0.00E+00">
                  <c:v>183.95083112499998</c:v>
                </c:pt>
                <c:pt idx="188" formatCode="0.00E+00">
                  <c:v>194.77146825</c:v>
                </c:pt>
                <c:pt idx="189" formatCode="0.00E+00">
                  <c:v>205.59210537499999</c:v>
                </c:pt>
                <c:pt idx="190" formatCode="0.00E+00">
                  <c:v>216.41274249999998</c:v>
                </c:pt>
                <c:pt idx="191" formatCode="0.00E+00">
                  <c:v>227.233379625</c:v>
                </c:pt>
                <c:pt idx="192" formatCode="0.00E+00">
                  <c:v>238.05401674999999</c:v>
                </c:pt>
                <c:pt idx="193" formatCode="0.00E+00">
                  <c:v>248.87465387499998</c:v>
                </c:pt>
                <c:pt idx="194" formatCode="0.00E+00">
                  <c:v>259.695291</c:v>
                </c:pt>
                <c:pt idx="195" formatCode="0.00E+00">
                  <c:v>270.51592812499996</c:v>
                </c:pt>
                <c:pt idx="196" formatCode="0.00E+00">
                  <c:v>281.33656524999998</c:v>
                </c:pt>
                <c:pt idx="197" formatCode="0.00E+00">
                  <c:v>302.97783949999996</c:v>
                </c:pt>
                <c:pt idx="198" formatCode="0.00E+00">
                  <c:v>324.61911375</c:v>
                </c:pt>
                <c:pt idx="199" formatCode="0.00E+00">
                  <c:v>346.26038799999998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2537362.5794821172</c:v>
                </c:pt>
                <c:pt idx="97" formatCode="0.00E+00">
                  <c:v>2536885.2827100344</c:v>
                </c:pt>
                <c:pt idx="98" formatCode="0.00E+00">
                  <c:v>2535632.9999714727</c:v>
                </c:pt>
                <c:pt idx="99" formatCode="0.00E+00">
                  <c:v>2531103.8699830933</c:v>
                </c:pt>
                <c:pt idx="100" formatCode="0.00E+00">
                  <c:v>2519743.107756366</c:v>
                </c:pt>
                <c:pt idx="101" formatCode="0.00E+00">
                  <c:v>2503417.1057430669</c:v>
                </c:pt>
                <c:pt idx="102" formatCode="0.00E+00">
                  <c:v>2486353.5375159709</c:v>
                </c:pt>
                <c:pt idx="103" formatCode="0.00E+00">
                  <c:v>2466405.746416931</c:v>
                </c:pt>
                <c:pt idx="104" formatCode="0.00E+00">
                  <c:v>2443808.4312465587</c:v>
                </c:pt>
                <c:pt idx="105" formatCode="0.00E+00">
                  <c:v>2431588.347020627</c:v>
                </c:pt>
                <c:pt idx="106" formatCode="0.00E+00">
                  <c:v>2418792.0514815603</c:v>
                </c:pt>
                <c:pt idx="107" formatCode="0.00E+00">
                  <c:v>2405447.853121534</c:v>
                </c:pt>
                <c:pt idx="108" formatCode="0.00E+00">
                  <c:v>2391583.8423433742</c:v>
                </c:pt>
                <c:pt idx="109" formatCode="0.00E+00">
                  <c:v>2377227.8628622508</c:v>
                </c:pt>
                <c:pt idx="110" formatCode="0.00E+00">
                  <c:v>2362407.4773077425</c:v>
                </c:pt>
                <c:pt idx="111" formatCode="0.00E+00">
                  <c:v>2347149.9293311383</c:v>
                </c:pt>
                <c:pt idx="112" formatCode="0.00E+00">
                  <c:v>2331482.1039566766</c:v>
                </c:pt>
                <c:pt idx="113" formatCode="0.00E+00">
                  <c:v>2315430.4875004529</c:v>
                </c:pt>
                <c:pt idx="114" formatCode="0.00E+00">
                  <c:v>2299021.1280692932</c:v>
                </c:pt>
                <c:pt idx="115" formatCode="0.00E+00">
                  <c:v>2282279.5974131413</c:v>
                </c:pt>
                <c:pt idx="116" formatCode="0.00E+00">
                  <c:v>2265230.9547179793</c:v>
                </c:pt>
                <c:pt idx="117" formatCode="0.00E+00">
                  <c:v>2247899.7127781594</c:v>
                </c:pt>
                <c:pt idx="118" formatCode="0.00E+00">
                  <c:v>2230309.8068677816</c:v>
                </c:pt>
                <c:pt idx="119" formatCode="0.00E+00">
                  <c:v>2212484.5665336754</c:v>
                </c:pt>
                <c:pt idx="120" formatCode="0.00E+00">
                  <c:v>2194446.6904529775</c:v>
                </c:pt>
                <c:pt idx="121" formatCode="0.00E+00">
                  <c:v>2176218.2244326612</c:v>
                </c:pt>
                <c:pt idx="122" formatCode="0.00E+00">
                  <c:v>2157820.5425742106</c:v>
                </c:pt>
                <c:pt idx="123" formatCode="0.00E+00">
                  <c:v>2101815.5593865076</c:v>
                </c:pt>
                <c:pt idx="124" formatCode="0.00E+00">
                  <c:v>2044989.9156301825</c:v>
                </c:pt>
                <c:pt idx="125" formatCode="0.00E+00">
                  <c:v>1987805.8461935592</c:v>
                </c:pt>
                <c:pt idx="126" formatCode="0.00E+00">
                  <c:v>1930667.7210923173</c:v>
                </c:pt>
                <c:pt idx="127" formatCode="0.00E+00">
                  <c:v>1873923.7848624911</c:v>
                </c:pt>
                <c:pt idx="128" formatCode="0.00E+00">
                  <c:v>1817869.0715886746</c:v>
                </c:pt>
                <c:pt idx="129" formatCode="0.00E+00">
                  <c:v>1762749.1476838244</c:v>
                </c:pt>
                <c:pt idx="130" formatCode="0.00E+00">
                  <c:v>1708764.3733587686</c:v>
                </c:pt>
                <c:pt idx="131" formatCode="0.00E+00">
                  <c:v>1656074.4231312738</c:v>
                </c:pt>
                <c:pt idx="132" formatCode="0.00E+00">
                  <c:v>1604802.8579186979</c:v>
                </c:pt>
                <c:pt idx="133" formatCode="0.00E+00">
                  <c:v>1555041.5911533013</c:v>
                </c:pt>
                <c:pt idx="134" formatCode="0.00E+00">
                  <c:v>1506855.1359750347</c:v>
                </c:pt>
                <c:pt idx="135" formatCode="0.00E+00">
                  <c:v>1460284.5584592645</c:v>
                </c:pt>
                <c:pt idx="136" formatCode="0.00E+00">
                  <c:v>1415351.0926640369</c:v>
                </c:pt>
                <c:pt idx="137" formatCode="0.00E+00">
                  <c:v>1372059.3973567609</c:v>
                </c:pt>
                <c:pt idx="138" formatCode="0.00E+00">
                  <c:v>1330400.4523192416</c:v>
                </c:pt>
                <c:pt idx="139" formatCode="0.00E+00">
                  <c:v>1264538.3803966341</c:v>
                </c:pt>
                <c:pt idx="140" formatCode="0.00E+00">
                  <c:v>1203007.6487398755</c:v>
                </c:pt>
                <c:pt idx="141" formatCode="0.00E+00">
                  <c:v>1145617.8133069465</c:v>
                </c:pt>
                <c:pt idx="142" formatCode="0.00E+00">
                  <c:v>1092150.3618852757</c:v>
                </c:pt>
                <c:pt idx="143" formatCode="0.00E+00">
                  <c:v>1042372.1086724451</c:v>
                </c:pt>
                <c:pt idx="144" formatCode="0.00E+00">
                  <c:v>996044.95694248017</c:v>
                </c:pt>
                <c:pt idx="145" formatCode="0.00E+00">
                  <c:v>952932.82435852441</c:v>
                </c:pt>
                <c:pt idx="146" formatCode="0.00E+00">
                  <c:v>912806.39318785432</c:v>
                </c:pt>
                <c:pt idx="147" formatCode="0.00E+00">
                  <c:v>875446.22142239939</c:v>
                </c:pt>
                <c:pt idx="148" formatCode="0.00E+00">
                  <c:v>840644.63901815284</c:v>
                </c:pt>
                <c:pt idx="149" formatCode="0.00E+00">
                  <c:v>808206.75904776982</c:v>
                </c:pt>
                <c:pt idx="150" formatCode="0.00E+00">
                  <c:v>777950.85636047903</c:v>
                </c:pt>
                <c:pt idx="151" formatCode="0.00E+00">
                  <c:v>749708.3046978194</c:v>
                </c:pt>
                <c:pt idx="152" formatCode="0.00E+00">
                  <c:v>723323.21486801456</c:v>
                </c:pt>
                <c:pt idx="153" formatCode="0.00E+00">
                  <c:v>698651.87920442165</c:v>
                </c:pt>
                <c:pt idx="154" formatCode="0.00E+00">
                  <c:v>675562.09897442139</c:v>
                </c:pt>
                <c:pt idx="155" formatCode="0.00E+00">
                  <c:v>633651.52399542998</c:v>
                </c:pt>
                <c:pt idx="156" formatCode="0.00E+00">
                  <c:v>596735.79313849949</c:v>
                </c:pt>
                <c:pt idx="157" formatCode="0.00E+00">
                  <c:v>564095.95959531481</c:v>
                </c:pt>
                <c:pt idx="158" formatCode="0.00E+00">
                  <c:v>535128.18884821876</c:v>
                </c:pt>
                <c:pt idx="159" formatCode="0.00E+00">
                  <c:v>509324.80356772162</c:v>
                </c:pt>
                <c:pt idx="160" formatCode="0.00E+00">
                  <c:v>486258.12971457175</c:v>
                </c:pt>
                <c:pt idx="161" formatCode="0.00E+00">
                  <c:v>465566.95310140832</c:v>
                </c:pt>
                <c:pt idx="162" formatCode="0.00E+00">
                  <c:v>446945.27393634105</c:v>
                </c:pt>
                <c:pt idx="163" formatCode="0.00E+00">
                  <c:v>430133.0202878706</c:v>
                </c:pt>
                <c:pt idx="164" formatCode="0.00E+00">
                  <c:v>414908.3997677539</c:v>
                </c:pt>
                <c:pt idx="165" formatCode="0.00E+00">
                  <c:v>401081.60546428204</c:v>
                </c:pt>
                <c:pt idx="166" formatCode="0.00E+00">
                  <c:v>388489.63374433131</c:v>
                </c:pt>
                <c:pt idx="167" formatCode="0.00E+00">
                  <c:v>376992.01151158934</c:v>
                </c:pt>
                <c:pt idx="168" formatCode="0.00E+00">
                  <c:v>366467.26613449876</c:v>
                </c:pt>
                <c:pt idx="169" formatCode="0.00E+00">
                  <c:v>356810.0017297148</c:v>
                </c:pt>
                <c:pt idx="170" formatCode="0.00E+00">
                  <c:v>347928.47091976466</c:v>
                </c:pt>
                <c:pt idx="171" formatCode="0.00E+00">
                  <c:v>325185.32503068785</c:v>
                </c:pt>
                <c:pt idx="172" formatCode="0.00E+00">
                  <c:v>307065.03654744243</c:v>
                </c:pt>
                <c:pt idx="173" formatCode="0.00E+00">
                  <c:v>292399.17237098311</c:v>
                </c:pt>
                <c:pt idx="174" formatCode="0.00E+00">
                  <c:v>280364.0454155755</c:v>
                </c:pt>
                <c:pt idx="175" formatCode="0.00E+00">
                  <c:v>270366.40898923558</c:v>
                </c:pt>
                <c:pt idx="176" formatCode="0.00E+00">
                  <c:v>261970.68058165238</c:v>
                </c:pt>
                <c:pt idx="177" formatCode="0.00E+00">
                  <c:v>254851.45406141289</c:v>
                </c:pt>
                <c:pt idx="178" formatCode="0.00E+00">
                  <c:v>248761.80569151582</c:v>
                </c:pt>
                <c:pt idx="179" formatCode="0.00E+00">
                  <c:v>243511.69956273213</c:v>
                </c:pt>
                <c:pt idx="180" formatCode="0.00E+00">
                  <c:v>238952.99351865787</c:v>
                </c:pt>
                <c:pt idx="181" formatCode="0.00E+00">
                  <c:v>234968.84642678473</c:v>
                </c:pt>
                <c:pt idx="182" formatCode="0.00E+00">
                  <c:v>231466.11519424021</c:v>
                </c:pt>
                <c:pt idx="183" formatCode="0.00E+00">
                  <c:v>228369.81759302979</c:v>
                </c:pt>
                <c:pt idx="184" formatCode="0.00E+00">
                  <c:v>225619.0451263811</c:v>
                </c:pt>
                <c:pt idx="185" formatCode="0.00E+00">
                  <c:v>223163.90862180013</c:v>
                </c:pt>
                <c:pt idx="186" formatCode="0.00E+00">
                  <c:v>220963.22930616172</c:v>
                </c:pt>
                <c:pt idx="187" formatCode="0.00E+00">
                  <c:v>217770.47592698655</c:v>
                </c:pt>
                <c:pt idx="188" formatCode="0.00E+00">
                  <c:v>215065.59179578096</c:v>
                </c:pt>
                <c:pt idx="189" formatCode="0.00E+00">
                  <c:v>212753.32078434594</c:v>
                </c:pt>
                <c:pt idx="190" formatCode="0.00E+00">
                  <c:v>210760.64196016689</c:v>
                </c:pt>
                <c:pt idx="191" formatCode="0.00E+00">
                  <c:v>209030.81147084309</c:v>
                </c:pt>
                <c:pt idx="192" formatCode="0.00E+00">
                  <c:v>207519.18802523936</c:v>
                </c:pt>
                <c:pt idx="193" formatCode="0.00E+00">
                  <c:v>206190.25689546292</c:v>
                </c:pt>
                <c:pt idx="194" formatCode="0.00E+00">
                  <c:v>205015.47467329289</c:v>
                </c:pt>
                <c:pt idx="195" formatCode="0.00E+00">
                  <c:v>203971.68585001444</c:v>
                </c:pt>
                <c:pt idx="196" formatCode="0.00E+00">
                  <c:v>203039.94410963755</c:v>
                </c:pt>
                <c:pt idx="197" formatCode="0.00E+00">
                  <c:v>201452.74543698388</c:v>
                </c:pt>
                <c:pt idx="198" formatCode="0.00E+00">
                  <c:v>200157.60120858028</c:v>
                </c:pt>
                <c:pt idx="199" formatCode="0.00E+00">
                  <c:v>199086.44153288388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8D2-43B5-B170-82AFA9822C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1289295"/>
        <c:axId val="1"/>
      </c:scatterChart>
      <c:valAx>
        <c:axId val="741289295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741289295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57931885292"/>
          <c:y val="5.9064020300979278E-2"/>
          <c:w val="0.67612575872873548"/>
          <c:h val="0.8342636831800622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0.17313018999999999</c:v>
                </c:pt>
                <c:pt idx="9">
                  <c:v>0.17313018999999999</c:v>
                </c:pt>
                <c:pt idx="10">
                  <c:v>0.17313018999999999</c:v>
                </c:pt>
                <c:pt idx="11">
                  <c:v>0.17313018999999999</c:v>
                </c:pt>
                <c:pt idx="12">
                  <c:v>0.17313018999999999</c:v>
                </c:pt>
                <c:pt idx="13">
                  <c:v>0.17313018999999999</c:v>
                </c:pt>
                <c:pt idx="14">
                  <c:v>0.17313018999999999</c:v>
                </c:pt>
                <c:pt idx="15">
                  <c:v>0.17313018999999999</c:v>
                </c:pt>
                <c:pt idx="16">
                  <c:v>0.34626038999999997</c:v>
                </c:pt>
                <c:pt idx="17">
                  <c:v>0.34626038999999997</c:v>
                </c:pt>
                <c:pt idx="18">
                  <c:v>0.34626038999999997</c:v>
                </c:pt>
                <c:pt idx="19">
                  <c:v>0.34626038999999997</c:v>
                </c:pt>
                <c:pt idx="20">
                  <c:v>0.34626038999999997</c:v>
                </c:pt>
                <c:pt idx="21">
                  <c:v>0.34626038999999997</c:v>
                </c:pt>
                <c:pt idx="22">
                  <c:v>0.34626038999999997</c:v>
                </c:pt>
                <c:pt idx="23">
                  <c:v>0.34626038999999997</c:v>
                </c:pt>
                <c:pt idx="24">
                  <c:v>0.69252077999999995</c:v>
                </c:pt>
                <c:pt idx="25">
                  <c:v>0.69252077999999995</c:v>
                </c:pt>
                <c:pt idx="26">
                  <c:v>0.69252077999999995</c:v>
                </c:pt>
                <c:pt idx="27">
                  <c:v>0.69252077999999995</c:v>
                </c:pt>
                <c:pt idx="28">
                  <c:v>0.69252077999999995</c:v>
                </c:pt>
                <c:pt idx="29">
                  <c:v>0.69252077999999995</c:v>
                </c:pt>
                <c:pt idx="30">
                  <c:v>0.69252077999999995</c:v>
                </c:pt>
                <c:pt idx="31">
                  <c:v>0.69252077999999995</c:v>
                </c:pt>
                <c:pt idx="32">
                  <c:v>1.73130194</c:v>
                </c:pt>
                <c:pt idx="33">
                  <c:v>1.73130194</c:v>
                </c:pt>
                <c:pt idx="34">
                  <c:v>1.73130194</c:v>
                </c:pt>
                <c:pt idx="35">
                  <c:v>1.73130194</c:v>
                </c:pt>
                <c:pt idx="36">
                  <c:v>1.73130194</c:v>
                </c:pt>
                <c:pt idx="37">
                  <c:v>1.73130194</c:v>
                </c:pt>
                <c:pt idx="38">
                  <c:v>1.73130194</c:v>
                </c:pt>
                <c:pt idx="39">
                  <c:v>1.73130194</c:v>
                </c:pt>
                <c:pt idx="40">
                  <c:v>3.4626038800000001</c:v>
                </c:pt>
                <c:pt idx="41">
                  <c:v>3.4626038800000001</c:v>
                </c:pt>
                <c:pt idx="42">
                  <c:v>3.4626038800000001</c:v>
                </c:pt>
                <c:pt idx="43">
                  <c:v>3.4626038800000001</c:v>
                </c:pt>
                <c:pt idx="44">
                  <c:v>3.4626038800000001</c:v>
                </c:pt>
                <c:pt idx="45">
                  <c:v>3.4626038800000001</c:v>
                </c:pt>
                <c:pt idx="46">
                  <c:v>3.4626038800000001</c:v>
                </c:pt>
                <c:pt idx="47">
                  <c:v>3.4626038800000001</c:v>
                </c:pt>
                <c:pt idx="48">
                  <c:v>6.9252077600000002</c:v>
                </c:pt>
                <c:pt idx="49">
                  <c:v>6.9252077600000002</c:v>
                </c:pt>
                <c:pt idx="50">
                  <c:v>6.9252077600000002</c:v>
                </c:pt>
                <c:pt idx="51">
                  <c:v>6.9252077600000002</c:v>
                </c:pt>
                <c:pt idx="52">
                  <c:v>6.9252077600000002</c:v>
                </c:pt>
                <c:pt idx="53">
                  <c:v>6.9252077600000002</c:v>
                </c:pt>
                <c:pt idx="54">
                  <c:v>6.9252077600000002</c:v>
                </c:pt>
                <c:pt idx="55">
                  <c:v>6.9252077600000002</c:v>
                </c:pt>
                <c:pt idx="56">
                  <c:v>17.313019400000002</c:v>
                </c:pt>
                <c:pt idx="57">
                  <c:v>17.313019400000002</c:v>
                </c:pt>
                <c:pt idx="58">
                  <c:v>17.313019400000002</c:v>
                </c:pt>
                <c:pt idx="59">
                  <c:v>17.313019400000002</c:v>
                </c:pt>
                <c:pt idx="60">
                  <c:v>17.313019400000002</c:v>
                </c:pt>
                <c:pt idx="61">
                  <c:v>17.313019400000002</c:v>
                </c:pt>
                <c:pt idx="62">
                  <c:v>17.313019400000002</c:v>
                </c:pt>
                <c:pt idx="63">
                  <c:v>17.313019400000002</c:v>
                </c:pt>
                <c:pt idx="64">
                  <c:v>34.626038800000003</c:v>
                </c:pt>
                <c:pt idx="65">
                  <c:v>34.626038800000003</c:v>
                </c:pt>
                <c:pt idx="66">
                  <c:v>34.626038800000003</c:v>
                </c:pt>
                <c:pt idx="67">
                  <c:v>34.626038800000003</c:v>
                </c:pt>
                <c:pt idx="68">
                  <c:v>34.626038800000003</c:v>
                </c:pt>
                <c:pt idx="69">
                  <c:v>34.626038800000003</c:v>
                </c:pt>
                <c:pt idx="70">
                  <c:v>34.626038800000003</c:v>
                </c:pt>
                <c:pt idx="71">
                  <c:v>34.626038800000003</c:v>
                </c:pt>
                <c:pt idx="72">
                  <c:v>69.252077600000007</c:v>
                </c:pt>
                <c:pt idx="73">
                  <c:v>69.252077600000007</c:v>
                </c:pt>
                <c:pt idx="74">
                  <c:v>69.252077600000007</c:v>
                </c:pt>
                <c:pt idx="75">
                  <c:v>69.252077600000007</c:v>
                </c:pt>
                <c:pt idx="76">
                  <c:v>69.252077600000007</c:v>
                </c:pt>
                <c:pt idx="77">
                  <c:v>69.252077600000007</c:v>
                </c:pt>
                <c:pt idx="78">
                  <c:v>69.252077600000007</c:v>
                </c:pt>
                <c:pt idx="79">
                  <c:v>69.252077600000007</c:v>
                </c:pt>
                <c:pt idx="80">
                  <c:v>173.13019399999999</c:v>
                </c:pt>
                <c:pt idx="81">
                  <c:v>173.13019399999999</c:v>
                </c:pt>
                <c:pt idx="82">
                  <c:v>173.13019399999999</c:v>
                </c:pt>
                <c:pt idx="83">
                  <c:v>173.13019399999999</c:v>
                </c:pt>
                <c:pt idx="84">
                  <c:v>173.13019399999999</c:v>
                </c:pt>
                <c:pt idx="85">
                  <c:v>173.13019399999999</c:v>
                </c:pt>
                <c:pt idx="86">
                  <c:v>173.13019399999999</c:v>
                </c:pt>
                <c:pt idx="87">
                  <c:v>173.13019399999999</c:v>
                </c:pt>
                <c:pt idx="88">
                  <c:v>346.26038799999998</c:v>
                </c:pt>
                <c:pt idx="89">
                  <c:v>346.26038799999998</c:v>
                </c:pt>
                <c:pt idx="90">
                  <c:v>346.26038799999998</c:v>
                </c:pt>
                <c:pt idx="91">
                  <c:v>346.26038799999998</c:v>
                </c:pt>
                <c:pt idx="92">
                  <c:v>346.26038799999998</c:v>
                </c:pt>
                <c:pt idx="93">
                  <c:v>346.26038799999998</c:v>
                </c:pt>
                <c:pt idx="94">
                  <c:v>346.26038799999998</c:v>
                </c:pt>
                <c:pt idx="95">
                  <c:v>346.26038799999998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2217000</c:v>
                </c:pt>
                <c:pt idx="1">
                  <c:v>2600000</c:v>
                </c:pt>
                <c:pt idx="2">
                  <c:v>2708000</c:v>
                </c:pt>
                <c:pt idx="3">
                  <c:v>2546000</c:v>
                </c:pt>
                <c:pt idx="4">
                  <c:v>2301000</c:v>
                </c:pt>
                <c:pt idx="5">
                  <c:v>2432000</c:v>
                </c:pt>
                <c:pt idx="6">
                  <c:v>2081000</c:v>
                </c:pt>
                <c:pt idx="7">
                  <c:v>2384000</c:v>
                </c:pt>
                <c:pt idx="8">
                  <c:v>2481000</c:v>
                </c:pt>
                <c:pt idx="9">
                  <c:v>2170000</c:v>
                </c:pt>
                <c:pt idx="10">
                  <c:v>2676000</c:v>
                </c:pt>
                <c:pt idx="11">
                  <c:v>2552000</c:v>
                </c:pt>
                <c:pt idx="12">
                  <c:v>2495000</c:v>
                </c:pt>
                <c:pt idx="13">
                  <c:v>2223000</c:v>
                </c:pt>
                <c:pt idx="14">
                  <c:v>2221000</c:v>
                </c:pt>
                <c:pt idx="15">
                  <c:v>2158000</c:v>
                </c:pt>
                <c:pt idx="16">
                  <c:v>2558000</c:v>
                </c:pt>
                <c:pt idx="17">
                  <c:v>2602000</c:v>
                </c:pt>
                <c:pt idx="18">
                  <c:v>2848000</c:v>
                </c:pt>
                <c:pt idx="19">
                  <c:v>2583000</c:v>
                </c:pt>
                <c:pt idx="20">
                  <c:v>2284000</c:v>
                </c:pt>
                <c:pt idx="21">
                  <c:v>2096000</c:v>
                </c:pt>
                <c:pt idx="22">
                  <c:v>2242000</c:v>
                </c:pt>
                <c:pt idx="23">
                  <c:v>2553000</c:v>
                </c:pt>
                <c:pt idx="24">
                  <c:v>2799000</c:v>
                </c:pt>
                <c:pt idx="25">
                  <c:v>2646000</c:v>
                </c:pt>
                <c:pt idx="26">
                  <c:v>2788000</c:v>
                </c:pt>
                <c:pt idx="27">
                  <c:v>2620000</c:v>
                </c:pt>
                <c:pt idx="28">
                  <c:v>2588000</c:v>
                </c:pt>
                <c:pt idx="29">
                  <c:v>2342000</c:v>
                </c:pt>
                <c:pt idx="30">
                  <c:v>2634000</c:v>
                </c:pt>
                <c:pt idx="31">
                  <c:v>2663000</c:v>
                </c:pt>
                <c:pt idx="32">
                  <c:v>2446000</c:v>
                </c:pt>
                <c:pt idx="33">
                  <c:v>2479000</c:v>
                </c:pt>
                <c:pt idx="34">
                  <c:v>2677000</c:v>
                </c:pt>
                <c:pt idx="35">
                  <c:v>2439000</c:v>
                </c:pt>
                <c:pt idx="36">
                  <c:v>2568000</c:v>
                </c:pt>
                <c:pt idx="37">
                  <c:v>2692000</c:v>
                </c:pt>
                <c:pt idx="38">
                  <c:v>2461000</c:v>
                </c:pt>
                <c:pt idx="39">
                  <c:v>2536000</c:v>
                </c:pt>
                <c:pt idx="40">
                  <c:v>2177000</c:v>
                </c:pt>
                <c:pt idx="41">
                  <c:v>2201000</c:v>
                </c:pt>
                <c:pt idx="42">
                  <c:v>2098000</c:v>
                </c:pt>
                <c:pt idx="43">
                  <c:v>2089000</c:v>
                </c:pt>
                <c:pt idx="44">
                  <c:v>2231000</c:v>
                </c:pt>
                <c:pt idx="45">
                  <c:v>2214000</c:v>
                </c:pt>
                <c:pt idx="46">
                  <c:v>2335000</c:v>
                </c:pt>
                <c:pt idx="47">
                  <c:v>2342000</c:v>
                </c:pt>
                <c:pt idx="48">
                  <c:v>1863000</c:v>
                </c:pt>
                <c:pt idx="49">
                  <c:v>1886000</c:v>
                </c:pt>
                <c:pt idx="50">
                  <c:v>1841000</c:v>
                </c:pt>
                <c:pt idx="51">
                  <c:v>1819000</c:v>
                </c:pt>
                <c:pt idx="52">
                  <c:v>1711000</c:v>
                </c:pt>
                <c:pt idx="53">
                  <c:v>1710000</c:v>
                </c:pt>
                <c:pt idx="54">
                  <c:v>1750000</c:v>
                </c:pt>
                <c:pt idx="55">
                  <c:v>1552000</c:v>
                </c:pt>
                <c:pt idx="56">
                  <c:v>1223000</c:v>
                </c:pt>
                <c:pt idx="57">
                  <c:v>1318000</c:v>
                </c:pt>
                <c:pt idx="58">
                  <c:v>1236000</c:v>
                </c:pt>
                <c:pt idx="59">
                  <c:v>1072000</c:v>
                </c:pt>
                <c:pt idx="60">
                  <c:v>1241000</c:v>
                </c:pt>
                <c:pt idx="61">
                  <c:v>1303000</c:v>
                </c:pt>
                <c:pt idx="62">
                  <c:v>1258000</c:v>
                </c:pt>
                <c:pt idx="63">
                  <c:v>1323000</c:v>
                </c:pt>
                <c:pt idx="64">
                  <c:v>261300</c:v>
                </c:pt>
                <c:pt idx="65">
                  <c:v>668900</c:v>
                </c:pt>
                <c:pt idx="66">
                  <c:v>406600</c:v>
                </c:pt>
                <c:pt idx="67">
                  <c:v>207800</c:v>
                </c:pt>
                <c:pt idx="68">
                  <c:v>225100</c:v>
                </c:pt>
                <c:pt idx="69">
                  <c:v>211000</c:v>
                </c:pt>
                <c:pt idx="70">
                  <c:v>273100</c:v>
                </c:pt>
                <c:pt idx="71">
                  <c:v>190300</c:v>
                </c:pt>
                <c:pt idx="72">
                  <c:v>493900</c:v>
                </c:pt>
                <c:pt idx="73">
                  <c:v>450000</c:v>
                </c:pt>
                <c:pt idx="74">
                  <c:v>462400</c:v>
                </c:pt>
                <c:pt idx="75">
                  <c:v>460400</c:v>
                </c:pt>
                <c:pt idx="76">
                  <c:v>442400</c:v>
                </c:pt>
                <c:pt idx="77">
                  <c:v>445900</c:v>
                </c:pt>
                <c:pt idx="78">
                  <c:v>467000</c:v>
                </c:pt>
                <c:pt idx="79">
                  <c:v>424700</c:v>
                </c:pt>
                <c:pt idx="80">
                  <c:v>315800</c:v>
                </c:pt>
                <c:pt idx="81">
                  <c:v>302100</c:v>
                </c:pt>
                <c:pt idx="82">
                  <c:v>311100</c:v>
                </c:pt>
                <c:pt idx="83">
                  <c:v>178700</c:v>
                </c:pt>
                <c:pt idx="84">
                  <c:v>254300</c:v>
                </c:pt>
                <c:pt idx="85">
                  <c:v>171700</c:v>
                </c:pt>
                <c:pt idx="86">
                  <c:v>164600</c:v>
                </c:pt>
                <c:pt idx="87">
                  <c:v>76240</c:v>
                </c:pt>
                <c:pt idx="88">
                  <c:v>4571</c:v>
                </c:pt>
                <c:pt idx="89">
                  <c:v>24120</c:v>
                </c:pt>
                <c:pt idx="90">
                  <c:v>3381</c:v>
                </c:pt>
                <c:pt idx="91">
                  <c:v>3611</c:v>
                </c:pt>
                <c:pt idx="92">
                  <c:v>12090</c:v>
                </c:pt>
                <c:pt idx="93">
                  <c:v>3941</c:v>
                </c:pt>
                <c:pt idx="94">
                  <c:v>3811</c:v>
                </c:pt>
                <c:pt idx="95">
                  <c:v>3441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838-460A-A947-8D3A93985204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0.17313018999999999</c:v>
                </c:pt>
                <c:pt idx="98" formatCode="0.00E+00">
                  <c:v>0.34626038999999997</c:v>
                </c:pt>
                <c:pt idx="99" formatCode="0.00E+00">
                  <c:v>0.69252077999999995</c:v>
                </c:pt>
                <c:pt idx="100" formatCode="0.00E+00">
                  <c:v>0.95221606999999997</c:v>
                </c:pt>
                <c:pt idx="101" formatCode="0.00E+00">
                  <c:v>1.21191136</c:v>
                </c:pt>
                <c:pt idx="102" formatCode="0.00E+00">
                  <c:v>1.47160665</c:v>
                </c:pt>
                <c:pt idx="103" formatCode="0.00E+00">
                  <c:v>1.73130194</c:v>
                </c:pt>
                <c:pt idx="104" formatCode="0.00E+00">
                  <c:v>1.9477146825</c:v>
                </c:pt>
                <c:pt idx="105" formatCode="0.00E+00">
                  <c:v>2.1641274250000002</c:v>
                </c:pt>
                <c:pt idx="106" formatCode="0.00E+00">
                  <c:v>2.3805401675000004</c:v>
                </c:pt>
                <c:pt idx="107" formatCode="0.00E+00">
                  <c:v>2.5969529100000002</c:v>
                </c:pt>
                <c:pt idx="108" formatCode="0.00E+00">
                  <c:v>2.8133656524999999</c:v>
                </c:pt>
                <c:pt idx="109" formatCode="0.00E+00">
                  <c:v>3.0297783950000001</c:v>
                </c:pt>
                <c:pt idx="110" formatCode="0.00E+00">
                  <c:v>3.2461911375000003</c:v>
                </c:pt>
                <c:pt idx="111" formatCode="0.00E+00">
                  <c:v>3.4626038800000001</c:v>
                </c:pt>
                <c:pt idx="112" formatCode="0.00E+00">
                  <c:v>3.6790166224999998</c:v>
                </c:pt>
                <c:pt idx="113" formatCode="0.00E+00">
                  <c:v>3.895429365</c:v>
                </c:pt>
                <c:pt idx="114" formatCode="0.00E+00">
                  <c:v>4.1118421075000002</c:v>
                </c:pt>
                <c:pt idx="115" formatCode="0.00E+00">
                  <c:v>4.3282548500000004</c:v>
                </c:pt>
                <c:pt idx="116" formatCode="0.00E+00">
                  <c:v>4.5446675925000006</c:v>
                </c:pt>
                <c:pt idx="117" formatCode="0.00E+00">
                  <c:v>4.7610803350000008</c:v>
                </c:pt>
                <c:pt idx="118" formatCode="0.00E+00">
                  <c:v>4.9774930775000001</c:v>
                </c:pt>
                <c:pt idx="119" formatCode="0.00E+00">
                  <c:v>5.1939058200000003</c:v>
                </c:pt>
                <c:pt idx="120" formatCode="0.00E+00">
                  <c:v>5.4103185625000005</c:v>
                </c:pt>
                <c:pt idx="121" formatCode="0.00E+00">
                  <c:v>5.6267313049999998</c:v>
                </c:pt>
                <c:pt idx="122" formatCode="0.00E+00">
                  <c:v>5.8431440475</c:v>
                </c:pt>
                <c:pt idx="123" formatCode="0.00E+00">
                  <c:v>6.0595567900000002</c:v>
                </c:pt>
                <c:pt idx="124" formatCode="0.00E+00">
                  <c:v>6.2759695325000004</c:v>
                </c:pt>
                <c:pt idx="125" formatCode="0.00E+00">
                  <c:v>6.4923822750000006</c:v>
                </c:pt>
                <c:pt idx="126" formatCode="0.00E+00">
                  <c:v>6.7087950175</c:v>
                </c:pt>
                <c:pt idx="127" formatCode="0.00E+00">
                  <c:v>6.9252077600000002</c:v>
                </c:pt>
                <c:pt idx="128" formatCode="0.00E+00">
                  <c:v>7.5744459875000008</c:v>
                </c:pt>
                <c:pt idx="129" formatCode="0.00E+00">
                  <c:v>8.2236842150000005</c:v>
                </c:pt>
                <c:pt idx="130" formatCode="0.00E+00">
                  <c:v>8.8729224425000002</c:v>
                </c:pt>
                <c:pt idx="131" formatCode="0.00E+00">
                  <c:v>9.5221606699999999</c:v>
                </c:pt>
                <c:pt idx="132" formatCode="0.00E+00">
                  <c:v>10.171398897500001</c:v>
                </c:pt>
                <c:pt idx="133" formatCode="0.00E+00">
                  <c:v>10.820637125000001</c:v>
                </c:pt>
                <c:pt idx="134" formatCode="0.00E+00">
                  <c:v>11.469875352500001</c:v>
                </c:pt>
                <c:pt idx="135" formatCode="0.00E+00">
                  <c:v>12.11911358</c:v>
                </c:pt>
                <c:pt idx="136" formatCode="0.00E+00">
                  <c:v>12.7683518075</c:v>
                </c:pt>
                <c:pt idx="137" formatCode="0.00E+00">
                  <c:v>13.417590035</c:v>
                </c:pt>
                <c:pt idx="138" formatCode="0.00E+00">
                  <c:v>14.0668282625</c:v>
                </c:pt>
                <c:pt idx="139" formatCode="0.00E+00">
                  <c:v>14.716066490000001</c:v>
                </c:pt>
                <c:pt idx="140" formatCode="0.00E+00">
                  <c:v>15.365304717500003</c:v>
                </c:pt>
                <c:pt idx="141" formatCode="0.00E+00">
                  <c:v>16.014542945000002</c:v>
                </c:pt>
                <c:pt idx="142" formatCode="0.00E+00">
                  <c:v>16.663781172500002</c:v>
                </c:pt>
                <c:pt idx="143" formatCode="0.00E+00">
                  <c:v>17.313019400000002</c:v>
                </c:pt>
                <c:pt idx="144" formatCode="0.00E+00">
                  <c:v>18.395083112500004</c:v>
                </c:pt>
                <c:pt idx="145" formatCode="0.00E+00">
                  <c:v>19.477146825000002</c:v>
                </c:pt>
                <c:pt idx="146" formatCode="0.00E+00">
                  <c:v>20.5592105375</c:v>
                </c:pt>
                <c:pt idx="147" formatCode="0.00E+00">
                  <c:v>21.641274250000002</c:v>
                </c:pt>
                <c:pt idx="148" formatCode="0.00E+00">
                  <c:v>22.723337962500004</c:v>
                </c:pt>
                <c:pt idx="149" formatCode="0.00E+00">
                  <c:v>23.805401675000002</c:v>
                </c:pt>
                <c:pt idx="150" formatCode="0.00E+00">
                  <c:v>24.887465387500001</c:v>
                </c:pt>
                <c:pt idx="151" formatCode="0.00E+00">
                  <c:v>25.969529100000003</c:v>
                </c:pt>
                <c:pt idx="152" formatCode="0.00E+00">
                  <c:v>27.051592812500004</c:v>
                </c:pt>
                <c:pt idx="153" formatCode="0.00E+00">
                  <c:v>28.133656525000003</c:v>
                </c:pt>
                <c:pt idx="154" formatCode="0.00E+00">
                  <c:v>29.215720237500001</c:v>
                </c:pt>
                <c:pt idx="155" formatCode="0.00E+00">
                  <c:v>30.297783950000003</c:v>
                </c:pt>
                <c:pt idx="156" formatCode="0.00E+00">
                  <c:v>31.379847662500001</c:v>
                </c:pt>
                <c:pt idx="157" formatCode="0.00E+00">
                  <c:v>32.461911375</c:v>
                </c:pt>
                <c:pt idx="158" formatCode="0.00E+00">
                  <c:v>33.543975087500002</c:v>
                </c:pt>
                <c:pt idx="159" formatCode="0.00E+00">
                  <c:v>34.626038800000003</c:v>
                </c:pt>
                <c:pt idx="160" formatCode="0.00E+00">
                  <c:v>36.790166225000007</c:v>
                </c:pt>
                <c:pt idx="161" formatCode="0.00E+00">
                  <c:v>38.954293650000004</c:v>
                </c:pt>
                <c:pt idx="162" formatCode="0.00E+00">
                  <c:v>41.118421075000001</c:v>
                </c:pt>
                <c:pt idx="163" formatCode="0.00E+00">
                  <c:v>43.282548500000004</c:v>
                </c:pt>
                <c:pt idx="164" formatCode="0.00E+00">
                  <c:v>45.446675925000008</c:v>
                </c:pt>
                <c:pt idx="165" formatCode="0.00E+00">
                  <c:v>47.610803350000005</c:v>
                </c:pt>
                <c:pt idx="166" formatCode="0.00E+00">
                  <c:v>49.774930775000001</c:v>
                </c:pt>
                <c:pt idx="167" formatCode="0.00E+00">
                  <c:v>51.939058200000005</c:v>
                </c:pt>
                <c:pt idx="168" formatCode="0.00E+00">
                  <c:v>54.103185625000009</c:v>
                </c:pt>
                <c:pt idx="169" formatCode="0.00E+00">
                  <c:v>56.267313050000006</c:v>
                </c:pt>
                <c:pt idx="170" formatCode="0.00E+00">
                  <c:v>58.431440475000002</c:v>
                </c:pt>
                <c:pt idx="171" formatCode="0.00E+00">
                  <c:v>60.595567900000006</c:v>
                </c:pt>
                <c:pt idx="172" formatCode="0.00E+00">
                  <c:v>62.759695325000003</c:v>
                </c:pt>
                <c:pt idx="173" formatCode="0.00E+00">
                  <c:v>64.923822749999999</c:v>
                </c:pt>
                <c:pt idx="174" formatCode="0.00E+00">
                  <c:v>67.087950175000003</c:v>
                </c:pt>
                <c:pt idx="175" formatCode="0.00E+00">
                  <c:v>69.252077600000007</c:v>
                </c:pt>
                <c:pt idx="176" formatCode="0.00E+00">
                  <c:v>75.744459875000004</c:v>
                </c:pt>
                <c:pt idx="177" formatCode="0.00E+00">
                  <c:v>82.236842150000001</c:v>
                </c:pt>
                <c:pt idx="178" formatCode="0.00E+00">
                  <c:v>88.729224424999998</c:v>
                </c:pt>
                <c:pt idx="179" formatCode="0.00E+00">
                  <c:v>95.221606699999995</c:v>
                </c:pt>
                <c:pt idx="180" formatCode="0.00E+00">
                  <c:v>101.71398897499999</c:v>
                </c:pt>
                <c:pt idx="181" formatCode="0.00E+00">
                  <c:v>108.20637124999999</c:v>
                </c:pt>
                <c:pt idx="182" formatCode="0.00E+00">
                  <c:v>114.698753525</c:v>
                </c:pt>
                <c:pt idx="183" formatCode="0.00E+00">
                  <c:v>121.1911358</c:v>
                </c:pt>
                <c:pt idx="184" formatCode="0.00E+00">
                  <c:v>127.68351807499999</c:v>
                </c:pt>
                <c:pt idx="185" formatCode="0.00E+00">
                  <c:v>134.17590035000001</c:v>
                </c:pt>
                <c:pt idx="186" formatCode="0.00E+00">
                  <c:v>140.66828262500002</c:v>
                </c:pt>
                <c:pt idx="187" formatCode="0.00E+00">
                  <c:v>147.1606649</c:v>
                </c:pt>
                <c:pt idx="188" formatCode="0.00E+00">
                  <c:v>153.65304717499998</c:v>
                </c:pt>
                <c:pt idx="189" formatCode="0.00E+00">
                  <c:v>160.14542944999999</c:v>
                </c:pt>
                <c:pt idx="190" formatCode="0.00E+00">
                  <c:v>166.63781172500001</c:v>
                </c:pt>
                <c:pt idx="191" formatCode="0.00E+00">
                  <c:v>173.13019399999999</c:v>
                </c:pt>
                <c:pt idx="192" formatCode="0.00E+00">
                  <c:v>183.95083112499998</c:v>
                </c:pt>
                <c:pt idx="193" formatCode="0.00E+00">
                  <c:v>194.77146825</c:v>
                </c:pt>
                <c:pt idx="194" formatCode="0.00E+00">
                  <c:v>205.59210537499999</c:v>
                </c:pt>
                <c:pt idx="195" formatCode="0.00E+00">
                  <c:v>216.41274249999998</c:v>
                </c:pt>
                <c:pt idx="196" formatCode="0.00E+00">
                  <c:v>227.233379625</c:v>
                </c:pt>
                <c:pt idx="197" formatCode="0.00E+00">
                  <c:v>238.05401674999999</c:v>
                </c:pt>
                <c:pt idx="198" formatCode="0.00E+00">
                  <c:v>248.87465387499998</c:v>
                </c:pt>
                <c:pt idx="199" formatCode="0.00E+00">
                  <c:v>259.695291</c:v>
                </c:pt>
                <c:pt idx="200" formatCode="0.00E+00">
                  <c:v>270.51592812499996</c:v>
                </c:pt>
                <c:pt idx="201" formatCode="0.00E+00">
                  <c:v>281.33656524999998</c:v>
                </c:pt>
                <c:pt idx="202" formatCode="0.00E+00">
                  <c:v>292.157202375</c:v>
                </c:pt>
                <c:pt idx="203" formatCode="0.00E+00">
                  <c:v>302.97783949999996</c:v>
                </c:pt>
                <c:pt idx="204" formatCode="0.00E+00">
                  <c:v>313.79847662499998</c:v>
                </c:pt>
                <c:pt idx="205" formatCode="0.00E+00">
                  <c:v>324.61911375</c:v>
                </c:pt>
                <c:pt idx="206" formatCode="0.00E+00">
                  <c:v>335.43975087499996</c:v>
                </c:pt>
                <c:pt idx="207" formatCode="0.00E+00">
                  <c:v>346.26038799999998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2493999.9452164578</c:v>
                </c:pt>
                <c:pt idx="97" formatCode="0.00E+00">
                  <c:v>2491473.7211153512</c:v>
                </c:pt>
                <c:pt idx="98" formatCode="0.00E+00">
                  <c:v>2486503.0158494632</c:v>
                </c:pt>
                <c:pt idx="99" formatCode="0.00E+00">
                  <c:v>2471842.6885215705</c:v>
                </c:pt>
                <c:pt idx="100" formatCode="0.00E+00">
                  <c:v>2457662.0670988061</c:v>
                </c:pt>
                <c:pt idx="101" formatCode="0.00E+00">
                  <c:v>2441277.1810970898</c:v>
                </c:pt>
                <c:pt idx="102" formatCode="0.00E+00">
                  <c:v>2423015.2070642184</c:v>
                </c:pt>
                <c:pt idx="103" formatCode="0.00E+00">
                  <c:v>2403135.2641914459</c:v>
                </c:pt>
                <c:pt idx="104" formatCode="0.00E+00">
                  <c:v>2385489.654073399</c:v>
                </c:pt>
                <c:pt idx="105" formatCode="0.00E+00">
                  <c:v>2366980.0429129563</c:v>
                </c:pt>
                <c:pt idx="106" formatCode="0.00E+00">
                  <c:v>2347704.1238711821</c:v>
                </c:pt>
                <c:pt idx="107" formatCode="0.00E+00">
                  <c:v>2327750.4313931265</c:v>
                </c:pt>
                <c:pt idx="108" formatCode="0.00E+00">
                  <c:v>2307199.7856103736</c:v>
                </c:pt>
                <c:pt idx="109" formatCode="0.00E+00">
                  <c:v>2286126.3447070434</c:v>
                </c:pt>
                <c:pt idx="110" formatCode="0.00E+00">
                  <c:v>2264598.3983763382</c:v>
                </c:pt>
                <c:pt idx="111" formatCode="0.00E+00">
                  <c:v>2242678.9850678495</c:v>
                </c:pt>
                <c:pt idx="112" formatCode="0.00E+00">
                  <c:v>2220426.3862020159</c:v>
                </c:pt>
                <c:pt idx="113" formatCode="0.00E+00">
                  <c:v>2197894.5325227766</c:v>
                </c:pt>
                <c:pt idx="114" formatCode="0.00E+00">
                  <c:v>2175133.3463977049</c:v>
                </c:pt>
                <c:pt idx="115" formatCode="0.00E+00">
                  <c:v>2152189.0364965382</c:v>
                </c:pt>
                <c:pt idx="116" formatCode="0.00E+00">
                  <c:v>2129104.3563700952</c:v>
                </c:pt>
                <c:pt idx="117" formatCode="0.00E+00">
                  <c:v>2105918.8351183333</c:v>
                </c:pt>
                <c:pt idx="118" formatCode="0.00E+00">
                  <c:v>2082668.9860340406</c:v>
                </c:pt>
                <c:pt idx="119" formatCode="0.00E+00">
                  <c:v>2059388.4974957877</c:v>
                </c:pt>
                <c:pt idx="120" formatCode="0.00E+00">
                  <c:v>2036108.409240731</c:v>
                </c:pt>
                <c:pt idx="121" formatCode="0.00E+00">
                  <c:v>2012857.2763302452</c:v>
                </c:pt>
                <c:pt idx="122" formatCode="0.00E+00">
                  <c:v>1989661.3225323344</c:v>
                </c:pt>
                <c:pt idx="123" formatCode="0.00E+00">
                  <c:v>1966544.5844182344</c:v>
                </c:pt>
                <c:pt idx="124" formatCode="0.00E+00">
                  <c:v>1943529.0471606271</c:v>
                </c:pt>
                <c:pt idx="125" formatCode="0.00E+00">
                  <c:v>1920634.7727952532</c:v>
                </c:pt>
                <c:pt idx="126" formatCode="0.00E+00">
                  <c:v>1897880.0215433936</c:v>
                </c:pt>
                <c:pt idx="127" formatCode="0.00E+00">
                  <c:v>1875281.3666731764</c:v>
                </c:pt>
                <c:pt idx="128" formatCode="0.00E+00">
                  <c:v>1808564.6534482013</c:v>
                </c:pt>
                <c:pt idx="129" formatCode="0.00E+00">
                  <c:v>1743709.2507351569</c:v>
                </c:pt>
                <c:pt idx="130" formatCode="0.00E+00">
                  <c:v>1680947.9699832643</c:v>
                </c:pt>
                <c:pt idx="131" formatCode="0.00E+00">
                  <c:v>1620435.1390516204</c:v>
                </c:pt>
                <c:pt idx="132" formatCode="0.00E+00">
                  <c:v>1562262.5844143925</c:v>
                </c:pt>
                <c:pt idx="133" formatCode="0.00E+00">
                  <c:v>1506472.9323510013</c:v>
                </c:pt>
                <c:pt idx="134" formatCode="0.00E+00">
                  <c:v>1453070.586843038</c:v>
                </c:pt>
                <c:pt idx="135" formatCode="0.00E+00">
                  <c:v>1402030.7157838049</c:v>
                </c:pt>
                <c:pt idx="136" formatCode="0.00E+00">
                  <c:v>1353306.5480297599</c:v>
                </c:pt>
                <c:pt idx="137" formatCode="0.00E+00">
                  <c:v>1306835.2521185428</c:v>
                </c:pt>
                <c:pt idx="138" formatCode="0.00E+00">
                  <c:v>1262542.6347745182</c:v>
                </c:pt>
                <c:pt idx="139" formatCode="0.00E+00">
                  <c:v>1220346.8652755364</c:v>
                </c:pt>
                <c:pt idx="140" formatCode="0.00E+00">
                  <c:v>1180161.4016172052</c:v>
                </c:pt>
                <c:pt idx="141" formatCode="0.00E+00">
                  <c:v>1141897.2669650896</c:v>
                </c:pt>
                <c:pt idx="142" formatCode="0.00E+00">
                  <c:v>1105464.80050921</c:v>
                </c:pt>
                <c:pt idx="143" formatCode="0.00E+00">
                  <c:v>1070774.9856086138</c:v>
                </c:pt>
                <c:pt idx="144" formatCode="0.00E+00">
                  <c:v>1016594.9014803438</c:v>
                </c:pt>
                <c:pt idx="145" formatCode="0.00E+00">
                  <c:v>966624.78117040941</c:v>
                </c:pt>
                <c:pt idx="146" formatCode="0.00E+00">
                  <c:v>920499.3117913485</c:v>
                </c:pt>
                <c:pt idx="147" formatCode="0.00E+00">
                  <c:v>877879.72092419432</c:v>
                </c:pt>
                <c:pt idx="148" formatCode="0.00E+00">
                  <c:v>838454.62993981922</c:v>
                </c:pt>
                <c:pt idx="149" formatCode="0.00E+00">
                  <c:v>801939.63063067407</c:v>
                </c:pt>
                <c:pt idx="150" formatCode="0.00E+00">
                  <c:v>768076.09154673805</c:v>
                </c:pt>
                <c:pt idx="151" formatCode="0.00E+00">
                  <c:v>736629.53412778396</c:v>
                </c:pt>
                <c:pt idx="152" formatCode="0.00E+00">
                  <c:v>707387.80339345185</c:v>
                </c:pt>
                <c:pt idx="153" formatCode="0.00E+00">
                  <c:v>680159.1786088479</c:v>
                </c:pt>
                <c:pt idx="154" formatCode="0.00E+00">
                  <c:v>654770.51521090965</c:v>
                </c:pt>
                <c:pt idx="155" formatCode="0.00E+00">
                  <c:v>631065.47269799141</c:v>
                </c:pt>
                <c:pt idx="156" formatCode="0.00E+00">
                  <c:v>608902.85874949512</c:v>
                </c:pt>
                <c:pt idx="157" formatCode="0.00E+00">
                  <c:v>588155.10376795102</c:v>
                </c:pt>
                <c:pt idx="158" formatCode="0.00E+00">
                  <c:v>568706.86968264321</c:v>
                </c:pt>
                <c:pt idx="159" formatCode="0.00E+00">
                  <c:v>550453.79038807657</c:v>
                </c:pt>
                <c:pt idx="160" formatCode="0.00E+00">
                  <c:v>517163.80175879807</c:v>
                </c:pt>
                <c:pt idx="161" formatCode="0.00E+00">
                  <c:v>487629.37926252006</c:v>
                </c:pt>
                <c:pt idx="162" formatCode="0.00E+00">
                  <c:v>461308.99515968672</c:v>
                </c:pt>
                <c:pt idx="163" formatCode="0.00E+00">
                  <c:v>437753.25098912994</c:v>
                </c:pt>
                <c:pt idx="164" formatCode="0.00E+00">
                  <c:v>416587.31293068477</c:v>
                </c:pt>
                <c:pt idx="165" formatCode="0.00E+00">
                  <c:v>397496.94893777801</c:v>
                </c:pt>
                <c:pt idx="166" formatCode="0.00E+00">
                  <c:v>380217.40658237401</c:v>
                </c:pt>
                <c:pt idx="167" formatCode="0.00E+00">
                  <c:v>364524.52585547138</c:v>
                </c:pt>
                <c:pt idx="168" formatCode="0.00E+00">
                  <c:v>350227.61052394181</c:v>
                </c:pt>
                <c:pt idx="169" formatCode="0.00E+00">
                  <c:v>337163.68563191791</c:v>
                </c:pt>
                <c:pt idx="170" formatCode="0.00E+00">
                  <c:v>325192.85070699797</c:v>
                </c:pt>
                <c:pt idx="171" formatCode="0.00E+00">
                  <c:v>314194.50215676497</c:v>
                </c:pt>
                <c:pt idx="172" formatCode="0.00E+00">
                  <c:v>304064.24791903875</c:v>
                </c:pt>
                <c:pt idx="173" formatCode="0.00E+00">
                  <c:v>294711.37579612841</c:v>
                </c:pt>
                <c:pt idx="174" formatCode="0.00E+00">
                  <c:v>286056.76659383881</c:v>
                </c:pt>
                <c:pt idx="175" formatCode="0.00E+00">
                  <c:v>278031.16619509202</c:v>
                </c:pt>
                <c:pt idx="176" formatCode="0.00E+00">
                  <c:v>257155.29098491202</c:v>
                </c:pt>
                <c:pt idx="177" formatCode="0.00E+00">
                  <c:v>240134.3256135456</c:v>
                </c:pt>
                <c:pt idx="178" formatCode="0.00E+00">
                  <c:v>226055.23459405082</c:v>
                </c:pt>
                <c:pt idx="179" formatCode="0.00E+00">
                  <c:v>214262.30865538048</c:v>
                </c:pt>
                <c:pt idx="180" formatCode="0.00E+00">
                  <c:v>204274.55152015225</c:v>
                </c:pt>
                <c:pt idx="181" formatCode="0.00E+00">
                  <c:v>195732.43791618905</c:v>
                </c:pt>
                <c:pt idx="182" formatCode="0.00E+00">
                  <c:v>188362.70323873311</c:v>
                </c:pt>
                <c:pt idx="183" formatCode="0.00E+00">
                  <c:v>181954.51206255422</c:v>
                </c:pt>
                <c:pt idx="184" formatCode="0.00E+00">
                  <c:v>176342.98802690799</c:v>
                </c:pt>
                <c:pt idx="185" formatCode="0.00E+00">
                  <c:v>171397.61445877235</c:v>
                </c:pt>
                <c:pt idx="186" formatCode="0.00E+00">
                  <c:v>167013.92430707213</c:v>
                </c:pt>
                <c:pt idx="187" formatCode="0.00E+00">
                  <c:v>163107.45313407283</c:v>
                </c:pt>
                <c:pt idx="188" formatCode="0.00E+00">
                  <c:v>159609.27578554809</c:v>
                </c:pt>
                <c:pt idx="189" formatCode="0.00E+00">
                  <c:v>156462.66870729838</c:v>
                </c:pt>
                <c:pt idx="190" formatCode="0.00E+00">
                  <c:v>153620.58388247972</c:v>
                </c:pt>
                <c:pt idx="191" formatCode="0.00E+00">
                  <c:v>151043.71574184147</c:v>
                </c:pt>
                <c:pt idx="192" formatCode="0.00E+00">
                  <c:v>147250.84897435908</c:v>
                </c:pt>
                <c:pt idx="193" formatCode="0.00E+00">
                  <c:v>143981.40991359239</c:v>
                </c:pt>
                <c:pt idx="194" formatCode="0.00E+00">
                  <c:v>141140.44650241858</c:v>
                </c:pt>
                <c:pt idx="195" formatCode="0.00E+00">
                  <c:v>138653.93996874944</c:v>
                </c:pt>
                <c:pt idx="196" formatCode="0.00E+00">
                  <c:v>136463.44977874414</c:v>
                </c:pt>
                <c:pt idx="197" formatCode="0.00E+00">
                  <c:v>134522.30073457616</c:v>
                </c:pt>
                <c:pt idx="198" formatCode="0.00E+00">
                  <c:v>132792.82277533037</c:v>
                </c:pt>
                <c:pt idx="199" formatCode="0.00E+00">
                  <c:v>131244.32258163224</c:v>
                </c:pt>
                <c:pt idx="200" formatCode="0.00E+00">
                  <c:v>129851.57239973085</c:v>
                </c:pt>
                <c:pt idx="201" formatCode="0.00E+00">
                  <c:v>128593.66999288317</c:v>
                </c:pt>
                <c:pt idx="202" formatCode="0.00E+00">
                  <c:v>127453.16861060009</c:v>
                </c:pt>
                <c:pt idx="203" formatCode="0.00E+00">
                  <c:v>126415.40593472577</c:v>
                </c:pt>
                <c:pt idx="204" formatCode="0.00E+00">
                  <c:v>125467.98138903256</c:v>
                </c:pt>
                <c:pt idx="205" formatCode="0.00E+00">
                  <c:v>124600.345286347</c:v>
                </c:pt>
                <c:pt idx="206" formatCode="0.00E+00">
                  <c:v>123803.47313762864</c:v>
                </c:pt>
                <c:pt idx="207" formatCode="0.00E+00">
                  <c:v>123069.605424344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838-460A-A947-8D3A939852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3766479"/>
        <c:axId val="1"/>
      </c:scatterChart>
      <c:valAx>
        <c:axId val="743766479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743766479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2"/>
          <c:y val="5.9064020300979278E-2"/>
          <c:w val="0.67199386022046204"/>
          <c:h val="0.8342636831800622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0.17313018999999999</c:v>
                </c:pt>
                <c:pt idx="9">
                  <c:v>0.17313018999999999</c:v>
                </c:pt>
                <c:pt idx="10">
                  <c:v>0.17313018999999999</c:v>
                </c:pt>
                <c:pt idx="11">
                  <c:v>0.17313018999999999</c:v>
                </c:pt>
                <c:pt idx="12">
                  <c:v>0.17313018999999999</c:v>
                </c:pt>
                <c:pt idx="13">
                  <c:v>0.17313018999999999</c:v>
                </c:pt>
                <c:pt idx="14">
                  <c:v>0.17313018999999999</c:v>
                </c:pt>
                <c:pt idx="15">
                  <c:v>0.17313018999999999</c:v>
                </c:pt>
                <c:pt idx="16">
                  <c:v>0.34626038999999997</c:v>
                </c:pt>
                <c:pt idx="17">
                  <c:v>0.34626038999999997</c:v>
                </c:pt>
                <c:pt idx="18">
                  <c:v>0.34626038999999997</c:v>
                </c:pt>
                <c:pt idx="19">
                  <c:v>0.34626038999999997</c:v>
                </c:pt>
                <c:pt idx="20">
                  <c:v>0.34626038999999997</c:v>
                </c:pt>
                <c:pt idx="21">
                  <c:v>0.34626038999999997</c:v>
                </c:pt>
                <c:pt idx="22">
                  <c:v>0.34626038999999997</c:v>
                </c:pt>
                <c:pt idx="23">
                  <c:v>0.34626038999999997</c:v>
                </c:pt>
                <c:pt idx="24">
                  <c:v>0.69252077999999995</c:v>
                </c:pt>
                <c:pt idx="25">
                  <c:v>0.69252077999999995</c:v>
                </c:pt>
                <c:pt idx="26">
                  <c:v>0.69252077999999995</c:v>
                </c:pt>
                <c:pt idx="27">
                  <c:v>0.69252077999999995</c:v>
                </c:pt>
                <c:pt idx="28">
                  <c:v>0.69252077999999995</c:v>
                </c:pt>
                <c:pt idx="29">
                  <c:v>0.69252077999999995</c:v>
                </c:pt>
                <c:pt idx="30">
                  <c:v>0.69252077999999995</c:v>
                </c:pt>
                <c:pt idx="31">
                  <c:v>0.69252077999999995</c:v>
                </c:pt>
                <c:pt idx="32">
                  <c:v>1.73130194</c:v>
                </c:pt>
                <c:pt idx="33">
                  <c:v>1.73130194</c:v>
                </c:pt>
                <c:pt idx="34">
                  <c:v>1.73130194</c:v>
                </c:pt>
                <c:pt idx="35">
                  <c:v>1.73130194</c:v>
                </c:pt>
                <c:pt idx="36">
                  <c:v>1.73130194</c:v>
                </c:pt>
                <c:pt idx="37">
                  <c:v>1.73130194</c:v>
                </c:pt>
                <c:pt idx="38">
                  <c:v>1.73130194</c:v>
                </c:pt>
                <c:pt idx="39">
                  <c:v>1.73130194</c:v>
                </c:pt>
                <c:pt idx="40">
                  <c:v>3.4626038800000001</c:v>
                </c:pt>
                <c:pt idx="41">
                  <c:v>3.4626038800000001</c:v>
                </c:pt>
                <c:pt idx="42">
                  <c:v>3.4626038800000001</c:v>
                </c:pt>
                <c:pt idx="43">
                  <c:v>3.4626038800000001</c:v>
                </c:pt>
                <c:pt idx="44">
                  <c:v>3.4626038800000001</c:v>
                </c:pt>
                <c:pt idx="45">
                  <c:v>3.4626038800000001</c:v>
                </c:pt>
                <c:pt idx="46">
                  <c:v>3.4626038800000001</c:v>
                </c:pt>
                <c:pt idx="47">
                  <c:v>3.4626038800000001</c:v>
                </c:pt>
                <c:pt idx="48">
                  <c:v>6.9252077600000002</c:v>
                </c:pt>
                <c:pt idx="49">
                  <c:v>6.9252077600000002</c:v>
                </c:pt>
                <c:pt idx="50">
                  <c:v>6.9252077600000002</c:v>
                </c:pt>
                <c:pt idx="51">
                  <c:v>6.9252077600000002</c:v>
                </c:pt>
                <c:pt idx="52">
                  <c:v>6.9252077600000002</c:v>
                </c:pt>
                <c:pt idx="53">
                  <c:v>6.9252077600000002</c:v>
                </c:pt>
                <c:pt idx="54">
                  <c:v>6.9252077600000002</c:v>
                </c:pt>
                <c:pt idx="55">
                  <c:v>6.9252077600000002</c:v>
                </c:pt>
                <c:pt idx="56">
                  <c:v>17.313019400000002</c:v>
                </c:pt>
                <c:pt idx="57">
                  <c:v>17.313019400000002</c:v>
                </c:pt>
                <c:pt idx="58">
                  <c:v>17.313019400000002</c:v>
                </c:pt>
                <c:pt idx="59">
                  <c:v>17.313019400000002</c:v>
                </c:pt>
                <c:pt idx="60">
                  <c:v>17.313019400000002</c:v>
                </c:pt>
                <c:pt idx="61">
                  <c:v>17.313019400000002</c:v>
                </c:pt>
                <c:pt idx="62">
                  <c:v>17.313019400000002</c:v>
                </c:pt>
                <c:pt idx="63">
                  <c:v>17.313019400000002</c:v>
                </c:pt>
                <c:pt idx="64">
                  <c:v>34.626038800000003</c:v>
                </c:pt>
                <c:pt idx="65">
                  <c:v>34.626038800000003</c:v>
                </c:pt>
                <c:pt idx="66">
                  <c:v>34.626038800000003</c:v>
                </c:pt>
                <c:pt idx="67">
                  <c:v>34.626038800000003</c:v>
                </c:pt>
                <c:pt idx="68">
                  <c:v>34.626038800000003</c:v>
                </c:pt>
                <c:pt idx="69">
                  <c:v>34.626038800000003</c:v>
                </c:pt>
                <c:pt idx="70">
                  <c:v>34.626038800000003</c:v>
                </c:pt>
                <c:pt idx="71">
                  <c:v>34.626038800000003</c:v>
                </c:pt>
                <c:pt idx="72">
                  <c:v>69.252077600000007</c:v>
                </c:pt>
                <c:pt idx="73">
                  <c:v>69.252077600000007</c:v>
                </c:pt>
                <c:pt idx="74">
                  <c:v>69.252077600000007</c:v>
                </c:pt>
                <c:pt idx="75">
                  <c:v>69.252077600000007</c:v>
                </c:pt>
                <c:pt idx="76">
                  <c:v>69.252077600000007</c:v>
                </c:pt>
                <c:pt idx="77">
                  <c:v>69.252077600000007</c:v>
                </c:pt>
                <c:pt idx="78">
                  <c:v>69.252077600000007</c:v>
                </c:pt>
                <c:pt idx="79">
                  <c:v>69.252077600000007</c:v>
                </c:pt>
                <c:pt idx="80">
                  <c:v>173.13019399999999</c:v>
                </c:pt>
                <c:pt idx="81">
                  <c:v>173.13019399999999</c:v>
                </c:pt>
                <c:pt idx="82">
                  <c:v>173.13019399999999</c:v>
                </c:pt>
                <c:pt idx="83">
                  <c:v>173.13019399999999</c:v>
                </c:pt>
                <c:pt idx="84">
                  <c:v>173.13019399999999</c:v>
                </c:pt>
                <c:pt idx="85">
                  <c:v>173.13019399999999</c:v>
                </c:pt>
                <c:pt idx="86">
                  <c:v>173.13019399999999</c:v>
                </c:pt>
                <c:pt idx="87">
                  <c:v>173.13019399999999</c:v>
                </c:pt>
                <c:pt idx="88">
                  <c:v>346.26038799999998</c:v>
                </c:pt>
                <c:pt idx="89">
                  <c:v>346.26038799999998</c:v>
                </c:pt>
                <c:pt idx="90">
                  <c:v>346.26038799999998</c:v>
                </c:pt>
                <c:pt idx="91">
                  <c:v>346.26038799999998</c:v>
                </c:pt>
                <c:pt idx="92">
                  <c:v>346.26038799999998</c:v>
                </c:pt>
                <c:pt idx="93">
                  <c:v>346.26038799999998</c:v>
                </c:pt>
                <c:pt idx="94">
                  <c:v>346.26038799999998</c:v>
                </c:pt>
                <c:pt idx="95">
                  <c:v>346.26038799999998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2493000</c:v>
                </c:pt>
                <c:pt idx="1">
                  <c:v>2851000</c:v>
                </c:pt>
                <c:pt idx="2">
                  <c:v>3032000</c:v>
                </c:pt>
                <c:pt idx="3">
                  <c:v>2847000</c:v>
                </c:pt>
                <c:pt idx="4">
                  <c:v>2672000</c:v>
                </c:pt>
                <c:pt idx="5">
                  <c:v>2995000</c:v>
                </c:pt>
                <c:pt idx="6">
                  <c:v>2470000</c:v>
                </c:pt>
                <c:pt idx="7">
                  <c:v>2886000</c:v>
                </c:pt>
                <c:pt idx="8">
                  <c:v>2736000</c:v>
                </c:pt>
                <c:pt idx="9">
                  <c:v>2289000</c:v>
                </c:pt>
                <c:pt idx="10">
                  <c:v>2865000</c:v>
                </c:pt>
                <c:pt idx="11">
                  <c:v>2798000</c:v>
                </c:pt>
                <c:pt idx="12">
                  <c:v>2801000</c:v>
                </c:pt>
                <c:pt idx="13">
                  <c:v>2547000</c:v>
                </c:pt>
                <c:pt idx="14">
                  <c:v>2676000</c:v>
                </c:pt>
                <c:pt idx="15">
                  <c:v>2692000</c:v>
                </c:pt>
                <c:pt idx="16">
                  <c:v>2610000</c:v>
                </c:pt>
                <c:pt idx="17">
                  <c:v>2824000</c:v>
                </c:pt>
                <c:pt idx="18">
                  <c:v>2937000</c:v>
                </c:pt>
                <c:pt idx="19">
                  <c:v>2773000</c:v>
                </c:pt>
                <c:pt idx="20">
                  <c:v>2492000</c:v>
                </c:pt>
                <c:pt idx="21">
                  <c:v>2393000</c:v>
                </c:pt>
                <c:pt idx="22">
                  <c:v>2647000</c:v>
                </c:pt>
                <c:pt idx="23">
                  <c:v>3018000</c:v>
                </c:pt>
                <c:pt idx="24">
                  <c:v>2853000</c:v>
                </c:pt>
                <c:pt idx="25">
                  <c:v>2621000</c:v>
                </c:pt>
                <c:pt idx="26">
                  <c:v>2838000</c:v>
                </c:pt>
                <c:pt idx="27">
                  <c:v>2717000</c:v>
                </c:pt>
                <c:pt idx="28">
                  <c:v>2718000</c:v>
                </c:pt>
                <c:pt idx="29">
                  <c:v>2610000</c:v>
                </c:pt>
                <c:pt idx="30">
                  <c:v>3003000</c:v>
                </c:pt>
                <c:pt idx="31">
                  <c:v>3011000</c:v>
                </c:pt>
                <c:pt idx="32">
                  <c:v>2581000</c:v>
                </c:pt>
                <c:pt idx="33">
                  <c:v>2630000</c:v>
                </c:pt>
                <c:pt idx="34">
                  <c:v>2817000</c:v>
                </c:pt>
                <c:pt idx="35">
                  <c:v>2570000</c:v>
                </c:pt>
                <c:pt idx="36">
                  <c:v>2781000</c:v>
                </c:pt>
                <c:pt idx="37">
                  <c:v>2954000</c:v>
                </c:pt>
                <c:pt idx="38">
                  <c:v>2780000</c:v>
                </c:pt>
                <c:pt idx="39">
                  <c:v>2857000</c:v>
                </c:pt>
                <c:pt idx="40">
                  <c:v>2321000</c:v>
                </c:pt>
                <c:pt idx="41">
                  <c:v>2235000</c:v>
                </c:pt>
                <c:pt idx="42">
                  <c:v>2158000</c:v>
                </c:pt>
                <c:pt idx="43">
                  <c:v>2143000</c:v>
                </c:pt>
                <c:pt idx="44">
                  <c:v>2257000</c:v>
                </c:pt>
                <c:pt idx="45">
                  <c:v>2316000</c:v>
                </c:pt>
                <c:pt idx="46">
                  <c:v>2500000</c:v>
                </c:pt>
                <c:pt idx="47">
                  <c:v>2462000</c:v>
                </c:pt>
                <c:pt idx="48">
                  <c:v>1717000</c:v>
                </c:pt>
                <c:pt idx="49">
                  <c:v>1836000</c:v>
                </c:pt>
                <c:pt idx="50">
                  <c:v>1763000</c:v>
                </c:pt>
                <c:pt idx="51">
                  <c:v>1701000</c:v>
                </c:pt>
                <c:pt idx="52">
                  <c:v>1582000</c:v>
                </c:pt>
                <c:pt idx="53">
                  <c:v>1645000</c:v>
                </c:pt>
                <c:pt idx="54">
                  <c:v>1694000</c:v>
                </c:pt>
                <c:pt idx="55">
                  <c:v>1472000</c:v>
                </c:pt>
                <c:pt idx="56">
                  <c:v>1105000</c:v>
                </c:pt>
                <c:pt idx="57">
                  <c:v>1161000</c:v>
                </c:pt>
                <c:pt idx="58">
                  <c:v>1082000</c:v>
                </c:pt>
                <c:pt idx="59">
                  <c:v>963300</c:v>
                </c:pt>
                <c:pt idx="60">
                  <c:v>1107000</c:v>
                </c:pt>
                <c:pt idx="61">
                  <c:v>1140000</c:v>
                </c:pt>
                <c:pt idx="62">
                  <c:v>1098000</c:v>
                </c:pt>
                <c:pt idx="63">
                  <c:v>1133000</c:v>
                </c:pt>
                <c:pt idx="64">
                  <c:v>299700</c:v>
                </c:pt>
                <c:pt idx="65">
                  <c:v>734100</c:v>
                </c:pt>
                <c:pt idx="66">
                  <c:v>458800</c:v>
                </c:pt>
                <c:pt idx="67">
                  <c:v>241400</c:v>
                </c:pt>
                <c:pt idx="68">
                  <c:v>256700</c:v>
                </c:pt>
                <c:pt idx="69">
                  <c:v>241000</c:v>
                </c:pt>
                <c:pt idx="70">
                  <c:v>300800</c:v>
                </c:pt>
                <c:pt idx="71">
                  <c:v>214400</c:v>
                </c:pt>
                <c:pt idx="72">
                  <c:v>502400</c:v>
                </c:pt>
                <c:pt idx="73">
                  <c:v>457100</c:v>
                </c:pt>
                <c:pt idx="74">
                  <c:v>479300</c:v>
                </c:pt>
                <c:pt idx="75">
                  <c:v>477800</c:v>
                </c:pt>
                <c:pt idx="76">
                  <c:v>452900</c:v>
                </c:pt>
                <c:pt idx="77">
                  <c:v>464100</c:v>
                </c:pt>
                <c:pt idx="78">
                  <c:v>486400</c:v>
                </c:pt>
                <c:pt idx="79">
                  <c:v>443900</c:v>
                </c:pt>
                <c:pt idx="80">
                  <c:v>204300</c:v>
                </c:pt>
                <c:pt idx="81">
                  <c:v>195900</c:v>
                </c:pt>
                <c:pt idx="82">
                  <c:v>200200</c:v>
                </c:pt>
                <c:pt idx="83">
                  <c:v>116900</c:v>
                </c:pt>
                <c:pt idx="84">
                  <c:v>166400</c:v>
                </c:pt>
                <c:pt idx="85">
                  <c:v>115600</c:v>
                </c:pt>
                <c:pt idx="86">
                  <c:v>112200</c:v>
                </c:pt>
                <c:pt idx="87">
                  <c:v>57730</c:v>
                </c:pt>
                <c:pt idx="88">
                  <c:v>4481</c:v>
                </c:pt>
                <c:pt idx="89">
                  <c:v>12300</c:v>
                </c:pt>
                <c:pt idx="90">
                  <c:v>4421</c:v>
                </c:pt>
                <c:pt idx="91">
                  <c:v>4191</c:v>
                </c:pt>
                <c:pt idx="92">
                  <c:v>8914</c:v>
                </c:pt>
                <c:pt idx="93">
                  <c:v>4601</c:v>
                </c:pt>
                <c:pt idx="94">
                  <c:v>4731</c:v>
                </c:pt>
                <c:pt idx="95">
                  <c:v>4471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668-4E19-882A-8B86794C82EC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0.17313018999999999</c:v>
                </c:pt>
                <c:pt idx="98" formatCode="0.00E+00">
                  <c:v>0.34626038999999997</c:v>
                </c:pt>
                <c:pt idx="99" formatCode="0.00E+00">
                  <c:v>0.51939058500000002</c:v>
                </c:pt>
                <c:pt idx="100" formatCode="0.00E+00">
                  <c:v>0.69252077999999995</c:v>
                </c:pt>
                <c:pt idx="101" formatCode="0.00E+00">
                  <c:v>0.82236842499999996</c:v>
                </c:pt>
                <c:pt idx="102" formatCode="0.00E+00">
                  <c:v>0.95221606999999997</c:v>
                </c:pt>
                <c:pt idx="103" formatCode="0.00E+00">
                  <c:v>1.0820637149999999</c:v>
                </c:pt>
                <c:pt idx="104" formatCode="0.00E+00">
                  <c:v>1.21191136</c:v>
                </c:pt>
                <c:pt idx="105" formatCode="0.00E+00">
                  <c:v>1.3417590050000001</c:v>
                </c:pt>
                <c:pt idx="106" formatCode="0.00E+00">
                  <c:v>1.47160665</c:v>
                </c:pt>
                <c:pt idx="107" formatCode="0.00E+00">
                  <c:v>1.6014542949999999</c:v>
                </c:pt>
                <c:pt idx="108" formatCode="0.00E+00">
                  <c:v>1.73130194</c:v>
                </c:pt>
                <c:pt idx="109" formatCode="0.00E+00">
                  <c:v>1.9477146825</c:v>
                </c:pt>
                <c:pt idx="110" formatCode="0.00E+00">
                  <c:v>2.1641274250000002</c:v>
                </c:pt>
                <c:pt idx="111" formatCode="0.00E+00">
                  <c:v>2.3805401675000004</c:v>
                </c:pt>
                <c:pt idx="112" formatCode="0.00E+00">
                  <c:v>2.5969529100000002</c:v>
                </c:pt>
                <c:pt idx="113" formatCode="0.00E+00">
                  <c:v>2.8133656524999999</c:v>
                </c:pt>
                <c:pt idx="114" formatCode="0.00E+00">
                  <c:v>3.0297783950000001</c:v>
                </c:pt>
                <c:pt idx="115" formatCode="0.00E+00">
                  <c:v>3.2461911375000003</c:v>
                </c:pt>
                <c:pt idx="116" formatCode="0.00E+00">
                  <c:v>3.4626038800000001</c:v>
                </c:pt>
                <c:pt idx="117" formatCode="0.00E+00">
                  <c:v>3.895429365</c:v>
                </c:pt>
                <c:pt idx="118" formatCode="0.00E+00">
                  <c:v>4.3282548500000004</c:v>
                </c:pt>
                <c:pt idx="119" formatCode="0.00E+00">
                  <c:v>4.7610803350000008</c:v>
                </c:pt>
                <c:pt idx="120" formatCode="0.00E+00">
                  <c:v>5.1939058200000003</c:v>
                </c:pt>
                <c:pt idx="121" formatCode="0.00E+00">
                  <c:v>5.6267313049999998</c:v>
                </c:pt>
                <c:pt idx="122" formatCode="0.00E+00">
                  <c:v>6.0595567900000002</c:v>
                </c:pt>
                <c:pt idx="123" formatCode="0.00E+00">
                  <c:v>6.4923822750000006</c:v>
                </c:pt>
                <c:pt idx="124" formatCode="0.00E+00">
                  <c:v>6.9252077600000002</c:v>
                </c:pt>
                <c:pt idx="125" formatCode="0.00E+00">
                  <c:v>8.2236842150000005</c:v>
                </c:pt>
                <c:pt idx="126" formatCode="0.00E+00">
                  <c:v>9.5221606699999999</c:v>
                </c:pt>
                <c:pt idx="127" formatCode="0.00E+00">
                  <c:v>10.820637125000001</c:v>
                </c:pt>
                <c:pt idx="128" formatCode="0.00E+00">
                  <c:v>12.11911358</c:v>
                </c:pt>
                <c:pt idx="129" formatCode="0.00E+00">
                  <c:v>13.417590035</c:v>
                </c:pt>
                <c:pt idx="130" formatCode="0.00E+00">
                  <c:v>14.716066490000001</c:v>
                </c:pt>
                <c:pt idx="131" formatCode="0.00E+00">
                  <c:v>16.014542945000002</c:v>
                </c:pt>
                <c:pt idx="132" formatCode="0.00E+00">
                  <c:v>17.313019400000002</c:v>
                </c:pt>
                <c:pt idx="133" formatCode="0.00E+00">
                  <c:v>19.477146825000002</c:v>
                </c:pt>
                <c:pt idx="134" formatCode="0.00E+00">
                  <c:v>21.641274250000002</c:v>
                </c:pt>
                <c:pt idx="135" formatCode="0.00E+00">
                  <c:v>23.805401675000002</c:v>
                </c:pt>
                <c:pt idx="136" formatCode="0.00E+00">
                  <c:v>25.969529100000003</c:v>
                </c:pt>
                <c:pt idx="137" formatCode="0.00E+00">
                  <c:v>28.133656525000003</c:v>
                </c:pt>
                <c:pt idx="138" formatCode="0.00E+00">
                  <c:v>30.297783950000003</c:v>
                </c:pt>
                <c:pt idx="139" formatCode="0.00E+00">
                  <c:v>32.461911375</c:v>
                </c:pt>
                <c:pt idx="140" formatCode="0.00E+00">
                  <c:v>34.626038800000003</c:v>
                </c:pt>
                <c:pt idx="141" formatCode="0.00E+00">
                  <c:v>38.954293650000004</c:v>
                </c:pt>
                <c:pt idx="142" formatCode="0.00E+00">
                  <c:v>43.282548500000004</c:v>
                </c:pt>
                <c:pt idx="143" formatCode="0.00E+00">
                  <c:v>47.610803350000005</c:v>
                </c:pt>
                <c:pt idx="144" formatCode="0.00E+00">
                  <c:v>51.939058200000005</c:v>
                </c:pt>
                <c:pt idx="145" formatCode="0.00E+00">
                  <c:v>56.267313050000006</c:v>
                </c:pt>
                <c:pt idx="146" formatCode="0.00E+00">
                  <c:v>60.595567900000006</c:v>
                </c:pt>
                <c:pt idx="147" formatCode="0.00E+00">
                  <c:v>64.923822749999999</c:v>
                </c:pt>
                <c:pt idx="148" formatCode="0.00E+00">
                  <c:v>69.252077600000007</c:v>
                </c:pt>
                <c:pt idx="149" formatCode="0.00E+00">
                  <c:v>82.236842150000001</c:v>
                </c:pt>
                <c:pt idx="150" formatCode="0.00E+00">
                  <c:v>95.221606699999995</c:v>
                </c:pt>
                <c:pt idx="151" formatCode="0.00E+00">
                  <c:v>108.20637124999999</c:v>
                </c:pt>
                <c:pt idx="152" formatCode="0.00E+00">
                  <c:v>121.1911358</c:v>
                </c:pt>
                <c:pt idx="153" formatCode="0.00E+00">
                  <c:v>134.17590035000001</c:v>
                </c:pt>
                <c:pt idx="154" formatCode="0.00E+00">
                  <c:v>147.1606649</c:v>
                </c:pt>
                <c:pt idx="155" formatCode="0.00E+00">
                  <c:v>160.14542944999999</c:v>
                </c:pt>
                <c:pt idx="156" formatCode="0.00E+00">
                  <c:v>173.13019399999999</c:v>
                </c:pt>
                <c:pt idx="157" formatCode="0.00E+00">
                  <c:v>194.77146825</c:v>
                </c:pt>
                <c:pt idx="158" formatCode="0.00E+00">
                  <c:v>216.41274249999998</c:v>
                </c:pt>
                <c:pt idx="159" formatCode="0.00E+00">
                  <c:v>238.05401674999999</c:v>
                </c:pt>
                <c:pt idx="160" formatCode="0.00E+00">
                  <c:v>259.695291</c:v>
                </c:pt>
                <c:pt idx="161" formatCode="0.00E+00">
                  <c:v>281.33656524999998</c:v>
                </c:pt>
                <c:pt idx="162" formatCode="0.00E+00">
                  <c:v>302.97783949999996</c:v>
                </c:pt>
                <c:pt idx="163" formatCode="0.00E+00">
                  <c:v>324.61911375</c:v>
                </c:pt>
                <c:pt idx="164" formatCode="0.00E+00">
                  <c:v>346.26038799999998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2787842.2560993079</c:v>
                </c:pt>
                <c:pt idx="97" formatCode="0.00E+00">
                  <c:v>2778929.476366024</c:v>
                </c:pt>
                <c:pt idx="98" formatCode="0.00E+00">
                  <c:v>2764488.3940280769</c:v>
                </c:pt>
                <c:pt idx="99" formatCode="0.00E+00">
                  <c:v>2746955.2123250808</c:v>
                </c:pt>
                <c:pt idx="100" formatCode="0.00E+00">
                  <c:v>2727177.1504249023</c:v>
                </c:pt>
                <c:pt idx="101" formatCode="0.00E+00">
                  <c:v>2711177.8251446844</c:v>
                </c:pt>
                <c:pt idx="102" formatCode="0.00E+00">
                  <c:v>2694350.8332236069</c:v>
                </c:pt>
                <c:pt idx="103" formatCode="0.00E+00">
                  <c:v>2676817.251710094</c:v>
                </c:pt>
                <c:pt idx="104" formatCode="0.00E+00">
                  <c:v>2658677.4799717395</c:v>
                </c:pt>
                <c:pt idx="105" formatCode="0.00E+00">
                  <c:v>2640016.7362276237</c:v>
                </c:pt>
                <c:pt idx="106" formatCode="0.00E+00">
                  <c:v>2620908.6104597612</c:v>
                </c:pt>
                <c:pt idx="107" formatCode="0.00E+00">
                  <c:v>2601417.4840587047</c:v>
                </c:pt>
                <c:pt idx="108" formatCode="0.00E+00">
                  <c:v>2581600.2484464068</c:v>
                </c:pt>
                <c:pt idx="109" formatCode="0.00E+00">
                  <c:v>2547982.0362365148</c:v>
                </c:pt>
                <c:pt idx="110" formatCode="0.00E+00">
                  <c:v>2513800.087574021</c:v>
                </c:pt>
                <c:pt idx="111" formatCode="0.00E+00">
                  <c:v>2479225.8966088467</c:v>
                </c:pt>
                <c:pt idx="112" formatCode="0.00E+00">
                  <c:v>2444405.1814742517</c:v>
                </c:pt>
                <c:pt idx="113" formatCode="0.00E+00">
                  <c:v>2409462.4411119283</c:v>
                </c:pt>
                <c:pt idx="114" formatCode="0.00E+00">
                  <c:v>2374504.3957514898</c:v>
                </c:pt>
                <c:pt idx="115" formatCode="0.00E+00">
                  <c:v>2339622.6698789946</c:v>
                </c:pt>
                <c:pt idx="116" formatCode="0.00E+00">
                  <c:v>2304895.9403334167</c:v>
                </c:pt>
                <c:pt idx="117" formatCode="0.00E+00">
                  <c:v>2236167.6873632004</c:v>
                </c:pt>
                <c:pt idx="118" formatCode="0.00E+00">
                  <c:v>2168750.0167953856</c:v>
                </c:pt>
                <c:pt idx="119" formatCode="0.00E+00">
                  <c:v>2102953.0970645966</c:v>
                </c:pt>
                <c:pt idx="120" formatCode="0.00E+00">
                  <c:v>2038994.3895765739</c:v>
                </c:pt>
                <c:pt idx="121" formatCode="0.00E+00">
                  <c:v>1977019.5289828868</c:v>
                </c:pt>
                <c:pt idx="122" formatCode="0.00E+00">
                  <c:v>1917118.4641593443</c:v>
                </c:pt>
                <c:pt idx="123" formatCode="0.00E+00">
                  <c:v>1859338.0772918295</c:v>
                </c:pt>
                <c:pt idx="124" formatCode="0.00E+00">
                  <c:v>1803692.1169635744</c:v>
                </c:pt>
                <c:pt idx="125" formatCode="0.00E+00">
                  <c:v>1649354.9795838979</c:v>
                </c:pt>
                <c:pt idx="126" formatCode="0.00E+00">
                  <c:v>1512906.2576707061</c:v>
                </c:pt>
                <c:pt idx="127" formatCode="0.00E+00">
                  <c:v>1392587.8849987625</c:v>
                </c:pt>
                <c:pt idx="128" formatCode="0.00E+00">
                  <c:v>1286487.8196339696</c:v>
                </c:pt>
                <c:pt idx="129" formatCode="0.00E+00">
                  <c:v>1192772.5311677905</c:v>
                </c:pt>
                <c:pt idx="130" formatCode="0.00E+00">
                  <c:v>1109782.8883482227</c:v>
                </c:pt>
                <c:pt idx="131" formatCode="0.00E+00">
                  <c:v>1036062.3665698023</c:v>
                </c:pt>
                <c:pt idx="132" formatCode="0.00E+00">
                  <c:v>970353.22992184781</c:v>
                </c:pt>
                <c:pt idx="133" formatCode="0.00E+00">
                  <c:v>875789.85860975622</c:v>
                </c:pt>
                <c:pt idx="134" formatCode="0.00E+00">
                  <c:v>796507.34841586731</c:v>
                </c:pt>
                <c:pt idx="135" formatCode="0.00E+00">
                  <c:v>729409.47043991834</c:v>
                </c:pt>
                <c:pt idx="136" formatCode="0.00E+00">
                  <c:v>672119.4299365537</c:v>
                </c:pt>
                <c:pt idx="137" formatCode="0.00E+00">
                  <c:v>622799.88074634317</c:v>
                </c:pt>
                <c:pt idx="138" formatCode="0.00E+00">
                  <c:v>580018.28893941618</c:v>
                </c:pt>
                <c:pt idx="139" formatCode="0.00E+00">
                  <c:v>542647.47857614246</c:v>
                </c:pt>
                <c:pt idx="140" formatCode="0.00E+00">
                  <c:v>509792.32048709085</c:v>
                </c:pt>
                <c:pt idx="141" formatCode="0.00E+00">
                  <c:v>454897.25282474631</c:v>
                </c:pt>
                <c:pt idx="142" formatCode="0.00E+00">
                  <c:v>411070.47902945115</c:v>
                </c:pt>
                <c:pt idx="143" formatCode="0.00E+00">
                  <c:v>375443.53401604481</c:v>
                </c:pt>
                <c:pt idx="144" formatCode="0.00E+00">
                  <c:v>346029.17445968481</c:v>
                </c:pt>
                <c:pt idx="145" formatCode="0.00E+00">
                  <c:v>321414.79378549219</c:v>
                </c:pt>
                <c:pt idx="146" formatCode="0.00E+00">
                  <c:v>300573.17550217989</c:v>
                </c:pt>
                <c:pt idx="147" formatCode="0.00E+00">
                  <c:v>282742.15795249434</c:v>
                </c:pt>
                <c:pt idx="148" formatCode="0.00E+00">
                  <c:v>267346.02480104566</c:v>
                </c:pt>
                <c:pt idx="149" formatCode="0.00E+00">
                  <c:v>231811.94657899972</c:v>
                </c:pt>
                <c:pt idx="150" formatCode="0.00E+00">
                  <c:v>206980.86203462101</c:v>
                </c:pt>
                <c:pt idx="151" formatCode="0.00E+00">
                  <c:v>188814.08259913378</c:v>
                </c:pt>
                <c:pt idx="152" formatCode="0.00E+00">
                  <c:v>175041.72240335512</c:v>
                </c:pt>
                <c:pt idx="153" formatCode="0.00E+00">
                  <c:v>164300.49573779013</c:v>
                </c:pt>
                <c:pt idx="154" formatCode="0.00E+00">
                  <c:v>155727.31786583341</c:v>
                </c:pt>
                <c:pt idx="155" formatCode="0.00E+00">
                  <c:v>148751.85935562642</c:v>
                </c:pt>
                <c:pt idx="156" formatCode="0.00E+00">
                  <c:v>142983.62018531098</c:v>
                </c:pt>
                <c:pt idx="157" formatCode="0.00E+00">
                  <c:v>135339.60126867457</c:v>
                </c:pt>
                <c:pt idx="158" formatCode="0.00E+00">
                  <c:v>129460.39647089678</c:v>
                </c:pt>
                <c:pt idx="159" formatCode="0.00E+00">
                  <c:v>124820.2465808228</c:v>
                </c:pt>
                <c:pt idx="160" formatCode="0.00E+00">
                  <c:v>121079.52917452694</c:v>
                </c:pt>
                <c:pt idx="161" formatCode="0.00E+00">
                  <c:v>118009.9815079626</c:v>
                </c:pt>
                <c:pt idx="162" formatCode="0.00E+00">
                  <c:v>115453.03356334975</c:v>
                </c:pt>
                <c:pt idx="163" formatCode="0.00E+00">
                  <c:v>113295.4080411375</c:v>
                </c:pt>
                <c:pt idx="164" formatCode="0.00E+00">
                  <c:v>111454.22193807122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668-4E19-882A-8B86794C82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3163823"/>
        <c:axId val="1"/>
      </c:scatterChart>
      <c:valAx>
        <c:axId val="463163823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463163823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4589478697841"/>
          <c:y val="3.9759587365375965E-2"/>
          <c:w val="0.65546668766181504"/>
          <c:h val="0.85022294591018133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'[キシロ10min.xlsx]Chart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0.17313018999999999</c:v>
                </c:pt>
                <c:pt idx="9">
                  <c:v>0.17313018999999999</c:v>
                </c:pt>
                <c:pt idx="10">
                  <c:v>0.17313018999999999</c:v>
                </c:pt>
                <c:pt idx="11">
                  <c:v>0.17313018999999999</c:v>
                </c:pt>
                <c:pt idx="12">
                  <c:v>0.17313018999999999</c:v>
                </c:pt>
                <c:pt idx="13">
                  <c:v>0.17313018999999999</c:v>
                </c:pt>
                <c:pt idx="14">
                  <c:v>0.17313018999999999</c:v>
                </c:pt>
                <c:pt idx="15">
                  <c:v>0.17313018999999999</c:v>
                </c:pt>
                <c:pt idx="16">
                  <c:v>0.34626038999999997</c:v>
                </c:pt>
                <c:pt idx="17">
                  <c:v>0.34626038999999997</c:v>
                </c:pt>
                <c:pt idx="18">
                  <c:v>0.34626038999999997</c:v>
                </c:pt>
                <c:pt idx="19">
                  <c:v>0.34626038999999997</c:v>
                </c:pt>
                <c:pt idx="20">
                  <c:v>0.34626038999999997</c:v>
                </c:pt>
                <c:pt idx="21">
                  <c:v>0.34626038999999997</c:v>
                </c:pt>
                <c:pt idx="22">
                  <c:v>0.34626038999999997</c:v>
                </c:pt>
                <c:pt idx="23">
                  <c:v>0.34626038999999997</c:v>
                </c:pt>
                <c:pt idx="24">
                  <c:v>0.69252077999999995</c:v>
                </c:pt>
                <c:pt idx="25">
                  <c:v>0.69252077999999995</c:v>
                </c:pt>
                <c:pt idx="26">
                  <c:v>0.69252077999999995</c:v>
                </c:pt>
                <c:pt idx="27">
                  <c:v>0.69252077999999995</c:v>
                </c:pt>
                <c:pt idx="28">
                  <c:v>0.69252077999999995</c:v>
                </c:pt>
                <c:pt idx="29">
                  <c:v>0.69252077999999995</c:v>
                </c:pt>
                <c:pt idx="30">
                  <c:v>0.69252077999999995</c:v>
                </c:pt>
                <c:pt idx="31">
                  <c:v>0.69252077999999995</c:v>
                </c:pt>
                <c:pt idx="32">
                  <c:v>1.73130194</c:v>
                </c:pt>
                <c:pt idx="33">
                  <c:v>1.73130194</c:v>
                </c:pt>
                <c:pt idx="34">
                  <c:v>1.73130194</c:v>
                </c:pt>
                <c:pt idx="35">
                  <c:v>1.73130194</c:v>
                </c:pt>
                <c:pt idx="36">
                  <c:v>1.73130194</c:v>
                </c:pt>
                <c:pt idx="37">
                  <c:v>1.73130194</c:v>
                </c:pt>
                <c:pt idx="38">
                  <c:v>1.73130194</c:v>
                </c:pt>
                <c:pt idx="39">
                  <c:v>1.73130194</c:v>
                </c:pt>
                <c:pt idx="40">
                  <c:v>3.4626038800000001</c:v>
                </c:pt>
                <c:pt idx="41">
                  <c:v>3.4626038800000001</c:v>
                </c:pt>
                <c:pt idx="42">
                  <c:v>3.4626038800000001</c:v>
                </c:pt>
                <c:pt idx="43">
                  <c:v>3.4626038800000001</c:v>
                </c:pt>
                <c:pt idx="44">
                  <c:v>3.4626038800000001</c:v>
                </c:pt>
                <c:pt idx="45">
                  <c:v>3.4626038800000001</c:v>
                </c:pt>
                <c:pt idx="46">
                  <c:v>3.4626038800000001</c:v>
                </c:pt>
                <c:pt idx="47">
                  <c:v>3.4626038800000001</c:v>
                </c:pt>
                <c:pt idx="48">
                  <c:v>6.9252077600000002</c:v>
                </c:pt>
                <c:pt idx="49">
                  <c:v>6.9252077600000002</c:v>
                </c:pt>
                <c:pt idx="50">
                  <c:v>6.9252077600000002</c:v>
                </c:pt>
                <c:pt idx="51">
                  <c:v>6.9252077600000002</c:v>
                </c:pt>
                <c:pt idx="52">
                  <c:v>6.9252077600000002</c:v>
                </c:pt>
                <c:pt idx="53">
                  <c:v>6.9252077600000002</c:v>
                </c:pt>
                <c:pt idx="54">
                  <c:v>6.9252077600000002</c:v>
                </c:pt>
                <c:pt idx="55">
                  <c:v>6.9252077600000002</c:v>
                </c:pt>
                <c:pt idx="56">
                  <c:v>17.313019400000002</c:v>
                </c:pt>
                <c:pt idx="57">
                  <c:v>17.313019400000002</c:v>
                </c:pt>
                <c:pt idx="58">
                  <c:v>17.313019400000002</c:v>
                </c:pt>
                <c:pt idx="59">
                  <c:v>17.313019400000002</c:v>
                </c:pt>
                <c:pt idx="60">
                  <c:v>17.313019400000002</c:v>
                </c:pt>
                <c:pt idx="61">
                  <c:v>17.313019400000002</c:v>
                </c:pt>
                <c:pt idx="62">
                  <c:v>17.313019400000002</c:v>
                </c:pt>
                <c:pt idx="63">
                  <c:v>17.313019400000002</c:v>
                </c:pt>
                <c:pt idx="64">
                  <c:v>34.626038800000003</c:v>
                </c:pt>
                <c:pt idx="65">
                  <c:v>34.626038800000003</c:v>
                </c:pt>
                <c:pt idx="66">
                  <c:v>34.626038800000003</c:v>
                </c:pt>
                <c:pt idx="67">
                  <c:v>34.626038800000003</c:v>
                </c:pt>
                <c:pt idx="68">
                  <c:v>34.626038800000003</c:v>
                </c:pt>
                <c:pt idx="69">
                  <c:v>34.626038800000003</c:v>
                </c:pt>
                <c:pt idx="70">
                  <c:v>34.626038800000003</c:v>
                </c:pt>
                <c:pt idx="71">
                  <c:v>34.626038800000003</c:v>
                </c:pt>
                <c:pt idx="72">
                  <c:v>69.252077600000007</c:v>
                </c:pt>
                <c:pt idx="73">
                  <c:v>69.252077600000007</c:v>
                </c:pt>
                <c:pt idx="74">
                  <c:v>69.252077600000007</c:v>
                </c:pt>
                <c:pt idx="75">
                  <c:v>69.252077600000007</c:v>
                </c:pt>
                <c:pt idx="76">
                  <c:v>69.252077600000007</c:v>
                </c:pt>
                <c:pt idx="77">
                  <c:v>69.252077600000007</c:v>
                </c:pt>
                <c:pt idx="78">
                  <c:v>69.252077600000007</c:v>
                </c:pt>
                <c:pt idx="79">
                  <c:v>69.252077600000007</c:v>
                </c:pt>
                <c:pt idx="80">
                  <c:v>173.13019399999999</c:v>
                </c:pt>
                <c:pt idx="81">
                  <c:v>173.13019399999999</c:v>
                </c:pt>
                <c:pt idx="82">
                  <c:v>173.13019399999999</c:v>
                </c:pt>
                <c:pt idx="83">
                  <c:v>173.13019399999999</c:v>
                </c:pt>
                <c:pt idx="84">
                  <c:v>173.13019399999999</c:v>
                </c:pt>
                <c:pt idx="85">
                  <c:v>173.13019399999999</c:v>
                </c:pt>
                <c:pt idx="86">
                  <c:v>173.13019399999999</c:v>
                </c:pt>
                <c:pt idx="87">
                  <c:v>173.13019399999999</c:v>
                </c:pt>
                <c:pt idx="88">
                  <c:v>346.26038799999998</c:v>
                </c:pt>
                <c:pt idx="89">
                  <c:v>346.26038799999998</c:v>
                </c:pt>
                <c:pt idx="90">
                  <c:v>346.26038799999998</c:v>
                </c:pt>
                <c:pt idx="91">
                  <c:v>346.26038799999998</c:v>
                </c:pt>
                <c:pt idx="92">
                  <c:v>346.26038799999998</c:v>
                </c:pt>
                <c:pt idx="93">
                  <c:v>346.26038799999998</c:v>
                </c:pt>
                <c:pt idx="94">
                  <c:v>346.26038799999998</c:v>
                </c:pt>
                <c:pt idx="95">
                  <c:v>346.26038799999998</c:v>
                </c:pt>
              </c:numCache>
            </c:numRef>
          </c:xVal>
          <c:yVal>
            <c:numRef>
              <c:f>'[キシロ10min.xlsx]Chart Data'!$B$3:$B$390</c:f>
              <c:numCache>
                <c:formatCode>0.00E+00</c:formatCode>
                <c:ptCount val="388"/>
                <c:pt idx="0">
                  <c:v>947100</c:v>
                </c:pt>
                <c:pt idx="1">
                  <c:v>856200</c:v>
                </c:pt>
                <c:pt idx="2">
                  <c:v>887400</c:v>
                </c:pt>
                <c:pt idx="3">
                  <c:v>916500</c:v>
                </c:pt>
                <c:pt idx="4">
                  <c:v>892100</c:v>
                </c:pt>
                <c:pt idx="5">
                  <c:v>878600</c:v>
                </c:pt>
                <c:pt idx="6">
                  <c:v>842600</c:v>
                </c:pt>
                <c:pt idx="7">
                  <c:v>933200</c:v>
                </c:pt>
                <c:pt idx="8">
                  <c:v>871600</c:v>
                </c:pt>
                <c:pt idx="9">
                  <c:v>922400</c:v>
                </c:pt>
                <c:pt idx="10">
                  <c:v>923700</c:v>
                </c:pt>
                <c:pt idx="11">
                  <c:v>996000</c:v>
                </c:pt>
                <c:pt idx="12">
                  <c:v>958700</c:v>
                </c:pt>
                <c:pt idx="13">
                  <c:v>873900</c:v>
                </c:pt>
                <c:pt idx="14">
                  <c:v>876600</c:v>
                </c:pt>
                <c:pt idx="15">
                  <c:v>732100</c:v>
                </c:pt>
                <c:pt idx="16">
                  <c:v>929700</c:v>
                </c:pt>
                <c:pt idx="17">
                  <c:v>912900</c:v>
                </c:pt>
                <c:pt idx="18">
                  <c:v>865200</c:v>
                </c:pt>
                <c:pt idx="19">
                  <c:v>894800</c:v>
                </c:pt>
                <c:pt idx="20">
                  <c:v>921400</c:v>
                </c:pt>
                <c:pt idx="21">
                  <c:v>922000</c:v>
                </c:pt>
                <c:pt idx="22">
                  <c:v>921000</c:v>
                </c:pt>
                <c:pt idx="23">
                  <c:v>782400</c:v>
                </c:pt>
                <c:pt idx="24">
                  <c:v>990100</c:v>
                </c:pt>
                <c:pt idx="25">
                  <c:v>1031000</c:v>
                </c:pt>
                <c:pt idx="26">
                  <c:v>970400</c:v>
                </c:pt>
                <c:pt idx="27">
                  <c:v>975500</c:v>
                </c:pt>
                <c:pt idx="28">
                  <c:v>1002000</c:v>
                </c:pt>
                <c:pt idx="29">
                  <c:v>987900</c:v>
                </c:pt>
                <c:pt idx="30">
                  <c:v>927400</c:v>
                </c:pt>
                <c:pt idx="31">
                  <c:v>851900</c:v>
                </c:pt>
                <c:pt idx="32">
                  <c:v>994700</c:v>
                </c:pt>
                <c:pt idx="33">
                  <c:v>990900</c:v>
                </c:pt>
                <c:pt idx="34">
                  <c:v>897800</c:v>
                </c:pt>
                <c:pt idx="35">
                  <c:v>914300</c:v>
                </c:pt>
                <c:pt idx="36">
                  <c:v>972900</c:v>
                </c:pt>
                <c:pt idx="37">
                  <c:v>932800</c:v>
                </c:pt>
                <c:pt idx="38">
                  <c:v>919500</c:v>
                </c:pt>
                <c:pt idx="39">
                  <c:v>826500</c:v>
                </c:pt>
                <c:pt idx="40">
                  <c:v>892600</c:v>
                </c:pt>
                <c:pt idx="41">
                  <c:v>956400</c:v>
                </c:pt>
                <c:pt idx="42">
                  <c:v>892800</c:v>
                </c:pt>
                <c:pt idx="43">
                  <c:v>920600</c:v>
                </c:pt>
                <c:pt idx="44">
                  <c:v>831500</c:v>
                </c:pt>
                <c:pt idx="45">
                  <c:v>882700</c:v>
                </c:pt>
                <c:pt idx="46">
                  <c:v>890700</c:v>
                </c:pt>
                <c:pt idx="47">
                  <c:v>862000</c:v>
                </c:pt>
                <c:pt idx="48">
                  <c:v>744800</c:v>
                </c:pt>
                <c:pt idx="49">
                  <c:v>733900</c:v>
                </c:pt>
                <c:pt idx="50">
                  <c:v>755500</c:v>
                </c:pt>
                <c:pt idx="51">
                  <c:v>770500</c:v>
                </c:pt>
                <c:pt idx="52">
                  <c:v>696400</c:v>
                </c:pt>
                <c:pt idx="53">
                  <c:v>727200</c:v>
                </c:pt>
                <c:pt idx="54">
                  <c:v>733600</c:v>
                </c:pt>
                <c:pt idx="55">
                  <c:v>692900</c:v>
                </c:pt>
                <c:pt idx="56">
                  <c:v>511400</c:v>
                </c:pt>
                <c:pt idx="57">
                  <c:v>506900</c:v>
                </c:pt>
                <c:pt idx="58">
                  <c:v>504400</c:v>
                </c:pt>
                <c:pt idx="59">
                  <c:v>491700</c:v>
                </c:pt>
                <c:pt idx="60">
                  <c:v>454400</c:v>
                </c:pt>
                <c:pt idx="61">
                  <c:v>484900</c:v>
                </c:pt>
                <c:pt idx="62">
                  <c:v>470100</c:v>
                </c:pt>
                <c:pt idx="63">
                  <c:v>449900</c:v>
                </c:pt>
                <c:pt idx="64">
                  <c:v>254800</c:v>
                </c:pt>
                <c:pt idx="65">
                  <c:v>278900</c:v>
                </c:pt>
                <c:pt idx="66">
                  <c:v>257000</c:v>
                </c:pt>
                <c:pt idx="67">
                  <c:v>253300</c:v>
                </c:pt>
                <c:pt idx="68">
                  <c:v>255500</c:v>
                </c:pt>
                <c:pt idx="69">
                  <c:v>256600</c:v>
                </c:pt>
                <c:pt idx="70">
                  <c:v>250900</c:v>
                </c:pt>
                <c:pt idx="71">
                  <c:v>251800</c:v>
                </c:pt>
                <c:pt idx="72">
                  <c:v>148600</c:v>
                </c:pt>
                <c:pt idx="73">
                  <c:v>170300</c:v>
                </c:pt>
                <c:pt idx="74">
                  <c:v>149000</c:v>
                </c:pt>
                <c:pt idx="75">
                  <c:v>136800</c:v>
                </c:pt>
                <c:pt idx="76">
                  <c:v>144900</c:v>
                </c:pt>
                <c:pt idx="77">
                  <c:v>139600</c:v>
                </c:pt>
                <c:pt idx="78">
                  <c:v>151400</c:v>
                </c:pt>
                <c:pt idx="79">
                  <c:v>148500</c:v>
                </c:pt>
                <c:pt idx="80">
                  <c:v>88600</c:v>
                </c:pt>
                <c:pt idx="81">
                  <c:v>100600</c:v>
                </c:pt>
                <c:pt idx="82">
                  <c:v>103300</c:v>
                </c:pt>
                <c:pt idx="83">
                  <c:v>100100</c:v>
                </c:pt>
                <c:pt idx="84">
                  <c:v>102700</c:v>
                </c:pt>
                <c:pt idx="85">
                  <c:v>101000</c:v>
                </c:pt>
                <c:pt idx="86">
                  <c:v>111500</c:v>
                </c:pt>
                <c:pt idx="87">
                  <c:v>122400</c:v>
                </c:pt>
                <c:pt idx="88">
                  <c:v>32590</c:v>
                </c:pt>
                <c:pt idx="89">
                  <c:v>38870</c:v>
                </c:pt>
                <c:pt idx="90">
                  <c:v>38390</c:v>
                </c:pt>
                <c:pt idx="91">
                  <c:v>43790</c:v>
                </c:pt>
                <c:pt idx="92">
                  <c:v>40630</c:v>
                </c:pt>
                <c:pt idx="93">
                  <c:v>40090</c:v>
                </c:pt>
                <c:pt idx="94">
                  <c:v>41790</c:v>
                </c:pt>
                <c:pt idx="95">
                  <c:v>36240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DCA-4B0D-88A3-36A264F35BD8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'[キシロ10min.xlsx]Chart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0.17313018999999999</c:v>
                </c:pt>
                <c:pt idx="98" formatCode="0.00E+00">
                  <c:v>0.34626038999999997</c:v>
                </c:pt>
                <c:pt idx="99" formatCode="0.00E+00">
                  <c:v>0.69252077999999995</c:v>
                </c:pt>
                <c:pt idx="100" formatCode="0.00E+00">
                  <c:v>1.21191136</c:v>
                </c:pt>
                <c:pt idx="101" formatCode="0.00E+00">
                  <c:v>1.47160665</c:v>
                </c:pt>
                <c:pt idx="102" formatCode="0.00E+00">
                  <c:v>1.73130194</c:v>
                </c:pt>
                <c:pt idx="103" formatCode="0.00E+00">
                  <c:v>2.1641274250000002</c:v>
                </c:pt>
                <c:pt idx="104" formatCode="0.00E+00">
                  <c:v>2.3805401675000004</c:v>
                </c:pt>
                <c:pt idx="105" formatCode="0.00E+00">
                  <c:v>2.5969529100000002</c:v>
                </c:pt>
                <c:pt idx="106" formatCode="0.00E+00">
                  <c:v>2.8133656524999999</c:v>
                </c:pt>
                <c:pt idx="107" formatCode="0.00E+00">
                  <c:v>3.0297783950000001</c:v>
                </c:pt>
                <c:pt idx="108" formatCode="0.00E+00">
                  <c:v>3.2461911375000003</c:v>
                </c:pt>
                <c:pt idx="109" formatCode="0.00E+00">
                  <c:v>3.4626038800000001</c:v>
                </c:pt>
                <c:pt idx="110" formatCode="0.00E+00">
                  <c:v>3.6790166224999998</c:v>
                </c:pt>
                <c:pt idx="111" formatCode="0.00E+00">
                  <c:v>3.895429365</c:v>
                </c:pt>
                <c:pt idx="112" formatCode="0.00E+00">
                  <c:v>4.1118421075000002</c:v>
                </c:pt>
                <c:pt idx="113" formatCode="0.00E+00">
                  <c:v>4.3282548500000004</c:v>
                </c:pt>
                <c:pt idx="114" formatCode="0.00E+00">
                  <c:v>4.5446675925000006</c:v>
                </c:pt>
                <c:pt idx="115" formatCode="0.00E+00">
                  <c:v>4.7610803350000008</c:v>
                </c:pt>
                <c:pt idx="116" formatCode="0.00E+00">
                  <c:v>4.9774930775000001</c:v>
                </c:pt>
                <c:pt idx="117" formatCode="0.00E+00">
                  <c:v>5.1939058200000003</c:v>
                </c:pt>
                <c:pt idx="118" formatCode="0.00E+00">
                  <c:v>5.4103185625000005</c:v>
                </c:pt>
                <c:pt idx="119" formatCode="0.00E+00">
                  <c:v>5.6267313049999998</c:v>
                </c:pt>
                <c:pt idx="120" formatCode="0.00E+00">
                  <c:v>5.8431440475</c:v>
                </c:pt>
                <c:pt idx="121" formatCode="0.00E+00">
                  <c:v>6.0595567900000002</c:v>
                </c:pt>
                <c:pt idx="122" formatCode="0.00E+00">
                  <c:v>6.2759695325000004</c:v>
                </c:pt>
                <c:pt idx="123" formatCode="0.00E+00">
                  <c:v>6.4923822750000006</c:v>
                </c:pt>
                <c:pt idx="124" formatCode="0.00E+00">
                  <c:v>6.7087950175</c:v>
                </c:pt>
                <c:pt idx="125" formatCode="0.00E+00">
                  <c:v>6.9252077600000002</c:v>
                </c:pt>
                <c:pt idx="126" formatCode="0.00E+00">
                  <c:v>7.5744459875000008</c:v>
                </c:pt>
                <c:pt idx="127" formatCode="0.00E+00">
                  <c:v>8.2236842150000005</c:v>
                </c:pt>
                <c:pt idx="128" formatCode="0.00E+00">
                  <c:v>8.8729224425000002</c:v>
                </c:pt>
                <c:pt idx="129" formatCode="0.00E+00">
                  <c:v>9.5221606699999999</c:v>
                </c:pt>
                <c:pt idx="130" formatCode="0.00E+00">
                  <c:v>10.171398897500001</c:v>
                </c:pt>
                <c:pt idx="131" formatCode="0.00E+00">
                  <c:v>10.820637125000001</c:v>
                </c:pt>
                <c:pt idx="132" formatCode="0.00E+00">
                  <c:v>11.469875352500001</c:v>
                </c:pt>
                <c:pt idx="133" formatCode="0.00E+00">
                  <c:v>12.11911358</c:v>
                </c:pt>
                <c:pt idx="134" formatCode="0.00E+00">
                  <c:v>12.7683518075</c:v>
                </c:pt>
                <c:pt idx="135" formatCode="0.00E+00">
                  <c:v>13.417590035</c:v>
                </c:pt>
                <c:pt idx="136" formatCode="0.00E+00">
                  <c:v>14.0668282625</c:v>
                </c:pt>
                <c:pt idx="137" formatCode="0.00E+00">
                  <c:v>14.716066490000001</c:v>
                </c:pt>
                <c:pt idx="138" formatCode="0.00E+00">
                  <c:v>15.365304717500003</c:v>
                </c:pt>
                <c:pt idx="139" formatCode="0.00E+00">
                  <c:v>16.014542945000002</c:v>
                </c:pt>
                <c:pt idx="140" formatCode="0.00E+00">
                  <c:v>16.663781172500002</c:v>
                </c:pt>
                <c:pt idx="141" formatCode="0.00E+00">
                  <c:v>17.313019400000002</c:v>
                </c:pt>
                <c:pt idx="142" formatCode="0.00E+00">
                  <c:v>18.395083112500004</c:v>
                </c:pt>
                <c:pt idx="143" formatCode="0.00E+00">
                  <c:v>19.477146825000002</c:v>
                </c:pt>
                <c:pt idx="144" formatCode="0.00E+00">
                  <c:v>20.5592105375</c:v>
                </c:pt>
                <c:pt idx="145" formatCode="0.00E+00">
                  <c:v>21.641274250000002</c:v>
                </c:pt>
                <c:pt idx="146" formatCode="0.00E+00">
                  <c:v>22.723337962500004</c:v>
                </c:pt>
                <c:pt idx="147" formatCode="0.00E+00">
                  <c:v>23.805401675000002</c:v>
                </c:pt>
                <c:pt idx="148" formatCode="0.00E+00">
                  <c:v>24.887465387500001</c:v>
                </c:pt>
                <c:pt idx="149" formatCode="0.00E+00">
                  <c:v>25.969529100000003</c:v>
                </c:pt>
                <c:pt idx="150" formatCode="0.00E+00">
                  <c:v>27.051592812500004</c:v>
                </c:pt>
                <c:pt idx="151" formatCode="0.00E+00">
                  <c:v>28.133656525000003</c:v>
                </c:pt>
                <c:pt idx="152" formatCode="0.00E+00">
                  <c:v>29.215720237500001</c:v>
                </c:pt>
                <c:pt idx="153" formatCode="0.00E+00">
                  <c:v>30.297783950000003</c:v>
                </c:pt>
                <c:pt idx="154" formatCode="0.00E+00">
                  <c:v>31.379847662500001</c:v>
                </c:pt>
                <c:pt idx="155" formatCode="0.00E+00">
                  <c:v>32.461911375</c:v>
                </c:pt>
                <c:pt idx="156" formatCode="0.00E+00">
                  <c:v>33.543975087500002</c:v>
                </c:pt>
                <c:pt idx="157" formatCode="0.00E+00">
                  <c:v>34.626038800000003</c:v>
                </c:pt>
                <c:pt idx="158" formatCode="0.00E+00">
                  <c:v>36.790166225000007</c:v>
                </c:pt>
                <c:pt idx="159" formatCode="0.00E+00">
                  <c:v>38.954293650000004</c:v>
                </c:pt>
                <c:pt idx="160" formatCode="0.00E+00">
                  <c:v>41.118421075000001</c:v>
                </c:pt>
                <c:pt idx="161" formatCode="0.00E+00">
                  <c:v>43.282548500000004</c:v>
                </c:pt>
                <c:pt idx="162" formatCode="0.00E+00">
                  <c:v>45.446675925000008</c:v>
                </c:pt>
                <c:pt idx="163" formatCode="0.00E+00">
                  <c:v>47.610803350000005</c:v>
                </c:pt>
                <c:pt idx="164" formatCode="0.00E+00">
                  <c:v>49.774930775000001</c:v>
                </c:pt>
                <c:pt idx="165" formatCode="0.00E+00">
                  <c:v>51.939058200000005</c:v>
                </c:pt>
                <c:pt idx="166" formatCode="0.00E+00">
                  <c:v>54.103185625000009</c:v>
                </c:pt>
                <c:pt idx="167" formatCode="0.00E+00">
                  <c:v>56.267313050000006</c:v>
                </c:pt>
                <c:pt idx="168" formatCode="0.00E+00">
                  <c:v>58.431440475000002</c:v>
                </c:pt>
                <c:pt idx="169" formatCode="0.00E+00">
                  <c:v>60.595567900000006</c:v>
                </c:pt>
                <c:pt idx="170" formatCode="0.00E+00">
                  <c:v>62.759695325000003</c:v>
                </c:pt>
                <c:pt idx="171" formatCode="0.00E+00">
                  <c:v>64.923822749999999</c:v>
                </c:pt>
                <c:pt idx="172" formatCode="0.00E+00">
                  <c:v>67.087950175000003</c:v>
                </c:pt>
                <c:pt idx="173" formatCode="0.00E+00">
                  <c:v>69.252077600000007</c:v>
                </c:pt>
                <c:pt idx="174" formatCode="0.00E+00">
                  <c:v>75.744459875000004</c:v>
                </c:pt>
                <c:pt idx="175" formatCode="0.00E+00">
                  <c:v>82.236842150000001</c:v>
                </c:pt>
                <c:pt idx="176" formatCode="0.00E+00">
                  <c:v>88.729224424999998</c:v>
                </c:pt>
                <c:pt idx="177" formatCode="0.00E+00">
                  <c:v>95.221606699999995</c:v>
                </c:pt>
                <c:pt idx="178" formatCode="0.00E+00">
                  <c:v>101.71398897499999</c:v>
                </c:pt>
                <c:pt idx="179" formatCode="0.00E+00">
                  <c:v>108.20637124999999</c:v>
                </c:pt>
                <c:pt idx="180" formatCode="0.00E+00">
                  <c:v>114.698753525</c:v>
                </c:pt>
                <c:pt idx="181" formatCode="0.00E+00">
                  <c:v>121.1911358</c:v>
                </c:pt>
                <c:pt idx="182" formatCode="0.00E+00">
                  <c:v>127.68351807499999</c:v>
                </c:pt>
                <c:pt idx="183" formatCode="0.00E+00">
                  <c:v>134.17590035000001</c:v>
                </c:pt>
                <c:pt idx="184" formatCode="0.00E+00">
                  <c:v>140.66828262500002</c:v>
                </c:pt>
                <c:pt idx="185" formatCode="0.00E+00">
                  <c:v>147.1606649</c:v>
                </c:pt>
                <c:pt idx="186" formatCode="0.00E+00">
                  <c:v>153.65304717499998</c:v>
                </c:pt>
                <c:pt idx="187" formatCode="0.00E+00">
                  <c:v>160.14542944999999</c:v>
                </c:pt>
                <c:pt idx="188" formatCode="0.00E+00">
                  <c:v>166.63781172500001</c:v>
                </c:pt>
                <c:pt idx="189" formatCode="0.00E+00">
                  <c:v>173.13019399999999</c:v>
                </c:pt>
                <c:pt idx="190" formatCode="0.00E+00">
                  <c:v>183.95083112499998</c:v>
                </c:pt>
                <c:pt idx="191" formatCode="0.00E+00">
                  <c:v>194.77146825</c:v>
                </c:pt>
                <c:pt idx="192" formatCode="0.00E+00">
                  <c:v>205.59210537499999</c:v>
                </c:pt>
                <c:pt idx="193" formatCode="0.00E+00">
                  <c:v>216.41274249999998</c:v>
                </c:pt>
                <c:pt idx="194" formatCode="0.00E+00">
                  <c:v>227.233379625</c:v>
                </c:pt>
                <c:pt idx="195" formatCode="0.00E+00">
                  <c:v>238.05401674999999</c:v>
                </c:pt>
                <c:pt idx="196" formatCode="0.00E+00">
                  <c:v>248.87465387499998</c:v>
                </c:pt>
                <c:pt idx="197" formatCode="0.00E+00">
                  <c:v>259.695291</c:v>
                </c:pt>
                <c:pt idx="198" formatCode="0.00E+00">
                  <c:v>270.51592812499996</c:v>
                </c:pt>
                <c:pt idx="199" formatCode="0.00E+00">
                  <c:v>281.33656524999998</c:v>
                </c:pt>
                <c:pt idx="200" formatCode="0.00E+00">
                  <c:v>292.157202375</c:v>
                </c:pt>
                <c:pt idx="201" formatCode="0.00E+00">
                  <c:v>302.97783949999996</c:v>
                </c:pt>
                <c:pt idx="202" formatCode="0.00E+00">
                  <c:v>313.79847662499998</c:v>
                </c:pt>
                <c:pt idx="203" formatCode="0.00E+00">
                  <c:v>324.61911375</c:v>
                </c:pt>
                <c:pt idx="204" formatCode="0.00E+00">
                  <c:v>346.26038799999998</c:v>
                </c:pt>
              </c:numCache>
            </c:numRef>
          </c:xVal>
          <c:yVal>
            <c:numRef>
              <c:f>'[キシロ10min.xlsx]Chart Data'!$F$3:$F$390</c:f>
              <c:numCache>
                <c:formatCode>General</c:formatCode>
                <c:ptCount val="388"/>
                <c:pt idx="96" formatCode="0.00E+00">
                  <c:v>922556.73231671227</c:v>
                </c:pt>
                <c:pt idx="97" formatCode="0.00E+00">
                  <c:v>922095.91819353541</c:v>
                </c:pt>
                <c:pt idx="98" formatCode="0.00E+00">
                  <c:v>921113.82993252343</c:v>
                </c:pt>
                <c:pt idx="99" formatCode="0.00E+00">
                  <c:v>918049.69048865198</c:v>
                </c:pt>
                <c:pt idx="100" formatCode="0.00E+00">
                  <c:v>911308.84560862533</c:v>
                </c:pt>
                <c:pt idx="101" formatCode="0.00E+00">
                  <c:v>907142.39176567947</c:v>
                </c:pt>
                <c:pt idx="102" formatCode="0.00E+00">
                  <c:v>902517.40811791446</c:v>
                </c:pt>
                <c:pt idx="103" formatCode="0.00E+00">
                  <c:v>893905.10862323106</c:v>
                </c:pt>
                <c:pt idx="104" formatCode="0.00E+00">
                  <c:v>889219.89098574826</c:v>
                </c:pt>
                <c:pt idx="105" formatCode="0.00E+00">
                  <c:v>884307.33313289261</c:v>
                </c:pt>
                <c:pt idx="106" formatCode="0.00E+00">
                  <c:v>879184.79078890092</c:v>
                </c:pt>
                <c:pt idx="107" formatCode="0.00E+00">
                  <c:v>873868.52769853652</c:v>
                </c:pt>
                <c:pt idx="108" formatCode="0.00E+00">
                  <c:v>868373.85665518767</c:v>
                </c:pt>
                <c:pt idx="109" formatCode="0.00E+00">
                  <c:v>862715.24523369456</c:v>
                </c:pt>
                <c:pt idx="110" formatCode="0.00E+00">
                  <c:v>856906.39677966305</c:v>
                </c:pt>
                <c:pt idx="111" formatCode="0.00E+00">
                  <c:v>850960.31373690953</c:v>
                </c:pt>
                <c:pt idx="112" formatCode="0.00E+00">
                  <c:v>844889.3481840085</c:v>
                </c:pt>
                <c:pt idx="113" formatCode="0.00E+00">
                  <c:v>838705.24299958791</c:v>
                </c:pt>
                <c:pt idx="114" formatCode="0.00E+00">
                  <c:v>832419.16609809804</c:v>
                </c:pt>
                <c:pt idx="115" formatCode="0.00E+00">
                  <c:v>826041.73950380238</c:v>
                </c:pt>
                <c:pt idx="116" formatCode="0.00E+00">
                  <c:v>819583.0645570379</c:v>
                </c:pt>
                <c:pt idx="117" formatCode="0.00E+00">
                  <c:v>813052.7442081311</c:v>
                </c:pt>
                <c:pt idx="118" formatCode="0.00E+00">
                  <c:v>806459.90310865385</c:v>
                </c:pt>
                <c:pt idx="119" formatCode="0.00E+00">
                  <c:v>799813.20602919196</c:v>
                </c:pt>
                <c:pt idx="120" formatCode="0.00E+00">
                  <c:v>793120.87499878393</c:v>
                </c:pt>
                <c:pt idx="121" formatCode="0.00E+00">
                  <c:v>786390.70546081697</c:v>
                </c:pt>
                <c:pt idx="122" formatCode="0.00E+00">
                  <c:v>779630.08166448935</c:v>
                </c:pt>
                <c:pt idx="123" formatCode="0.00E+00">
                  <c:v>772845.9914536071</c:v>
                </c:pt>
                <c:pt idx="124" formatCode="0.00E+00">
                  <c:v>766045.04057090112</c:v>
                </c:pt>
                <c:pt idx="125" formatCode="0.00E+00">
                  <c:v>759233.46656287939</c:v>
                </c:pt>
                <c:pt idx="126" formatCode="0.00E+00">
                  <c:v>738792.14111159893</c:v>
                </c:pt>
                <c:pt idx="127" formatCode="0.00E+00">
                  <c:v>718447.20512095653</c:v>
                </c:pt>
                <c:pt idx="128" formatCode="0.00E+00">
                  <c:v>698315.17656924017</c:v>
                </c:pt>
                <c:pt idx="129" formatCode="0.00E+00">
                  <c:v>678490.90389073256</c:v>
                </c:pt>
                <c:pt idx="130" formatCode="0.00E+00">
                  <c:v>659050.28752168291</c:v>
                </c:pt>
                <c:pt idx="131" formatCode="0.00E+00">
                  <c:v>640052.79753114947</c:v>
                </c:pt>
                <c:pt idx="132" formatCode="0.00E+00">
                  <c:v>621543.775972437</c:v>
                </c:pt>
                <c:pt idx="133" formatCode="0.00E+00">
                  <c:v>603556.51838706189</c:v>
                </c:pt>
                <c:pt idx="134" formatCode="0.00E+00">
                  <c:v>586114.13541462237</c:v>
                </c:pt>
                <c:pt idx="135" formatCode="0.00E+00">
                  <c:v>569231.20122595492</c:v>
                </c:pt>
                <c:pt idx="136" formatCode="0.00E+00">
                  <c:v>552915.19994782342</c:v>
                </c:pt>
                <c:pt idx="137" formatCode="0.00E+00">
                  <c:v>537167.78430122591</c:v>
                </c:pt>
                <c:pt idx="138" formatCode="0.00E+00">
                  <c:v>521985.86247149663</c:v>
                </c:pt>
                <c:pt idx="139" formatCode="0.00E+00">
                  <c:v>507362.52999367611</c:v>
                </c:pt>
                <c:pt idx="140" formatCode="0.00E+00">
                  <c:v>493287.86341387167</c:v>
                </c:pt>
                <c:pt idx="141" formatCode="0.00E+00">
                  <c:v>479749.59189963015</c:v>
                </c:pt>
                <c:pt idx="142" formatCode="0.00E+00">
                  <c:v>458339.01961816143</c:v>
                </c:pt>
                <c:pt idx="143" formatCode="0.00E+00">
                  <c:v>438306.50365328224</c:v>
                </c:pt>
                <c:pt idx="144" formatCode="0.00E+00">
                  <c:v>419574.17426797817</c:v>
                </c:pt>
                <c:pt idx="145" formatCode="0.00E+00">
                  <c:v>402062.0902813662</c:v>
                </c:pt>
                <c:pt idx="146" formatCode="0.00E+00">
                  <c:v>385690.66330982686</c:v>
                </c:pt>
                <c:pt idx="147" formatCode="0.00E+00">
                  <c:v>370382.31517695996</c:v>
                </c:pt>
                <c:pt idx="148" formatCode="0.00E+00">
                  <c:v>356062.56567623618</c:v>
                </c:pt>
                <c:pt idx="149" formatCode="0.00E+00">
                  <c:v>342660.70250412024</c:v>
                </c:pt>
                <c:pt idx="150" formatCode="0.00E+00">
                  <c:v>330110.14892247523</c:v>
                </c:pt>
                <c:pt idx="151" formatCode="0.00E+00">
                  <c:v>318348.61623845366</c:v>
                </c:pt>
                <c:pt idx="152" formatCode="0.00E+00">
                  <c:v>307318.10613824619</c:v>
                </c:pt>
                <c:pt idx="153" formatCode="0.00E+00">
                  <c:v>296964.81101505412</c:v>
                </c:pt>
                <c:pt idx="154" formatCode="0.00E+00">
                  <c:v>287238.94760054024</c:v>
                </c:pt>
                <c:pt idx="155" formatCode="0.00E+00">
                  <c:v>278094.5495383176</c:v>
                </c:pt>
                <c:pt idx="156" formatCode="0.00E+00">
                  <c:v>269489.23729833448</c:v>
                </c:pt>
                <c:pt idx="157" formatCode="0.00E+00">
                  <c:v>261383.97844549824</c:v>
                </c:pt>
                <c:pt idx="158" formatCode="0.00E+00">
                  <c:v>246532.79006366627</c:v>
                </c:pt>
                <c:pt idx="159" formatCode="0.00E+00">
                  <c:v>233286.701412984</c:v>
                </c:pt>
                <c:pt idx="160" formatCode="0.00E+00">
                  <c:v>221430.46395124908</c:v>
                </c:pt>
                <c:pt idx="161" formatCode="0.00E+00">
                  <c:v>210781.68358746872</c:v>
                </c:pt>
                <c:pt idx="162" formatCode="0.00E+00">
                  <c:v>201185.50953033363</c:v>
                </c:pt>
                <c:pt idx="163" formatCode="0.00E+00">
                  <c:v>192510.14547755811</c:v>
                </c:pt>
                <c:pt idx="164" formatCode="0.00E+00">
                  <c:v>184643.09316545571</c:v>
                </c:pt>
                <c:pt idx="165" formatCode="0.00E+00">
                  <c:v>177488.02639816265</c:v>
                </c:pt>
                <c:pt idx="166" formatCode="0.00E+00">
                  <c:v>170962.19705724271</c:v>
                </c:pt>
                <c:pt idx="167" formatCode="0.00E+00">
                  <c:v>164994.28456438982</c:v>
                </c:pt>
                <c:pt idx="168" formatCode="0.00E+00">
                  <c:v>159522.61233930098</c:v>
                </c:pt>
                <c:pt idx="169" formatCode="0.00E+00">
                  <c:v>154493.66675428144</c:v>
                </c:pt>
                <c:pt idx="170" formatCode="0.00E+00">
                  <c:v>149860.86495333962</c:v>
                </c:pt>
                <c:pt idx="171" formatCode="0.00E+00">
                  <c:v>145583.52733073296</c:v>
                </c:pt>
                <c:pt idx="172" formatCode="0.00E+00">
                  <c:v>141626.01842401954</c:v>
                </c:pt>
                <c:pt idx="173" formatCode="0.00E+00">
                  <c:v>137957.02658685864</c:v>
                </c:pt>
                <c:pt idx="174" formatCode="0.00E+00">
                  <c:v>128420.8210432347</c:v>
                </c:pt>
                <c:pt idx="175" formatCode="0.00E+00">
                  <c:v>120658.73152971428</c:v>
                </c:pt>
                <c:pt idx="176" formatCode="0.00E+00">
                  <c:v>114252.00963545227</c:v>
                </c:pt>
                <c:pt idx="177" formatCode="0.00E+00">
                  <c:v>108898.67124413642</c:v>
                </c:pt>
                <c:pt idx="178" formatCode="0.00E+00">
                  <c:v>104376.61326376745</c:v>
                </c:pt>
                <c:pt idx="179" formatCode="0.00E+00">
                  <c:v>100519.57171928036</c:v>
                </c:pt>
                <c:pt idx="180" formatCode="0.00E+00">
                  <c:v>97201.087094419112</c:v>
                </c:pt>
                <c:pt idx="181" formatCode="0.00E+00">
                  <c:v>94323.58275123054</c:v>
                </c:pt>
                <c:pt idx="182" formatCode="0.00E+00">
                  <c:v>91810.781316426262</c:v>
                </c:pt>
                <c:pt idx="183" formatCode="0.00E+00">
                  <c:v>89602.345173977257</c:v>
                </c:pt>
                <c:pt idx="184" formatCode="0.00E+00">
                  <c:v>87650.027079662861</c:v>
                </c:pt>
                <c:pt idx="185" formatCode="0.00E+00">
                  <c:v>85914.864080650237</c:v>
                </c:pt>
                <c:pt idx="186" formatCode="0.00E+00">
                  <c:v>84365.103868339109</c:v>
                </c:pt>
                <c:pt idx="187" formatCode="0.00E+00">
                  <c:v>82974.652987529786</c:v>
                </c:pt>
                <c:pt idx="188" formatCode="0.00E+00">
                  <c:v>81721.90199168511</c:v>
                </c:pt>
                <c:pt idx="189" formatCode="0.00E+00">
                  <c:v>80588.826350137824</c:v>
                </c:pt>
                <c:pt idx="190" formatCode="0.00E+00">
                  <c:v>78926.282153113803</c:v>
                </c:pt>
                <c:pt idx="191" formatCode="0.00E+00">
                  <c:v>77498.650316136773</c:v>
                </c:pt>
                <c:pt idx="192" formatCode="0.00E+00">
                  <c:v>76262.673456261517</c:v>
                </c:pt>
                <c:pt idx="193" formatCode="0.00E+00">
                  <c:v>75184.726204345585</c:v>
                </c:pt>
                <c:pt idx="194" formatCode="0.00E+00">
                  <c:v>74238.33482481759</c:v>
                </c:pt>
                <c:pt idx="195" formatCode="0.00E+00">
                  <c:v>73402.414158284344</c:v>
                </c:pt>
                <c:pt idx="196" formatCode="0.00E+00">
                  <c:v>72659.993676552331</c:v>
                </c:pt>
                <c:pt idx="197" formatCode="0.00E+00">
                  <c:v>71997.28310166506</c:v>
                </c:pt>
                <c:pt idx="198" formatCode="0.00E+00">
                  <c:v>71402.97766567659</c:v>
                </c:pt>
                <c:pt idx="199" formatCode="0.00E+00">
                  <c:v>70867.735050378862</c:v>
                </c:pt>
                <c:pt idx="200" formatCode="0.00E+00">
                  <c:v>70383.777026797528</c:v>
                </c:pt>
                <c:pt idx="201" formatCode="0.00E+00">
                  <c:v>69944.582828199214</c:v>
                </c:pt>
                <c:pt idx="202" formatCode="0.00E+00">
                  <c:v>69544.65080235801</c:v>
                </c:pt>
                <c:pt idx="203" formatCode="0.00E+00">
                  <c:v>69179.311441613972</c:v>
                </c:pt>
                <c:pt idx="204" formatCode="0.00E+00">
                  <c:v>68537.035871798478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DCA-4B0D-88A3-36A264F35B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782288"/>
        <c:axId val="1"/>
      </c:scatterChart>
      <c:valAx>
        <c:axId val="15782288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Calibri" panose="020F0502020204030204" pitchFamily="34" charset="0"/>
              </a:defRPr>
            </a:pPr>
            <a:endParaRPr lang="ja-JP"/>
          </a:p>
        </c:txPr>
        <c:crossAx val="15782288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57931885298"/>
          <c:y val="5.9064020300979278E-2"/>
          <c:w val="0.67612575872873548"/>
          <c:h val="0.81830405726364031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0.17313018999999999</c:v>
                </c:pt>
                <c:pt idx="9">
                  <c:v>0.17313018999999999</c:v>
                </c:pt>
                <c:pt idx="10">
                  <c:v>0.17313018999999999</c:v>
                </c:pt>
                <c:pt idx="11">
                  <c:v>0.17313018999999999</c:v>
                </c:pt>
                <c:pt idx="12">
                  <c:v>0.17313018999999999</c:v>
                </c:pt>
                <c:pt idx="13">
                  <c:v>0.17313018999999999</c:v>
                </c:pt>
                <c:pt idx="14">
                  <c:v>0.17313018999999999</c:v>
                </c:pt>
                <c:pt idx="15">
                  <c:v>0.17313018999999999</c:v>
                </c:pt>
                <c:pt idx="16">
                  <c:v>0.34626038999999997</c:v>
                </c:pt>
                <c:pt idx="17">
                  <c:v>0.34626038999999997</c:v>
                </c:pt>
                <c:pt idx="18">
                  <c:v>0.34626038999999997</c:v>
                </c:pt>
                <c:pt idx="19">
                  <c:v>0.34626038999999997</c:v>
                </c:pt>
                <c:pt idx="20">
                  <c:v>0.34626038999999997</c:v>
                </c:pt>
                <c:pt idx="21">
                  <c:v>0.34626038999999997</c:v>
                </c:pt>
                <c:pt idx="22">
                  <c:v>0.34626038999999997</c:v>
                </c:pt>
                <c:pt idx="23">
                  <c:v>0.34626038999999997</c:v>
                </c:pt>
                <c:pt idx="24">
                  <c:v>0.69252077999999995</c:v>
                </c:pt>
                <c:pt idx="25">
                  <c:v>0.69252077999999995</c:v>
                </c:pt>
                <c:pt idx="26">
                  <c:v>0.69252077999999995</c:v>
                </c:pt>
                <c:pt idx="27">
                  <c:v>0.69252077999999995</c:v>
                </c:pt>
                <c:pt idx="28">
                  <c:v>0.69252077999999995</c:v>
                </c:pt>
                <c:pt idx="29">
                  <c:v>0.69252077999999995</c:v>
                </c:pt>
                <c:pt idx="30">
                  <c:v>0.69252077999999995</c:v>
                </c:pt>
                <c:pt idx="31">
                  <c:v>0.69252077999999995</c:v>
                </c:pt>
                <c:pt idx="32">
                  <c:v>1.73130194</c:v>
                </c:pt>
                <c:pt idx="33">
                  <c:v>1.73130194</c:v>
                </c:pt>
                <c:pt idx="34">
                  <c:v>1.73130194</c:v>
                </c:pt>
                <c:pt idx="35">
                  <c:v>1.73130194</c:v>
                </c:pt>
                <c:pt idx="36">
                  <c:v>1.73130194</c:v>
                </c:pt>
                <c:pt idx="37">
                  <c:v>1.73130194</c:v>
                </c:pt>
                <c:pt idx="38">
                  <c:v>1.73130194</c:v>
                </c:pt>
                <c:pt idx="39">
                  <c:v>1.73130194</c:v>
                </c:pt>
                <c:pt idx="40">
                  <c:v>3.4626038800000001</c:v>
                </c:pt>
                <c:pt idx="41">
                  <c:v>3.4626038800000001</c:v>
                </c:pt>
                <c:pt idx="42">
                  <c:v>3.4626038800000001</c:v>
                </c:pt>
                <c:pt idx="43">
                  <c:v>3.4626038800000001</c:v>
                </c:pt>
                <c:pt idx="44">
                  <c:v>3.4626038800000001</c:v>
                </c:pt>
                <c:pt idx="45">
                  <c:v>3.4626038800000001</c:v>
                </c:pt>
                <c:pt idx="46">
                  <c:v>3.4626038800000001</c:v>
                </c:pt>
                <c:pt idx="47">
                  <c:v>3.4626038800000001</c:v>
                </c:pt>
                <c:pt idx="48">
                  <c:v>6.9252077600000002</c:v>
                </c:pt>
                <c:pt idx="49">
                  <c:v>6.9252077600000002</c:v>
                </c:pt>
                <c:pt idx="50">
                  <c:v>6.9252077600000002</c:v>
                </c:pt>
                <c:pt idx="51">
                  <c:v>6.9252077600000002</c:v>
                </c:pt>
                <c:pt idx="52">
                  <c:v>6.9252077600000002</c:v>
                </c:pt>
                <c:pt idx="53">
                  <c:v>6.9252077600000002</c:v>
                </c:pt>
                <c:pt idx="54">
                  <c:v>6.9252077600000002</c:v>
                </c:pt>
                <c:pt idx="55">
                  <c:v>6.9252077600000002</c:v>
                </c:pt>
                <c:pt idx="56">
                  <c:v>17.313019400000002</c:v>
                </c:pt>
                <c:pt idx="57">
                  <c:v>17.313019400000002</c:v>
                </c:pt>
                <c:pt idx="58">
                  <c:v>17.313019400000002</c:v>
                </c:pt>
                <c:pt idx="59">
                  <c:v>17.313019400000002</c:v>
                </c:pt>
                <c:pt idx="60">
                  <c:v>17.313019400000002</c:v>
                </c:pt>
                <c:pt idx="61">
                  <c:v>17.313019400000002</c:v>
                </c:pt>
                <c:pt idx="62">
                  <c:v>17.313019400000002</c:v>
                </c:pt>
                <c:pt idx="63">
                  <c:v>17.313019400000002</c:v>
                </c:pt>
                <c:pt idx="64">
                  <c:v>34.626038800000003</c:v>
                </c:pt>
                <c:pt idx="65">
                  <c:v>34.626038800000003</c:v>
                </c:pt>
                <c:pt idx="66">
                  <c:v>34.626038800000003</c:v>
                </c:pt>
                <c:pt idx="67">
                  <c:v>34.626038800000003</c:v>
                </c:pt>
                <c:pt idx="68">
                  <c:v>34.626038800000003</c:v>
                </c:pt>
                <c:pt idx="69">
                  <c:v>34.626038800000003</c:v>
                </c:pt>
                <c:pt idx="70">
                  <c:v>34.626038800000003</c:v>
                </c:pt>
                <c:pt idx="71">
                  <c:v>34.626038800000003</c:v>
                </c:pt>
                <c:pt idx="72">
                  <c:v>69.252077600000007</c:v>
                </c:pt>
                <c:pt idx="73">
                  <c:v>69.252077600000007</c:v>
                </c:pt>
                <c:pt idx="74">
                  <c:v>69.252077600000007</c:v>
                </c:pt>
                <c:pt idx="75">
                  <c:v>69.252077600000007</c:v>
                </c:pt>
                <c:pt idx="76">
                  <c:v>69.252077600000007</c:v>
                </c:pt>
                <c:pt idx="77">
                  <c:v>69.252077600000007</c:v>
                </c:pt>
                <c:pt idx="78">
                  <c:v>69.252077600000007</c:v>
                </c:pt>
                <c:pt idx="79">
                  <c:v>69.252077600000007</c:v>
                </c:pt>
                <c:pt idx="80">
                  <c:v>173.13019399999999</c:v>
                </c:pt>
                <c:pt idx="81">
                  <c:v>173.13019399999999</c:v>
                </c:pt>
                <c:pt idx="82">
                  <c:v>173.13019399999999</c:v>
                </c:pt>
                <c:pt idx="83">
                  <c:v>173.13019399999999</c:v>
                </c:pt>
                <c:pt idx="84">
                  <c:v>173.13019399999999</c:v>
                </c:pt>
                <c:pt idx="85">
                  <c:v>173.13019399999999</c:v>
                </c:pt>
                <c:pt idx="86">
                  <c:v>173.13019399999999</c:v>
                </c:pt>
                <c:pt idx="87">
                  <c:v>173.13019399999999</c:v>
                </c:pt>
                <c:pt idx="88">
                  <c:v>346.26038799999998</c:v>
                </c:pt>
                <c:pt idx="89">
                  <c:v>346.26038799999998</c:v>
                </c:pt>
                <c:pt idx="90">
                  <c:v>346.26038799999998</c:v>
                </c:pt>
                <c:pt idx="91">
                  <c:v>346.26038799999998</c:v>
                </c:pt>
                <c:pt idx="92">
                  <c:v>346.26038799999998</c:v>
                </c:pt>
                <c:pt idx="93">
                  <c:v>346.26038799999998</c:v>
                </c:pt>
                <c:pt idx="94">
                  <c:v>346.26038799999998</c:v>
                </c:pt>
                <c:pt idx="95">
                  <c:v>346.26038799999998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3120000</c:v>
                </c:pt>
                <c:pt idx="1">
                  <c:v>3707000</c:v>
                </c:pt>
                <c:pt idx="2">
                  <c:v>3955000</c:v>
                </c:pt>
                <c:pt idx="3">
                  <c:v>3775000</c:v>
                </c:pt>
                <c:pt idx="4">
                  <c:v>3457000</c:v>
                </c:pt>
                <c:pt idx="5">
                  <c:v>3871000</c:v>
                </c:pt>
                <c:pt idx="6">
                  <c:v>3146000</c:v>
                </c:pt>
                <c:pt idx="7">
                  <c:v>3514000</c:v>
                </c:pt>
                <c:pt idx="8">
                  <c:v>3324000</c:v>
                </c:pt>
                <c:pt idx="9">
                  <c:v>2929000</c:v>
                </c:pt>
                <c:pt idx="10">
                  <c:v>3794000</c:v>
                </c:pt>
                <c:pt idx="11">
                  <c:v>3735000</c:v>
                </c:pt>
                <c:pt idx="12">
                  <c:v>3693000</c:v>
                </c:pt>
                <c:pt idx="13">
                  <c:v>3309000</c:v>
                </c:pt>
                <c:pt idx="14">
                  <c:v>3415000</c:v>
                </c:pt>
                <c:pt idx="15">
                  <c:v>3236000</c:v>
                </c:pt>
                <c:pt idx="16">
                  <c:v>3335000</c:v>
                </c:pt>
                <c:pt idx="17">
                  <c:v>3522000</c:v>
                </c:pt>
                <c:pt idx="18">
                  <c:v>3939000</c:v>
                </c:pt>
                <c:pt idx="19">
                  <c:v>3686000</c:v>
                </c:pt>
                <c:pt idx="20">
                  <c:v>3330000</c:v>
                </c:pt>
                <c:pt idx="21">
                  <c:v>3148000</c:v>
                </c:pt>
                <c:pt idx="22">
                  <c:v>3461000</c:v>
                </c:pt>
                <c:pt idx="23">
                  <c:v>3666000</c:v>
                </c:pt>
                <c:pt idx="24">
                  <c:v>3596000</c:v>
                </c:pt>
                <c:pt idx="25">
                  <c:v>3544000</c:v>
                </c:pt>
                <c:pt idx="26">
                  <c:v>3682000</c:v>
                </c:pt>
                <c:pt idx="27">
                  <c:v>3572000</c:v>
                </c:pt>
                <c:pt idx="28">
                  <c:v>3722000</c:v>
                </c:pt>
                <c:pt idx="29">
                  <c:v>3351000</c:v>
                </c:pt>
                <c:pt idx="30">
                  <c:v>3749000</c:v>
                </c:pt>
                <c:pt idx="31">
                  <c:v>3588000</c:v>
                </c:pt>
                <c:pt idx="32">
                  <c:v>3068000</c:v>
                </c:pt>
                <c:pt idx="33">
                  <c:v>3181000</c:v>
                </c:pt>
                <c:pt idx="34">
                  <c:v>3421000</c:v>
                </c:pt>
                <c:pt idx="35">
                  <c:v>3117000</c:v>
                </c:pt>
                <c:pt idx="36">
                  <c:v>3343000</c:v>
                </c:pt>
                <c:pt idx="37">
                  <c:v>3598000</c:v>
                </c:pt>
                <c:pt idx="38">
                  <c:v>3243000</c:v>
                </c:pt>
                <c:pt idx="39">
                  <c:v>3247000</c:v>
                </c:pt>
                <c:pt idx="40">
                  <c:v>2508000</c:v>
                </c:pt>
                <c:pt idx="41">
                  <c:v>2576000</c:v>
                </c:pt>
                <c:pt idx="42">
                  <c:v>2496000</c:v>
                </c:pt>
                <c:pt idx="43">
                  <c:v>2485000</c:v>
                </c:pt>
                <c:pt idx="44">
                  <c:v>2654000</c:v>
                </c:pt>
                <c:pt idx="45">
                  <c:v>2695000</c:v>
                </c:pt>
                <c:pt idx="46">
                  <c:v>2857000</c:v>
                </c:pt>
                <c:pt idx="47">
                  <c:v>2720000</c:v>
                </c:pt>
                <c:pt idx="48">
                  <c:v>1798000</c:v>
                </c:pt>
                <c:pt idx="49">
                  <c:v>1928000</c:v>
                </c:pt>
                <c:pt idx="50">
                  <c:v>1902000</c:v>
                </c:pt>
                <c:pt idx="51">
                  <c:v>1833000</c:v>
                </c:pt>
                <c:pt idx="52">
                  <c:v>1748000</c:v>
                </c:pt>
                <c:pt idx="53">
                  <c:v>1794000</c:v>
                </c:pt>
                <c:pt idx="54">
                  <c:v>1843000</c:v>
                </c:pt>
                <c:pt idx="55">
                  <c:v>1556000</c:v>
                </c:pt>
                <c:pt idx="56">
                  <c:v>1090000</c:v>
                </c:pt>
                <c:pt idx="57">
                  <c:v>1186000</c:v>
                </c:pt>
                <c:pt idx="58">
                  <c:v>1105000</c:v>
                </c:pt>
                <c:pt idx="59">
                  <c:v>990600</c:v>
                </c:pt>
                <c:pt idx="60">
                  <c:v>1156000</c:v>
                </c:pt>
                <c:pt idx="61">
                  <c:v>1180000</c:v>
                </c:pt>
                <c:pt idx="62">
                  <c:v>1123000</c:v>
                </c:pt>
                <c:pt idx="63">
                  <c:v>1134000</c:v>
                </c:pt>
                <c:pt idx="64">
                  <c:v>277100</c:v>
                </c:pt>
                <c:pt idx="65">
                  <c:v>691900</c:v>
                </c:pt>
                <c:pt idx="66">
                  <c:v>436900</c:v>
                </c:pt>
                <c:pt idx="67">
                  <c:v>235700</c:v>
                </c:pt>
                <c:pt idx="68">
                  <c:v>250900</c:v>
                </c:pt>
                <c:pt idx="69">
                  <c:v>232400</c:v>
                </c:pt>
                <c:pt idx="70">
                  <c:v>286900</c:v>
                </c:pt>
                <c:pt idx="71">
                  <c:v>202600</c:v>
                </c:pt>
                <c:pt idx="72">
                  <c:v>340100</c:v>
                </c:pt>
                <c:pt idx="73">
                  <c:v>330300</c:v>
                </c:pt>
                <c:pt idx="74">
                  <c:v>345500</c:v>
                </c:pt>
                <c:pt idx="75">
                  <c:v>344500</c:v>
                </c:pt>
                <c:pt idx="76">
                  <c:v>327900</c:v>
                </c:pt>
                <c:pt idx="77">
                  <c:v>333900</c:v>
                </c:pt>
                <c:pt idx="78">
                  <c:v>339000</c:v>
                </c:pt>
                <c:pt idx="79">
                  <c:v>296300</c:v>
                </c:pt>
                <c:pt idx="80">
                  <c:v>127400</c:v>
                </c:pt>
                <c:pt idx="81">
                  <c:v>123000</c:v>
                </c:pt>
                <c:pt idx="82">
                  <c:v>129100</c:v>
                </c:pt>
                <c:pt idx="83">
                  <c:v>76760</c:v>
                </c:pt>
                <c:pt idx="84">
                  <c:v>104800</c:v>
                </c:pt>
                <c:pt idx="85">
                  <c:v>74420</c:v>
                </c:pt>
                <c:pt idx="86">
                  <c:v>73720</c:v>
                </c:pt>
                <c:pt idx="87">
                  <c:v>38720</c:v>
                </c:pt>
                <c:pt idx="88">
                  <c:v>4751</c:v>
                </c:pt>
                <c:pt idx="89">
                  <c:v>8954</c:v>
                </c:pt>
                <c:pt idx="90">
                  <c:v>4961</c:v>
                </c:pt>
                <c:pt idx="91">
                  <c:v>5011</c:v>
                </c:pt>
                <c:pt idx="92">
                  <c:v>6712</c:v>
                </c:pt>
                <c:pt idx="93">
                  <c:v>5201</c:v>
                </c:pt>
                <c:pt idx="94">
                  <c:v>5361</c:v>
                </c:pt>
                <c:pt idx="95">
                  <c:v>5311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079-4741-8CB0-94771B8F08A8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0.17313018999999999</c:v>
                </c:pt>
                <c:pt idx="98" formatCode="0.00E+00">
                  <c:v>0.34626038999999997</c:v>
                </c:pt>
                <c:pt idx="99" formatCode="0.00E+00">
                  <c:v>0.43282548749999999</c:v>
                </c:pt>
                <c:pt idx="100" formatCode="0.00E+00">
                  <c:v>0.51939058500000002</c:v>
                </c:pt>
                <c:pt idx="101" formatCode="0.00E+00">
                  <c:v>0.60595568249999998</c:v>
                </c:pt>
                <c:pt idx="102" formatCode="0.00E+00">
                  <c:v>0.69252077999999995</c:v>
                </c:pt>
                <c:pt idx="103" formatCode="0.00E+00">
                  <c:v>0.82236842499999996</c:v>
                </c:pt>
                <c:pt idx="104" formatCode="0.00E+00">
                  <c:v>0.95221606999999997</c:v>
                </c:pt>
                <c:pt idx="105" formatCode="0.00E+00">
                  <c:v>1.0820637149999999</c:v>
                </c:pt>
                <c:pt idx="106" formatCode="0.00E+00">
                  <c:v>1.21191136</c:v>
                </c:pt>
                <c:pt idx="107" formatCode="0.00E+00">
                  <c:v>1.3417590050000001</c:v>
                </c:pt>
                <c:pt idx="108" formatCode="0.00E+00">
                  <c:v>1.47160665</c:v>
                </c:pt>
                <c:pt idx="109" formatCode="0.00E+00">
                  <c:v>1.6014542949999999</c:v>
                </c:pt>
                <c:pt idx="110" formatCode="0.00E+00">
                  <c:v>1.73130194</c:v>
                </c:pt>
                <c:pt idx="111" formatCode="0.00E+00">
                  <c:v>1.9477146825</c:v>
                </c:pt>
                <c:pt idx="112" formatCode="0.00E+00">
                  <c:v>2.1641274250000002</c:v>
                </c:pt>
                <c:pt idx="113" formatCode="0.00E+00">
                  <c:v>2.3805401675000004</c:v>
                </c:pt>
                <c:pt idx="114" formatCode="0.00E+00">
                  <c:v>2.5969529100000002</c:v>
                </c:pt>
                <c:pt idx="115" formatCode="0.00E+00">
                  <c:v>2.8133656524999999</c:v>
                </c:pt>
                <c:pt idx="116" formatCode="0.00E+00">
                  <c:v>3.0297783950000001</c:v>
                </c:pt>
                <c:pt idx="117" formatCode="0.00E+00">
                  <c:v>3.2461911375000003</c:v>
                </c:pt>
                <c:pt idx="118" formatCode="0.00E+00">
                  <c:v>3.4626038800000001</c:v>
                </c:pt>
                <c:pt idx="119" formatCode="0.00E+00">
                  <c:v>3.895429365</c:v>
                </c:pt>
                <c:pt idx="120" formatCode="0.00E+00">
                  <c:v>4.3282548500000004</c:v>
                </c:pt>
                <c:pt idx="121" formatCode="0.00E+00">
                  <c:v>4.7610803350000008</c:v>
                </c:pt>
                <c:pt idx="122" formatCode="0.00E+00">
                  <c:v>5.1939058200000003</c:v>
                </c:pt>
                <c:pt idx="123" formatCode="0.00E+00">
                  <c:v>5.6267313049999998</c:v>
                </c:pt>
                <c:pt idx="124" formatCode="0.00E+00">
                  <c:v>6.0595567900000002</c:v>
                </c:pt>
                <c:pt idx="125" formatCode="0.00E+00">
                  <c:v>6.4923822750000006</c:v>
                </c:pt>
                <c:pt idx="126" formatCode="0.00E+00">
                  <c:v>6.9252077600000002</c:v>
                </c:pt>
                <c:pt idx="127" formatCode="0.00E+00">
                  <c:v>8.2236842150000005</c:v>
                </c:pt>
                <c:pt idx="128" formatCode="0.00E+00">
                  <c:v>9.5221606699999999</c:v>
                </c:pt>
                <c:pt idx="129" formatCode="0.00E+00">
                  <c:v>10.820637125000001</c:v>
                </c:pt>
                <c:pt idx="130" formatCode="0.00E+00">
                  <c:v>12.11911358</c:v>
                </c:pt>
                <c:pt idx="131" formatCode="0.00E+00">
                  <c:v>13.417590035</c:v>
                </c:pt>
                <c:pt idx="132" formatCode="0.00E+00">
                  <c:v>14.716066490000001</c:v>
                </c:pt>
                <c:pt idx="133" formatCode="0.00E+00">
                  <c:v>16.014542945000002</c:v>
                </c:pt>
                <c:pt idx="134" formatCode="0.00E+00">
                  <c:v>17.313019400000002</c:v>
                </c:pt>
                <c:pt idx="135" formatCode="0.00E+00">
                  <c:v>19.477146825000002</c:v>
                </c:pt>
                <c:pt idx="136" formatCode="0.00E+00">
                  <c:v>21.641274250000002</c:v>
                </c:pt>
                <c:pt idx="137" formatCode="0.00E+00">
                  <c:v>23.805401675000002</c:v>
                </c:pt>
                <c:pt idx="138" formatCode="0.00E+00">
                  <c:v>25.969529100000003</c:v>
                </c:pt>
                <c:pt idx="139" formatCode="0.00E+00">
                  <c:v>28.133656525000003</c:v>
                </c:pt>
                <c:pt idx="140" formatCode="0.00E+00">
                  <c:v>30.297783950000003</c:v>
                </c:pt>
                <c:pt idx="141" formatCode="0.00E+00">
                  <c:v>32.461911375</c:v>
                </c:pt>
                <c:pt idx="142" formatCode="0.00E+00">
                  <c:v>34.626038800000003</c:v>
                </c:pt>
                <c:pt idx="143" formatCode="0.00E+00">
                  <c:v>38.954293650000004</c:v>
                </c:pt>
                <c:pt idx="144" formatCode="0.00E+00">
                  <c:v>43.282548500000004</c:v>
                </c:pt>
                <c:pt idx="145" formatCode="0.00E+00">
                  <c:v>47.610803350000005</c:v>
                </c:pt>
                <c:pt idx="146" formatCode="0.00E+00">
                  <c:v>51.939058200000005</c:v>
                </c:pt>
                <c:pt idx="147" formatCode="0.00E+00">
                  <c:v>56.267313050000006</c:v>
                </c:pt>
                <c:pt idx="148" formatCode="0.00E+00">
                  <c:v>60.595567900000006</c:v>
                </c:pt>
                <c:pt idx="149" formatCode="0.00E+00">
                  <c:v>64.923822749999999</c:v>
                </c:pt>
                <c:pt idx="150" formatCode="0.00E+00">
                  <c:v>69.252077600000007</c:v>
                </c:pt>
                <c:pt idx="151" formatCode="0.00E+00">
                  <c:v>82.236842150000001</c:v>
                </c:pt>
                <c:pt idx="152" formatCode="0.00E+00">
                  <c:v>95.221606699999995</c:v>
                </c:pt>
                <c:pt idx="153" formatCode="0.00E+00">
                  <c:v>108.20637124999999</c:v>
                </c:pt>
                <c:pt idx="154" formatCode="0.00E+00">
                  <c:v>121.1911358</c:v>
                </c:pt>
                <c:pt idx="155" formatCode="0.00E+00">
                  <c:v>134.17590035000001</c:v>
                </c:pt>
                <c:pt idx="156" formatCode="0.00E+00">
                  <c:v>147.1606649</c:v>
                </c:pt>
                <c:pt idx="157" formatCode="0.00E+00">
                  <c:v>160.14542944999999</c:v>
                </c:pt>
                <c:pt idx="158" formatCode="0.00E+00">
                  <c:v>173.13019399999999</c:v>
                </c:pt>
                <c:pt idx="159" formatCode="0.00E+00">
                  <c:v>194.77146825</c:v>
                </c:pt>
                <c:pt idx="160" formatCode="0.00E+00">
                  <c:v>216.41274249999998</c:v>
                </c:pt>
                <c:pt idx="161" formatCode="0.00E+00">
                  <c:v>238.05401674999999</c:v>
                </c:pt>
                <c:pt idx="162" formatCode="0.00E+00">
                  <c:v>259.695291</c:v>
                </c:pt>
                <c:pt idx="163" formatCode="0.00E+00">
                  <c:v>281.33656524999998</c:v>
                </c:pt>
                <c:pt idx="164" formatCode="0.00E+00">
                  <c:v>302.97783949999996</c:v>
                </c:pt>
                <c:pt idx="165" formatCode="0.00E+00">
                  <c:v>324.61911375</c:v>
                </c:pt>
                <c:pt idx="166" formatCode="0.00E+00">
                  <c:v>346.26038799999998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3588128.6183637292</c:v>
                </c:pt>
                <c:pt idx="97" formatCode="0.00E+00">
                  <c:v>3565691.3632467058</c:v>
                </c:pt>
                <c:pt idx="98" formatCode="0.00E+00">
                  <c:v>3532067.3605759111</c:v>
                </c:pt>
                <c:pt idx="99" formatCode="0.00E+00">
                  <c:v>3513026.0317252721</c:v>
                </c:pt>
                <c:pt idx="100" formatCode="0.00E+00">
                  <c:v>3492886.6354236077</c:v>
                </c:pt>
                <c:pt idx="101" formatCode="0.00E+00">
                  <c:v>3471839.3543876708</c:v>
                </c:pt>
                <c:pt idx="102" formatCode="0.00E+00">
                  <c:v>3450031.9646688695</c:v>
                </c:pt>
                <c:pt idx="103" formatCode="0.00E+00">
                  <c:v>3416151.0445371987</c:v>
                </c:pt>
                <c:pt idx="104" formatCode="0.00E+00">
                  <c:v>3381146.3554503336</c:v>
                </c:pt>
                <c:pt idx="105" formatCode="0.00E+00">
                  <c:v>3345272.0050150184</c:v>
                </c:pt>
                <c:pt idx="106" formatCode="0.00E+00">
                  <c:v>3308734.1473214831</c:v>
                </c:pt>
                <c:pt idx="107" formatCode="0.00E+00">
                  <c:v>3271703.50573109</c:v>
                </c:pt>
                <c:pt idx="108" formatCode="0.00E+00">
                  <c:v>3234323.539323207</c:v>
                </c:pt>
                <c:pt idx="109" formatCode="0.00E+00">
                  <c:v>3196716.0677787177</c:v>
                </c:pt>
                <c:pt idx="110" formatCode="0.00E+00">
                  <c:v>3158985.3191998187</c:v>
                </c:pt>
                <c:pt idx="111" formatCode="0.00E+00">
                  <c:v>3096064.6939910902</c:v>
                </c:pt>
                <c:pt idx="112" formatCode="0.00E+00">
                  <c:v>3033388.7963921102</c:v>
                </c:pt>
                <c:pt idx="113" formatCode="0.00E+00">
                  <c:v>2971227.4798956448</c:v>
                </c:pt>
                <c:pt idx="114" formatCode="0.00E+00">
                  <c:v>2909793.06791616</c:v>
                </c:pt>
                <c:pt idx="115" formatCode="0.00E+00">
                  <c:v>2849251.9644866837</c:v>
                </c:pt>
                <c:pt idx="116" formatCode="0.00E+00">
                  <c:v>2789733.4866949078</c:v>
                </c:pt>
                <c:pt idx="117" formatCode="0.00E+00">
                  <c:v>2731336.7521956237</c:v>
                </c:pt>
                <c:pt idx="118" formatCode="0.00E+00">
                  <c:v>2674136.1520673032</c:v>
                </c:pt>
                <c:pt idx="119" formatCode="0.00E+00">
                  <c:v>2563522.938896386</c:v>
                </c:pt>
                <c:pt idx="120" formatCode="0.00E+00">
                  <c:v>2458143.0289700325</c:v>
                </c:pt>
                <c:pt idx="121" formatCode="0.00E+00">
                  <c:v>2358061.1143215219</c:v>
                </c:pt>
                <c:pt idx="122" formatCode="0.00E+00">
                  <c:v>2263218.0608788105</c:v>
                </c:pt>
                <c:pt idx="123" formatCode="0.00E+00">
                  <c:v>2173473.2188856434</c:v>
                </c:pt>
                <c:pt idx="124" formatCode="0.00E+00">
                  <c:v>2088634.1308522993</c:v>
                </c:pt>
                <c:pt idx="125" formatCode="0.00E+00">
                  <c:v>2008477.4200670798</c:v>
                </c:pt>
                <c:pt idx="126" formatCode="0.00E+00">
                  <c:v>1932763.4326794515</c:v>
                </c:pt>
                <c:pt idx="127" formatCode="0.00E+00">
                  <c:v>1729829.565535042</c:v>
                </c:pt>
                <c:pt idx="128" formatCode="0.00E+00">
                  <c:v>1558299.0728043385</c:v>
                </c:pt>
                <c:pt idx="129" formatCode="0.00E+00">
                  <c:v>1412559.2025731432</c:v>
                </c:pt>
                <c:pt idx="130" formatCode="0.00E+00">
                  <c:v>1287948.6014263658</c:v>
                </c:pt>
                <c:pt idx="131" formatCode="0.00E+00">
                  <c:v>1180689.4089486457</c:v>
                </c:pt>
                <c:pt idx="132" formatCode="0.00E+00">
                  <c:v>1087747.7815573844</c:v>
                </c:pt>
                <c:pt idx="133" formatCode="0.00E+00">
                  <c:v>1006691.260767641</c:v>
                </c:pt>
                <c:pt idx="134" formatCode="0.00E+00">
                  <c:v>935564.89212946955</c:v>
                </c:pt>
                <c:pt idx="135" formatCode="0.00E+00">
                  <c:v>834937.49642349116</c:v>
                </c:pt>
                <c:pt idx="136" formatCode="0.00E+00">
                  <c:v>752030.3028464152</c:v>
                </c:pt>
                <c:pt idx="137" formatCode="0.00E+00">
                  <c:v>682819.51475202397</c:v>
                </c:pt>
                <c:pt idx="138" formatCode="0.00E+00">
                  <c:v>624363.03897278989</c:v>
                </c:pt>
                <c:pt idx="139" formatCode="0.00E+00">
                  <c:v>574472.72935139923</c:v>
                </c:pt>
                <c:pt idx="140" formatCode="0.00E+00">
                  <c:v>531494.95488401118</c:v>
                </c:pt>
                <c:pt idx="141" formatCode="0.00E+00">
                  <c:v>494161.40171363315</c:v>
                </c:pt>
                <c:pt idx="142" formatCode="0.00E+00">
                  <c:v>461485.95983309537</c:v>
                </c:pt>
                <c:pt idx="143" formatCode="0.00E+00">
                  <c:v>407162.1968862096</c:v>
                </c:pt>
                <c:pt idx="144" formatCode="0.00E+00">
                  <c:v>363995.87584245525</c:v>
                </c:pt>
                <c:pt idx="145" formatCode="0.00E+00">
                  <c:v>329008.45568833151</c:v>
                </c:pt>
                <c:pt idx="146" formatCode="0.00E+00">
                  <c:v>300170.69563533628</c:v>
                </c:pt>
                <c:pt idx="147" formatCode="0.00E+00">
                  <c:v>276058.15501631546</c:v>
                </c:pt>
                <c:pt idx="148" formatCode="0.00E+00">
                  <c:v>255644.86794694437</c:v>
                </c:pt>
                <c:pt idx="149" formatCode="0.00E+00">
                  <c:v>238175.16564063443</c:v>
                </c:pt>
                <c:pt idx="150" formatCode="0.00E+00">
                  <c:v>223081.45895935153</c:v>
                </c:pt>
                <c:pt idx="151" formatCode="0.00E+00">
                  <c:v>188179.19498594163</c:v>
                </c:pt>
                <c:pt idx="152" formatCode="0.00E+00">
                  <c:v>163695.77123573376</c:v>
                </c:pt>
                <c:pt idx="153" formatCode="0.00E+00">
                  <c:v>145705.25284934984</c:v>
                </c:pt>
                <c:pt idx="154" formatCode="0.00E+00">
                  <c:v>132005.31465591458</c:v>
                </c:pt>
                <c:pt idx="155" formatCode="0.00E+00">
                  <c:v>121273.1528866938</c:v>
                </c:pt>
                <c:pt idx="156" formatCode="0.00E+00">
                  <c:v>112670.3201752319</c:v>
                </c:pt>
                <c:pt idx="157" formatCode="0.00E+00">
                  <c:v>105641.7553762735</c:v>
                </c:pt>
                <c:pt idx="158" formatCode="0.00E+00">
                  <c:v>99806.576729561551</c:v>
                </c:pt>
                <c:pt idx="159" formatCode="0.00E+00">
                  <c:v>92035.907233261125</c:v>
                </c:pt>
                <c:pt idx="160" formatCode="0.00E+00">
                  <c:v>86024.287913889988</c:v>
                </c:pt>
                <c:pt idx="161" formatCode="0.00E+00">
                  <c:v>81253.892507014432</c:v>
                </c:pt>
                <c:pt idx="162" formatCode="0.00E+00">
                  <c:v>77388.79717500828</c:v>
                </c:pt>
                <c:pt idx="163" formatCode="0.00E+00">
                  <c:v>74202.290271251171</c:v>
                </c:pt>
                <c:pt idx="164" formatCode="0.00E+00">
                  <c:v>71536.251696617444</c:v>
                </c:pt>
                <c:pt idx="165" formatCode="0.00E+00">
                  <c:v>69277.294243685144</c:v>
                </c:pt>
                <c:pt idx="166" formatCode="0.00E+00">
                  <c:v>67342.151546783265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079-4741-8CB0-94771B8F08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5468735"/>
        <c:axId val="1"/>
      </c:scatterChart>
      <c:valAx>
        <c:axId val="725468735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725468735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6.0975024378852778E-2"/>
          <c:w val="0.67596038163453731"/>
          <c:h val="0.82890131916080534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3.5474999999999998E-4</c:v>
                </c:pt>
                <c:pt idx="9">
                  <c:v>3.5474999999999998E-4</c:v>
                </c:pt>
                <c:pt idx="10">
                  <c:v>3.5474999999999998E-4</c:v>
                </c:pt>
                <c:pt idx="11">
                  <c:v>3.5474999999999998E-4</c:v>
                </c:pt>
                <c:pt idx="12">
                  <c:v>3.5474999999999998E-4</c:v>
                </c:pt>
                <c:pt idx="13">
                  <c:v>3.5474999999999998E-4</c:v>
                </c:pt>
                <c:pt idx="14">
                  <c:v>3.5474999999999998E-4</c:v>
                </c:pt>
                <c:pt idx="15">
                  <c:v>3.5474999999999998E-4</c:v>
                </c:pt>
                <c:pt idx="16">
                  <c:v>7.0949999999999995E-4</c:v>
                </c:pt>
                <c:pt idx="17">
                  <c:v>7.0949999999999995E-4</c:v>
                </c:pt>
                <c:pt idx="18">
                  <c:v>7.0949999999999995E-4</c:v>
                </c:pt>
                <c:pt idx="19">
                  <c:v>7.0949999999999995E-4</c:v>
                </c:pt>
                <c:pt idx="20">
                  <c:v>7.0949999999999995E-4</c:v>
                </c:pt>
                <c:pt idx="21">
                  <c:v>7.0949999999999995E-4</c:v>
                </c:pt>
                <c:pt idx="22">
                  <c:v>7.0949999999999995E-4</c:v>
                </c:pt>
                <c:pt idx="23">
                  <c:v>7.0949999999999995E-4</c:v>
                </c:pt>
                <c:pt idx="24">
                  <c:v>1.7736E-3</c:v>
                </c:pt>
                <c:pt idx="25">
                  <c:v>1.7736E-3</c:v>
                </c:pt>
                <c:pt idx="26">
                  <c:v>1.7736E-3</c:v>
                </c:pt>
                <c:pt idx="27">
                  <c:v>1.7736E-3</c:v>
                </c:pt>
                <c:pt idx="28">
                  <c:v>1.7736E-3</c:v>
                </c:pt>
                <c:pt idx="29">
                  <c:v>1.7736E-3</c:v>
                </c:pt>
                <c:pt idx="30">
                  <c:v>1.7736E-3</c:v>
                </c:pt>
                <c:pt idx="31">
                  <c:v>1.7736E-3</c:v>
                </c:pt>
                <c:pt idx="32">
                  <c:v>3.5475099999999998E-3</c:v>
                </c:pt>
                <c:pt idx="33">
                  <c:v>3.5475099999999998E-3</c:v>
                </c:pt>
                <c:pt idx="34">
                  <c:v>3.5475099999999998E-3</c:v>
                </c:pt>
                <c:pt idx="35">
                  <c:v>3.5475099999999998E-3</c:v>
                </c:pt>
                <c:pt idx="36">
                  <c:v>3.5475099999999998E-3</c:v>
                </c:pt>
                <c:pt idx="37">
                  <c:v>3.5475099999999998E-3</c:v>
                </c:pt>
                <c:pt idx="38">
                  <c:v>3.5475099999999998E-3</c:v>
                </c:pt>
                <c:pt idx="39">
                  <c:v>3.5475099999999998E-3</c:v>
                </c:pt>
                <c:pt idx="40">
                  <c:v>7.0950300000000004E-3</c:v>
                </c:pt>
                <c:pt idx="41">
                  <c:v>7.0950300000000004E-3</c:v>
                </c:pt>
                <c:pt idx="42">
                  <c:v>7.0950300000000004E-3</c:v>
                </c:pt>
                <c:pt idx="43">
                  <c:v>7.0950300000000004E-3</c:v>
                </c:pt>
                <c:pt idx="44">
                  <c:v>7.0950300000000004E-3</c:v>
                </c:pt>
                <c:pt idx="45">
                  <c:v>7.0950300000000004E-3</c:v>
                </c:pt>
                <c:pt idx="46">
                  <c:v>7.0950300000000004E-3</c:v>
                </c:pt>
                <c:pt idx="47">
                  <c:v>7.0950300000000004E-3</c:v>
                </c:pt>
                <c:pt idx="48">
                  <c:v>1.7737599999999999E-2</c:v>
                </c:pt>
                <c:pt idx="49">
                  <c:v>1.7737599999999999E-2</c:v>
                </c:pt>
                <c:pt idx="50">
                  <c:v>1.7737599999999999E-2</c:v>
                </c:pt>
                <c:pt idx="51">
                  <c:v>1.7737599999999999E-2</c:v>
                </c:pt>
                <c:pt idx="52">
                  <c:v>1.7737599999999999E-2</c:v>
                </c:pt>
                <c:pt idx="53">
                  <c:v>1.7737599999999999E-2</c:v>
                </c:pt>
                <c:pt idx="54">
                  <c:v>1.7737599999999999E-2</c:v>
                </c:pt>
                <c:pt idx="55">
                  <c:v>1.7737599999999999E-2</c:v>
                </c:pt>
                <c:pt idx="56">
                  <c:v>3.5475199999999998E-2</c:v>
                </c:pt>
                <c:pt idx="57">
                  <c:v>3.5475199999999998E-2</c:v>
                </c:pt>
                <c:pt idx="58">
                  <c:v>3.5475199999999998E-2</c:v>
                </c:pt>
                <c:pt idx="59">
                  <c:v>3.5475199999999998E-2</c:v>
                </c:pt>
                <c:pt idx="60">
                  <c:v>3.5475199999999998E-2</c:v>
                </c:pt>
                <c:pt idx="61">
                  <c:v>3.5475199999999998E-2</c:v>
                </c:pt>
                <c:pt idx="62">
                  <c:v>3.5475199999999998E-2</c:v>
                </c:pt>
                <c:pt idx="63">
                  <c:v>3.5475199999999998E-2</c:v>
                </c:pt>
                <c:pt idx="64">
                  <c:v>7.0950299999999994E-2</c:v>
                </c:pt>
                <c:pt idx="65">
                  <c:v>7.0950299999999994E-2</c:v>
                </c:pt>
                <c:pt idx="66">
                  <c:v>7.0950299999999994E-2</c:v>
                </c:pt>
                <c:pt idx="67">
                  <c:v>7.0950299999999994E-2</c:v>
                </c:pt>
                <c:pt idx="68">
                  <c:v>7.0950299999999994E-2</c:v>
                </c:pt>
                <c:pt idx="69">
                  <c:v>7.0950299999999994E-2</c:v>
                </c:pt>
                <c:pt idx="70">
                  <c:v>7.0950299999999994E-2</c:v>
                </c:pt>
                <c:pt idx="71">
                  <c:v>7.0950299999999994E-2</c:v>
                </c:pt>
                <c:pt idx="72">
                  <c:v>0.17737600000000001</c:v>
                </c:pt>
                <c:pt idx="73">
                  <c:v>0.17737600000000001</c:v>
                </c:pt>
                <c:pt idx="74">
                  <c:v>0.17737600000000001</c:v>
                </c:pt>
                <c:pt idx="75">
                  <c:v>0.17737600000000001</c:v>
                </c:pt>
                <c:pt idx="76">
                  <c:v>0.17737600000000001</c:v>
                </c:pt>
                <c:pt idx="77">
                  <c:v>0.17737600000000001</c:v>
                </c:pt>
                <c:pt idx="78">
                  <c:v>0.17737600000000001</c:v>
                </c:pt>
                <c:pt idx="79">
                  <c:v>0.17737600000000001</c:v>
                </c:pt>
                <c:pt idx="80">
                  <c:v>0.35475099999999998</c:v>
                </c:pt>
                <c:pt idx="81">
                  <c:v>0.35475099999999998</c:v>
                </c:pt>
                <c:pt idx="82">
                  <c:v>0.35475099999999998</c:v>
                </c:pt>
                <c:pt idx="83">
                  <c:v>0.35475099999999998</c:v>
                </c:pt>
                <c:pt idx="84">
                  <c:v>0.35475099999999998</c:v>
                </c:pt>
                <c:pt idx="85">
                  <c:v>0.35475099999999998</c:v>
                </c:pt>
                <c:pt idx="86">
                  <c:v>0.35475099999999998</c:v>
                </c:pt>
                <c:pt idx="87">
                  <c:v>0.35475099999999998</c:v>
                </c:pt>
                <c:pt idx="88">
                  <c:v>0.70950299999999999</c:v>
                </c:pt>
                <c:pt idx="89">
                  <c:v>0.70950299999999999</c:v>
                </c:pt>
                <c:pt idx="90">
                  <c:v>0.70950299999999999</c:v>
                </c:pt>
                <c:pt idx="91">
                  <c:v>0.70950299999999999</c:v>
                </c:pt>
                <c:pt idx="92">
                  <c:v>0.70950299999999999</c:v>
                </c:pt>
                <c:pt idx="93">
                  <c:v>0.70950299999999999</c:v>
                </c:pt>
                <c:pt idx="94">
                  <c:v>0.70950299999999999</c:v>
                </c:pt>
                <c:pt idx="95">
                  <c:v>0.70950299999999999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33340000</c:v>
                </c:pt>
                <c:pt idx="1">
                  <c:v>32570000</c:v>
                </c:pt>
                <c:pt idx="2">
                  <c:v>30430000</c:v>
                </c:pt>
                <c:pt idx="3">
                  <c:v>30340000</c:v>
                </c:pt>
                <c:pt idx="4">
                  <c:v>29440000</c:v>
                </c:pt>
                <c:pt idx="5">
                  <c:v>29910000</c:v>
                </c:pt>
                <c:pt idx="6">
                  <c:v>28720000</c:v>
                </c:pt>
                <c:pt idx="7">
                  <c:v>27910000</c:v>
                </c:pt>
                <c:pt idx="8">
                  <c:v>31520000</c:v>
                </c:pt>
                <c:pt idx="9">
                  <c:v>30130000</c:v>
                </c:pt>
                <c:pt idx="10">
                  <c:v>30080000</c:v>
                </c:pt>
                <c:pt idx="11">
                  <c:v>30620000</c:v>
                </c:pt>
                <c:pt idx="12">
                  <c:v>29970000</c:v>
                </c:pt>
                <c:pt idx="13">
                  <c:v>29100000</c:v>
                </c:pt>
                <c:pt idx="14">
                  <c:v>28130000</c:v>
                </c:pt>
                <c:pt idx="15">
                  <c:v>27630000</c:v>
                </c:pt>
                <c:pt idx="16">
                  <c:v>33000000</c:v>
                </c:pt>
                <c:pt idx="17">
                  <c:v>31420000</c:v>
                </c:pt>
                <c:pt idx="18">
                  <c:v>31360000</c:v>
                </c:pt>
                <c:pt idx="19">
                  <c:v>30320000</c:v>
                </c:pt>
                <c:pt idx="20">
                  <c:v>30070000</c:v>
                </c:pt>
                <c:pt idx="21">
                  <c:v>29800000</c:v>
                </c:pt>
                <c:pt idx="22">
                  <c:v>28400000</c:v>
                </c:pt>
                <c:pt idx="23">
                  <c:v>27780000</c:v>
                </c:pt>
                <c:pt idx="24">
                  <c:v>31510000</c:v>
                </c:pt>
                <c:pt idx="25">
                  <c:v>31510000</c:v>
                </c:pt>
                <c:pt idx="26">
                  <c:v>29960000</c:v>
                </c:pt>
                <c:pt idx="27">
                  <c:v>29830000</c:v>
                </c:pt>
                <c:pt idx="28">
                  <c:v>29580000</c:v>
                </c:pt>
                <c:pt idx="29">
                  <c:v>30030000</c:v>
                </c:pt>
                <c:pt idx="30">
                  <c:v>29110000</c:v>
                </c:pt>
                <c:pt idx="31">
                  <c:v>27890000</c:v>
                </c:pt>
                <c:pt idx="32">
                  <c:v>31310000</c:v>
                </c:pt>
                <c:pt idx="33">
                  <c:v>29070000</c:v>
                </c:pt>
                <c:pt idx="34">
                  <c:v>28750000</c:v>
                </c:pt>
                <c:pt idx="35">
                  <c:v>28780000</c:v>
                </c:pt>
                <c:pt idx="36">
                  <c:v>29330000</c:v>
                </c:pt>
                <c:pt idx="37">
                  <c:v>29360000</c:v>
                </c:pt>
                <c:pt idx="38">
                  <c:v>28310000</c:v>
                </c:pt>
                <c:pt idx="39">
                  <c:v>27090000</c:v>
                </c:pt>
                <c:pt idx="40">
                  <c:v>30060000</c:v>
                </c:pt>
                <c:pt idx="41">
                  <c:v>28630000</c:v>
                </c:pt>
                <c:pt idx="42">
                  <c:v>27780000</c:v>
                </c:pt>
                <c:pt idx="43">
                  <c:v>27230000</c:v>
                </c:pt>
                <c:pt idx="44">
                  <c:v>26780000</c:v>
                </c:pt>
                <c:pt idx="45">
                  <c:v>25800000</c:v>
                </c:pt>
                <c:pt idx="46">
                  <c:v>26100000</c:v>
                </c:pt>
                <c:pt idx="47">
                  <c:v>25500000</c:v>
                </c:pt>
                <c:pt idx="48">
                  <c:v>29980000</c:v>
                </c:pt>
                <c:pt idx="49">
                  <c:v>26260000</c:v>
                </c:pt>
                <c:pt idx="50">
                  <c:v>26420000</c:v>
                </c:pt>
                <c:pt idx="51">
                  <c:v>26590000</c:v>
                </c:pt>
                <c:pt idx="52">
                  <c:v>25250000</c:v>
                </c:pt>
                <c:pt idx="53">
                  <c:v>24050000</c:v>
                </c:pt>
                <c:pt idx="54">
                  <c:v>23500000</c:v>
                </c:pt>
                <c:pt idx="55">
                  <c:v>23610000</c:v>
                </c:pt>
                <c:pt idx="56">
                  <c:v>27610000</c:v>
                </c:pt>
                <c:pt idx="57">
                  <c:v>27180000</c:v>
                </c:pt>
                <c:pt idx="58">
                  <c:v>24990000</c:v>
                </c:pt>
                <c:pt idx="59">
                  <c:v>23970000</c:v>
                </c:pt>
                <c:pt idx="60">
                  <c:v>24230000</c:v>
                </c:pt>
                <c:pt idx="61">
                  <c:v>24160000</c:v>
                </c:pt>
                <c:pt idx="62">
                  <c:v>22780000</c:v>
                </c:pt>
                <c:pt idx="63">
                  <c:v>22290000</c:v>
                </c:pt>
                <c:pt idx="64">
                  <c:v>25460000</c:v>
                </c:pt>
                <c:pt idx="65">
                  <c:v>23840000</c:v>
                </c:pt>
                <c:pt idx="66">
                  <c:v>24420000</c:v>
                </c:pt>
                <c:pt idx="67">
                  <c:v>22810000</c:v>
                </c:pt>
                <c:pt idx="68">
                  <c:v>22220000</c:v>
                </c:pt>
                <c:pt idx="69">
                  <c:v>21610000</c:v>
                </c:pt>
                <c:pt idx="70">
                  <c:v>21960000</c:v>
                </c:pt>
                <c:pt idx="71">
                  <c:v>20560000</c:v>
                </c:pt>
                <c:pt idx="72">
                  <c:v>16620000</c:v>
                </c:pt>
                <c:pt idx="73">
                  <c:v>16670000</c:v>
                </c:pt>
                <c:pt idx="74">
                  <c:v>17510000</c:v>
                </c:pt>
                <c:pt idx="75">
                  <c:v>17100000</c:v>
                </c:pt>
                <c:pt idx="76">
                  <c:v>16860000</c:v>
                </c:pt>
                <c:pt idx="77">
                  <c:v>17000000</c:v>
                </c:pt>
                <c:pt idx="78">
                  <c:v>17260000</c:v>
                </c:pt>
                <c:pt idx="79">
                  <c:v>16500000</c:v>
                </c:pt>
                <c:pt idx="80">
                  <c:v>12290000</c:v>
                </c:pt>
                <c:pt idx="81">
                  <c:v>13210000</c:v>
                </c:pt>
                <c:pt idx="82">
                  <c:v>13360000</c:v>
                </c:pt>
                <c:pt idx="83">
                  <c:v>12210000</c:v>
                </c:pt>
                <c:pt idx="84">
                  <c:v>12820000</c:v>
                </c:pt>
                <c:pt idx="85">
                  <c:v>13020000</c:v>
                </c:pt>
                <c:pt idx="86">
                  <c:v>13270000</c:v>
                </c:pt>
                <c:pt idx="87">
                  <c:v>13240000</c:v>
                </c:pt>
                <c:pt idx="88">
                  <c:v>15130000</c:v>
                </c:pt>
                <c:pt idx="89">
                  <c:v>17050000</c:v>
                </c:pt>
                <c:pt idx="90">
                  <c:v>16120000</c:v>
                </c:pt>
                <c:pt idx="91">
                  <c:v>15840000</c:v>
                </c:pt>
                <c:pt idx="92">
                  <c:v>15560000</c:v>
                </c:pt>
                <c:pt idx="93">
                  <c:v>15800000</c:v>
                </c:pt>
                <c:pt idx="94">
                  <c:v>17480000</c:v>
                </c:pt>
                <c:pt idx="95">
                  <c:v>15840000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232-490E-88B8-9006105DB4E1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3.5474999999999998E-4</c:v>
                </c:pt>
                <c:pt idx="98" formatCode="0.00E+00">
                  <c:v>7.0949999999999995E-4</c:v>
                </c:pt>
                <c:pt idx="99" formatCode="0.00E+00">
                  <c:v>1.7736E-3</c:v>
                </c:pt>
                <c:pt idx="100" formatCode="0.00E+00">
                  <c:v>3.5475099999999998E-3</c:v>
                </c:pt>
                <c:pt idx="101" formatCode="0.00E+00">
                  <c:v>7.0950300000000004E-3</c:v>
                </c:pt>
                <c:pt idx="102" formatCode="0.00E+00">
                  <c:v>9.7556724999999997E-3</c:v>
                </c:pt>
                <c:pt idx="103" formatCode="0.00E+00">
                  <c:v>1.2416315000000001E-2</c:v>
                </c:pt>
                <c:pt idx="104" formatCode="0.00E+00">
                  <c:v>1.50769575E-2</c:v>
                </c:pt>
                <c:pt idx="105" formatCode="0.00E+00">
                  <c:v>1.7737599999999999E-2</c:v>
                </c:pt>
                <c:pt idx="106" formatCode="0.00E+00">
                  <c:v>1.9954799999999998E-2</c:v>
                </c:pt>
                <c:pt idx="107" formatCode="0.00E+00">
                  <c:v>2.2171999999999997E-2</c:v>
                </c:pt>
                <c:pt idx="108" formatCode="0.00E+00">
                  <c:v>2.43892E-2</c:v>
                </c:pt>
                <c:pt idx="109" formatCode="0.00E+00">
                  <c:v>2.6606399999999999E-2</c:v>
                </c:pt>
                <c:pt idx="110" formatCode="0.00E+00">
                  <c:v>2.7714999999999997E-2</c:v>
                </c:pt>
                <c:pt idx="111" formatCode="0.00E+00">
                  <c:v>2.8823599999999998E-2</c:v>
                </c:pt>
                <c:pt idx="112" formatCode="0.00E+00">
                  <c:v>2.9932199999999999E-2</c:v>
                </c:pt>
                <c:pt idx="113" formatCode="0.00E+00">
                  <c:v>3.10408E-2</c:v>
                </c:pt>
                <c:pt idx="114" formatCode="0.00E+00">
                  <c:v>3.2149399999999995E-2</c:v>
                </c:pt>
                <c:pt idx="115" formatCode="0.00E+00">
                  <c:v>3.3257999999999996E-2</c:v>
                </c:pt>
                <c:pt idx="116" formatCode="0.00E+00">
                  <c:v>3.4366599999999997E-2</c:v>
                </c:pt>
                <c:pt idx="117" formatCode="0.00E+00">
                  <c:v>3.5475199999999998E-2</c:v>
                </c:pt>
                <c:pt idx="118" formatCode="0.00E+00">
                  <c:v>3.6583796874999998E-2</c:v>
                </c:pt>
                <c:pt idx="119" formatCode="0.00E+00">
                  <c:v>3.7692393749999997E-2</c:v>
                </c:pt>
                <c:pt idx="120" formatCode="0.00E+00">
                  <c:v>3.8800990624999997E-2</c:v>
                </c:pt>
                <c:pt idx="121" formatCode="0.00E+00">
                  <c:v>3.9909587499999996E-2</c:v>
                </c:pt>
                <c:pt idx="122" formatCode="0.00E+00">
                  <c:v>4.1018184374999996E-2</c:v>
                </c:pt>
                <c:pt idx="123" formatCode="0.00E+00">
                  <c:v>4.2126781249999995E-2</c:v>
                </c:pt>
                <c:pt idx="124" formatCode="0.00E+00">
                  <c:v>4.3235378124999994E-2</c:v>
                </c:pt>
                <c:pt idx="125" formatCode="0.00E+00">
                  <c:v>4.4343974999999994E-2</c:v>
                </c:pt>
                <c:pt idx="126" formatCode="0.00E+00">
                  <c:v>4.5452571874999993E-2</c:v>
                </c:pt>
                <c:pt idx="127" formatCode="0.00E+00">
                  <c:v>4.6561168749999993E-2</c:v>
                </c:pt>
                <c:pt idx="128" formatCode="0.00E+00">
                  <c:v>4.7669765624999992E-2</c:v>
                </c:pt>
                <c:pt idx="129" formatCode="0.00E+00">
                  <c:v>4.8778362499999992E-2</c:v>
                </c:pt>
                <c:pt idx="130" formatCode="0.00E+00">
                  <c:v>4.9886959374999991E-2</c:v>
                </c:pt>
                <c:pt idx="131" formatCode="0.00E+00">
                  <c:v>5.099555624999999E-2</c:v>
                </c:pt>
                <c:pt idx="132" formatCode="0.00E+00">
                  <c:v>5.2104153124999997E-2</c:v>
                </c:pt>
                <c:pt idx="133" formatCode="0.00E+00">
                  <c:v>5.3212749999999996E-2</c:v>
                </c:pt>
                <c:pt idx="134" formatCode="0.00E+00">
                  <c:v>5.4321346874999996E-2</c:v>
                </c:pt>
                <c:pt idx="135" formatCode="0.00E+00">
                  <c:v>5.5429943750000002E-2</c:v>
                </c:pt>
                <c:pt idx="136" formatCode="0.00E+00">
                  <c:v>5.6538540625000001E-2</c:v>
                </c:pt>
                <c:pt idx="137" formatCode="0.00E+00">
                  <c:v>5.7647137500000001E-2</c:v>
                </c:pt>
                <c:pt idx="138" formatCode="0.00E+00">
                  <c:v>5.986433125E-2</c:v>
                </c:pt>
                <c:pt idx="139" formatCode="0.00E+00">
                  <c:v>6.2081524999999999E-2</c:v>
                </c:pt>
                <c:pt idx="140" formatCode="0.00E+00">
                  <c:v>6.4298718749999997E-2</c:v>
                </c:pt>
                <c:pt idx="141" formatCode="0.00E+00">
                  <c:v>6.6515912499999996E-2</c:v>
                </c:pt>
                <c:pt idx="142" formatCode="0.00E+00">
                  <c:v>6.8733106249999995E-2</c:v>
                </c:pt>
                <c:pt idx="143" formatCode="0.00E+00">
                  <c:v>7.0950299999999994E-2</c:v>
                </c:pt>
                <c:pt idx="144" formatCode="0.00E+00">
                  <c:v>7.4276103124999993E-2</c:v>
                </c:pt>
                <c:pt idx="145" formatCode="0.00E+00">
                  <c:v>7.7601906249999991E-2</c:v>
                </c:pt>
                <c:pt idx="146" formatCode="0.00E+00">
                  <c:v>8.092770937499999E-2</c:v>
                </c:pt>
                <c:pt idx="147" formatCode="0.00E+00">
                  <c:v>8.4253512499999988E-2</c:v>
                </c:pt>
                <c:pt idx="148" formatCode="0.00E+00">
                  <c:v>8.7579315624999987E-2</c:v>
                </c:pt>
                <c:pt idx="149" formatCode="0.00E+00">
                  <c:v>9.0905118749999986E-2</c:v>
                </c:pt>
                <c:pt idx="150" formatCode="0.00E+00">
                  <c:v>9.4230921874999984E-2</c:v>
                </c:pt>
                <c:pt idx="151" formatCode="0.00E+00">
                  <c:v>9.7556724999999997E-2</c:v>
                </c:pt>
                <c:pt idx="152" formatCode="0.00E+00">
                  <c:v>0.10088252812500001</c:v>
                </c:pt>
                <c:pt idx="153" formatCode="0.00E+00">
                  <c:v>0.10420833125000001</c:v>
                </c:pt>
                <c:pt idx="154" formatCode="0.00E+00">
                  <c:v>0.10753413437500001</c:v>
                </c:pt>
                <c:pt idx="155" formatCode="0.00E+00">
                  <c:v>0.11085993750000001</c:v>
                </c:pt>
                <c:pt idx="156" formatCode="0.00E+00">
                  <c:v>0.114185740625</c:v>
                </c:pt>
                <c:pt idx="157" formatCode="0.00E+00">
                  <c:v>0.11751154375</c:v>
                </c:pt>
                <c:pt idx="158" formatCode="0.00E+00">
                  <c:v>0.12416315</c:v>
                </c:pt>
                <c:pt idx="159" formatCode="0.00E+00">
                  <c:v>0.13081475625</c:v>
                </c:pt>
                <c:pt idx="160" formatCode="0.00E+00">
                  <c:v>0.13746636249999999</c:v>
                </c:pt>
                <c:pt idx="161" formatCode="0.00E+00">
                  <c:v>0.14411796874999999</c:v>
                </c:pt>
                <c:pt idx="162" formatCode="0.00E+00">
                  <c:v>0.15076957499999999</c:v>
                </c:pt>
                <c:pt idx="163" formatCode="0.00E+00">
                  <c:v>0.16407278749999998</c:v>
                </c:pt>
                <c:pt idx="164" formatCode="0.00E+00">
                  <c:v>0.17737600000000001</c:v>
                </c:pt>
                <c:pt idx="165" formatCode="0.00E+00">
                  <c:v>0.19954787499999999</c:v>
                </c:pt>
                <c:pt idx="166" formatCode="0.00E+00">
                  <c:v>0.22171974999999999</c:v>
                </c:pt>
                <c:pt idx="167" formatCode="0.00E+00">
                  <c:v>0.26606350000000001</c:v>
                </c:pt>
                <c:pt idx="168" formatCode="0.00E+00">
                  <c:v>0.35475099999999998</c:v>
                </c:pt>
                <c:pt idx="169" formatCode="0.00E+00">
                  <c:v>0.53212700000000002</c:v>
                </c:pt>
                <c:pt idx="170" formatCode="0.00E+00">
                  <c:v>0.70950299999999999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27910000.000162456</c:v>
                </c:pt>
                <c:pt idx="97" formatCode="0.00E+00">
                  <c:v>27909878.386318251</c:v>
                </c:pt>
                <c:pt idx="98" formatCode="0.00E+00">
                  <c:v>27909423.708914068</c:v>
                </c:pt>
                <c:pt idx="99" formatCode="0.00E+00">
                  <c:v>27905496.049185019</c:v>
                </c:pt>
                <c:pt idx="100" formatCode="0.00E+00">
                  <c:v>27888686.440954767</c:v>
                </c:pt>
                <c:pt idx="101" formatCode="0.00E+00">
                  <c:v>27809762.619371258</c:v>
                </c:pt>
                <c:pt idx="102" formatCode="0.00E+00">
                  <c:v>27707174.081670858</c:v>
                </c:pt>
                <c:pt idx="103" formatCode="0.00E+00">
                  <c:v>27566296.471833922</c:v>
                </c:pt>
                <c:pt idx="104" formatCode="0.00E+00">
                  <c:v>27387964.913053043</c:v>
                </c:pt>
                <c:pt idx="105" formatCode="0.00E+00">
                  <c:v>27174372.276069321</c:v>
                </c:pt>
                <c:pt idx="106" formatCode="0.00E+00">
                  <c:v>26971787.967630848</c:v>
                </c:pt>
                <c:pt idx="107" formatCode="0.00E+00">
                  <c:v>26749335.481958866</c:v>
                </c:pt>
                <c:pt idx="108" formatCode="0.00E+00">
                  <c:v>26509648.530884478</c:v>
                </c:pt>
                <c:pt idx="109" formatCode="0.00E+00">
                  <c:v>26255532.847430885</c:v>
                </c:pt>
                <c:pt idx="110" formatCode="0.00E+00">
                  <c:v>26123962.08925106</c:v>
                </c:pt>
                <c:pt idx="111" formatCode="0.00E+00">
                  <c:v>25989861.507906429</c:v>
                </c:pt>
                <c:pt idx="112" formatCode="0.00E+00">
                  <c:v>25853585.386954233</c:v>
                </c:pt>
                <c:pt idx="113" formatCode="0.00E+00">
                  <c:v>25715481.276954491</c:v>
                </c:pt>
                <c:pt idx="114" formatCode="0.00E+00">
                  <c:v>25575887.886788446</c:v>
                </c:pt>
                <c:pt idx="115" formatCode="0.00E+00">
                  <c:v>25435133.237557307</c:v>
                </c:pt>
                <c:pt idx="116" formatCode="0.00E+00">
                  <c:v>25293533.079975463</c:v>
                </c:pt>
                <c:pt idx="117" formatCode="0.00E+00">
                  <c:v>25151389.571480386</c:v>
                </c:pt>
                <c:pt idx="118" formatCode="0.00E+00">
                  <c:v>25008990.606679916</c:v>
                </c:pt>
                <c:pt idx="119" formatCode="0.00E+00">
                  <c:v>24866607.781418439</c:v>
                </c:pt>
                <c:pt idx="120" formatCode="0.00E+00">
                  <c:v>24724496.9925736</c:v>
                </c:pt>
                <c:pt idx="121" formatCode="0.00E+00">
                  <c:v>24582897.643688016</c:v>
                </c:pt>
                <c:pt idx="122" formatCode="0.00E+00">
                  <c:v>24442032.442748014</c:v>
                </c:pt>
                <c:pt idx="123" formatCode="0.00E+00">
                  <c:v>24302107.37321404</c:v>
                </c:pt>
                <c:pt idx="124" formatCode="0.00E+00">
                  <c:v>24163311.819018982</c:v>
                </c:pt>
                <c:pt idx="125" formatCode="0.00E+00">
                  <c:v>24025818.824258629</c:v>
                </c:pt>
                <c:pt idx="126" formatCode="0.00E+00">
                  <c:v>23889785.468690831</c:v>
                </c:pt>
                <c:pt idx="127" formatCode="0.00E+00">
                  <c:v>23755353.340867564</c:v>
                </c:pt>
                <c:pt idx="128" formatCode="0.00E+00">
                  <c:v>23622649.091679666</c:v>
                </c:pt>
                <c:pt idx="129" formatCode="0.00E+00">
                  <c:v>23491785.052235153</c:v>
                </c:pt>
                <c:pt idx="130" formatCode="0.00E+00">
                  <c:v>23362859.901261743</c:v>
                </c:pt>
                <c:pt idx="131" formatCode="0.00E+00">
                  <c:v>23235959.368571781</c:v>
                </c:pt>
                <c:pt idx="132" formatCode="0.00E+00">
                  <c:v>23111156.962510034</c:v>
                </c:pt>
                <c:pt idx="133" formatCode="0.00E+00">
                  <c:v>22988514.710685343</c:v>
                </c:pt>
                <c:pt idx="134" formatCode="0.00E+00">
                  <c:v>22868083.904635936</c:v>
                </c:pt>
                <c:pt idx="135" formatCode="0.00E+00">
                  <c:v>22749905.840372533</c:v>
                </c:pt>
                <c:pt idx="136" formatCode="0.00E+00">
                  <c:v>22634012.547965333</c:v>
                </c:pt>
                <c:pt idx="137" formatCode="0.00E+00">
                  <c:v>22520427.504478458</c:v>
                </c:pt>
                <c:pt idx="138" formatCode="0.00E+00">
                  <c:v>22300237.432267796</c:v>
                </c:pt>
                <c:pt idx="139" formatCode="0.00E+00">
                  <c:v>22089378.014854517</c:v>
                </c:pt>
                <c:pt idx="140" formatCode="0.00E+00">
                  <c:v>21887796.237905245</c:v>
                </c:pt>
                <c:pt idx="141" formatCode="0.00E+00">
                  <c:v>21695361.632794466</c:v>
                </c:pt>
                <c:pt idx="142" formatCode="0.00E+00">
                  <c:v>21511882.15961659</c:v>
                </c:pt>
                <c:pt idx="143" formatCode="0.00E+00">
                  <c:v>21337118.043356184</c:v>
                </c:pt>
                <c:pt idx="144" formatCode="0.00E+00">
                  <c:v>21090702.05212919</c:v>
                </c:pt>
                <c:pt idx="145" formatCode="0.00E+00">
                  <c:v>20862239.492549889</c:v>
                </c:pt>
                <c:pt idx="146" formatCode="0.00E+00">
                  <c:v>20650629.572778217</c:v>
                </c:pt>
                <c:pt idx="147" formatCode="0.00E+00">
                  <c:v>20454746.682387944</c:v>
                </c:pt>
                <c:pt idx="148" formatCode="0.00E+00">
                  <c:v>20273473.592619486</c:v>
                </c:pt>
                <c:pt idx="149" formatCode="0.00E+00">
                  <c:v>20105724.627800748</c:v>
                </c:pt>
                <c:pt idx="150" formatCode="0.00E+00">
                  <c:v>19950461.086029198</c:v>
                </c:pt>
                <c:pt idx="151" formatCode="0.00E+00">
                  <c:v>19806700.794088122</c:v>
                </c:pt>
                <c:pt idx="152" formatCode="0.00E+00">
                  <c:v>19673523.314181138</c:v>
                </c:pt>
                <c:pt idx="153" formatCode="0.00E+00">
                  <c:v>19550071.997822553</c:v>
                </c:pt>
                <c:pt idx="154" formatCode="0.00E+00">
                  <c:v>19435553.811212767</c:v>
                </c:pt>
                <c:pt idx="155" formatCode="0.00E+00">
                  <c:v>19329237.635273926</c:v>
                </c:pt>
                <c:pt idx="156" formatCode="0.00E+00">
                  <c:v>19230451.567118201</c:v>
                </c:pt>
                <c:pt idx="157" formatCode="0.00E+00">
                  <c:v>19138579.611535754</c:v>
                </c:pt>
                <c:pt idx="158" formatCode="0.00E+00">
                  <c:v>18973371.649064962</c:v>
                </c:pt>
                <c:pt idx="159" formatCode="0.00E+00">
                  <c:v>18829663.639303133</c:v>
                </c:pt>
                <c:pt idx="160" formatCode="0.00E+00">
                  <c:v>18704164.551164284</c:v>
                </c:pt>
                <c:pt idx="161" formatCode="0.00E+00">
                  <c:v>18594134.828566547</c:v>
                </c:pt>
                <c:pt idx="162" formatCode="0.00E+00">
                  <c:v>18497292.399743877</c:v>
                </c:pt>
                <c:pt idx="163" formatCode="0.00E+00">
                  <c:v>18335863.405857891</c:v>
                </c:pt>
                <c:pt idx="164" formatCode="0.00E+00">
                  <c:v>18208059.195050895</c:v>
                </c:pt>
                <c:pt idx="165" formatCode="0.00E+00">
                  <c:v>18048136.997054271</c:v>
                </c:pt>
                <c:pt idx="166" formatCode="0.00E+00">
                  <c:v>17933690.186329849</c:v>
                </c:pt>
                <c:pt idx="167" formatCode="0.00E+00">
                  <c:v>17785791.03241764</c:v>
                </c:pt>
                <c:pt idx="168" formatCode="0.00E+00">
                  <c:v>17642589.982030571</c:v>
                </c:pt>
                <c:pt idx="169" formatCode="0.00E+00">
                  <c:v>17546055.771694284</c:v>
                </c:pt>
                <c:pt idx="170" formatCode="0.00E+00">
                  <c:v>17514736.739684116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232-490E-88B8-9006105DB4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7571440"/>
        <c:axId val="1"/>
      </c:scatterChart>
      <c:valAx>
        <c:axId val="227571440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227571440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6.0975024378852778E-2"/>
          <c:w val="0.68009217477419914"/>
          <c:h val="0.8124253228711478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3.5474999999999998E-4</c:v>
                </c:pt>
                <c:pt idx="9">
                  <c:v>3.5474999999999998E-4</c:v>
                </c:pt>
                <c:pt idx="10">
                  <c:v>3.5474999999999998E-4</c:v>
                </c:pt>
                <c:pt idx="11">
                  <c:v>3.5474999999999998E-4</c:v>
                </c:pt>
                <c:pt idx="12">
                  <c:v>3.5474999999999998E-4</c:v>
                </c:pt>
                <c:pt idx="13">
                  <c:v>3.5474999999999998E-4</c:v>
                </c:pt>
                <c:pt idx="14">
                  <c:v>3.5474999999999998E-4</c:v>
                </c:pt>
                <c:pt idx="15">
                  <c:v>3.5474999999999998E-4</c:v>
                </c:pt>
                <c:pt idx="16">
                  <c:v>7.0949999999999995E-4</c:v>
                </c:pt>
                <c:pt idx="17">
                  <c:v>7.0949999999999995E-4</c:v>
                </c:pt>
                <c:pt idx="18">
                  <c:v>7.0949999999999995E-4</c:v>
                </c:pt>
                <c:pt idx="19">
                  <c:v>7.0949999999999995E-4</c:v>
                </c:pt>
                <c:pt idx="20">
                  <c:v>7.0949999999999995E-4</c:v>
                </c:pt>
                <c:pt idx="21">
                  <c:v>7.0949999999999995E-4</c:v>
                </c:pt>
                <c:pt idx="22">
                  <c:v>7.0949999999999995E-4</c:v>
                </c:pt>
                <c:pt idx="23">
                  <c:v>7.0949999999999995E-4</c:v>
                </c:pt>
                <c:pt idx="24">
                  <c:v>1.7736E-3</c:v>
                </c:pt>
                <c:pt idx="25">
                  <c:v>1.7736E-3</c:v>
                </c:pt>
                <c:pt idx="26">
                  <c:v>1.7736E-3</c:v>
                </c:pt>
                <c:pt idx="27">
                  <c:v>1.7736E-3</c:v>
                </c:pt>
                <c:pt idx="28">
                  <c:v>1.7736E-3</c:v>
                </c:pt>
                <c:pt idx="29">
                  <c:v>1.7736E-3</c:v>
                </c:pt>
                <c:pt idx="30">
                  <c:v>1.7736E-3</c:v>
                </c:pt>
                <c:pt idx="31">
                  <c:v>1.7736E-3</c:v>
                </c:pt>
                <c:pt idx="32">
                  <c:v>3.5475099999999998E-3</c:v>
                </c:pt>
                <c:pt idx="33">
                  <c:v>3.5475099999999998E-3</c:v>
                </c:pt>
                <c:pt idx="34">
                  <c:v>3.5475099999999998E-3</c:v>
                </c:pt>
                <c:pt idx="35">
                  <c:v>3.5475099999999998E-3</c:v>
                </c:pt>
                <c:pt idx="36">
                  <c:v>3.5475099999999998E-3</c:v>
                </c:pt>
                <c:pt idx="37">
                  <c:v>3.5475099999999998E-3</c:v>
                </c:pt>
                <c:pt idx="38">
                  <c:v>3.5475099999999998E-3</c:v>
                </c:pt>
                <c:pt idx="39">
                  <c:v>3.5475099999999998E-3</c:v>
                </c:pt>
                <c:pt idx="40">
                  <c:v>7.0950300000000004E-3</c:v>
                </c:pt>
                <c:pt idx="41">
                  <c:v>7.0950300000000004E-3</c:v>
                </c:pt>
                <c:pt idx="42">
                  <c:v>7.0950300000000004E-3</c:v>
                </c:pt>
                <c:pt idx="43">
                  <c:v>7.0950300000000004E-3</c:v>
                </c:pt>
                <c:pt idx="44">
                  <c:v>7.0950300000000004E-3</c:v>
                </c:pt>
                <c:pt idx="45">
                  <c:v>7.0950300000000004E-3</c:v>
                </c:pt>
                <c:pt idx="46">
                  <c:v>7.0950300000000004E-3</c:v>
                </c:pt>
                <c:pt idx="47">
                  <c:v>7.0950300000000004E-3</c:v>
                </c:pt>
                <c:pt idx="48">
                  <c:v>1.7737599999999999E-2</c:v>
                </c:pt>
                <c:pt idx="49">
                  <c:v>1.7737599999999999E-2</c:v>
                </c:pt>
                <c:pt idx="50">
                  <c:v>1.7737599999999999E-2</c:v>
                </c:pt>
                <c:pt idx="51">
                  <c:v>1.7737599999999999E-2</c:v>
                </c:pt>
                <c:pt idx="52">
                  <c:v>1.7737599999999999E-2</c:v>
                </c:pt>
                <c:pt idx="53">
                  <c:v>1.7737599999999999E-2</c:v>
                </c:pt>
                <c:pt idx="54">
                  <c:v>1.7737599999999999E-2</c:v>
                </c:pt>
                <c:pt idx="55">
                  <c:v>1.7737599999999999E-2</c:v>
                </c:pt>
                <c:pt idx="56">
                  <c:v>3.5475199999999998E-2</c:v>
                </c:pt>
                <c:pt idx="57">
                  <c:v>3.5475199999999998E-2</c:v>
                </c:pt>
                <c:pt idx="58">
                  <c:v>3.5475199999999998E-2</c:v>
                </c:pt>
                <c:pt idx="59">
                  <c:v>3.5475199999999998E-2</c:v>
                </c:pt>
                <c:pt idx="60">
                  <c:v>3.5475199999999998E-2</c:v>
                </c:pt>
                <c:pt idx="61">
                  <c:v>3.5475199999999998E-2</c:v>
                </c:pt>
                <c:pt idx="62">
                  <c:v>3.5475199999999998E-2</c:v>
                </c:pt>
                <c:pt idx="63">
                  <c:v>3.5475199999999998E-2</c:v>
                </c:pt>
                <c:pt idx="64">
                  <c:v>7.0950299999999994E-2</c:v>
                </c:pt>
                <c:pt idx="65">
                  <c:v>7.0950299999999994E-2</c:v>
                </c:pt>
                <c:pt idx="66">
                  <c:v>7.0950299999999994E-2</c:v>
                </c:pt>
                <c:pt idx="67">
                  <c:v>7.0950299999999994E-2</c:v>
                </c:pt>
                <c:pt idx="68">
                  <c:v>7.0950299999999994E-2</c:v>
                </c:pt>
                <c:pt idx="69">
                  <c:v>7.0950299999999994E-2</c:v>
                </c:pt>
                <c:pt idx="70">
                  <c:v>7.0950299999999994E-2</c:v>
                </c:pt>
                <c:pt idx="71">
                  <c:v>7.0950299999999994E-2</c:v>
                </c:pt>
                <c:pt idx="72">
                  <c:v>0.17737600000000001</c:v>
                </c:pt>
                <c:pt idx="73">
                  <c:v>0.17737600000000001</c:v>
                </c:pt>
                <c:pt idx="74">
                  <c:v>0.17737600000000001</c:v>
                </c:pt>
                <c:pt idx="75">
                  <c:v>0.17737600000000001</c:v>
                </c:pt>
                <c:pt idx="76">
                  <c:v>0.17737600000000001</c:v>
                </c:pt>
                <c:pt idx="77">
                  <c:v>0.17737600000000001</c:v>
                </c:pt>
                <c:pt idx="78">
                  <c:v>0.17737600000000001</c:v>
                </c:pt>
                <c:pt idx="79">
                  <c:v>0.17737600000000001</c:v>
                </c:pt>
                <c:pt idx="80">
                  <c:v>0.35475099999999998</c:v>
                </c:pt>
                <c:pt idx="81">
                  <c:v>0.35475099999999998</c:v>
                </c:pt>
                <c:pt idx="82">
                  <c:v>0.35475099999999998</c:v>
                </c:pt>
                <c:pt idx="83">
                  <c:v>0.35475099999999998</c:v>
                </c:pt>
                <c:pt idx="84">
                  <c:v>0.35475099999999998</c:v>
                </c:pt>
                <c:pt idx="85">
                  <c:v>0.35475099999999998</c:v>
                </c:pt>
                <c:pt idx="86">
                  <c:v>0.35475099999999998</c:v>
                </c:pt>
                <c:pt idx="87">
                  <c:v>0.35475099999999998</c:v>
                </c:pt>
                <c:pt idx="88">
                  <c:v>0.70950299999999999</c:v>
                </c:pt>
                <c:pt idx="89">
                  <c:v>0.70950299999999999</c:v>
                </c:pt>
                <c:pt idx="90">
                  <c:v>0.70950299999999999</c:v>
                </c:pt>
                <c:pt idx="91">
                  <c:v>0.70950299999999999</c:v>
                </c:pt>
                <c:pt idx="92">
                  <c:v>0.70950299999999999</c:v>
                </c:pt>
                <c:pt idx="93">
                  <c:v>0.70950299999999999</c:v>
                </c:pt>
                <c:pt idx="94">
                  <c:v>0.70950299999999999</c:v>
                </c:pt>
                <c:pt idx="95">
                  <c:v>0.70950299999999999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28580000</c:v>
                </c:pt>
                <c:pt idx="1">
                  <c:v>27530000</c:v>
                </c:pt>
                <c:pt idx="2">
                  <c:v>25780000</c:v>
                </c:pt>
                <c:pt idx="3">
                  <c:v>25700000</c:v>
                </c:pt>
                <c:pt idx="4">
                  <c:v>24570000</c:v>
                </c:pt>
                <c:pt idx="5">
                  <c:v>25260000</c:v>
                </c:pt>
                <c:pt idx="6">
                  <c:v>24420000</c:v>
                </c:pt>
                <c:pt idx="7">
                  <c:v>23990000</c:v>
                </c:pt>
                <c:pt idx="8">
                  <c:v>25800000</c:v>
                </c:pt>
                <c:pt idx="9">
                  <c:v>23920000</c:v>
                </c:pt>
                <c:pt idx="10">
                  <c:v>23500000</c:v>
                </c:pt>
                <c:pt idx="11">
                  <c:v>23500000</c:v>
                </c:pt>
                <c:pt idx="12">
                  <c:v>24090000</c:v>
                </c:pt>
                <c:pt idx="13">
                  <c:v>23550000</c:v>
                </c:pt>
                <c:pt idx="14">
                  <c:v>23210000</c:v>
                </c:pt>
                <c:pt idx="15">
                  <c:v>23020000</c:v>
                </c:pt>
                <c:pt idx="16">
                  <c:v>25670000</c:v>
                </c:pt>
                <c:pt idx="17">
                  <c:v>23470000</c:v>
                </c:pt>
                <c:pt idx="18">
                  <c:v>23780000</c:v>
                </c:pt>
                <c:pt idx="19">
                  <c:v>23130000</c:v>
                </c:pt>
                <c:pt idx="20">
                  <c:v>23070000</c:v>
                </c:pt>
                <c:pt idx="21">
                  <c:v>22510000</c:v>
                </c:pt>
                <c:pt idx="22">
                  <c:v>22150000</c:v>
                </c:pt>
                <c:pt idx="23">
                  <c:v>22870000</c:v>
                </c:pt>
                <c:pt idx="24">
                  <c:v>23690000</c:v>
                </c:pt>
                <c:pt idx="25">
                  <c:v>22430000</c:v>
                </c:pt>
                <c:pt idx="26">
                  <c:v>21240000</c:v>
                </c:pt>
                <c:pt idx="27">
                  <c:v>21490000</c:v>
                </c:pt>
                <c:pt idx="28">
                  <c:v>21210000</c:v>
                </c:pt>
                <c:pt idx="29">
                  <c:v>21780000</c:v>
                </c:pt>
                <c:pt idx="30">
                  <c:v>21600000</c:v>
                </c:pt>
                <c:pt idx="31">
                  <c:v>21000000</c:v>
                </c:pt>
                <c:pt idx="32">
                  <c:v>21680000</c:v>
                </c:pt>
                <c:pt idx="33">
                  <c:v>20280000</c:v>
                </c:pt>
                <c:pt idx="34">
                  <c:v>19450000</c:v>
                </c:pt>
                <c:pt idx="35">
                  <c:v>19560000</c:v>
                </c:pt>
                <c:pt idx="36">
                  <c:v>19770000</c:v>
                </c:pt>
                <c:pt idx="37">
                  <c:v>19810000</c:v>
                </c:pt>
                <c:pt idx="38">
                  <c:v>18810000</c:v>
                </c:pt>
                <c:pt idx="39">
                  <c:v>18740000</c:v>
                </c:pt>
                <c:pt idx="40">
                  <c:v>19550000</c:v>
                </c:pt>
                <c:pt idx="41">
                  <c:v>17940000</c:v>
                </c:pt>
                <c:pt idx="42">
                  <c:v>17760000</c:v>
                </c:pt>
                <c:pt idx="43">
                  <c:v>17160000</c:v>
                </c:pt>
                <c:pt idx="44">
                  <c:v>16920000</c:v>
                </c:pt>
                <c:pt idx="45">
                  <c:v>16620000</c:v>
                </c:pt>
                <c:pt idx="46">
                  <c:v>16890000</c:v>
                </c:pt>
                <c:pt idx="47">
                  <c:v>16550000</c:v>
                </c:pt>
                <c:pt idx="48">
                  <c:v>17260000</c:v>
                </c:pt>
                <c:pt idx="49">
                  <c:v>15110000</c:v>
                </c:pt>
                <c:pt idx="50">
                  <c:v>14840000</c:v>
                </c:pt>
                <c:pt idx="51">
                  <c:v>15050000</c:v>
                </c:pt>
                <c:pt idx="52">
                  <c:v>14370000</c:v>
                </c:pt>
                <c:pt idx="53">
                  <c:v>13590000</c:v>
                </c:pt>
                <c:pt idx="54">
                  <c:v>13960000</c:v>
                </c:pt>
                <c:pt idx="55">
                  <c:v>13890000</c:v>
                </c:pt>
                <c:pt idx="56">
                  <c:v>15190000</c:v>
                </c:pt>
                <c:pt idx="57">
                  <c:v>14550000</c:v>
                </c:pt>
                <c:pt idx="58">
                  <c:v>13130000</c:v>
                </c:pt>
                <c:pt idx="59">
                  <c:v>13440000</c:v>
                </c:pt>
                <c:pt idx="60">
                  <c:v>13450000</c:v>
                </c:pt>
                <c:pt idx="61">
                  <c:v>13000000</c:v>
                </c:pt>
                <c:pt idx="62">
                  <c:v>12990000</c:v>
                </c:pt>
                <c:pt idx="63">
                  <c:v>12880000</c:v>
                </c:pt>
                <c:pt idx="64">
                  <c:v>15530000</c:v>
                </c:pt>
                <c:pt idx="65">
                  <c:v>13940000</c:v>
                </c:pt>
                <c:pt idx="66">
                  <c:v>13900000</c:v>
                </c:pt>
                <c:pt idx="67">
                  <c:v>12790000</c:v>
                </c:pt>
                <c:pt idx="68">
                  <c:v>13030000</c:v>
                </c:pt>
                <c:pt idx="69">
                  <c:v>13460000</c:v>
                </c:pt>
                <c:pt idx="70">
                  <c:v>12990000</c:v>
                </c:pt>
                <c:pt idx="71">
                  <c:v>12500000</c:v>
                </c:pt>
                <c:pt idx="72">
                  <c:v>14710000</c:v>
                </c:pt>
                <c:pt idx="73">
                  <c:v>13880000</c:v>
                </c:pt>
                <c:pt idx="74">
                  <c:v>14150000</c:v>
                </c:pt>
                <c:pt idx="75">
                  <c:v>13210000</c:v>
                </c:pt>
                <c:pt idx="76">
                  <c:v>13170000</c:v>
                </c:pt>
                <c:pt idx="77">
                  <c:v>12450000</c:v>
                </c:pt>
                <c:pt idx="78">
                  <c:v>12800000</c:v>
                </c:pt>
                <c:pt idx="79">
                  <c:v>12470000</c:v>
                </c:pt>
                <c:pt idx="80">
                  <c:v>13560000</c:v>
                </c:pt>
                <c:pt idx="81">
                  <c:v>13160000</c:v>
                </c:pt>
                <c:pt idx="82">
                  <c:v>12910000</c:v>
                </c:pt>
                <c:pt idx="83">
                  <c:v>12410000</c:v>
                </c:pt>
                <c:pt idx="84">
                  <c:v>12290000</c:v>
                </c:pt>
                <c:pt idx="85">
                  <c:v>12870000</c:v>
                </c:pt>
                <c:pt idx="86">
                  <c:v>12710000</c:v>
                </c:pt>
                <c:pt idx="87">
                  <c:v>12140000</c:v>
                </c:pt>
                <c:pt idx="88">
                  <c:v>14950000</c:v>
                </c:pt>
                <c:pt idx="89">
                  <c:v>13830000</c:v>
                </c:pt>
                <c:pt idx="90">
                  <c:v>14260000</c:v>
                </c:pt>
                <c:pt idx="91">
                  <c:v>13320000</c:v>
                </c:pt>
                <c:pt idx="92">
                  <c:v>13280000</c:v>
                </c:pt>
                <c:pt idx="93">
                  <c:v>12780000</c:v>
                </c:pt>
                <c:pt idx="94">
                  <c:v>13030000</c:v>
                </c:pt>
                <c:pt idx="95">
                  <c:v>12170000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427-4E5E-83E8-6A9FFB6D3E7D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8.8687499999999994E-5</c:v>
                </c:pt>
                <c:pt idx="98" formatCode="0.00E+00">
                  <c:v>1.7737499999999999E-4</c:v>
                </c:pt>
                <c:pt idx="99" formatCode="0.00E+00">
                  <c:v>2.6606249999999997E-4</c:v>
                </c:pt>
                <c:pt idx="100" formatCode="0.00E+00">
                  <c:v>3.5474999999999998E-4</c:v>
                </c:pt>
                <c:pt idx="101" formatCode="0.00E+00">
                  <c:v>4.4343749999999993E-4</c:v>
                </c:pt>
                <c:pt idx="102" formatCode="0.00E+00">
                  <c:v>5.3212499999999994E-4</c:v>
                </c:pt>
                <c:pt idx="103" formatCode="0.00E+00">
                  <c:v>6.2081249999999995E-4</c:v>
                </c:pt>
                <c:pt idx="104" formatCode="0.00E+00">
                  <c:v>7.0949999999999995E-4</c:v>
                </c:pt>
                <c:pt idx="105" formatCode="0.00E+00">
                  <c:v>7.7600624999999996E-4</c:v>
                </c:pt>
                <c:pt idx="106" formatCode="0.00E+00">
                  <c:v>8.4251249999999986E-4</c:v>
                </c:pt>
                <c:pt idx="107" formatCode="0.00E+00">
                  <c:v>9.0901874999999987E-4</c:v>
                </c:pt>
                <c:pt idx="108" formatCode="0.00E+00">
                  <c:v>9.7552499999999987E-4</c:v>
                </c:pt>
                <c:pt idx="109" formatCode="0.00E+00">
                  <c:v>1.04203125E-3</c:v>
                </c:pt>
                <c:pt idx="110" formatCode="0.00E+00">
                  <c:v>1.1085374999999999E-3</c:v>
                </c:pt>
                <c:pt idx="111" formatCode="0.00E+00">
                  <c:v>1.1750437499999998E-3</c:v>
                </c:pt>
                <c:pt idx="112" formatCode="0.00E+00">
                  <c:v>1.2415499999999999E-3</c:v>
                </c:pt>
                <c:pt idx="113" formatCode="0.00E+00">
                  <c:v>1.30805625E-3</c:v>
                </c:pt>
                <c:pt idx="114" formatCode="0.00E+00">
                  <c:v>1.3745624999999999E-3</c:v>
                </c:pt>
                <c:pt idx="115" formatCode="0.00E+00">
                  <c:v>1.4410687499999998E-3</c:v>
                </c:pt>
                <c:pt idx="116" formatCode="0.00E+00">
                  <c:v>1.5075749999999999E-3</c:v>
                </c:pt>
                <c:pt idx="117" formatCode="0.00E+00">
                  <c:v>1.57408125E-3</c:v>
                </c:pt>
                <c:pt idx="118" formatCode="0.00E+00">
                  <c:v>1.6405874999999999E-3</c:v>
                </c:pt>
                <c:pt idx="119" formatCode="0.00E+00">
                  <c:v>1.7736E-3</c:v>
                </c:pt>
                <c:pt idx="120" formatCode="0.00E+00">
                  <c:v>1.884469375E-3</c:v>
                </c:pt>
                <c:pt idx="121" formatCode="0.00E+00">
                  <c:v>1.9953387499999998E-3</c:v>
                </c:pt>
                <c:pt idx="122" formatCode="0.00E+00">
                  <c:v>2.106208125E-3</c:v>
                </c:pt>
                <c:pt idx="123" formatCode="0.00E+00">
                  <c:v>2.2170774999999998E-3</c:v>
                </c:pt>
                <c:pt idx="124" formatCode="0.00E+00">
                  <c:v>2.3279468749999995E-3</c:v>
                </c:pt>
                <c:pt idx="125" formatCode="0.00E+00">
                  <c:v>2.4388162499999998E-3</c:v>
                </c:pt>
                <c:pt idx="126" formatCode="0.00E+00">
                  <c:v>2.549685625E-3</c:v>
                </c:pt>
                <c:pt idx="127" formatCode="0.00E+00">
                  <c:v>2.6605549999999998E-3</c:v>
                </c:pt>
                <c:pt idx="128" formatCode="0.00E+00">
                  <c:v>2.7714243749999996E-3</c:v>
                </c:pt>
                <c:pt idx="129" formatCode="0.00E+00">
                  <c:v>2.8822937499999998E-3</c:v>
                </c:pt>
                <c:pt idx="130" formatCode="0.00E+00">
                  <c:v>2.993163125E-3</c:v>
                </c:pt>
                <c:pt idx="131" formatCode="0.00E+00">
                  <c:v>3.1040324999999998E-3</c:v>
                </c:pt>
                <c:pt idx="132" formatCode="0.00E+00">
                  <c:v>3.2149018749999996E-3</c:v>
                </c:pt>
                <c:pt idx="133" formatCode="0.00E+00">
                  <c:v>3.3257712499999998E-3</c:v>
                </c:pt>
                <c:pt idx="134" formatCode="0.00E+00">
                  <c:v>3.436640625E-3</c:v>
                </c:pt>
                <c:pt idx="135" formatCode="0.00E+00">
                  <c:v>3.5475099999999998E-3</c:v>
                </c:pt>
                <c:pt idx="136" formatCode="0.00E+00">
                  <c:v>3.7692300000000001E-3</c:v>
                </c:pt>
                <c:pt idx="137" formatCode="0.00E+00">
                  <c:v>3.9909500000000001E-3</c:v>
                </c:pt>
                <c:pt idx="138" formatCode="0.00E+00">
                  <c:v>4.21267E-3</c:v>
                </c:pt>
                <c:pt idx="139" formatCode="0.00E+00">
                  <c:v>4.4343899999999999E-3</c:v>
                </c:pt>
                <c:pt idx="140" formatCode="0.00E+00">
                  <c:v>4.6561099999999998E-3</c:v>
                </c:pt>
                <c:pt idx="141" formatCode="0.00E+00">
                  <c:v>4.8778299999999997E-3</c:v>
                </c:pt>
                <c:pt idx="142" formatCode="0.00E+00">
                  <c:v>5.0995499999999996E-3</c:v>
                </c:pt>
                <c:pt idx="143" formatCode="0.00E+00">
                  <c:v>5.3212700000000003E-3</c:v>
                </c:pt>
                <c:pt idx="144" formatCode="0.00E+00">
                  <c:v>5.5429900000000011E-3</c:v>
                </c:pt>
                <c:pt idx="145" formatCode="0.00E+00">
                  <c:v>5.764710000000001E-3</c:v>
                </c:pt>
                <c:pt idx="146" formatCode="0.00E+00">
                  <c:v>5.9864300000000009E-3</c:v>
                </c:pt>
                <c:pt idx="147" formatCode="0.00E+00">
                  <c:v>6.2081500000000008E-3</c:v>
                </c:pt>
                <c:pt idx="148" formatCode="0.00E+00">
                  <c:v>6.4298700000000007E-3</c:v>
                </c:pt>
                <c:pt idx="149" formatCode="0.00E+00">
                  <c:v>6.6515900000000006E-3</c:v>
                </c:pt>
                <c:pt idx="150" formatCode="0.00E+00">
                  <c:v>6.8733100000000005E-3</c:v>
                </c:pt>
                <c:pt idx="151" formatCode="0.00E+00">
                  <c:v>7.0950300000000004E-3</c:v>
                </c:pt>
                <c:pt idx="152" formatCode="0.00E+00">
                  <c:v>7.7601906250000007E-3</c:v>
                </c:pt>
                <c:pt idx="153" formatCode="0.00E+00">
                  <c:v>8.4253512500000009E-3</c:v>
                </c:pt>
                <c:pt idx="154" formatCode="0.00E+00">
                  <c:v>9.0905118750000003E-3</c:v>
                </c:pt>
                <c:pt idx="155" formatCode="0.00E+00">
                  <c:v>9.7556724999999997E-3</c:v>
                </c:pt>
                <c:pt idx="156" formatCode="0.00E+00">
                  <c:v>1.0420833125000001E-2</c:v>
                </c:pt>
                <c:pt idx="157" formatCode="0.00E+00">
                  <c:v>1.108599375E-2</c:v>
                </c:pt>
                <c:pt idx="158" formatCode="0.00E+00">
                  <c:v>1.1751154375E-2</c:v>
                </c:pt>
                <c:pt idx="159" formatCode="0.00E+00">
                  <c:v>1.2416315000000001E-2</c:v>
                </c:pt>
                <c:pt idx="160" formatCode="0.00E+00">
                  <c:v>1.3081475625E-2</c:v>
                </c:pt>
                <c:pt idx="161" formatCode="0.00E+00">
                  <c:v>1.3746636249999999E-2</c:v>
                </c:pt>
                <c:pt idx="162" formatCode="0.00E+00">
                  <c:v>1.4411796875000001E-2</c:v>
                </c:pt>
                <c:pt idx="163" formatCode="0.00E+00">
                  <c:v>1.50769575E-2</c:v>
                </c:pt>
                <c:pt idx="164" formatCode="0.00E+00">
                  <c:v>1.5742118124999999E-2</c:v>
                </c:pt>
                <c:pt idx="165" formatCode="0.00E+00">
                  <c:v>1.640727875E-2</c:v>
                </c:pt>
                <c:pt idx="166" formatCode="0.00E+00">
                  <c:v>1.7072439374999998E-2</c:v>
                </c:pt>
                <c:pt idx="167" formatCode="0.00E+00">
                  <c:v>1.7737599999999999E-2</c:v>
                </c:pt>
                <c:pt idx="168" formatCode="0.00E+00">
                  <c:v>1.88462E-2</c:v>
                </c:pt>
                <c:pt idx="169" formatCode="0.00E+00">
                  <c:v>1.9954799999999998E-2</c:v>
                </c:pt>
                <c:pt idx="170" formatCode="0.00E+00">
                  <c:v>2.1063399999999996E-2</c:v>
                </c:pt>
                <c:pt idx="171" formatCode="0.00E+00">
                  <c:v>2.2171999999999997E-2</c:v>
                </c:pt>
                <c:pt idx="172" formatCode="0.00E+00">
                  <c:v>2.3280599999999999E-2</c:v>
                </c:pt>
                <c:pt idx="173" formatCode="0.00E+00">
                  <c:v>2.43892E-2</c:v>
                </c:pt>
                <c:pt idx="174" formatCode="0.00E+00">
                  <c:v>2.6606399999999999E-2</c:v>
                </c:pt>
                <c:pt idx="175" formatCode="0.00E+00">
                  <c:v>2.8823599999999998E-2</c:v>
                </c:pt>
                <c:pt idx="176" formatCode="0.00E+00">
                  <c:v>3.10408E-2</c:v>
                </c:pt>
                <c:pt idx="177" formatCode="0.00E+00">
                  <c:v>3.3257999999999996E-2</c:v>
                </c:pt>
                <c:pt idx="178" formatCode="0.00E+00">
                  <c:v>3.5475199999999998E-2</c:v>
                </c:pt>
                <c:pt idx="179" formatCode="0.00E+00">
                  <c:v>3.9909587499999996E-2</c:v>
                </c:pt>
                <c:pt idx="180" formatCode="0.00E+00">
                  <c:v>4.4343974999999994E-2</c:v>
                </c:pt>
                <c:pt idx="181" formatCode="0.00E+00">
                  <c:v>4.8778362499999992E-2</c:v>
                </c:pt>
                <c:pt idx="182" formatCode="0.00E+00">
                  <c:v>5.3212749999999996E-2</c:v>
                </c:pt>
                <c:pt idx="183" formatCode="0.00E+00">
                  <c:v>6.2081524999999999E-2</c:v>
                </c:pt>
                <c:pt idx="184" formatCode="0.00E+00">
                  <c:v>7.0950299999999994E-2</c:v>
                </c:pt>
                <c:pt idx="185" formatCode="0.00E+00">
                  <c:v>8.4253512499999988E-2</c:v>
                </c:pt>
                <c:pt idx="186" formatCode="0.00E+00">
                  <c:v>9.7556724999999997E-2</c:v>
                </c:pt>
                <c:pt idx="187" formatCode="0.00E+00">
                  <c:v>0.12416315</c:v>
                </c:pt>
                <c:pt idx="188" formatCode="0.00E+00">
                  <c:v>0.17737600000000001</c:v>
                </c:pt>
                <c:pt idx="189" formatCode="0.00E+00">
                  <c:v>0.26606350000000001</c:v>
                </c:pt>
                <c:pt idx="190" formatCode="0.00E+00">
                  <c:v>0.35475099999999998</c:v>
                </c:pt>
                <c:pt idx="191" formatCode="0.00E+00">
                  <c:v>0.70950299999999999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25228849.436811309</c:v>
                </c:pt>
                <c:pt idx="97" formatCode="0.00E+00">
                  <c:v>25026489.251508899</c:v>
                </c:pt>
                <c:pt idx="98" formatCode="0.00E+00">
                  <c:v>24811211.190046355</c:v>
                </c:pt>
                <c:pt idx="99" formatCode="0.00E+00">
                  <c:v>24595730.424437203</c:v>
                </c:pt>
                <c:pt idx="100" formatCode="0.00E+00">
                  <c:v>24382933.628556959</c:v>
                </c:pt>
                <c:pt idx="101" formatCode="0.00E+00">
                  <c:v>24174106.388012357</c:v>
                </c:pt>
                <c:pt idx="102" formatCode="0.00E+00">
                  <c:v>23969905.121777646</c:v>
                </c:pt>
                <c:pt idx="103" formatCode="0.00E+00">
                  <c:v>23770670.984073285</c:v>
                </c:pt>
                <c:pt idx="104" formatCode="0.00E+00">
                  <c:v>23576566.012887552</c:v>
                </c:pt>
                <c:pt idx="105" formatCode="0.00E+00">
                  <c:v>23434407.60466513</c:v>
                </c:pt>
                <c:pt idx="106" formatCode="0.00E+00">
                  <c:v>23295159.511222169</c:v>
                </c:pt>
                <c:pt idx="107" formatCode="0.00E+00">
                  <c:v>23158800.875641629</c:v>
                </c:pt>
                <c:pt idx="108" formatCode="0.00E+00">
                  <c:v>23025299.155330971</c:v>
                </c:pt>
                <c:pt idx="109" formatCode="0.00E+00">
                  <c:v>22894613.213830881</c:v>
                </c:pt>
                <c:pt idx="110" formatCode="0.00E+00">
                  <c:v>22766695.625061922</c:v>
                </c:pt>
                <c:pt idx="111" formatCode="0.00E+00">
                  <c:v>22641494.416372865</c:v>
                </c:pt>
                <c:pt idx="112" formatCode="0.00E+00">
                  <c:v>22518954.402796518</c:v>
                </c:pt>
                <c:pt idx="113" formatCode="0.00E+00">
                  <c:v>22399018.217917778</c:v>
                </c:pt>
                <c:pt idx="114" formatCode="0.00E+00">
                  <c:v>22281627.115967039</c:v>
                </c:pt>
                <c:pt idx="115" formatCode="0.00E+00">
                  <c:v>22166721.599036191</c:v>
                </c:pt>
                <c:pt idx="116" formatCode="0.00E+00">
                  <c:v>22054241.909046955</c:v>
                </c:pt>
                <c:pt idx="117" formatCode="0.00E+00">
                  <c:v>21944128.41406931</c:v>
                </c:pt>
                <c:pt idx="118" formatCode="0.00E+00">
                  <c:v>21836321.91140179</c:v>
                </c:pt>
                <c:pt idx="119" formatCode="0.00E+00">
                  <c:v>21627396.587714456</c:v>
                </c:pt>
                <c:pt idx="120" formatCode="0.00E+00">
                  <c:v>21459794.611705959</c:v>
                </c:pt>
                <c:pt idx="121" formatCode="0.00E+00">
                  <c:v>21297868.129325062</c:v>
                </c:pt>
                <c:pt idx="122" formatCode="0.00E+00">
                  <c:v>21141370.83718013</c:v>
                </c:pt>
                <c:pt idx="123" formatCode="0.00E+00">
                  <c:v>20990066.348075569</c:v>
                </c:pt>
                <c:pt idx="124" formatCode="0.00E+00">
                  <c:v>20843728.41854066</c:v>
                </c:pt>
                <c:pt idx="125" formatCode="0.00E+00">
                  <c:v>20702140.964552868</c:v>
                </c:pt>
                <c:pt idx="126" formatCode="0.00E+00">
                  <c:v>20565097.92902568</c:v>
                </c:pt>
                <c:pt idx="127" formatCode="0.00E+00">
                  <c:v>20432403.046995431</c:v>
                </c:pt>
                <c:pt idx="128" formatCode="0.00E+00">
                  <c:v>20303869.54189603</c:v>
                </c:pt>
                <c:pt idx="129" formatCode="0.00E+00">
                  <c:v>20179319.777280733</c:v>
                </c:pt>
                <c:pt idx="130" formatCode="0.00E+00">
                  <c:v>20058584.881785739</c:v>
                </c:pt>
                <c:pt idx="131" formatCode="0.00E+00">
                  <c:v>19941504.36031903</c:v>
                </c:pt>
                <c:pt idx="132" formatCode="0.00E+00">
                  <c:v>19827925.700907163</c:v>
                </c:pt>
                <c:pt idx="133" formatCode="0.00E+00">
                  <c:v>19717703.983998947</c:v>
                </c:pt>
                <c:pt idx="134" formatCode="0.00E+00">
                  <c:v>19610701.499063127</c:v>
                </c:pt>
                <c:pt idx="135" formatCode="0.00E+00">
                  <c:v>19506787.37185283</c:v>
                </c:pt>
                <c:pt idx="136" formatCode="0.00E+00">
                  <c:v>19307749.087758869</c:v>
                </c:pt>
                <c:pt idx="137" formatCode="0.00E+00">
                  <c:v>19119647.424003966</c:v>
                </c:pt>
                <c:pt idx="138" formatCode="0.00E+00">
                  <c:v>18941646.918011241</c:v>
                </c:pt>
                <c:pt idx="139" formatCode="0.00E+00">
                  <c:v>18772990.676420569</c:v>
                </c:pt>
                <c:pt idx="140" formatCode="0.00E+00">
                  <c:v>18612992.029864293</c:v>
                </c:pt>
                <c:pt idx="141" formatCode="0.00E+00">
                  <c:v>18461027.092057448</c:v>
                </c:pt>
                <c:pt idx="142" formatCode="0.00E+00">
                  <c:v>18316528.146070559</c:v>
                </c:pt>
                <c:pt idx="143" formatCode="0.00E+00">
                  <c:v>18178977.776368186</c:v>
                </c:pt>
                <c:pt idx="144" formatCode="0.00E+00">
                  <c:v>18047903.666930713</c:v>
                </c:pt>
                <c:pt idx="145" formatCode="0.00E+00">
                  <c:v>17922873.990652256</c:v>
                </c:pt>
                <c:pt idx="146" formatCode="0.00E+00">
                  <c:v>17803493.321533054</c:v>
                </c:pt>
                <c:pt idx="147" formatCode="0.00E+00">
                  <c:v>17689399.00797816</c:v>
                </c:pt>
                <c:pt idx="148" formatCode="0.00E+00">
                  <c:v>17580257.952223003</c:v>
                </c:pt>
                <c:pt idx="149" formatCode="0.00E+00">
                  <c:v>17475763.747233659</c:v>
                </c:pt>
                <c:pt idx="150" formatCode="0.00E+00">
                  <c:v>17375634.128233824</c:v>
                </c:pt>
                <c:pt idx="151" formatCode="0.00E+00">
                  <c:v>17279608.701239835</c:v>
                </c:pt>
                <c:pt idx="152" formatCode="0.00E+00">
                  <c:v>17013840.364457544</c:v>
                </c:pt>
                <c:pt idx="153" formatCode="0.00E+00">
                  <c:v>16777348.79836151</c:v>
                </c:pt>
                <c:pt idx="154" formatCode="0.00E+00">
                  <c:v>16565649.427402042</c:v>
                </c:pt>
                <c:pt idx="155" formatCode="0.00E+00">
                  <c:v>16375115.244670212</c:v>
                </c:pt>
                <c:pt idx="156" formatCode="0.00E+00">
                  <c:v>16202783.866717022</c:v>
                </c:pt>
                <c:pt idx="157" formatCode="0.00E+00">
                  <c:v>16046213.781781722</c:v>
                </c:pt>
                <c:pt idx="158" formatCode="0.00E+00">
                  <c:v>15903375.945025725</c:v>
                </c:pt>
                <c:pt idx="159" formatCode="0.00E+00">
                  <c:v>15772571.093519511</c:v>
                </c:pt>
                <c:pt idx="160" formatCode="0.00E+00">
                  <c:v>15652366.002758963</c:v>
                </c:pt>
                <c:pt idx="161" formatCode="0.00E+00">
                  <c:v>15541543.853189852</c:v>
                </c:pt>
                <c:pt idx="162" formatCode="0.00E+00">
                  <c:v>15439065.221607279</c:v>
                </c:pt>
                <c:pt idx="163" formatCode="0.00E+00">
                  <c:v>15344037.154752536</c:v>
                </c:pt>
                <c:pt idx="164" formatCode="0.00E+00">
                  <c:v>15255688.449889408</c:v>
                </c:pt>
                <c:pt idx="165" formatCode="0.00E+00">
                  <c:v>15173349.745184936</c:v>
                </c:pt>
                <c:pt idx="166" formatCode="0.00E+00">
                  <c:v>15096437.368792567</c:v>
                </c:pt>
                <c:pt idx="167" formatCode="0.00E+00">
                  <c:v>15024440.148641644</c:v>
                </c:pt>
                <c:pt idx="168" formatCode="0.00E+00">
                  <c:v>14914170.638338327</c:v>
                </c:pt>
                <c:pt idx="169" formatCode="0.00E+00">
                  <c:v>14814556.356394639</c:v>
                </c:pt>
                <c:pt idx="170" formatCode="0.00E+00">
                  <c:v>14724144.905458055</c:v>
                </c:pt>
                <c:pt idx="171" formatCode="0.00E+00">
                  <c:v>14641734.312545471</c:v>
                </c:pt>
                <c:pt idx="172" formatCode="0.00E+00">
                  <c:v>14566321.579178613</c:v>
                </c:pt>
                <c:pt idx="173" formatCode="0.00E+00">
                  <c:v>14497063.362622568</c:v>
                </c:pt>
                <c:pt idx="174" formatCode="0.00E+00">
                  <c:v>14374259.723354653</c:v>
                </c:pt>
                <c:pt idx="175" formatCode="0.00E+00">
                  <c:v>14268768.869305804</c:v>
                </c:pt>
                <c:pt idx="176" formatCode="0.00E+00">
                  <c:v>14177211.343978554</c:v>
                </c:pt>
                <c:pt idx="177" formatCode="0.00E+00">
                  <c:v>14097028.245876476</c:v>
                </c:pt>
                <c:pt idx="178" formatCode="0.00E+00">
                  <c:v>14026247.396971373</c:v>
                </c:pt>
                <c:pt idx="179" formatCode="0.00E+00">
                  <c:v>13907035.790793806</c:v>
                </c:pt>
                <c:pt idx="180" formatCode="0.00E+00">
                  <c:v>13810601.873769458</c:v>
                </c:pt>
                <c:pt idx="181" formatCode="0.00E+00">
                  <c:v>13731046.622583203</c:v>
                </c:pt>
                <c:pt idx="182" formatCode="0.00E+00">
                  <c:v>13664336.608078675</c:v>
                </c:pt>
                <c:pt idx="183" formatCode="0.00E+00">
                  <c:v>13558836.060819983</c:v>
                </c:pt>
                <c:pt idx="184" formatCode="0.00E+00">
                  <c:v>13479266.878056407</c:v>
                </c:pt>
                <c:pt idx="185" formatCode="0.00E+00">
                  <c:v>13391015.830534779</c:v>
                </c:pt>
                <c:pt idx="186" formatCode="0.00E+00">
                  <c:v>13326736.632233519</c:v>
                </c:pt>
                <c:pt idx="187" formatCode="0.00E+00">
                  <c:v>13239577.036196912</c:v>
                </c:pt>
                <c:pt idx="188" formatCode="0.00E+00">
                  <c:v>13144242.329315227</c:v>
                </c:pt>
                <c:pt idx="189" formatCode="0.00E+00">
                  <c:v>13071048.454879632</c:v>
                </c:pt>
                <c:pt idx="190" formatCode="0.00E+00">
                  <c:v>13035039.327523544</c:v>
                </c:pt>
                <c:pt idx="191" formatCode="0.00E+00">
                  <c:v>12982372.18042955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427-4E5E-83E8-6A9FFB6D3E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4016848"/>
        <c:axId val="1"/>
      </c:scatterChart>
      <c:valAx>
        <c:axId val="474016848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474016848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57931885298"/>
          <c:y val="6.0993091873326501E-2"/>
          <c:w val="0.68009227885235091"/>
          <c:h val="0.81786336876073307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3.5474999999999998E-4</c:v>
                </c:pt>
                <c:pt idx="9">
                  <c:v>3.5474999999999998E-4</c:v>
                </c:pt>
                <c:pt idx="10">
                  <c:v>3.5474999999999998E-4</c:v>
                </c:pt>
                <c:pt idx="11">
                  <c:v>3.5474999999999998E-4</c:v>
                </c:pt>
                <c:pt idx="12">
                  <c:v>3.5474999999999998E-4</c:v>
                </c:pt>
                <c:pt idx="13">
                  <c:v>3.5474999999999998E-4</c:v>
                </c:pt>
                <c:pt idx="14">
                  <c:v>3.5474999999999998E-4</c:v>
                </c:pt>
                <c:pt idx="15">
                  <c:v>3.5474999999999998E-4</c:v>
                </c:pt>
                <c:pt idx="16">
                  <c:v>7.0949999999999995E-4</c:v>
                </c:pt>
                <c:pt idx="17">
                  <c:v>7.0949999999999995E-4</c:v>
                </c:pt>
                <c:pt idx="18">
                  <c:v>7.0949999999999995E-4</c:v>
                </c:pt>
                <c:pt idx="19">
                  <c:v>7.0949999999999995E-4</c:v>
                </c:pt>
                <c:pt idx="20">
                  <c:v>7.0949999999999995E-4</c:v>
                </c:pt>
                <c:pt idx="21">
                  <c:v>7.0949999999999995E-4</c:v>
                </c:pt>
                <c:pt idx="22">
                  <c:v>7.0949999999999995E-4</c:v>
                </c:pt>
                <c:pt idx="23">
                  <c:v>7.0949999999999995E-4</c:v>
                </c:pt>
                <c:pt idx="24">
                  <c:v>1.7736E-3</c:v>
                </c:pt>
                <c:pt idx="25">
                  <c:v>1.7736E-3</c:v>
                </c:pt>
                <c:pt idx="26">
                  <c:v>1.7736E-3</c:v>
                </c:pt>
                <c:pt idx="27">
                  <c:v>1.7736E-3</c:v>
                </c:pt>
                <c:pt idx="28">
                  <c:v>1.7736E-3</c:v>
                </c:pt>
                <c:pt idx="29">
                  <c:v>1.7736E-3</c:v>
                </c:pt>
                <c:pt idx="30">
                  <c:v>1.7736E-3</c:v>
                </c:pt>
                <c:pt idx="31">
                  <c:v>1.7736E-3</c:v>
                </c:pt>
                <c:pt idx="32">
                  <c:v>3.5475099999999998E-3</c:v>
                </c:pt>
                <c:pt idx="33">
                  <c:v>3.5475099999999998E-3</c:v>
                </c:pt>
                <c:pt idx="34">
                  <c:v>3.5475099999999998E-3</c:v>
                </c:pt>
                <c:pt idx="35">
                  <c:v>3.5475099999999998E-3</c:v>
                </c:pt>
                <c:pt idx="36">
                  <c:v>3.5475099999999998E-3</c:v>
                </c:pt>
                <c:pt idx="37">
                  <c:v>3.5475099999999998E-3</c:v>
                </c:pt>
                <c:pt idx="38">
                  <c:v>3.5475099999999998E-3</c:v>
                </c:pt>
                <c:pt idx="39">
                  <c:v>3.5475099999999998E-3</c:v>
                </c:pt>
                <c:pt idx="40">
                  <c:v>7.0950300000000004E-3</c:v>
                </c:pt>
                <c:pt idx="41">
                  <c:v>7.0950300000000004E-3</c:v>
                </c:pt>
                <c:pt idx="42">
                  <c:v>7.0950300000000004E-3</c:v>
                </c:pt>
                <c:pt idx="43">
                  <c:v>7.0950300000000004E-3</c:v>
                </c:pt>
                <c:pt idx="44">
                  <c:v>7.0950300000000004E-3</c:v>
                </c:pt>
                <c:pt idx="45">
                  <c:v>7.0950300000000004E-3</c:v>
                </c:pt>
                <c:pt idx="46">
                  <c:v>7.0950300000000004E-3</c:v>
                </c:pt>
                <c:pt idx="47">
                  <c:v>7.0950300000000004E-3</c:v>
                </c:pt>
                <c:pt idx="48">
                  <c:v>1.7737599999999999E-2</c:v>
                </c:pt>
                <c:pt idx="49">
                  <c:v>1.7737599999999999E-2</c:v>
                </c:pt>
                <c:pt idx="50">
                  <c:v>1.7737599999999999E-2</c:v>
                </c:pt>
                <c:pt idx="51">
                  <c:v>1.7737599999999999E-2</c:v>
                </c:pt>
                <c:pt idx="52">
                  <c:v>1.7737599999999999E-2</c:v>
                </c:pt>
                <c:pt idx="53">
                  <c:v>1.7737599999999999E-2</c:v>
                </c:pt>
                <c:pt idx="54">
                  <c:v>1.7737599999999999E-2</c:v>
                </c:pt>
                <c:pt idx="55">
                  <c:v>1.7737599999999999E-2</c:v>
                </c:pt>
                <c:pt idx="56">
                  <c:v>3.5475199999999998E-2</c:v>
                </c:pt>
                <c:pt idx="57">
                  <c:v>3.5475199999999998E-2</c:v>
                </c:pt>
                <c:pt idx="58">
                  <c:v>3.5475199999999998E-2</c:v>
                </c:pt>
                <c:pt idx="59">
                  <c:v>3.5475199999999998E-2</c:v>
                </c:pt>
                <c:pt idx="60">
                  <c:v>3.5475199999999998E-2</c:v>
                </c:pt>
                <c:pt idx="61">
                  <c:v>3.5475199999999998E-2</c:v>
                </c:pt>
                <c:pt idx="62">
                  <c:v>3.5475199999999998E-2</c:v>
                </c:pt>
                <c:pt idx="63">
                  <c:v>3.5475199999999998E-2</c:v>
                </c:pt>
                <c:pt idx="64">
                  <c:v>7.0950299999999994E-2</c:v>
                </c:pt>
                <c:pt idx="65">
                  <c:v>7.0950299999999994E-2</c:v>
                </c:pt>
                <c:pt idx="66">
                  <c:v>7.0950299999999994E-2</c:v>
                </c:pt>
                <c:pt idx="67">
                  <c:v>7.0950299999999994E-2</c:v>
                </c:pt>
                <c:pt idx="68">
                  <c:v>7.0950299999999994E-2</c:v>
                </c:pt>
                <c:pt idx="69">
                  <c:v>7.0950299999999994E-2</c:v>
                </c:pt>
                <c:pt idx="70">
                  <c:v>7.0950299999999994E-2</c:v>
                </c:pt>
                <c:pt idx="71">
                  <c:v>7.0950299999999994E-2</c:v>
                </c:pt>
                <c:pt idx="72">
                  <c:v>0.17737600000000001</c:v>
                </c:pt>
                <c:pt idx="73">
                  <c:v>0.17737600000000001</c:v>
                </c:pt>
                <c:pt idx="74">
                  <c:v>0.17737600000000001</c:v>
                </c:pt>
                <c:pt idx="75">
                  <c:v>0.17737600000000001</c:v>
                </c:pt>
                <c:pt idx="76">
                  <c:v>0.17737600000000001</c:v>
                </c:pt>
                <c:pt idx="77">
                  <c:v>0.17737600000000001</c:v>
                </c:pt>
                <c:pt idx="78">
                  <c:v>0.17737600000000001</c:v>
                </c:pt>
                <c:pt idx="79">
                  <c:v>0.17737600000000001</c:v>
                </c:pt>
                <c:pt idx="80">
                  <c:v>0.35475099999999998</c:v>
                </c:pt>
                <c:pt idx="81">
                  <c:v>0.35475099999999998</c:v>
                </c:pt>
                <c:pt idx="82">
                  <c:v>0.35475099999999998</c:v>
                </c:pt>
                <c:pt idx="83">
                  <c:v>0.35475099999999998</c:v>
                </c:pt>
                <c:pt idx="84">
                  <c:v>0.35475099999999998</c:v>
                </c:pt>
                <c:pt idx="85">
                  <c:v>0.35475099999999998</c:v>
                </c:pt>
                <c:pt idx="86">
                  <c:v>0.35475099999999998</c:v>
                </c:pt>
                <c:pt idx="87">
                  <c:v>0.35475099999999998</c:v>
                </c:pt>
                <c:pt idx="88">
                  <c:v>0.70950299999999999</c:v>
                </c:pt>
                <c:pt idx="89">
                  <c:v>0.70950299999999999</c:v>
                </c:pt>
                <c:pt idx="90">
                  <c:v>0.70950299999999999</c:v>
                </c:pt>
                <c:pt idx="91">
                  <c:v>0.70950299999999999</c:v>
                </c:pt>
                <c:pt idx="92">
                  <c:v>0.70950299999999999</c:v>
                </c:pt>
                <c:pt idx="93">
                  <c:v>0.70950299999999999</c:v>
                </c:pt>
                <c:pt idx="94">
                  <c:v>0.70950299999999999</c:v>
                </c:pt>
                <c:pt idx="95">
                  <c:v>0.70950299999999999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21090000</c:v>
                </c:pt>
                <c:pt idx="1">
                  <c:v>21520000</c:v>
                </c:pt>
                <c:pt idx="2">
                  <c:v>21010000</c:v>
                </c:pt>
                <c:pt idx="3">
                  <c:v>21060000</c:v>
                </c:pt>
                <c:pt idx="4">
                  <c:v>20000000</c:v>
                </c:pt>
                <c:pt idx="5">
                  <c:v>20950000</c:v>
                </c:pt>
                <c:pt idx="6">
                  <c:v>20170000</c:v>
                </c:pt>
                <c:pt idx="7">
                  <c:v>20030000</c:v>
                </c:pt>
                <c:pt idx="8">
                  <c:v>20080000</c:v>
                </c:pt>
                <c:pt idx="9">
                  <c:v>19500000</c:v>
                </c:pt>
                <c:pt idx="10">
                  <c:v>19490000</c:v>
                </c:pt>
                <c:pt idx="11">
                  <c:v>19340000</c:v>
                </c:pt>
                <c:pt idx="12">
                  <c:v>20090000</c:v>
                </c:pt>
                <c:pt idx="13">
                  <c:v>19980000</c:v>
                </c:pt>
                <c:pt idx="14">
                  <c:v>19730000</c:v>
                </c:pt>
                <c:pt idx="15">
                  <c:v>19510000</c:v>
                </c:pt>
                <c:pt idx="16">
                  <c:v>19350000</c:v>
                </c:pt>
                <c:pt idx="17">
                  <c:v>18700000</c:v>
                </c:pt>
                <c:pt idx="18">
                  <c:v>18980000</c:v>
                </c:pt>
                <c:pt idx="19">
                  <c:v>18890000</c:v>
                </c:pt>
                <c:pt idx="20">
                  <c:v>19040000</c:v>
                </c:pt>
                <c:pt idx="21">
                  <c:v>18540000</c:v>
                </c:pt>
                <c:pt idx="22">
                  <c:v>18490000</c:v>
                </c:pt>
                <c:pt idx="23">
                  <c:v>18850000</c:v>
                </c:pt>
                <c:pt idx="24">
                  <c:v>17590000</c:v>
                </c:pt>
                <c:pt idx="25">
                  <c:v>17380000</c:v>
                </c:pt>
                <c:pt idx="26">
                  <c:v>16620000</c:v>
                </c:pt>
                <c:pt idx="27">
                  <c:v>17190000</c:v>
                </c:pt>
                <c:pt idx="28">
                  <c:v>17020000</c:v>
                </c:pt>
                <c:pt idx="29">
                  <c:v>17550000</c:v>
                </c:pt>
                <c:pt idx="30">
                  <c:v>17190000</c:v>
                </c:pt>
                <c:pt idx="31">
                  <c:v>16810000</c:v>
                </c:pt>
                <c:pt idx="32">
                  <c:v>15240000</c:v>
                </c:pt>
                <c:pt idx="33">
                  <c:v>15100000</c:v>
                </c:pt>
                <c:pt idx="34">
                  <c:v>14770000</c:v>
                </c:pt>
                <c:pt idx="35">
                  <c:v>15050000</c:v>
                </c:pt>
                <c:pt idx="36">
                  <c:v>15060000</c:v>
                </c:pt>
                <c:pt idx="37">
                  <c:v>15110000</c:v>
                </c:pt>
                <c:pt idx="38">
                  <c:v>14630000</c:v>
                </c:pt>
                <c:pt idx="39">
                  <c:v>14500000</c:v>
                </c:pt>
                <c:pt idx="40">
                  <c:v>13040000</c:v>
                </c:pt>
                <c:pt idx="41">
                  <c:v>13060000</c:v>
                </c:pt>
                <c:pt idx="42">
                  <c:v>13330000</c:v>
                </c:pt>
                <c:pt idx="43">
                  <c:v>13100000</c:v>
                </c:pt>
                <c:pt idx="44">
                  <c:v>13090000</c:v>
                </c:pt>
                <c:pt idx="45">
                  <c:v>13030000</c:v>
                </c:pt>
                <c:pt idx="46">
                  <c:v>13050000</c:v>
                </c:pt>
                <c:pt idx="47">
                  <c:v>12750000</c:v>
                </c:pt>
                <c:pt idx="48">
                  <c:v>11100000</c:v>
                </c:pt>
                <c:pt idx="49">
                  <c:v>9684000</c:v>
                </c:pt>
                <c:pt idx="50">
                  <c:v>10830000</c:v>
                </c:pt>
                <c:pt idx="51">
                  <c:v>10630000</c:v>
                </c:pt>
                <c:pt idx="52">
                  <c:v>10310000</c:v>
                </c:pt>
                <c:pt idx="53">
                  <c:v>9798000</c:v>
                </c:pt>
                <c:pt idx="54">
                  <c:v>9891000</c:v>
                </c:pt>
                <c:pt idx="55">
                  <c:v>10380000</c:v>
                </c:pt>
                <c:pt idx="56">
                  <c:v>9303000</c:v>
                </c:pt>
                <c:pt idx="57">
                  <c:v>9306000</c:v>
                </c:pt>
                <c:pt idx="58">
                  <c:v>8706000</c:v>
                </c:pt>
                <c:pt idx="59">
                  <c:v>8508000</c:v>
                </c:pt>
                <c:pt idx="60">
                  <c:v>8520000</c:v>
                </c:pt>
                <c:pt idx="61">
                  <c:v>8789000</c:v>
                </c:pt>
                <c:pt idx="62">
                  <c:v>8482000</c:v>
                </c:pt>
                <c:pt idx="63">
                  <c:v>8430000</c:v>
                </c:pt>
                <c:pt idx="64">
                  <c:v>8775000</c:v>
                </c:pt>
                <c:pt idx="65">
                  <c:v>8461000</c:v>
                </c:pt>
                <c:pt idx="66">
                  <c:v>8692000</c:v>
                </c:pt>
                <c:pt idx="67">
                  <c:v>7957000</c:v>
                </c:pt>
                <c:pt idx="68">
                  <c:v>7968000</c:v>
                </c:pt>
                <c:pt idx="69">
                  <c:v>7718000</c:v>
                </c:pt>
                <c:pt idx="70">
                  <c:v>7776000</c:v>
                </c:pt>
                <c:pt idx="71">
                  <c:v>7877000</c:v>
                </c:pt>
                <c:pt idx="72">
                  <c:v>8767000</c:v>
                </c:pt>
                <c:pt idx="73">
                  <c:v>8542000</c:v>
                </c:pt>
                <c:pt idx="74">
                  <c:v>9388000</c:v>
                </c:pt>
                <c:pt idx="75">
                  <c:v>8504000</c:v>
                </c:pt>
                <c:pt idx="76">
                  <c:v>8206000</c:v>
                </c:pt>
                <c:pt idx="77">
                  <c:v>8231000</c:v>
                </c:pt>
                <c:pt idx="78">
                  <c:v>8032000</c:v>
                </c:pt>
                <c:pt idx="79">
                  <c:v>7762000</c:v>
                </c:pt>
                <c:pt idx="80">
                  <c:v>9045000</c:v>
                </c:pt>
                <c:pt idx="81">
                  <c:v>9114000</c:v>
                </c:pt>
                <c:pt idx="82">
                  <c:v>9361000</c:v>
                </c:pt>
                <c:pt idx="83">
                  <c:v>8899000</c:v>
                </c:pt>
                <c:pt idx="84">
                  <c:v>8584000</c:v>
                </c:pt>
                <c:pt idx="85">
                  <c:v>8946000</c:v>
                </c:pt>
                <c:pt idx="86">
                  <c:v>8803000</c:v>
                </c:pt>
                <c:pt idx="87">
                  <c:v>8245000</c:v>
                </c:pt>
                <c:pt idx="88">
                  <c:v>8897000</c:v>
                </c:pt>
                <c:pt idx="89">
                  <c:v>8558000</c:v>
                </c:pt>
                <c:pt idx="90">
                  <c:v>8965000</c:v>
                </c:pt>
                <c:pt idx="91">
                  <c:v>8755000</c:v>
                </c:pt>
                <c:pt idx="92">
                  <c:v>8250000</c:v>
                </c:pt>
                <c:pt idx="93">
                  <c:v>7994000</c:v>
                </c:pt>
                <c:pt idx="94">
                  <c:v>7827000</c:v>
                </c:pt>
                <c:pt idx="95">
                  <c:v>7590000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70B-4E0E-A8A3-C80DB41EA123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8.8687499999999994E-5</c:v>
                </c:pt>
                <c:pt idx="98" formatCode="0.00E+00">
                  <c:v>1.7737499999999999E-4</c:v>
                </c:pt>
                <c:pt idx="99" formatCode="0.00E+00">
                  <c:v>2.6606249999999997E-4</c:v>
                </c:pt>
                <c:pt idx="100" formatCode="0.00E+00">
                  <c:v>3.5474999999999998E-4</c:v>
                </c:pt>
                <c:pt idx="101" formatCode="0.00E+00">
                  <c:v>4.4343749999999993E-4</c:v>
                </c:pt>
                <c:pt idx="102" formatCode="0.00E+00">
                  <c:v>5.3212499999999994E-4</c:v>
                </c:pt>
                <c:pt idx="103" formatCode="0.00E+00">
                  <c:v>6.2081249999999995E-4</c:v>
                </c:pt>
                <c:pt idx="104" formatCode="0.00E+00">
                  <c:v>7.0949999999999995E-4</c:v>
                </c:pt>
                <c:pt idx="105" formatCode="0.00E+00">
                  <c:v>8.4251249999999986E-4</c:v>
                </c:pt>
                <c:pt idx="106" formatCode="0.00E+00">
                  <c:v>9.7552499999999987E-4</c:v>
                </c:pt>
                <c:pt idx="107" formatCode="0.00E+00">
                  <c:v>1.1085374999999999E-3</c:v>
                </c:pt>
                <c:pt idx="108" formatCode="0.00E+00">
                  <c:v>1.2415499999999999E-3</c:v>
                </c:pt>
                <c:pt idx="109" formatCode="0.00E+00">
                  <c:v>1.3745624999999999E-3</c:v>
                </c:pt>
                <c:pt idx="110" formatCode="0.00E+00">
                  <c:v>1.5075749999999999E-3</c:v>
                </c:pt>
                <c:pt idx="111" formatCode="0.00E+00">
                  <c:v>1.6405874999999999E-3</c:v>
                </c:pt>
                <c:pt idx="112" formatCode="0.00E+00">
                  <c:v>1.7736E-3</c:v>
                </c:pt>
                <c:pt idx="113" formatCode="0.00E+00">
                  <c:v>1.9953387499999998E-3</c:v>
                </c:pt>
                <c:pt idx="114" formatCode="0.00E+00">
                  <c:v>2.2170774999999998E-3</c:v>
                </c:pt>
                <c:pt idx="115" formatCode="0.00E+00">
                  <c:v>2.4388162499999998E-3</c:v>
                </c:pt>
                <c:pt idx="116" formatCode="0.00E+00">
                  <c:v>2.6605549999999998E-3</c:v>
                </c:pt>
                <c:pt idx="117" formatCode="0.00E+00">
                  <c:v>2.8822937499999998E-3</c:v>
                </c:pt>
                <c:pt idx="118" formatCode="0.00E+00">
                  <c:v>3.1040324999999998E-3</c:v>
                </c:pt>
                <c:pt idx="119" formatCode="0.00E+00">
                  <c:v>3.3257712499999998E-3</c:v>
                </c:pt>
                <c:pt idx="120" formatCode="0.00E+00">
                  <c:v>3.5475099999999998E-3</c:v>
                </c:pt>
                <c:pt idx="121" formatCode="0.00E+00">
                  <c:v>3.9909500000000001E-3</c:v>
                </c:pt>
                <c:pt idx="122" formatCode="0.00E+00">
                  <c:v>4.4343899999999999E-3</c:v>
                </c:pt>
                <c:pt idx="123" formatCode="0.00E+00">
                  <c:v>4.8778299999999997E-3</c:v>
                </c:pt>
                <c:pt idx="124" formatCode="0.00E+00">
                  <c:v>5.3212700000000003E-3</c:v>
                </c:pt>
                <c:pt idx="125" formatCode="0.00E+00">
                  <c:v>5.764710000000001E-3</c:v>
                </c:pt>
                <c:pt idx="126" formatCode="0.00E+00">
                  <c:v>6.2081500000000008E-3</c:v>
                </c:pt>
                <c:pt idx="127" formatCode="0.00E+00">
                  <c:v>6.6515900000000006E-3</c:v>
                </c:pt>
                <c:pt idx="128" formatCode="0.00E+00">
                  <c:v>7.0950300000000004E-3</c:v>
                </c:pt>
                <c:pt idx="129" formatCode="0.00E+00">
                  <c:v>8.4253512500000009E-3</c:v>
                </c:pt>
                <c:pt idx="130" formatCode="0.00E+00">
                  <c:v>9.7556724999999997E-3</c:v>
                </c:pt>
                <c:pt idx="131" formatCode="0.00E+00">
                  <c:v>1.108599375E-2</c:v>
                </c:pt>
                <c:pt idx="132" formatCode="0.00E+00">
                  <c:v>1.2416315000000001E-2</c:v>
                </c:pt>
                <c:pt idx="133" formatCode="0.00E+00">
                  <c:v>1.3746636249999999E-2</c:v>
                </c:pt>
                <c:pt idx="134" formatCode="0.00E+00">
                  <c:v>1.50769575E-2</c:v>
                </c:pt>
                <c:pt idx="135" formatCode="0.00E+00">
                  <c:v>1.640727875E-2</c:v>
                </c:pt>
                <c:pt idx="136" formatCode="0.00E+00">
                  <c:v>1.7737599999999999E-2</c:v>
                </c:pt>
                <c:pt idx="137" formatCode="0.00E+00">
                  <c:v>1.9954799999999998E-2</c:v>
                </c:pt>
                <c:pt idx="138" formatCode="0.00E+00">
                  <c:v>2.2171999999999997E-2</c:v>
                </c:pt>
                <c:pt idx="139" formatCode="0.00E+00">
                  <c:v>2.43892E-2</c:v>
                </c:pt>
                <c:pt idx="140" formatCode="0.00E+00">
                  <c:v>2.6606399999999999E-2</c:v>
                </c:pt>
                <c:pt idx="141" formatCode="0.00E+00">
                  <c:v>2.8823599999999998E-2</c:v>
                </c:pt>
                <c:pt idx="142" formatCode="0.00E+00">
                  <c:v>3.10408E-2</c:v>
                </c:pt>
                <c:pt idx="143" formatCode="0.00E+00">
                  <c:v>3.3257999999999996E-2</c:v>
                </c:pt>
                <c:pt idx="144" formatCode="0.00E+00">
                  <c:v>3.5475199999999998E-2</c:v>
                </c:pt>
                <c:pt idx="145" formatCode="0.00E+00">
                  <c:v>3.9909587499999996E-2</c:v>
                </c:pt>
                <c:pt idx="146" formatCode="0.00E+00">
                  <c:v>4.4343974999999994E-2</c:v>
                </c:pt>
                <c:pt idx="147" formatCode="0.00E+00">
                  <c:v>4.8778362499999992E-2</c:v>
                </c:pt>
                <c:pt idx="148" formatCode="0.00E+00">
                  <c:v>5.3212749999999996E-2</c:v>
                </c:pt>
                <c:pt idx="149" formatCode="0.00E+00">
                  <c:v>5.7647137500000001E-2</c:v>
                </c:pt>
                <c:pt idx="150" formatCode="0.00E+00">
                  <c:v>6.2081524999999999E-2</c:v>
                </c:pt>
                <c:pt idx="151" formatCode="0.00E+00">
                  <c:v>7.0950299999999994E-2</c:v>
                </c:pt>
                <c:pt idx="152" formatCode="0.00E+00">
                  <c:v>8.4253512499999988E-2</c:v>
                </c:pt>
                <c:pt idx="153" formatCode="0.00E+00">
                  <c:v>9.7556724999999997E-2</c:v>
                </c:pt>
                <c:pt idx="154" formatCode="0.00E+00">
                  <c:v>0.11085993750000001</c:v>
                </c:pt>
                <c:pt idx="155" formatCode="0.00E+00">
                  <c:v>0.12416315</c:v>
                </c:pt>
                <c:pt idx="156" formatCode="0.00E+00">
                  <c:v>0.15076957499999999</c:v>
                </c:pt>
                <c:pt idx="157" formatCode="0.00E+00">
                  <c:v>0.17737600000000001</c:v>
                </c:pt>
                <c:pt idx="158" formatCode="0.00E+00">
                  <c:v>0.26606350000000001</c:v>
                </c:pt>
                <c:pt idx="159" formatCode="0.00E+00">
                  <c:v>0.35475099999999998</c:v>
                </c:pt>
                <c:pt idx="160" formatCode="0.00E+00">
                  <c:v>0.70950299999999999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20499179.708003562</c:v>
                </c:pt>
                <c:pt idx="97" formatCode="0.00E+00">
                  <c:v>20346910.139541723</c:v>
                </c:pt>
                <c:pt idx="98" formatCode="0.00E+00">
                  <c:v>20170962.555609971</c:v>
                </c:pt>
                <c:pt idx="99" formatCode="0.00E+00">
                  <c:v>19988319.29090973</c:v>
                </c:pt>
                <c:pt idx="100" formatCode="0.00E+00">
                  <c:v>19803360.251795474</c:v>
                </c:pt>
                <c:pt idx="101" formatCode="0.00E+00">
                  <c:v>19618275.311090969</c:v>
                </c:pt>
                <c:pt idx="102" formatCode="0.00E+00">
                  <c:v>19434363.138061378</c:v>
                </c:pt>
                <c:pt idx="103" formatCode="0.00E+00">
                  <c:v>19252458.176666975</c:v>
                </c:pt>
                <c:pt idx="104" formatCode="0.00E+00">
                  <c:v>19073118.76527714</c:v>
                </c:pt>
                <c:pt idx="105" formatCode="0.00E+00">
                  <c:v>18809753.585525177</c:v>
                </c:pt>
                <c:pt idx="106" formatCode="0.00E+00">
                  <c:v>18553791.751187123</c:v>
                </c:pt>
                <c:pt idx="107" formatCode="0.00E+00">
                  <c:v>18305657.568507787</c:v>
                </c:pt>
                <c:pt idx="108" formatCode="0.00E+00">
                  <c:v>18065533.714431621</c:v>
                </c:pt>
                <c:pt idx="109" formatCode="0.00E+00">
                  <c:v>17833444.678949248</c:v>
                </c:pt>
                <c:pt idx="110" formatCode="0.00E+00">
                  <c:v>17609309.587325022</c:v>
                </c:pt>
                <c:pt idx="111" formatCode="0.00E+00">
                  <c:v>17392977.09658397</c:v>
                </c:pt>
                <c:pt idx="112" formatCode="0.00E+00">
                  <c:v>17184249.166040279</c:v>
                </c:pt>
                <c:pt idx="113" formatCode="0.00E+00">
                  <c:v>16852565.531299725</c:v>
                </c:pt>
                <c:pt idx="114" formatCode="0.00E+00">
                  <c:v>16540219.525294308</c:v>
                </c:pt>
                <c:pt idx="115" formatCode="0.00E+00">
                  <c:v>16246007.120843552</c:v>
                </c:pt>
                <c:pt idx="116" formatCode="0.00E+00">
                  <c:v>15968732.032205444</c:v>
                </c:pt>
                <c:pt idx="117" formatCode="0.00E+00">
                  <c:v>15707238.330026779</c:v>
                </c:pt>
                <c:pt idx="118" formatCode="0.00E+00">
                  <c:v>15460428.129719861</c:v>
                </c:pt>
                <c:pt idx="119" formatCode="0.00E+00">
                  <c:v>15227270.20138146</c:v>
                </c:pt>
                <c:pt idx="120" formatCode="0.00E+00">
                  <c:v>15006803.032685976</c:v>
                </c:pt>
                <c:pt idx="121" formatCode="0.00E+00">
                  <c:v>14600472.259749468</c:v>
                </c:pt>
                <c:pt idx="122" formatCode="0.00E+00">
                  <c:v>14235044.404396521</c:v>
                </c:pt>
                <c:pt idx="123" formatCode="0.00E+00">
                  <c:v>13905121.670703067</c:v>
                </c:pt>
                <c:pt idx="124" formatCode="0.00E+00">
                  <c:v>13606127.17591561</c:v>
                </c:pt>
                <c:pt idx="125" formatCode="0.00E+00">
                  <c:v>13334178.15261374</c:v>
                </c:pt>
                <c:pt idx="126" formatCode="0.00E+00">
                  <c:v>13085973.681535278</c:v>
                </c:pt>
                <c:pt idx="127" formatCode="0.00E+00">
                  <c:v>12858698.94927185</c:v>
                </c:pt>
                <c:pt idx="128" formatCode="0.00E+00">
                  <c:v>12649945.123872142</c:v>
                </c:pt>
                <c:pt idx="129" formatCode="0.00E+00">
                  <c:v>12115494.214230912</c:v>
                </c:pt>
                <c:pt idx="130" formatCode="0.00E+00">
                  <c:v>11688087.95894677</c:v>
                </c:pt>
                <c:pt idx="131" formatCode="0.00E+00">
                  <c:v>11339442.445801489</c:v>
                </c:pt>
                <c:pt idx="132" formatCode="0.00E+00">
                  <c:v>11050224.425944444</c:v>
                </c:pt>
                <c:pt idx="133" formatCode="0.00E+00">
                  <c:v>10806831.764221599</c:v>
                </c:pt>
                <c:pt idx="134" formatCode="0.00E+00">
                  <c:v>10599448.005588789</c:v>
                </c:pt>
                <c:pt idx="135" formatCode="0.00E+00">
                  <c:v>10420828.543580309</c:v>
                </c:pt>
                <c:pt idx="136" formatCode="0.00E+00">
                  <c:v>10265520.360405866</c:v>
                </c:pt>
                <c:pt idx="137" formatCode="0.00E+00">
                  <c:v>10047559.804281311</c:v>
                </c:pt>
                <c:pt idx="138" formatCode="0.00E+00">
                  <c:v>9869031.2614417411</c:v>
                </c:pt>
                <c:pt idx="139" formatCode="0.00E+00">
                  <c:v>9720331.1412863377</c:v>
                </c:pt>
                <c:pt idx="140" formatCode="0.00E+00">
                  <c:v>9594705.7653694898</c:v>
                </c:pt>
                <c:pt idx="141" formatCode="0.00E+00">
                  <c:v>9487275.0719242375</c:v>
                </c:pt>
                <c:pt idx="142" formatCode="0.00E+00">
                  <c:v>9394429.7161313817</c:v>
                </c:pt>
                <c:pt idx="143" formatCode="0.00E+00">
                  <c:v>9313445.6653486043</c:v>
                </c:pt>
                <c:pt idx="144" formatCode="0.00E+00">
                  <c:v>9242230.3229942191</c:v>
                </c:pt>
                <c:pt idx="145" formatCode="0.00E+00">
                  <c:v>9122915.5800977573</c:v>
                </c:pt>
                <c:pt idx="146" formatCode="0.00E+00">
                  <c:v>9027032.9961431753</c:v>
                </c:pt>
                <c:pt idx="147" formatCode="0.00E+00">
                  <c:v>8948406.9915030766</c:v>
                </c:pt>
                <c:pt idx="148" formatCode="0.00E+00">
                  <c:v>8882839.028041672</c:v>
                </c:pt>
                <c:pt idx="149" formatCode="0.00E+00">
                  <c:v>8827379.0623110402</c:v>
                </c:pt>
                <c:pt idx="150" formatCode="0.00E+00">
                  <c:v>8779895.9486147203</c:v>
                </c:pt>
                <c:pt idx="151" formatCode="0.00E+00">
                  <c:v>8702940.4750688765</c:v>
                </c:pt>
                <c:pt idx="152" formatCode="0.00E+00">
                  <c:v>8618383.5112105291</c:v>
                </c:pt>
                <c:pt idx="153" formatCode="0.00E+00">
                  <c:v>8557400.9770978484</c:v>
                </c:pt>
                <c:pt idx="154" formatCode="0.00E+00">
                  <c:v>8511460.9088492859</c:v>
                </c:pt>
                <c:pt idx="155" formatCode="0.00E+00">
                  <c:v>8475680.8805845995</c:v>
                </c:pt>
                <c:pt idx="156" formatCode="0.00E+00">
                  <c:v>8423704.7688699178</c:v>
                </c:pt>
                <c:pt idx="157" formatCode="0.00E+00">
                  <c:v>8387894.5336395307</c:v>
                </c:pt>
                <c:pt idx="158" formatCode="0.00E+00">
                  <c:v>8322035.4550466761</c:v>
                </c:pt>
                <c:pt idx="159" formatCode="0.00E+00">
                  <c:v>8290322.3803096358</c:v>
                </c:pt>
                <c:pt idx="160" formatCode="0.00E+00">
                  <c:v>8245185.8770475946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70B-4E0E-A8A3-C80DB41EA1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4878463"/>
        <c:axId val="1"/>
      </c:scatterChart>
      <c:valAx>
        <c:axId val="1114878463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114878463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6.0993091873326501E-2"/>
          <c:w val="0.68009217477419914"/>
          <c:h val="0.81786336876073307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3.5474999999999998E-4</c:v>
                </c:pt>
                <c:pt idx="9">
                  <c:v>3.5474999999999998E-4</c:v>
                </c:pt>
                <c:pt idx="10">
                  <c:v>3.5474999999999998E-4</c:v>
                </c:pt>
                <c:pt idx="11">
                  <c:v>3.5474999999999998E-4</c:v>
                </c:pt>
                <c:pt idx="12">
                  <c:v>3.5474999999999998E-4</c:v>
                </c:pt>
                <c:pt idx="13">
                  <c:v>3.5474999999999998E-4</c:v>
                </c:pt>
                <c:pt idx="14">
                  <c:v>3.5474999999999998E-4</c:v>
                </c:pt>
                <c:pt idx="15">
                  <c:v>3.5474999999999998E-4</c:v>
                </c:pt>
                <c:pt idx="16">
                  <c:v>7.0949999999999995E-4</c:v>
                </c:pt>
                <c:pt idx="17">
                  <c:v>7.0949999999999995E-4</c:v>
                </c:pt>
                <c:pt idx="18">
                  <c:v>7.0949999999999995E-4</c:v>
                </c:pt>
                <c:pt idx="19">
                  <c:v>7.0949999999999995E-4</c:v>
                </c:pt>
                <c:pt idx="20">
                  <c:v>7.0949999999999995E-4</c:v>
                </c:pt>
                <c:pt idx="21">
                  <c:v>7.0949999999999995E-4</c:v>
                </c:pt>
                <c:pt idx="22">
                  <c:v>7.0949999999999995E-4</c:v>
                </c:pt>
                <c:pt idx="23">
                  <c:v>7.0949999999999995E-4</c:v>
                </c:pt>
                <c:pt idx="24">
                  <c:v>1.7736E-3</c:v>
                </c:pt>
                <c:pt idx="25">
                  <c:v>1.7736E-3</c:v>
                </c:pt>
                <c:pt idx="26">
                  <c:v>1.7736E-3</c:v>
                </c:pt>
                <c:pt idx="27">
                  <c:v>1.7736E-3</c:v>
                </c:pt>
                <c:pt idx="28">
                  <c:v>1.7736E-3</c:v>
                </c:pt>
                <c:pt idx="29">
                  <c:v>1.7736E-3</c:v>
                </c:pt>
                <c:pt idx="30">
                  <c:v>1.7736E-3</c:v>
                </c:pt>
                <c:pt idx="31">
                  <c:v>1.7736E-3</c:v>
                </c:pt>
                <c:pt idx="32">
                  <c:v>3.5475099999999998E-3</c:v>
                </c:pt>
                <c:pt idx="33">
                  <c:v>3.5475099999999998E-3</c:v>
                </c:pt>
                <c:pt idx="34">
                  <c:v>3.5475099999999998E-3</c:v>
                </c:pt>
                <c:pt idx="35">
                  <c:v>3.5475099999999998E-3</c:v>
                </c:pt>
                <c:pt idx="36">
                  <c:v>3.5475099999999998E-3</c:v>
                </c:pt>
                <c:pt idx="37">
                  <c:v>3.5475099999999998E-3</c:v>
                </c:pt>
                <c:pt idx="38">
                  <c:v>3.5475099999999998E-3</c:v>
                </c:pt>
                <c:pt idx="39">
                  <c:v>3.5475099999999998E-3</c:v>
                </c:pt>
                <c:pt idx="40">
                  <c:v>7.0950300000000004E-3</c:v>
                </c:pt>
                <c:pt idx="41">
                  <c:v>7.0950300000000004E-3</c:v>
                </c:pt>
                <c:pt idx="42">
                  <c:v>7.0950300000000004E-3</c:v>
                </c:pt>
                <c:pt idx="43">
                  <c:v>7.0950300000000004E-3</c:v>
                </c:pt>
                <c:pt idx="44">
                  <c:v>7.0950300000000004E-3</c:v>
                </c:pt>
                <c:pt idx="45">
                  <c:v>7.0950300000000004E-3</c:v>
                </c:pt>
                <c:pt idx="46">
                  <c:v>7.0950300000000004E-3</c:v>
                </c:pt>
                <c:pt idx="47">
                  <c:v>7.0950300000000004E-3</c:v>
                </c:pt>
                <c:pt idx="48">
                  <c:v>1.7737599999999999E-2</c:v>
                </c:pt>
                <c:pt idx="49">
                  <c:v>1.7737599999999999E-2</c:v>
                </c:pt>
                <c:pt idx="50">
                  <c:v>1.7737599999999999E-2</c:v>
                </c:pt>
                <c:pt idx="51">
                  <c:v>1.7737599999999999E-2</c:v>
                </c:pt>
                <c:pt idx="52">
                  <c:v>1.7737599999999999E-2</c:v>
                </c:pt>
                <c:pt idx="53">
                  <c:v>1.7737599999999999E-2</c:v>
                </c:pt>
                <c:pt idx="54">
                  <c:v>1.7737599999999999E-2</c:v>
                </c:pt>
                <c:pt idx="55">
                  <c:v>1.7737599999999999E-2</c:v>
                </c:pt>
                <c:pt idx="56">
                  <c:v>3.5475199999999998E-2</c:v>
                </c:pt>
                <c:pt idx="57">
                  <c:v>3.5475199999999998E-2</c:v>
                </c:pt>
                <c:pt idx="58">
                  <c:v>3.5475199999999998E-2</c:v>
                </c:pt>
                <c:pt idx="59">
                  <c:v>3.5475199999999998E-2</c:v>
                </c:pt>
                <c:pt idx="60">
                  <c:v>3.5475199999999998E-2</c:v>
                </c:pt>
                <c:pt idx="61">
                  <c:v>3.5475199999999998E-2</c:v>
                </c:pt>
                <c:pt idx="62">
                  <c:v>3.5475199999999998E-2</c:v>
                </c:pt>
                <c:pt idx="63">
                  <c:v>3.5475199999999998E-2</c:v>
                </c:pt>
                <c:pt idx="64">
                  <c:v>7.0950299999999994E-2</c:v>
                </c:pt>
                <c:pt idx="65">
                  <c:v>7.0950299999999994E-2</c:v>
                </c:pt>
                <c:pt idx="66">
                  <c:v>7.0950299999999994E-2</c:v>
                </c:pt>
                <c:pt idx="67">
                  <c:v>7.0950299999999994E-2</c:v>
                </c:pt>
                <c:pt idx="68">
                  <c:v>7.0950299999999994E-2</c:v>
                </c:pt>
                <c:pt idx="69">
                  <c:v>7.0950299999999994E-2</c:v>
                </c:pt>
                <c:pt idx="70">
                  <c:v>7.0950299999999994E-2</c:v>
                </c:pt>
                <c:pt idx="71">
                  <c:v>7.0950299999999994E-2</c:v>
                </c:pt>
                <c:pt idx="72">
                  <c:v>0.17737600000000001</c:v>
                </c:pt>
                <c:pt idx="73">
                  <c:v>0.17737600000000001</c:v>
                </c:pt>
                <c:pt idx="74">
                  <c:v>0.17737600000000001</c:v>
                </c:pt>
                <c:pt idx="75">
                  <c:v>0.17737600000000001</c:v>
                </c:pt>
                <c:pt idx="76">
                  <c:v>0.17737600000000001</c:v>
                </c:pt>
                <c:pt idx="77">
                  <c:v>0.17737600000000001</c:v>
                </c:pt>
                <c:pt idx="78">
                  <c:v>0.17737600000000001</c:v>
                </c:pt>
                <c:pt idx="79">
                  <c:v>0.17737600000000001</c:v>
                </c:pt>
                <c:pt idx="80">
                  <c:v>0.35475099999999998</c:v>
                </c:pt>
                <c:pt idx="81">
                  <c:v>0.35475099999999998</c:v>
                </c:pt>
                <c:pt idx="82">
                  <c:v>0.35475099999999998</c:v>
                </c:pt>
                <c:pt idx="83">
                  <c:v>0.35475099999999998</c:v>
                </c:pt>
                <c:pt idx="84">
                  <c:v>0.35475099999999998</c:v>
                </c:pt>
                <c:pt idx="85">
                  <c:v>0.35475099999999998</c:v>
                </c:pt>
                <c:pt idx="86">
                  <c:v>0.35475099999999998</c:v>
                </c:pt>
                <c:pt idx="87">
                  <c:v>0.35475099999999998</c:v>
                </c:pt>
                <c:pt idx="88">
                  <c:v>0.70950299999999999</c:v>
                </c:pt>
                <c:pt idx="89">
                  <c:v>0.70950299999999999</c:v>
                </c:pt>
                <c:pt idx="90">
                  <c:v>0.70950299999999999</c:v>
                </c:pt>
                <c:pt idx="91">
                  <c:v>0.70950299999999999</c:v>
                </c:pt>
                <c:pt idx="92">
                  <c:v>0.70950299999999999</c:v>
                </c:pt>
                <c:pt idx="93">
                  <c:v>0.70950299999999999</c:v>
                </c:pt>
                <c:pt idx="94">
                  <c:v>0.70950299999999999</c:v>
                </c:pt>
                <c:pt idx="95">
                  <c:v>0.70950299999999999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28090000</c:v>
                </c:pt>
                <c:pt idx="1">
                  <c:v>27360000</c:v>
                </c:pt>
                <c:pt idx="2">
                  <c:v>26310000</c:v>
                </c:pt>
                <c:pt idx="3">
                  <c:v>26240000</c:v>
                </c:pt>
                <c:pt idx="4">
                  <c:v>25400000</c:v>
                </c:pt>
                <c:pt idx="5">
                  <c:v>26410000</c:v>
                </c:pt>
                <c:pt idx="6">
                  <c:v>25820000</c:v>
                </c:pt>
                <c:pt idx="7">
                  <c:v>25420000</c:v>
                </c:pt>
                <c:pt idx="8">
                  <c:v>24950000</c:v>
                </c:pt>
                <c:pt idx="9">
                  <c:v>23670000</c:v>
                </c:pt>
                <c:pt idx="10">
                  <c:v>23410000</c:v>
                </c:pt>
                <c:pt idx="11">
                  <c:v>23630000</c:v>
                </c:pt>
                <c:pt idx="12">
                  <c:v>24200000</c:v>
                </c:pt>
                <c:pt idx="13">
                  <c:v>24110000</c:v>
                </c:pt>
                <c:pt idx="14">
                  <c:v>23590000</c:v>
                </c:pt>
                <c:pt idx="15">
                  <c:v>24050000</c:v>
                </c:pt>
                <c:pt idx="16">
                  <c:v>24150000</c:v>
                </c:pt>
                <c:pt idx="17">
                  <c:v>22400000</c:v>
                </c:pt>
                <c:pt idx="18">
                  <c:v>22120000</c:v>
                </c:pt>
                <c:pt idx="19">
                  <c:v>21860000</c:v>
                </c:pt>
                <c:pt idx="20">
                  <c:v>21730000</c:v>
                </c:pt>
                <c:pt idx="21">
                  <c:v>21900000</c:v>
                </c:pt>
                <c:pt idx="22">
                  <c:v>21860000</c:v>
                </c:pt>
                <c:pt idx="23">
                  <c:v>23070000</c:v>
                </c:pt>
                <c:pt idx="24">
                  <c:v>20830000</c:v>
                </c:pt>
                <c:pt idx="25">
                  <c:v>20210000</c:v>
                </c:pt>
                <c:pt idx="26">
                  <c:v>19070000</c:v>
                </c:pt>
                <c:pt idx="27">
                  <c:v>19560000</c:v>
                </c:pt>
                <c:pt idx="28">
                  <c:v>19150000</c:v>
                </c:pt>
                <c:pt idx="29">
                  <c:v>20180000</c:v>
                </c:pt>
                <c:pt idx="30">
                  <c:v>19600000</c:v>
                </c:pt>
                <c:pt idx="31">
                  <c:v>19340000</c:v>
                </c:pt>
                <c:pt idx="32">
                  <c:v>17540000</c:v>
                </c:pt>
                <c:pt idx="33">
                  <c:v>16850000</c:v>
                </c:pt>
                <c:pt idx="34">
                  <c:v>16850000</c:v>
                </c:pt>
                <c:pt idx="35">
                  <c:v>16990000</c:v>
                </c:pt>
                <c:pt idx="36">
                  <c:v>16680000</c:v>
                </c:pt>
                <c:pt idx="37">
                  <c:v>16790000</c:v>
                </c:pt>
                <c:pt idx="38">
                  <c:v>17220000</c:v>
                </c:pt>
                <c:pt idx="39">
                  <c:v>17330000</c:v>
                </c:pt>
                <c:pt idx="40">
                  <c:v>14660000</c:v>
                </c:pt>
                <c:pt idx="41">
                  <c:v>13330000</c:v>
                </c:pt>
                <c:pt idx="42">
                  <c:v>13670000</c:v>
                </c:pt>
                <c:pt idx="43">
                  <c:v>13420000</c:v>
                </c:pt>
                <c:pt idx="44">
                  <c:v>13380000</c:v>
                </c:pt>
                <c:pt idx="45">
                  <c:v>13620000</c:v>
                </c:pt>
                <c:pt idx="46">
                  <c:v>13740000</c:v>
                </c:pt>
                <c:pt idx="47">
                  <c:v>13570000</c:v>
                </c:pt>
                <c:pt idx="48">
                  <c:v>11330000</c:v>
                </c:pt>
                <c:pt idx="49">
                  <c:v>10430000</c:v>
                </c:pt>
                <c:pt idx="50">
                  <c:v>10900000</c:v>
                </c:pt>
                <c:pt idx="51">
                  <c:v>10490000</c:v>
                </c:pt>
                <c:pt idx="52">
                  <c:v>10200000</c:v>
                </c:pt>
                <c:pt idx="53">
                  <c:v>9886000</c:v>
                </c:pt>
                <c:pt idx="54">
                  <c:v>10020000</c:v>
                </c:pt>
                <c:pt idx="55">
                  <c:v>10800000</c:v>
                </c:pt>
                <c:pt idx="56">
                  <c:v>8489000</c:v>
                </c:pt>
                <c:pt idx="57">
                  <c:v>8287000</c:v>
                </c:pt>
                <c:pt idx="58">
                  <c:v>7632000</c:v>
                </c:pt>
                <c:pt idx="59">
                  <c:v>7378000</c:v>
                </c:pt>
                <c:pt idx="60">
                  <c:v>7550000</c:v>
                </c:pt>
                <c:pt idx="61">
                  <c:v>8123000</c:v>
                </c:pt>
                <c:pt idx="62">
                  <c:v>8011000</c:v>
                </c:pt>
                <c:pt idx="63">
                  <c:v>7923000</c:v>
                </c:pt>
                <c:pt idx="64">
                  <c:v>7122000</c:v>
                </c:pt>
                <c:pt idx="65">
                  <c:v>6598000</c:v>
                </c:pt>
                <c:pt idx="66">
                  <c:v>6647000</c:v>
                </c:pt>
                <c:pt idx="67">
                  <c:v>6035000</c:v>
                </c:pt>
                <c:pt idx="68">
                  <c:v>5983000</c:v>
                </c:pt>
                <c:pt idx="69">
                  <c:v>6152000</c:v>
                </c:pt>
                <c:pt idx="70">
                  <c:v>6360000</c:v>
                </c:pt>
                <c:pt idx="71">
                  <c:v>6507000</c:v>
                </c:pt>
                <c:pt idx="72">
                  <c:v>5582000</c:v>
                </c:pt>
                <c:pt idx="73">
                  <c:v>5337000</c:v>
                </c:pt>
                <c:pt idx="74">
                  <c:v>5737000</c:v>
                </c:pt>
                <c:pt idx="75">
                  <c:v>5186000</c:v>
                </c:pt>
                <c:pt idx="76">
                  <c:v>5162000</c:v>
                </c:pt>
                <c:pt idx="77">
                  <c:v>5048000</c:v>
                </c:pt>
                <c:pt idx="78">
                  <c:v>5012000</c:v>
                </c:pt>
                <c:pt idx="79">
                  <c:v>4695000</c:v>
                </c:pt>
                <c:pt idx="80">
                  <c:v>5377000</c:v>
                </c:pt>
                <c:pt idx="81">
                  <c:v>5472000</c:v>
                </c:pt>
                <c:pt idx="82">
                  <c:v>5384000</c:v>
                </c:pt>
                <c:pt idx="83">
                  <c:v>5082000</c:v>
                </c:pt>
                <c:pt idx="84">
                  <c:v>4626000</c:v>
                </c:pt>
                <c:pt idx="85">
                  <c:v>4490000</c:v>
                </c:pt>
                <c:pt idx="86">
                  <c:v>4680000</c:v>
                </c:pt>
                <c:pt idx="87">
                  <c:v>4147000</c:v>
                </c:pt>
                <c:pt idx="88">
                  <c:v>5927000</c:v>
                </c:pt>
                <c:pt idx="89">
                  <c:v>5681000</c:v>
                </c:pt>
                <c:pt idx="90">
                  <c:v>5592000</c:v>
                </c:pt>
                <c:pt idx="91">
                  <c:v>5554000</c:v>
                </c:pt>
                <c:pt idx="92">
                  <c:v>5197000</c:v>
                </c:pt>
                <c:pt idx="93">
                  <c:v>5066000</c:v>
                </c:pt>
                <c:pt idx="94">
                  <c:v>5169000</c:v>
                </c:pt>
                <c:pt idx="95">
                  <c:v>4931000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D06-4B51-9498-F5C0F7DCCFA1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4.4343749999999997E-5</c:v>
                </c:pt>
                <c:pt idx="98" formatCode="0.00E+00">
                  <c:v>8.8687499999999994E-5</c:v>
                </c:pt>
                <c:pt idx="99" formatCode="0.00E+00">
                  <c:v>1.3303124999999998E-4</c:v>
                </c:pt>
                <c:pt idx="100" formatCode="0.00E+00">
                  <c:v>1.7737499999999999E-4</c:v>
                </c:pt>
                <c:pt idx="101" formatCode="0.00E+00">
                  <c:v>2.2171874999999996E-4</c:v>
                </c:pt>
                <c:pt idx="102" formatCode="0.00E+00">
                  <c:v>2.6606249999999997E-4</c:v>
                </c:pt>
                <c:pt idx="103" formatCode="0.00E+00">
                  <c:v>3.1040624999999997E-4</c:v>
                </c:pt>
                <c:pt idx="104" formatCode="0.00E+00">
                  <c:v>3.5474999999999998E-4</c:v>
                </c:pt>
                <c:pt idx="105" formatCode="0.00E+00">
                  <c:v>3.9909374999999993E-4</c:v>
                </c:pt>
                <c:pt idx="106" formatCode="0.00E+00">
                  <c:v>4.4343749999999993E-4</c:v>
                </c:pt>
                <c:pt idx="107" formatCode="0.00E+00">
                  <c:v>4.8778124999999993E-4</c:v>
                </c:pt>
                <c:pt idx="108" formatCode="0.00E+00">
                  <c:v>5.3212499999999994E-4</c:v>
                </c:pt>
                <c:pt idx="109" formatCode="0.00E+00">
                  <c:v>5.7646874999999994E-4</c:v>
                </c:pt>
                <c:pt idx="110" formatCode="0.00E+00">
                  <c:v>6.2081249999999995E-4</c:v>
                </c:pt>
                <c:pt idx="111" formatCode="0.00E+00">
                  <c:v>6.6515624999999995E-4</c:v>
                </c:pt>
                <c:pt idx="112" formatCode="0.00E+00">
                  <c:v>7.0949999999999995E-4</c:v>
                </c:pt>
                <c:pt idx="113" formatCode="0.00E+00">
                  <c:v>8.4251249999999986E-4</c:v>
                </c:pt>
                <c:pt idx="114" formatCode="0.00E+00">
                  <c:v>9.7552499999999987E-4</c:v>
                </c:pt>
                <c:pt idx="115" formatCode="0.00E+00">
                  <c:v>1.1085374999999999E-3</c:v>
                </c:pt>
                <c:pt idx="116" formatCode="0.00E+00">
                  <c:v>1.2415499999999999E-3</c:v>
                </c:pt>
                <c:pt idx="117" formatCode="0.00E+00">
                  <c:v>1.3745624999999999E-3</c:v>
                </c:pt>
                <c:pt idx="118" formatCode="0.00E+00">
                  <c:v>1.5075749999999999E-3</c:v>
                </c:pt>
                <c:pt idx="119" formatCode="0.00E+00">
                  <c:v>1.6405874999999999E-3</c:v>
                </c:pt>
                <c:pt idx="120" formatCode="0.00E+00">
                  <c:v>1.7736E-3</c:v>
                </c:pt>
                <c:pt idx="121" formatCode="0.00E+00">
                  <c:v>1.9953387499999998E-3</c:v>
                </c:pt>
                <c:pt idx="122" formatCode="0.00E+00">
                  <c:v>2.2170774999999998E-3</c:v>
                </c:pt>
                <c:pt idx="123" formatCode="0.00E+00">
                  <c:v>2.4388162499999998E-3</c:v>
                </c:pt>
                <c:pt idx="124" formatCode="0.00E+00">
                  <c:v>2.6605549999999998E-3</c:v>
                </c:pt>
                <c:pt idx="125" formatCode="0.00E+00">
                  <c:v>2.8822937499999998E-3</c:v>
                </c:pt>
                <c:pt idx="126" formatCode="0.00E+00">
                  <c:v>3.1040324999999998E-3</c:v>
                </c:pt>
                <c:pt idx="127" formatCode="0.00E+00">
                  <c:v>3.3257712499999998E-3</c:v>
                </c:pt>
                <c:pt idx="128" formatCode="0.00E+00">
                  <c:v>3.5475099999999998E-3</c:v>
                </c:pt>
                <c:pt idx="129" formatCode="0.00E+00">
                  <c:v>3.9909500000000001E-3</c:v>
                </c:pt>
                <c:pt idx="130" formatCode="0.00E+00">
                  <c:v>4.4343899999999999E-3</c:v>
                </c:pt>
                <c:pt idx="131" formatCode="0.00E+00">
                  <c:v>4.8778299999999997E-3</c:v>
                </c:pt>
                <c:pt idx="132" formatCode="0.00E+00">
                  <c:v>5.3212700000000003E-3</c:v>
                </c:pt>
                <c:pt idx="133" formatCode="0.00E+00">
                  <c:v>5.764710000000001E-3</c:v>
                </c:pt>
                <c:pt idx="134" formatCode="0.00E+00">
                  <c:v>6.2081500000000008E-3</c:v>
                </c:pt>
                <c:pt idx="135" formatCode="0.00E+00">
                  <c:v>6.6515900000000006E-3</c:v>
                </c:pt>
                <c:pt idx="136" formatCode="0.00E+00">
                  <c:v>7.0950300000000004E-3</c:v>
                </c:pt>
                <c:pt idx="137" formatCode="0.00E+00">
                  <c:v>8.4253512500000009E-3</c:v>
                </c:pt>
                <c:pt idx="138" formatCode="0.00E+00">
                  <c:v>9.7556724999999997E-3</c:v>
                </c:pt>
                <c:pt idx="139" formatCode="0.00E+00">
                  <c:v>1.108599375E-2</c:v>
                </c:pt>
                <c:pt idx="140" formatCode="0.00E+00">
                  <c:v>1.2416315000000001E-2</c:v>
                </c:pt>
                <c:pt idx="141" formatCode="0.00E+00">
                  <c:v>1.3746636249999999E-2</c:v>
                </c:pt>
                <c:pt idx="142" formatCode="0.00E+00">
                  <c:v>1.50769575E-2</c:v>
                </c:pt>
                <c:pt idx="143" formatCode="0.00E+00">
                  <c:v>1.640727875E-2</c:v>
                </c:pt>
                <c:pt idx="144" formatCode="0.00E+00">
                  <c:v>1.7737599999999999E-2</c:v>
                </c:pt>
                <c:pt idx="145" formatCode="0.00E+00">
                  <c:v>1.9954799999999998E-2</c:v>
                </c:pt>
                <c:pt idx="146" formatCode="0.00E+00">
                  <c:v>2.2171999999999997E-2</c:v>
                </c:pt>
                <c:pt idx="147" formatCode="0.00E+00">
                  <c:v>2.43892E-2</c:v>
                </c:pt>
                <c:pt idx="148" formatCode="0.00E+00">
                  <c:v>2.6606399999999999E-2</c:v>
                </c:pt>
                <c:pt idx="149" formatCode="0.00E+00">
                  <c:v>2.8823599999999998E-2</c:v>
                </c:pt>
                <c:pt idx="150" formatCode="0.00E+00">
                  <c:v>3.10408E-2</c:v>
                </c:pt>
                <c:pt idx="151" formatCode="0.00E+00">
                  <c:v>3.3257999999999996E-2</c:v>
                </c:pt>
                <c:pt idx="152" formatCode="0.00E+00">
                  <c:v>3.5475199999999998E-2</c:v>
                </c:pt>
                <c:pt idx="153" formatCode="0.00E+00">
                  <c:v>3.9909587499999996E-2</c:v>
                </c:pt>
                <c:pt idx="154" formatCode="0.00E+00">
                  <c:v>4.4343974999999994E-2</c:v>
                </c:pt>
                <c:pt idx="155" formatCode="0.00E+00">
                  <c:v>4.8778362499999992E-2</c:v>
                </c:pt>
                <c:pt idx="156" formatCode="0.00E+00">
                  <c:v>5.3212749999999996E-2</c:v>
                </c:pt>
                <c:pt idx="157" formatCode="0.00E+00">
                  <c:v>5.7647137500000001E-2</c:v>
                </c:pt>
                <c:pt idx="158" formatCode="0.00E+00">
                  <c:v>6.2081524999999999E-2</c:v>
                </c:pt>
                <c:pt idx="159" formatCode="0.00E+00">
                  <c:v>6.6515912499999996E-2</c:v>
                </c:pt>
                <c:pt idx="160" formatCode="0.00E+00">
                  <c:v>7.0950299999999994E-2</c:v>
                </c:pt>
                <c:pt idx="161" formatCode="0.00E+00">
                  <c:v>8.4253512499999988E-2</c:v>
                </c:pt>
                <c:pt idx="162" formatCode="0.00E+00">
                  <c:v>9.7556724999999997E-2</c:v>
                </c:pt>
                <c:pt idx="163" formatCode="0.00E+00">
                  <c:v>0.11085993750000001</c:v>
                </c:pt>
                <c:pt idx="164" formatCode="0.00E+00">
                  <c:v>0.12416315</c:v>
                </c:pt>
                <c:pt idx="165" formatCode="0.00E+00">
                  <c:v>0.13746636249999999</c:v>
                </c:pt>
                <c:pt idx="166" formatCode="0.00E+00">
                  <c:v>0.15076957499999999</c:v>
                </c:pt>
                <c:pt idx="167" formatCode="0.00E+00">
                  <c:v>0.16407278749999998</c:v>
                </c:pt>
                <c:pt idx="168" formatCode="0.00E+00">
                  <c:v>0.17737600000000001</c:v>
                </c:pt>
                <c:pt idx="169" formatCode="0.00E+00">
                  <c:v>0.19954787499999999</c:v>
                </c:pt>
                <c:pt idx="170" formatCode="0.00E+00">
                  <c:v>0.22171974999999999</c:v>
                </c:pt>
                <c:pt idx="171" formatCode="0.00E+00">
                  <c:v>0.243891625</c:v>
                </c:pt>
                <c:pt idx="172" formatCode="0.00E+00">
                  <c:v>0.26606350000000001</c:v>
                </c:pt>
                <c:pt idx="173" formatCode="0.00E+00">
                  <c:v>0.28823537500000002</c:v>
                </c:pt>
                <c:pt idx="174" formatCode="0.00E+00">
                  <c:v>0.31040725000000002</c:v>
                </c:pt>
                <c:pt idx="175" formatCode="0.00E+00">
                  <c:v>0.33257912499999998</c:v>
                </c:pt>
                <c:pt idx="176" formatCode="0.00E+00">
                  <c:v>0.35475099999999998</c:v>
                </c:pt>
                <c:pt idx="177" formatCode="0.00E+00">
                  <c:v>0.39909499999999998</c:v>
                </c:pt>
                <c:pt idx="178" formatCode="0.00E+00">
                  <c:v>0.44343900000000003</c:v>
                </c:pt>
                <c:pt idx="179" formatCode="0.00E+00">
                  <c:v>0.48778300000000002</c:v>
                </c:pt>
                <c:pt idx="180" formatCode="0.00E+00">
                  <c:v>0.53212700000000002</c:v>
                </c:pt>
                <c:pt idx="181" formatCode="0.00E+00">
                  <c:v>0.57647099999999996</c:v>
                </c:pt>
                <c:pt idx="182" formatCode="0.00E+00">
                  <c:v>0.62081500000000001</c:v>
                </c:pt>
                <c:pt idx="183" formatCode="0.00E+00">
                  <c:v>0.70950299999999999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26255422.987558227</c:v>
                </c:pt>
                <c:pt idx="97" formatCode="0.00E+00">
                  <c:v>25809725.134804264</c:v>
                </c:pt>
                <c:pt idx="98" formatCode="0.00E+00">
                  <c:v>25481128.875153411</c:v>
                </c:pt>
                <c:pt idx="99" formatCode="0.00E+00">
                  <c:v>25190973.290812552</c:v>
                </c:pt>
                <c:pt idx="100" formatCode="0.00E+00">
                  <c:v>24925344.562418107</c:v>
                </c:pt>
                <c:pt idx="101" formatCode="0.00E+00">
                  <c:v>24677863.567614742</c:v>
                </c:pt>
                <c:pt idx="102" formatCode="0.00E+00">
                  <c:v>24444832.523382392</c:v>
                </c:pt>
                <c:pt idx="103" formatCode="0.00E+00">
                  <c:v>24223825.173388258</c:v>
                </c:pt>
                <c:pt idx="104" formatCode="0.00E+00">
                  <c:v>24013120.627135467</c:v>
                </c:pt>
                <c:pt idx="105" formatCode="0.00E+00">
                  <c:v>23811430.964303583</c:v>
                </c:pt>
                <c:pt idx="106" formatCode="0.00E+00">
                  <c:v>23617753.679751586</c:v>
                </c:pt>
                <c:pt idx="107" formatCode="0.00E+00">
                  <c:v>23431284.689027913</c:v>
                </c:pt>
                <c:pt idx="108" formatCode="0.00E+00">
                  <c:v>23251363.656197142</c:v>
                </c:pt>
                <c:pt idx="109" formatCode="0.00E+00">
                  <c:v>23077437.872380152</c:v>
                </c:pt>
                <c:pt idx="110" formatCode="0.00E+00">
                  <c:v>22909037.409035023</c:v>
                </c:pt>
                <c:pt idx="111" formatCode="0.00E+00">
                  <c:v>22745757.449740503</c:v>
                </c:pt>
                <c:pt idx="112" formatCode="0.00E+00">
                  <c:v>22587245.371824786</c:v>
                </c:pt>
                <c:pt idx="113" formatCode="0.00E+00">
                  <c:v>22137446.232317988</c:v>
                </c:pt>
                <c:pt idx="114" formatCode="0.00E+00">
                  <c:v>21721214.617038637</c:v>
                </c:pt>
                <c:pt idx="115" formatCode="0.00E+00">
                  <c:v>21333591.204674419</c:v>
                </c:pt>
                <c:pt idx="116" formatCode="0.00E+00">
                  <c:v>20970773.212231167</c:v>
                </c:pt>
                <c:pt idx="117" formatCode="0.00E+00">
                  <c:v>20629750.361999664</c:v>
                </c:pt>
                <c:pt idx="118" formatCode="0.00E+00">
                  <c:v>20308080.848049432</c:v>
                </c:pt>
                <c:pt idx="119" formatCode="0.00E+00">
                  <c:v>20003745.365767736</c:v>
                </c:pt>
                <c:pt idx="120" formatCode="0.00E+00">
                  <c:v>19715047.640858509</c:v>
                </c:pt>
                <c:pt idx="121" formatCode="0.00E+00">
                  <c:v>19264707.158132862</c:v>
                </c:pt>
                <c:pt idx="122" formatCode="0.00E+00">
                  <c:v>18848376.430733826</c:v>
                </c:pt>
                <c:pt idx="123" formatCode="0.00E+00">
                  <c:v>18461658.135770436</c:v>
                </c:pt>
                <c:pt idx="124" formatCode="0.00E+00">
                  <c:v>18100978.191411123</c:v>
                </c:pt>
                <c:pt idx="125" formatCode="0.00E+00">
                  <c:v>17763383.901020806</c:v>
                </c:pt>
                <c:pt idx="126" formatCode="0.00E+00">
                  <c:v>17446402.650889069</c:v>
                </c:pt>
                <c:pt idx="127" formatCode="0.00E+00">
                  <c:v>17147939.977669939</c:v>
                </c:pt>
                <c:pt idx="128" formatCode="0.00E+00">
                  <c:v>16866204.174408827</c:v>
                </c:pt>
                <c:pt idx="129" formatCode="0.00E+00">
                  <c:v>16346973.177366976</c:v>
                </c:pt>
                <c:pt idx="130" formatCode="0.00E+00">
                  <c:v>15878518.450644244</c:v>
                </c:pt>
                <c:pt idx="131" formatCode="0.00E+00">
                  <c:v>15452993.603830799</c:v>
                </c:pt>
                <c:pt idx="132" formatCode="0.00E+00">
                  <c:v>15064197.637664989</c:v>
                </c:pt>
                <c:pt idx="133" formatCode="0.00E+00">
                  <c:v>14707143.889395386</c:v>
                </c:pt>
                <c:pt idx="134" formatCode="0.00E+00">
                  <c:v>14377762.860010065</c:v>
                </c:pt>
                <c:pt idx="135" formatCode="0.00E+00">
                  <c:v>14072691.36833458</c:v>
                </c:pt>
                <c:pt idx="136" formatCode="0.00E+00">
                  <c:v>13789119.298117165</c:v>
                </c:pt>
                <c:pt idx="137" formatCode="0.00E+00">
                  <c:v>13045392.734596897</c:v>
                </c:pt>
                <c:pt idx="138" formatCode="0.00E+00">
                  <c:v>12427843.39201046</c:v>
                </c:pt>
                <c:pt idx="139" formatCode="0.00E+00">
                  <c:v>11905147.958747473</c:v>
                </c:pt>
                <c:pt idx="140" formatCode="0.00E+00">
                  <c:v>11455879.296409402</c:v>
                </c:pt>
                <c:pt idx="141" formatCode="0.00E+00">
                  <c:v>11064803.116550172</c:v>
                </c:pt>
                <c:pt idx="142" formatCode="0.00E+00">
                  <c:v>10720747.032337459</c:v>
                </c:pt>
                <c:pt idx="143" formatCode="0.00E+00">
                  <c:v>10415305.581799466</c:v>
                </c:pt>
                <c:pt idx="144" formatCode="0.00E+00">
                  <c:v>10142017.854321152</c:v>
                </c:pt>
                <c:pt idx="145" formatCode="0.00E+00">
                  <c:v>9744730.5900757685</c:v>
                </c:pt>
                <c:pt idx="146" formatCode="0.00E+00">
                  <c:v>9405588.3889833372</c:v>
                </c:pt>
                <c:pt idx="147" formatCode="0.00E+00">
                  <c:v>9112194.600136742</c:v>
                </c:pt>
                <c:pt idx="148" formatCode="0.00E+00">
                  <c:v>8855516.1839207895</c:v>
                </c:pt>
                <c:pt idx="149" formatCode="0.00E+00">
                  <c:v>8628800.2813874222</c:v>
                </c:pt>
                <c:pt idx="150" formatCode="0.00E+00">
                  <c:v>8426888.0835303292</c:v>
                </c:pt>
                <c:pt idx="151" formatCode="0.00E+00">
                  <c:v>8245764.6467133537</c:v>
                </c:pt>
                <c:pt idx="152" formatCode="0.00E+00">
                  <c:v>8082254.4852483431</c:v>
                </c:pt>
                <c:pt idx="153" formatCode="0.00E+00">
                  <c:v>7798363.8616641387</c:v>
                </c:pt>
                <c:pt idx="154" formatCode="0.00E+00">
                  <c:v>7559953.0869027656</c:v>
                </c:pt>
                <c:pt idx="155" formatCode="0.00E+00">
                  <c:v>7356557.7271777391</c:v>
                </c:pt>
                <c:pt idx="156" formatCode="0.00E+00">
                  <c:v>7180745.4644160178</c:v>
                </c:pt>
                <c:pt idx="157" formatCode="0.00E+00">
                  <c:v>7027081.6827548053</c:v>
                </c:pt>
                <c:pt idx="158" formatCode="0.00E+00">
                  <c:v>6891494.1571804378</c:v>
                </c:pt>
                <c:pt idx="159" formatCode="0.00E+00">
                  <c:v>6770867.2365567693</c:v>
                </c:pt>
                <c:pt idx="160" formatCode="0.00E+00">
                  <c:v>6662773.8549849559</c:v>
                </c:pt>
                <c:pt idx="161" formatCode="0.00E+00">
                  <c:v>6396296.2320809094</c:v>
                </c:pt>
                <c:pt idx="162" formatCode="0.00E+00">
                  <c:v>6192017.9813613119</c:v>
                </c:pt>
                <c:pt idx="163" formatCode="0.00E+00">
                  <c:v>6029918.3683681516</c:v>
                </c:pt>
                <c:pt idx="164" formatCode="0.00E+00">
                  <c:v>5897831.6983282631</c:v>
                </c:pt>
                <c:pt idx="165" formatCode="0.00E+00">
                  <c:v>5787914.7745955335</c:v>
                </c:pt>
                <c:pt idx="166" formatCode="0.00E+00">
                  <c:v>5694871.0800006157</c:v>
                </c:pt>
                <c:pt idx="167" formatCode="0.00E+00">
                  <c:v>5614987.6585343042</c:v>
                </c:pt>
                <c:pt idx="168" formatCode="0.00E+00">
                  <c:v>5545580.2678201012</c:v>
                </c:pt>
                <c:pt idx="169" formatCode="0.00E+00">
                  <c:v>5447995.8057921762</c:v>
                </c:pt>
                <c:pt idx="170" formatCode="0.00E+00">
                  <c:v>5367649.6061595604</c:v>
                </c:pt>
                <c:pt idx="171" formatCode="0.00E+00">
                  <c:v>5300230.8525304226</c:v>
                </c:pt>
                <c:pt idx="172" formatCode="0.00E+00">
                  <c:v>5242772.0102315899</c:v>
                </c:pt>
                <c:pt idx="173" formatCode="0.00E+00">
                  <c:v>5193160.0211515781</c:v>
                </c:pt>
                <c:pt idx="174" formatCode="0.00E+00">
                  <c:v>5149847.3423048081</c:v>
                </c:pt>
                <c:pt idx="175" formatCode="0.00E+00">
                  <c:v>5111673.3189946366</c:v>
                </c:pt>
                <c:pt idx="176" formatCode="0.00E+00">
                  <c:v>5077749.5389844431</c:v>
                </c:pt>
                <c:pt idx="177" formatCode="0.00E+00">
                  <c:v>5020028.3409294849</c:v>
                </c:pt>
                <c:pt idx="178" formatCode="0.00E+00">
                  <c:v>4972674.6918683518</c:v>
                </c:pt>
                <c:pt idx="179" formatCode="0.00E+00">
                  <c:v>4933058.7441976536</c:v>
                </c:pt>
                <c:pt idx="180" formatCode="0.00E+00">
                  <c:v>4899380.4470319208</c:v>
                </c:pt>
                <c:pt idx="181" formatCode="0.00E+00">
                  <c:v>4870364.2009376707</c:v>
                </c:pt>
                <c:pt idx="182" formatCode="0.00E+00">
                  <c:v>4845079.6168705579</c:v>
                </c:pt>
                <c:pt idx="183" formatCode="0.00E+00">
                  <c:v>4803088.8987382017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D06-4B51-9498-F5C0F7DCCF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849231"/>
        <c:axId val="1"/>
      </c:scatterChart>
      <c:valAx>
        <c:axId val="42849231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42849231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57931885292"/>
          <c:y val="6.099306548961813E-2"/>
          <c:w val="0.68009227885235091"/>
          <c:h val="0.81786344754735663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3.5474999999999998E-4</c:v>
                </c:pt>
                <c:pt idx="9">
                  <c:v>3.5474999999999998E-4</c:v>
                </c:pt>
                <c:pt idx="10">
                  <c:v>3.5474999999999998E-4</c:v>
                </c:pt>
                <c:pt idx="11">
                  <c:v>3.5474999999999998E-4</c:v>
                </c:pt>
                <c:pt idx="12">
                  <c:v>3.5474999999999998E-4</c:v>
                </c:pt>
                <c:pt idx="13">
                  <c:v>3.5474999999999998E-4</c:v>
                </c:pt>
                <c:pt idx="14">
                  <c:v>3.5474999999999998E-4</c:v>
                </c:pt>
                <c:pt idx="15">
                  <c:v>3.5474999999999998E-4</c:v>
                </c:pt>
                <c:pt idx="16">
                  <c:v>7.0949999999999995E-4</c:v>
                </c:pt>
                <c:pt idx="17">
                  <c:v>7.0949999999999995E-4</c:v>
                </c:pt>
                <c:pt idx="18">
                  <c:v>7.0949999999999995E-4</c:v>
                </c:pt>
                <c:pt idx="19">
                  <c:v>7.0949999999999995E-4</c:v>
                </c:pt>
                <c:pt idx="20">
                  <c:v>7.0949999999999995E-4</c:v>
                </c:pt>
                <c:pt idx="21">
                  <c:v>7.0949999999999995E-4</c:v>
                </c:pt>
                <c:pt idx="22">
                  <c:v>7.0949999999999995E-4</c:v>
                </c:pt>
                <c:pt idx="23">
                  <c:v>7.0949999999999995E-4</c:v>
                </c:pt>
                <c:pt idx="24">
                  <c:v>1.7736E-3</c:v>
                </c:pt>
                <c:pt idx="25">
                  <c:v>1.7736E-3</c:v>
                </c:pt>
                <c:pt idx="26">
                  <c:v>1.7736E-3</c:v>
                </c:pt>
                <c:pt idx="27">
                  <c:v>1.7736E-3</c:v>
                </c:pt>
                <c:pt idx="28">
                  <c:v>1.7736E-3</c:v>
                </c:pt>
                <c:pt idx="29">
                  <c:v>1.7736E-3</c:v>
                </c:pt>
                <c:pt idx="30">
                  <c:v>1.7736E-3</c:v>
                </c:pt>
                <c:pt idx="31">
                  <c:v>1.7736E-3</c:v>
                </c:pt>
                <c:pt idx="32">
                  <c:v>3.5475099999999998E-3</c:v>
                </c:pt>
                <c:pt idx="33">
                  <c:v>3.5475099999999998E-3</c:v>
                </c:pt>
                <c:pt idx="34">
                  <c:v>3.5475099999999998E-3</c:v>
                </c:pt>
                <c:pt idx="35">
                  <c:v>3.5475099999999998E-3</c:v>
                </c:pt>
                <c:pt idx="36">
                  <c:v>3.5475099999999998E-3</c:v>
                </c:pt>
                <c:pt idx="37">
                  <c:v>3.5475099999999998E-3</c:v>
                </c:pt>
                <c:pt idx="38">
                  <c:v>3.5475099999999998E-3</c:v>
                </c:pt>
                <c:pt idx="39">
                  <c:v>3.5475099999999998E-3</c:v>
                </c:pt>
                <c:pt idx="40">
                  <c:v>7.0950300000000004E-3</c:v>
                </c:pt>
                <c:pt idx="41">
                  <c:v>7.0950300000000004E-3</c:v>
                </c:pt>
                <c:pt idx="42">
                  <c:v>7.0950300000000004E-3</c:v>
                </c:pt>
                <c:pt idx="43">
                  <c:v>7.0950300000000004E-3</c:v>
                </c:pt>
                <c:pt idx="44">
                  <c:v>7.0950300000000004E-3</c:v>
                </c:pt>
                <c:pt idx="45">
                  <c:v>7.0950300000000004E-3</c:v>
                </c:pt>
                <c:pt idx="46">
                  <c:v>7.0950300000000004E-3</c:v>
                </c:pt>
                <c:pt idx="47">
                  <c:v>7.0950300000000004E-3</c:v>
                </c:pt>
                <c:pt idx="48">
                  <c:v>1.7737599999999999E-2</c:v>
                </c:pt>
                <c:pt idx="49">
                  <c:v>1.7737599999999999E-2</c:v>
                </c:pt>
                <c:pt idx="50">
                  <c:v>1.7737599999999999E-2</c:v>
                </c:pt>
                <c:pt idx="51">
                  <c:v>1.7737599999999999E-2</c:v>
                </c:pt>
                <c:pt idx="52">
                  <c:v>1.7737599999999999E-2</c:v>
                </c:pt>
                <c:pt idx="53">
                  <c:v>1.7737599999999999E-2</c:v>
                </c:pt>
                <c:pt idx="54">
                  <c:v>1.7737599999999999E-2</c:v>
                </c:pt>
                <c:pt idx="55">
                  <c:v>1.7737599999999999E-2</c:v>
                </c:pt>
                <c:pt idx="56">
                  <c:v>3.5475199999999998E-2</c:v>
                </c:pt>
                <c:pt idx="57">
                  <c:v>3.5475199999999998E-2</c:v>
                </c:pt>
                <c:pt idx="58">
                  <c:v>3.5475199999999998E-2</c:v>
                </c:pt>
                <c:pt idx="59">
                  <c:v>3.5475199999999998E-2</c:v>
                </c:pt>
                <c:pt idx="60">
                  <c:v>3.5475199999999998E-2</c:v>
                </c:pt>
                <c:pt idx="61">
                  <c:v>3.5475199999999998E-2</c:v>
                </c:pt>
                <c:pt idx="62">
                  <c:v>3.5475199999999998E-2</c:v>
                </c:pt>
                <c:pt idx="63">
                  <c:v>3.5475199999999998E-2</c:v>
                </c:pt>
                <c:pt idx="64">
                  <c:v>7.0950299999999994E-2</c:v>
                </c:pt>
                <c:pt idx="65">
                  <c:v>7.0950299999999994E-2</c:v>
                </c:pt>
                <c:pt idx="66">
                  <c:v>7.0950299999999994E-2</c:v>
                </c:pt>
                <c:pt idx="67">
                  <c:v>7.0950299999999994E-2</c:v>
                </c:pt>
                <c:pt idx="68">
                  <c:v>7.0950299999999994E-2</c:v>
                </c:pt>
                <c:pt idx="69">
                  <c:v>7.0950299999999994E-2</c:v>
                </c:pt>
                <c:pt idx="70">
                  <c:v>7.0950299999999994E-2</c:v>
                </c:pt>
                <c:pt idx="71">
                  <c:v>7.0950299999999994E-2</c:v>
                </c:pt>
                <c:pt idx="72">
                  <c:v>0.17737600000000001</c:v>
                </c:pt>
                <c:pt idx="73">
                  <c:v>0.17737600000000001</c:v>
                </c:pt>
                <c:pt idx="74">
                  <c:v>0.17737600000000001</c:v>
                </c:pt>
                <c:pt idx="75">
                  <c:v>0.17737600000000001</c:v>
                </c:pt>
                <c:pt idx="76">
                  <c:v>0.17737600000000001</c:v>
                </c:pt>
                <c:pt idx="77">
                  <c:v>0.17737600000000001</c:v>
                </c:pt>
                <c:pt idx="78">
                  <c:v>0.17737600000000001</c:v>
                </c:pt>
                <c:pt idx="79">
                  <c:v>0.17737600000000001</c:v>
                </c:pt>
                <c:pt idx="80">
                  <c:v>0.35475099999999998</c:v>
                </c:pt>
                <c:pt idx="81">
                  <c:v>0.35475099999999998</c:v>
                </c:pt>
                <c:pt idx="82">
                  <c:v>0.35475099999999998</c:v>
                </c:pt>
                <c:pt idx="83">
                  <c:v>0.35475099999999998</c:v>
                </c:pt>
                <c:pt idx="84">
                  <c:v>0.35475099999999998</c:v>
                </c:pt>
                <c:pt idx="85">
                  <c:v>0.35475099999999998</c:v>
                </c:pt>
                <c:pt idx="86">
                  <c:v>0.35475099999999998</c:v>
                </c:pt>
                <c:pt idx="87">
                  <c:v>0.35475099999999998</c:v>
                </c:pt>
                <c:pt idx="88">
                  <c:v>0.70950299999999999</c:v>
                </c:pt>
                <c:pt idx="89">
                  <c:v>0.70950299999999999</c:v>
                </c:pt>
                <c:pt idx="90">
                  <c:v>0.70950299999999999</c:v>
                </c:pt>
                <c:pt idx="91">
                  <c:v>0.70950299999999999</c:v>
                </c:pt>
                <c:pt idx="92">
                  <c:v>0.70950299999999999</c:v>
                </c:pt>
                <c:pt idx="93">
                  <c:v>0.70950299999999999</c:v>
                </c:pt>
                <c:pt idx="94">
                  <c:v>0.70950299999999999</c:v>
                </c:pt>
                <c:pt idx="95">
                  <c:v>0.70950299999999999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33050000</c:v>
                </c:pt>
                <c:pt idx="1">
                  <c:v>34630000</c:v>
                </c:pt>
                <c:pt idx="2">
                  <c:v>32240000</c:v>
                </c:pt>
                <c:pt idx="3">
                  <c:v>32460000</c:v>
                </c:pt>
                <c:pt idx="4">
                  <c:v>31520000</c:v>
                </c:pt>
                <c:pt idx="5">
                  <c:v>33240000</c:v>
                </c:pt>
                <c:pt idx="6">
                  <c:v>32120000</c:v>
                </c:pt>
                <c:pt idx="7">
                  <c:v>34080000</c:v>
                </c:pt>
                <c:pt idx="8">
                  <c:v>31280000</c:v>
                </c:pt>
                <c:pt idx="9">
                  <c:v>29830000</c:v>
                </c:pt>
                <c:pt idx="10">
                  <c:v>29800000</c:v>
                </c:pt>
                <c:pt idx="11">
                  <c:v>31290000</c:v>
                </c:pt>
                <c:pt idx="12">
                  <c:v>31790000</c:v>
                </c:pt>
                <c:pt idx="13">
                  <c:v>29700000</c:v>
                </c:pt>
                <c:pt idx="14">
                  <c:v>30010000</c:v>
                </c:pt>
                <c:pt idx="15">
                  <c:v>30550000</c:v>
                </c:pt>
                <c:pt idx="16">
                  <c:v>30120000</c:v>
                </c:pt>
                <c:pt idx="17">
                  <c:v>29020000</c:v>
                </c:pt>
                <c:pt idx="18">
                  <c:v>28630000</c:v>
                </c:pt>
                <c:pt idx="19">
                  <c:v>27540000</c:v>
                </c:pt>
                <c:pt idx="20">
                  <c:v>28710000</c:v>
                </c:pt>
                <c:pt idx="21">
                  <c:v>27680000</c:v>
                </c:pt>
                <c:pt idx="22">
                  <c:v>28280000</c:v>
                </c:pt>
                <c:pt idx="23">
                  <c:v>28920000</c:v>
                </c:pt>
                <c:pt idx="24">
                  <c:v>25860000</c:v>
                </c:pt>
                <c:pt idx="25">
                  <c:v>25530000</c:v>
                </c:pt>
                <c:pt idx="26">
                  <c:v>24080000</c:v>
                </c:pt>
                <c:pt idx="27">
                  <c:v>23920000</c:v>
                </c:pt>
                <c:pt idx="28">
                  <c:v>24030000</c:v>
                </c:pt>
                <c:pt idx="29">
                  <c:v>25250000</c:v>
                </c:pt>
                <c:pt idx="30">
                  <c:v>25810000</c:v>
                </c:pt>
                <c:pt idx="31">
                  <c:v>26220000</c:v>
                </c:pt>
                <c:pt idx="32">
                  <c:v>21940000</c:v>
                </c:pt>
                <c:pt idx="33">
                  <c:v>21060000</c:v>
                </c:pt>
                <c:pt idx="34">
                  <c:v>20310000</c:v>
                </c:pt>
                <c:pt idx="35">
                  <c:v>20630000</c:v>
                </c:pt>
                <c:pt idx="36">
                  <c:v>20940000</c:v>
                </c:pt>
                <c:pt idx="37">
                  <c:v>22470000</c:v>
                </c:pt>
                <c:pt idx="38">
                  <c:v>23960000</c:v>
                </c:pt>
                <c:pt idx="39">
                  <c:v>23040000</c:v>
                </c:pt>
                <c:pt idx="40">
                  <c:v>16880000</c:v>
                </c:pt>
                <c:pt idx="41">
                  <c:v>16050000</c:v>
                </c:pt>
                <c:pt idx="42">
                  <c:v>15880000</c:v>
                </c:pt>
                <c:pt idx="43">
                  <c:v>15470000</c:v>
                </c:pt>
                <c:pt idx="44">
                  <c:v>15880000</c:v>
                </c:pt>
                <c:pt idx="45">
                  <c:v>16290000</c:v>
                </c:pt>
                <c:pt idx="46">
                  <c:v>16640000</c:v>
                </c:pt>
                <c:pt idx="47">
                  <c:v>16950000</c:v>
                </c:pt>
                <c:pt idx="48">
                  <c:v>12210000</c:v>
                </c:pt>
                <c:pt idx="49">
                  <c:v>11180000</c:v>
                </c:pt>
                <c:pt idx="50">
                  <c:v>11470000</c:v>
                </c:pt>
                <c:pt idx="51">
                  <c:v>11560000</c:v>
                </c:pt>
                <c:pt idx="52">
                  <c:v>11050000</c:v>
                </c:pt>
                <c:pt idx="53">
                  <c:v>11010000</c:v>
                </c:pt>
                <c:pt idx="54">
                  <c:v>11280000</c:v>
                </c:pt>
                <c:pt idx="55">
                  <c:v>12320000</c:v>
                </c:pt>
                <c:pt idx="56">
                  <c:v>8533000</c:v>
                </c:pt>
                <c:pt idx="57">
                  <c:v>8583000</c:v>
                </c:pt>
                <c:pt idx="58">
                  <c:v>7856000</c:v>
                </c:pt>
                <c:pt idx="59">
                  <c:v>7864000</c:v>
                </c:pt>
                <c:pt idx="60">
                  <c:v>7797000</c:v>
                </c:pt>
                <c:pt idx="61">
                  <c:v>8401000</c:v>
                </c:pt>
                <c:pt idx="62">
                  <c:v>8232000</c:v>
                </c:pt>
                <c:pt idx="63">
                  <c:v>8075000</c:v>
                </c:pt>
                <c:pt idx="64">
                  <c:v>6386000</c:v>
                </c:pt>
                <c:pt idx="65">
                  <c:v>6143000</c:v>
                </c:pt>
                <c:pt idx="66">
                  <c:v>6161000</c:v>
                </c:pt>
                <c:pt idx="67">
                  <c:v>5681000</c:v>
                </c:pt>
                <c:pt idx="68">
                  <c:v>5726000</c:v>
                </c:pt>
                <c:pt idx="69">
                  <c:v>5788000</c:v>
                </c:pt>
                <c:pt idx="70">
                  <c:v>5908000</c:v>
                </c:pt>
                <c:pt idx="71">
                  <c:v>5984000</c:v>
                </c:pt>
                <c:pt idx="72">
                  <c:v>3951000</c:v>
                </c:pt>
                <c:pt idx="73">
                  <c:v>3776000</c:v>
                </c:pt>
                <c:pt idx="74">
                  <c:v>3835000</c:v>
                </c:pt>
                <c:pt idx="75">
                  <c:v>3605000</c:v>
                </c:pt>
                <c:pt idx="76">
                  <c:v>3437000</c:v>
                </c:pt>
                <c:pt idx="77">
                  <c:v>3490000</c:v>
                </c:pt>
                <c:pt idx="78">
                  <c:v>3383000</c:v>
                </c:pt>
                <c:pt idx="79">
                  <c:v>3150000</c:v>
                </c:pt>
                <c:pt idx="80">
                  <c:v>2598000</c:v>
                </c:pt>
                <c:pt idx="81">
                  <c:v>2741000</c:v>
                </c:pt>
                <c:pt idx="82">
                  <c:v>2566000</c:v>
                </c:pt>
                <c:pt idx="83">
                  <c:v>2157000</c:v>
                </c:pt>
                <c:pt idx="84">
                  <c:v>2182000</c:v>
                </c:pt>
                <c:pt idx="85">
                  <c:v>2233000</c:v>
                </c:pt>
                <c:pt idx="86">
                  <c:v>2165000</c:v>
                </c:pt>
                <c:pt idx="87">
                  <c:v>1949000</c:v>
                </c:pt>
                <c:pt idx="88">
                  <c:v>3676000</c:v>
                </c:pt>
                <c:pt idx="89">
                  <c:v>3532000</c:v>
                </c:pt>
                <c:pt idx="90">
                  <c:v>3489000</c:v>
                </c:pt>
                <c:pt idx="91">
                  <c:v>3378000</c:v>
                </c:pt>
                <c:pt idx="92">
                  <c:v>3231000</c:v>
                </c:pt>
                <c:pt idx="93">
                  <c:v>3135000</c:v>
                </c:pt>
                <c:pt idx="94">
                  <c:v>3206000</c:v>
                </c:pt>
                <c:pt idx="95">
                  <c:v>2853000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1AA-443E-8C8A-FAF74B4D41D0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4.4343749999999997E-5</c:v>
                </c:pt>
                <c:pt idx="98" formatCode="0.00E+00">
                  <c:v>8.8687499999999994E-5</c:v>
                </c:pt>
                <c:pt idx="99" formatCode="0.00E+00">
                  <c:v>1.3303124999999998E-4</c:v>
                </c:pt>
                <c:pt idx="100" formatCode="0.00E+00">
                  <c:v>1.7737499999999999E-4</c:v>
                </c:pt>
                <c:pt idx="101" formatCode="0.00E+00">
                  <c:v>2.2171874999999996E-4</c:v>
                </c:pt>
                <c:pt idx="102" formatCode="0.00E+00">
                  <c:v>2.6606249999999997E-4</c:v>
                </c:pt>
                <c:pt idx="103" formatCode="0.00E+00">
                  <c:v>3.1040624999999997E-4</c:v>
                </c:pt>
                <c:pt idx="104" formatCode="0.00E+00">
                  <c:v>3.5474999999999998E-4</c:v>
                </c:pt>
                <c:pt idx="105" formatCode="0.00E+00">
                  <c:v>3.9909374999999993E-4</c:v>
                </c:pt>
                <c:pt idx="106" formatCode="0.00E+00">
                  <c:v>4.4343749999999993E-4</c:v>
                </c:pt>
                <c:pt idx="107" formatCode="0.00E+00">
                  <c:v>4.8778124999999993E-4</c:v>
                </c:pt>
                <c:pt idx="108" formatCode="0.00E+00">
                  <c:v>5.3212499999999994E-4</c:v>
                </c:pt>
                <c:pt idx="109" formatCode="0.00E+00">
                  <c:v>5.7646874999999994E-4</c:v>
                </c:pt>
                <c:pt idx="110" formatCode="0.00E+00">
                  <c:v>6.2081249999999995E-4</c:v>
                </c:pt>
                <c:pt idx="111" formatCode="0.00E+00">
                  <c:v>6.6515624999999995E-4</c:v>
                </c:pt>
                <c:pt idx="112" formatCode="0.00E+00">
                  <c:v>7.0949999999999995E-4</c:v>
                </c:pt>
                <c:pt idx="113" formatCode="0.00E+00">
                  <c:v>8.4251249999999986E-4</c:v>
                </c:pt>
                <c:pt idx="114" formatCode="0.00E+00">
                  <c:v>9.7552499999999987E-4</c:v>
                </c:pt>
                <c:pt idx="115" formatCode="0.00E+00">
                  <c:v>1.1085374999999999E-3</c:v>
                </c:pt>
                <c:pt idx="116" formatCode="0.00E+00">
                  <c:v>1.2415499999999999E-3</c:v>
                </c:pt>
                <c:pt idx="117" formatCode="0.00E+00">
                  <c:v>1.3745624999999999E-3</c:v>
                </c:pt>
                <c:pt idx="118" formatCode="0.00E+00">
                  <c:v>1.5075749999999999E-3</c:v>
                </c:pt>
                <c:pt idx="119" formatCode="0.00E+00">
                  <c:v>1.6405874999999999E-3</c:v>
                </c:pt>
                <c:pt idx="120" formatCode="0.00E+00">
                  <c:v>1.7736E-3</c:v>
                </c:pt>
                <c:pt idx="121" formatCode="0.00E+00">
                  <c:v>1.9953387499999998E-3</c:v>
                </c:pt>
                <c:pt idx="122" formatCode="0.00E+00">
                  <c:v>2.2170774999999998E-3</c:v>
                </c:pt>
                <c:pt idx="123" formatCode="0.00E+00">
                  <c:v>2.4388162499999998E-3</c:v>
                </c:pt>
                <c:pt idx="124" formatCode="0.00E+00">
                  <c:v>2.6605549999999998E-3</c:v>
                </c:pt>
                <c:pt idx="125" formatCode="0.00E+00">
                  <c:v>2.8822937499999998E-3</c:v>
                </c:pt>
                <c:pt idx="126" formatCode="0.00E+00">
                  <c:v>3.1040324999999998E-3</c:v>
                </c:pt>
                <c:pt idx="127" formatCode="0.00E+00">
                  <c:v>3.3257712499999998E-3</c:v>
                </c:pt>
                <c:pt idx="128" formatCode="0.00E+00">
                  <c:v>3.5475099999999998E-3</c:v>
                </c:pt>
                <c:pt idx="129" formatCode="0.00E+00">
                  <c:v>3.9909500000000001E-3</c:v>
                </c:pt>
                <c:pt idx="130" formatCode="0.00E+00">
                  <c:v>4.4343899999999999E-3</c:v>
                </c:pt>
                <c:pt idx="131" formatCode="0.00E+00">
                  <c:v>4.8778299999999997E-3</c:v>
                </c:pt>
                <c:pt idx="132" formatCode="0.00E+00">
                  <c:v>5.3212700000000003E-3</c:v>
                </c:pt>
                <c:pt idx="133" formatCode="0.00E+00">
                  <c:v>5.764710000000001E-3</c:v>
                </c:pt>
                <c:pt idx="134" formatCode="0.00E+00">
                  <c:v>6.2081500000000008E-3</c:v>
                </c:pt>
                <c:pt idx="135" formatCode="0.00E+00">
                  <c:v>6.6515900000000006E-3</c:v>
                </c:pt>
                <c:pt idx="136" formatCode="0.00E+00">
                  <c:v>7.0950300000000004E-3</c:v>
                </c:pt>
                <c:pt idx="137" formatCode="0.00E+00">
                  <c:v>8.4253512500000009E-3</c:v>
                </c:pt>
                <c:pt idx="138" formatCode="0.00E+00">
                  <c:v>9.7556724999999997E-3</c:v>
                </c:pt>
                <c:pt idx="139" formatCode="0.00E+00">
                  <c:v>1.108599375E-2</c:v>
                </c:pt>
                <c:pt idx="140" formatCode="0.00E+00">
                  <c:v>1.2416315000000001E-2</c:v>
                </c:pt>
                <c:pt idx="141" formatCode="0.00E+00">
                  <c:v>1.3746636249999999E-2</c:v>
                </c:pt>
                <c:pt idx="142" formatCode="0.00E+00">
                  <c:v>1.50769575E-2</c:v>
                </c:pt>
                <c:pt idx="143" formatCode="0.00E+00">
                  <c:v>1.640727875E-2</c:v>
                </c:pt>
                <c:pt idx="144" formatCode="0.00E+00">
                  <c:v>1.7737599999999999E-2</c:v>
                </c:pt>
                <c:pt idx="145" formatCode="0.00E+00">
                  <c:v>1.9954799999999998E-2</c:v>
                </c:pt>
                <c:pt idx="146" formatCode="0.00E+00">
                  <c:v>2.2171999999999997E-2</c:v>
                </c:pt>
                <c:pt idx="147" formatCode="0.00E+00">
                  <c:v>2.43892E-2</c:v>
                </c:pt>
                <c:pt idx="148" formatCode="0.00E+00">
                  <c:v>2.6606399999999999E-2</c:v>
                </c:pt>
                <c:pt idx="149" formatCode="0.00E+00">
                  <c:v>2.8823599999999998E-2</c:v>
                </c:pt>
                <c:pt idx="150" formatCode="0.00E+00">
                  <c:v>3.10408E-2</c:v>
                </c:pt>
                <c:pt idx="151" formatCode="0.00E+00">
                  <c:v>3.3257999999999996E-2</c:v>
                </c:pt>
                <c:pt idx="152" formatCode="0.00E+00">
                  <c:v>3.5475199999999998E-2</c:v>
                </c:pt>
                <c:pt idx="153" formatCode="0.00E+00">
                  <c:v>3.9909587499999996E-2</c:v>
                </c:pt>
                <c:pt idx="154" formatCode="0.00E+00">
                  <c:v>4.4343974999999994E-2</c:v>
                </c:pt>
                <c:pt idx="155" formatCode="0.00E+00">
                  <c:v>4.8778362499999992E-2</c:v>
                </c:pt>
                <c:pt idx="156" formatCode="0.00E+00">
                  <c:v>5.3212749999999996E-2</c:v>
                </c:pt>
                <c:pt idx="157" formatCode="0.00E+00">
                  <c:v>5.7647137500000001E-2</c:v>
                </c:pt>
                <c:pt idx="158" formatCode="0.00E+00">
                  <c:v>6.2081524999999999E-2</c:v>
                </c:pt>
                <c:pt idx="159" formatCode="0.00E+00">
                  <c:v>6.6515912499999996E-2</c:v>
                </c:pt>
                <c:pt idx="160" formatCode="0.00E+00">
                  <c:v>7.0950299999999994E-2</c:v>
                </c:pt>
                <c:pt idx="161" formatCode="0.00E+00">
                  <c:v>8.4253512499999988E-2</c:v>
                </c:pt>
                <c:pt idx="162" formatCode="0.00E+00">
                  <c:v>9.7556724999999997E-2</c:v>
                </c:pt>
                <c:pt idx="163" formatCode="0.00E+00">
                  <c:v>0.11085993750000001</c:v>
                </c:pt>
                <c:pt idx="164" formatCode="0.00E+00">
                  <c:v>0.12416315</c:v>
                </c:pt>
                <c:pt idx="165" formatCode="0.00E+00">
                  <c:v>0.13746636249999999</c:v>
                </c:pt>
                <c:pt idx="166" formatCode="0.00E+00">
                  <c:v>0.15076957499999999</c:v>
                </c:pt>
                <c:pt idx="167" formatCode="0.00E+00">
                  <c:v>0.16407278749999998</c:v>
                </c:pt>
                <c:pt idx="168" formatCode="0.00E+00">
                  <c:v>0.17737600000000001</c:v>
                </c:pt>
                <c:pt idx="169" formatCode="0.00E+00">
                  <c:v>0.19954787499999999</c:v>
                </c:pt>
                <c:pt idx="170" formatCode="0.00E+00">
                  <c:v>0.22171974999999999</c:v>
                </c:pt>
                <c:pt idx="171" formatCode="0.00E+00">
                  <c:v>0.243891625</c:v>
                </c:pt>
                <c:pt idx="172" formatCode="0.00E+00">
                  <c:v>0.26606350000000001</c:v>
                </c:pt>
                <c:pt idx="173" formatCode="0.00E+00">
                  <c:v>0.28823537500000002</c:v>
                </c:pt>
                <c:pt idx="174" formatCode="0.00E+00">
                  <c:v>0.31040725000000002</c:v>
                </c:pt>
                <c:pt idx="175" formatCode="0.00E+00">
                  <c:v>0.33257912499999998</c:v>
                </c:pt>
                <c:pt idx="176" formatCode="0.00E+00">
                  <c:v>0.35475099999999998</c:v>
                </c:pt>
                <c:pt idx="177" formatCode="0.00E+00">
                  <c:v>0.39909499999999998</c:v>
                </c:pt>
                <c:pt idx="178" formatCode="0.00E+00">
                  <c:v>0.44343900000000003</c:v>
                </c:pt>
                <c:pt idx="179" formatCode="0.00E+00">
                  <c:v>0.48778300000000002</c:v>
                </c:pt>
                <c:pt idx="180" formatCode="0.00E+00">
                  <c:v>0.53212700000000002</c:v>
                </c:pt>
                <c:pt idx="181" formatCode="0.00E+00">
                  <c:v>0.57647099999999996</c:v>
                </c:pt>
                <c:pt idx="182" formatCode="0.00E+00">
                  <c:v>0.62081500000000001</c:v>
                </c:pt>
                <c:pt idx="183" formatCode="0.00E+00">
                  <c:v>0.66515900000000006</c:v>
                </c:pt>
                <c:pt idx="184" formatCode="0.00E+00">
                  <c:v>0.70950299999999999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32933020.760754652</c:v>
                </c:pt>
                <c:pt idx="97" formatCode="0.00E+00">
                  <c:v>32466012.726252541</c:v>
                </c:pt>
                <c:pt idx="98" formatCode="0.00E+00">
                  <c:v>32108031.884586159</c:v>
                </c:pt>
                <c:pt idx="99" formatCode="0.00E+00">
                  <c:v>31786596.123460501</c:v>
                </c:pt>
                <c:pt idx="100" formatCode="0.00E+00">
                  <c:v>31488668.193917684</c:v>
                </c:pt>
                <c:pt idx="101" formatCode="0.00E+00">
                  <c:v>31208258.261307046</c:v>
                </c:pt>
                <c:pt idx="102" formatCode="0.00E+00">
                  <c:v>30941890.878470305</c:v>
                </c:pt>
                <c:pt idx="103" formatCode="0.00E+00">
                  <c:v>30687284.079413012</c:v>
                </c:pt>
                <c:pt idx="104" formatCode="0.00E+00">
                  <c:v>30442818.124801442</c:v>
                </c:pt>
                <c:pt idx="105" formatCode="0.00E+00">
                  <c:v>30207279.7162061</c:v>
                </c:pt>
                <c:pt idx="106" formatCode="0.00E+00">
                  <c:v>29979723.402292337</c:v>
                </c:pt>
                <c:pt idx="107" formatCode="0.00E+00">
                  <c:v>29759389.870378025</c:v>
                </c:pt>
                <c:pt idx="108" formatCode="0.00E+00">
                  <c:v>29545654.608175881</c:v>
                </c:pt>
                <c:pt idx="109" formatCode="0.00E+00">
                  <c:v>29337993.997338485</c:v>
                </c:pt>
                <c:pt idx="110" formatCode="0.00E+00">
                  <c:v>29135962.000830412</c:v>
                </c:pt>
                <c:pt idx="111" formatCode="0.00E+00">
                  <c:v>28939173.593877088</c:v>
                </c:pt>
                <c:pt idx="112" formatCode="0.00E+00">
                  <c:v>28747292.655629609</c:v>
                </c:pt>
                <c:pt idx="113" formatCode="0.00E+00">
                  <c:v>28198365.884027582</c:v>
                </c:pt>
                <c:pt idx="114" formatCode="0.00E+00">
                  <c:v>27684645.543241318</c:v>
                </c:pt>
                <c:pt idx="115" formatCode="0.00E+00">
                  <c:v>27201333.328670803</c:v>
                </c:pt>
                <c:pt idx="116" formatCode="0.00E+00">
                  <c:v>26744718.209217768</c:v>
                </c:pt>
                <c:pt idx="117" formatCode="0.00E+00">
                  <c:v>26311836.417750362</c:v>
                </c:pt>
                <c:pt idx="118" formatCode="0.00E+00">
                  <c:v>25900262.224253949</c:v>
                </c:pt>
                <c:pt idx="119" formatCode="0.00E+00">
                  <c:v>25507971.543670889</c:v>
                </c:pt>
                <c:pt idx="120" formatCode="0.00E+00">
                  <c:v>25133248.889761474</c:v>
                </c:pt>
                <c:pt idx="121" formatCode="0.00E+00">
                  <c:v>24543708.907667611</c:v>
                </c:pt>
                <c:pt idx="122" formatCode="0.00E+00">
                  <c:v>23993285.706470095</c:v>
                </c:pt>
                <c:pt idx="123" formatCode="0.00E+00">
                  <c:v>23477380.450444028</c:v>
                </c:pt>
                <c:pt idx="124" formatCode="0.00E+00">
                  <c:v>22992205.200398501</c:v>
                </c:pt>
                <c:pt idx="125" formatCode="0.00E+00">
                  <c:v>22534590.561547942</c:v>
                </c:pt>
                <c:pt idx="126" formatCode="0.00E+00">
                  <c:v>22101850.099955093</c:v>
                </c:pt>
                <c:pt idx="127" formatCode="0.00E+00">
                  <c:v>21691681.807764713</c:v>
                </c:pt>
                <c:pt idx="128" formatCode="0.00E+00">
                  <c:v>21302094.654218461</c:v>
                </c:pt>
                <c:pt idx="129" formatCode="0.00E+00">
                  <c:v>20577989.869587671</c:v>
                </c:pt>
                <c:pt idx="130" formatCode="0.00E+00">
                  <c:v>19917921.301890634</c:v>
                </c:pt>
                <c:pt idx="131" formatCode="0.00E+00">
                  <c:v>19312790.339307766</c:v>
                </c:pt>
                <c:pt idx="132" formatCode="0.00E+00">
                  <c:v>18755284.738103457</c:v>
                </c:pt>
                <c:pt idx="133" formatCode="0.00E+00">
                  <c:v>18239433.193178758</c:v>
                </c:pt>
                <c:pt idx="134" formatCode="0.00E+00">
                  <c:v>17760293.389028065</c:v>
                </c:pt>
                <c:pt idx="135" formatCode="0.00E+00">
                  <c:v>17313727.30253211</c:v>
                </c:pt>
                <c:pt idx="136" formatCode="0.00E+00">
                  <c:v>16896235.507714149</c:v>
                </c:pt>
                <c:pt idx="137" formatCode="0.00E+00">
                  <c:v>15790368.823684689</c:v>
                </c:pt>
                <c:pt idx="138" formatCode="0.00E+00">
                  <c:v>14860216.869442454</c:v>
                </c:pt>
                <c:pt idx="139" formatCode="0.00E+00">
                  <c:v>14064594.735652678</c:v>
                </c:pt>
                <c:pt idx="140" formatCode="0.00E+00">
                  <c:v>13374704.939923218</c:v>
                </c:pt>
                <c:pt idx="141" formatCode="0.00E+00">
                  <c:v>12769691.448168021</c:v>
                </c:pt>
                <c:pt idx="142" formatCode="0.00E+00">
                  <c:v>12234015.731685413</c:v>
                </c:pt>
                <c:pt idx="143" formatCode="0.00E+00">
                  <c:v>11755826.774048651</c:v>
                </c:pt>
                <c:pt idx="144" formatCode="0.00E+00">
                  <c:v>11325905.849843387</c:v>
                </c:pt>
                <c:pt idx="145" formatCode="0.00E+00">
                  <c:v>10697487.054179408</c:v>
                </c:pt>
                <c:pt idx="146" formatCode="0.00E+00">
                  <c:v>10157892.088580266</c:v>
                </c:pt>
                <c:pt idx="147" formatCode="0.00E+00">
                  <c:v>9688803.1977019068</c:v>
                </c:pt>
                <c:pt idx="148" formatCode="0.00E+00">
                  <c:v>9276723.0416399147</c:v>
                </c:pt>
                <c:pt idx="149" formatCode="0.00E+00">
                  <c:v>8911464.7009624317</c:v>
                </c:pt>
                <c:pt idx="150" formatCode="0.00E+00">
                  <c:v>8585181.5529532488</c:v>
                </c:pt>
                <c:pt idx="151" formatCode="0.00E+00">
                  <c:v>8291722.7587114032</c:v>
                </c:pt>
                <c:pt idx="152" formatCode="0.00E+00">
                  <c:v>8026192.6616314845</c:v>
                </c:pt>
                <c:pt idx="153" formatCode="0.00E+00">
                  <c:v>7563848.3239316139</c:v>
                </c:pt>
                <c:pt idx="154" formatCode="0.00E+00">
                  <c:v>7174331.9100447316</c:v>
                </c:pt>
                <c:pt idx="155" formatCode="0.00E+00">
                  <c:v>6841178.4913584953</c:v>
                </c:pt>
                <c:pt idx="156" formatCode="0.00E+00">
                  <c:v>6552614.0771323312</c:v>
                </c:pt>
                <c:pt idx="157" formatCode="0.00E+00">
                  <c:v>6299980.4623832377</c:v>
                </c:pt>
                <c:pt idx="158" formatCode="0.00E+00">
                  <c:v>6076758.8843142735</c:v>
                </c:pt>
                <c:pt idx="159" formatCode="0.00E+00">
                  <c:v>5877941.4928374607</c:v>
                </c:pt>
                <c:pt idx="160" formatCode="0.00E+00">
                  <c:v>5699613.5102595482</c:v>
                </c:pt>
                <c:pt idx="161" formatCode="0.00E+00">
                  <c:v>5259386.8052370623</c:v>
                </c:pt>
                <c:pt idx="162" formatCode="0.00E+00">
                  <c:v>4921434.8155031959</c:v>
                </c:pt>
                <c:pt idx="163" formatCode="0.00E+00">
                  <c:v>4653046.8067396246</c:v>
                </c:pt>
                <c:pt idx="164" formatCode="0.00E+00">
                  <c:v>4434261.4203985082</c:v>
                </c:pt>
                <c:pt idx="165" formatCode="0.00E+00">
                  <c:v>4252169.7385534691</c:v>
                </c:pt>
                <c:pt idx="166" formatCode="0.00E+00">
                  <c:v>4098034.1976121766</c:v>
                </c:pt>
                <c:pt idx="167" formatCode="0.00E+00">
                  <c:v>3965718.8520509405</c:v>
                </c:pt>
                <c:pt idx="168" formatCode="0.00E+00">
                  <c:v>3850781.8067475064</c:v>
                </c:pt>
                <c:pt idx="169" formatCode="0.00E+00">
                  <c:v>3689247.5519469976</c:v>
                </c:pt>
                <c:pt idx="170" formatCode="0.00E+00">
                  <c:v>3556326.1732347435</c:v>
                </c:pt>
                <c:pt idx="171" formatCode="0.00E+00">
                  <c:v>3444863.5365456799</c:v>
                </c:pt>
                <c:pt idx="172" formatCode="0.00E+00">
                  <c:v>3349931.9329768778</c:v>
                </c:pt>
                <c:pt idx="173" formatCode="0.00E+00">
                  <c:v>3268021.3503762763</c:v>
                </c:pt>
                <c:pt idx="174" formatCode="0.00E+00">
                  <c:v>3196560.7216901807</c:v>
                </c:pt>
                <c:pt idx="175" formatCode="0.00E+00">
                  <c:v>3133621.6663220222</c:v>
                </c:pt>
                <c:pt idx="176" formatCode="0.00E+00">
                  <c:v>3077728.1962931929</c:v>
                </c:pt>
                <c:pt idx="177" formatCode="0.00E+00">
                  <c:v>2982718.6290032212</c:v>
                </c:pt>
                <c:pt idx="178" formatCode="0.00E+00">
                  <c:v>2904873.9414516501</c:v>
                </c:pt>
                <c:pt idx="179" formatCode="0.00E+00">
                  <c:v>2839828.6696499754</c:v>
                </c:pt>
                <c:pt idx="180" formatCode="0.00E+00">
                  <c:v>2784596.4767894121</c:v>
                </c:pt>
                <c:pt idx="181" formatCode="0.00E+00">
                  <c:v>2737062.4117227015</c:v>
                </c:pt>
                <c:pt idx="182" formatCode="0.00E+00">
                  <c:v>2695684.8772676527</c:v>
                </c:pt>
                <c:pt idx="183" formatCode="0.00E+00">
                  <c:v>2659312.527334786</c:v>
                </c:pt>
                <c:pt idx="184" formatCode="0.00E+00">
                  <c:v>2627067.3823442487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1AA-443E-8C8A-FAF74B4D41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0679456"/>
        <c:axId val="1"/>
      </c:scatterChart>
      <c:valAx>
        <c:axId val="1390679456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390679456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6.0916253867695232E-2"/>
          <c:w val="0.68009217477419914"/>
          <c:h val="0.8180928212293157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1.1009E-4</c:v>
                </c:pt>
                <c:pt idx="8">
                  <c:v>1.1009E-4</c:v>
                </c:pt>
                <c:pt idx="9">
                  <c:v>1.1009E-4</c:v>
                </c:pt>
                <c:pt idx="10">
                  <c:v>1.1009E-4</c:v>
                </c:pt>
                <c:pt idx="11">
                  <c:v>1.1009E-4</c:v>
                </c:pt>
                <c:pt idx="12">
                  <c:v>1.1009E-4</c:v>
                </c:pt>
                <c:pt idx="13">
                  <c:v>1.1009E-4</c:v>
                </c:pt>
                <c:pt idx="14">
                  <c:v>1.1009E-4</c:v>
                </c:pt>
                <c:pt idx="15">
                  <c:v>2.2018E-4</c:v>
                </c:pt>
                <c:pt idx="16">
                  <c:v>2.2018E-4</c:v>
                </c:pt>
                <c:pt idx="17">
                  <c:v>2.2018E-4</c:v>
                </c:pt>
                <c:pt idx="18">
                  <c:v>2.2018E-4</c:v>
                </c:pt>
                <c:pt idx="19">
                  <c:v>2.2018E-4</c:v>
                </c:pt>
                <c:pt idx="20">
                  <c:v>2.2018E-4</c:v>
                </c:pt>
                <c:pt idx="21">
                  <c:v>2.2018E-4</c:v>
                </c:pt>
                <c:pt idx="22">
                  <c:v>2.2018E-4</c:v>
                </c:pt>
                <c:pt idx="23">
                  <c:v>5.5044000000000002E-4</c:v>
                </c:pt>
                <c:pt idx="24">
                  <c:v>5.5044000000000002E-4</c:v>
                </c:pt>
                <c:pt idx="25">
                  <c:v>5.5044000000000002E-4</c:v>
                </c:pt>
                <c:pt idx="26">
                  <c:v>5.5044000000000002E-4</c:v>
                </c:pt>
                <c:pt idx="27">
                  <c:v>5.5044000000000002E-4</c:v>
                </c:pt>
                <c:pt idx="28">
                  <c:v>5.5044000000000002E-4</c:v>
                </c:pt>
                <c:pt idx="29">
                  <c:v>5.5044000000000002E-4</c:v>
                </c:pt>
                <c:pt idx="30">
                  <c:v>5.5044000000000002E-4</c:v>
                </c:pt>
                <c:pt idx="31">
                  <c:v>1.10089E-3</c:v>
                </c:pt>
                <c:pt idx="32">
                  <c:v>1.10089E-3</c:v>
                </c:pt>
                <c:pt idx="33">
                  <c:v>1.10089E-3</c:v>
                </c:pt>
                <c:pt idx="34">
                  <c:v>1.10089E-3</c:v>
                </c:pt>
                <c:pt idx="35">
                  <c:v>1.10089E-3</c:v>
                </c:pt>
                <c:pt idx="36">
                  <c:v>1.10089E-3</c:v>
                </c:pt>
                <c:pt idx="37">
                  <c:v>1.10089E-3</c:v>
                </c:pt>
                <c:pt idx="38">
                  <c:v>1.10089E-3</c:v>
                </c:pt>
                <c:pt idx="39">
                  <c:v>2.20177E-3</c:v>
                </c:pt>
                <c:pt idx="40">
                  <c:v>2.20177E-3</c:v>
                </c:pt>
                <c:pt idx="41">
                  <c:v>2.20177E-3</c:v>
                </c:pt>
                <c:pt idx="42">
                  <c:v>2.20177E-3</c:v>
                </c:pt>
                <c:pt idx="43">
                  <c:v>2.20177E-3</c:v>
                </c:pt>
                <c:pt idx="44">
                  <c:v>2.20177E-3</c:v>
                </c:pt>
                <c:pt idx="45">
                  <c:v>2.20177E-3</c:v>
                </c:pt>
                <c:pt idx="46">
                  <c:v>2.20177E-3</c:v>
                </c:pt>
                <c:pt idx="47">
                  <c:v>5.5044300000000003E-3</c:v>
                </c:pt>
                <c:pt idx="48">
                  <c:v>5.5044300000000003E-3</c:v>
                </c:pt>
                <c:pt idx="49">
                  <c:v>5.5044300000000003E-3</c:v>
                </c:pt>
                <c:pt idx="50">
                  <c:v>5.5044300000000003E-3</c:v>
                </c:pt>
                <c:pt idx="51">
                  <c:v>5.5044300000000003E-3</c:v>
                </c:pt>
                <c:pt idx="52">
                  <c:v>5.5044300000000003E-3</c:v>
                </c:pt>
                <c:pt idx="53">
                  <c:v>5.5044300000000003E-3</c:v>
                </c:pt>
                <c:pt idx="54">
                  <c:v>5.5044300000000003E-3</c:v>
                </c:pt>
                <c:pt idx="55">
                  <c:v>1.10089E-2</c:v>
                </c:pt>
                <c:pt idx="56">
                  <c:v>1.10089E-2</c:v>
                </c:pt>
                <c:pt idx="57">
                  <c:v>1.10089E-2</c:v>
                </c:pt>
                <c:pt idx="58">
                  <c:v>1.10089E-2</c:v>
                </c:pt>
                <c:pt idx="59">
                  <c:v>1.10089E-2</c:v>
                </c:pt>
                <c:pt idx="60">
                  <c:v>1.10089E-2</c:v>
                </c:pt>
                <c:pt idx="61">
                  <c:v>1.10089E-2</c:v>
                </c:pt>
                <c:pt idx="62">
                  <c:v>1.10089E-2</c:v>
                </c:pt>
                <c:pt idx="63">
                  <c:v>2.2017700000000001E-2</c:v>
                </c:pt>
                <c:pt idx="64">
                  <c:v>2.2017700000000001E-2</c:v>
                </c:pt>
                <c:pt idx="65">
                  <c:v>2.2017700000000001E-2</c:v>
                </c:pt>
                <c:pt idx="66">
                  <c:v>2.2017700000000001E-2</c:v>
                </c:pt>
                <c:pt idx="67">
                  <c:v>2.2017700000000001E-2</c:v>
                </c:pt>
                <c:pt idx="68">
                  <c:v>2.2017700000000001E-2</c:v>
                </c:pt>
                <c:pt idx="69">
                  <c:v>2.2017700000000001E-2</c:v>
                </c:pt>
                <c:pt idx="70">
                  <c:v>2.2017700000000001E-2</c:v>
                </c:pt>
                <c:pt idx="71">
                  <c:v>5.5044299999999997E-2</c:v>
                </c:pt>
                <c:pt idx="72">
                  <c:v>5.5044299999999997E-2</c:v>
                </c:pt>
                <c:pt idx="73">
                  <c:v>5.5044299999999997E-2</c:v>
                </c:pt>
                <c:pt idx="74">
                  <c:v>5.5044299999999997E-2</c:v>
                </c:pt>
                <c:pt idx="75">
                  <c:v>5.5044299999999997E-2</c:v>
                </c:pt>
                <c:pt idx="76">
                  <c:v>5.5044299999999997E-2</c:v>
                </c:pt>
                <c:pt idx="77">
                  <c:v>5.5044299999999997E-2</c:v>
                </c:pt>
                <c:pt idx="78">
                  <c:v>5.5044299999999997E-2</c:v>
                </c:pt>
                <c:pt idx="79">
                  <c:v>0.11008900000000001</c:v>
                </c:pt>
                <c:pt idx="80">
                  <c:v>0.11008900000000001</c:v>
                </c:pt>
                <c:pt idx="81">
                  <c:v>0.11008900000000001</c:v>
                </c:pt>
                <c:pt idx="82">
                  <c:v>0.11008900000000001</c:v>
                </c:pt>
                <c:pt idx="83">
                  <c:v>0.11008900000000001</c:v>
                </c:pt>
                <c:pt idx="84">
                  <c:v>0.11008900000000001</c:v>
                </c:pt>
                <c:pt idx="85">
                  <c:v>0.11008900000000001</c:v>
                </c:pt>
                <c:pt idx="86">
                  <c:v>0.11008900000000001</c:v>
                </c:pt>
                <c:pt idx="87">
                  <c:v>0.22017700000000001</c:v>
                </c:pt>
                <c:pt idx="88">
                  <c:v>0.22017700000000001</c:v>
                </c:pt>
                <c:pt idx="89">
                  <c:v>0.22017700000000001</c:v>
                </c:pt>
                <c:pt idx="90">
                  <c:v>0.22017700000000001</c:v>
                </c:pt>
                <c:pt idx="91">
                  <c:v>0.22017700000000001</c:v>
                </c:pt>
                <c:pt idx="92">
                  <c:v>0.22017700000000001</c:v>
                </c:pt>
                <c:pt idx="93">
                  <c:v>0.22017700000000001</c:v>
                </c:pt>
                <c:pt idx="94">
                  <c:v>0.22017700000000001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32430000</c:v>
                </c:pt>
                <c:pt idx="1">
                  <c:v>32090000</c:v>
                </c:pt>
                <c:pt idx="2">
                  <c:v>32430000</c:v>
                </c:pt>
                <c:pt idx="3">
                  <c:v>29660000</c:v>
                </c:pt>
                <c:pt idx="4">
                  <c:v>30320000</c:v>
                </c:pt>
                <c:pt idx="5">
                  <c:v>28980000</c:v>
                </c:pt>
                <c:pt idx="6">
                  <c:v>27120000</c:v>
                </c:pt>
                <c:pt idx="7">
                  <c:v>32900000</c:v>
                </c:pt>
                <c:pt idx="8">
                  <c:v>31550000</c:v>
                </c:pt>
                <c:pt idx="9">
                  <c:v>32110000</c:v>
                </c:pt>
                <c:pt idx="10">
                  <c:v>30730000</c:v>
                </c:pt>
                <c:pt idx="11">
                  <c:v>30580000</c:v>
                </c:pt>
                <c:pt idx="12">
                  <c:v>28840000</c:v>
                </c:pt>
                <c:pt idx="13">
                  <c:v>27980000</c:v>
                </c:pt>
                <c:pt idx="14">
                  <c:v>29350000</c:v>
                </c:pt>
                <c:pt idx="15">
                  <c:v>34770000</c:v>
                </c:pt>
                <c:pt idx="16">
                  <c:v>32590000</c:v>
                </c:pt>
                <c:pt idx="17">
                  <c:v>32740000</c:v>
                </c:pt>
                <c:pt idx="18">
                  <c:v>31910000</c:v>
                </c:pt>
                <c:pt idx="19">
                  <c:v>31400000</c:v>
                </c:pt>
                <c:pt idx="20">
                  <c:v>30260000</c:v>
                </c:pt>
                <c:pt idx="21">
                  <c:v>30360000</c:v>
                </c:pt>
                <c:pt idx="22">
                  <c:v>28430000</c:v>
                </c:pt>
                <c:pt idx="23">
                  <c:v>33710000</c:v>
                </c:pt>
                <c:pt idx="24">
                  <c:v>34190000</c:v>
                </c:pt>
                <c:pt idx="25">
                  <c:v>32400000</c:v>
                </c:pt>
                <c:pt idx="26">
                  <c:v>32020000</c:v>
                </c:pt>
                <c:pt idx="27">
                  <c:v>31710000</c:v>
                </c:pt>
                <c:pt idx="28">
                  <c:v>31580000</c:v>
                </c:pt>
                <c:pt idx="29">
                  <c:v>29670000</c:v>
                </c:pt>
                <c:pt idx="30">
                  <c:v>28550000</c:v>
                </c:pt>
                <c:pt idx="31">
                  <c:v>33480000</c:v>
                </c:pt>
                <c:pt idx="32">
                  <c:v>32900000</c:v>
                </c:pt>
                <c:pt idx="33">
                  <c:v>32620000</c:v>
                </c:pt>
                <c:pt idx="34">
                  <c:v>32510000</c:v>
                </c:pt>
                <c:pt idx="35">
                  <c:v>32690000</c:v>
                </c:pt>
                <c:pt idx="36">
                  <c:v>31540000</c:v>
                </c:pt>
                <c:pt idx="37">
                  <c:v>31120000</c:v>
                </c:pt>
                <c:pt idx="38">
                  <c:v>28990000</c:v>
                </c:pt>
                <c:pt idx="39">
                  <c:v>35030000</c:v>
                </c:pt>
                <c:pt idx="40">
                  <c:v>33330000</c:v>
                </c:pt>
                <c:pt idx="41">
                  <c:v>33280000</c:v>
                </c:pt>
                <c:pt idx="42">
                  <c:v>33360000</c:v>
                </c:pt>
                <c:pt idx="43">
                  <c:v>31220000</c:v>
                </c:pt>
                <c:pt idx="44">
                  <c:v>28920000</c:v>
                </c:pt>
                <c:pt idx="45">
                  <c:v>28400000</c:v>
                </c:pt>
                <c:pt idx="46">
                  <c:v>29100000</c:v>
                </c:pt>
                <c:pt idx="47">
                  <c:v>34680000</c:v>
                </c:pt>
                <c:pt idx="48">
                  <c:v>33320000</c:v>
                </c:pt>
                <c:pt idx="49">
                  <c:v>32760000</c:v>
                </c:pt>
                <c:pt idx="50">
                  <c:v>33110000</c:v>
                </c:pt>
                <c:pt idx="51">
                  <c:v>30730000</c:v>
                </c:pt>
                <c:pt idx="52">
                  <c:v>28920000</c:v>
                </c:pt>
                <c:pt idx="53">
                  <c:v>29090000</c:v>
                </c:pt>
                <c:pt idx="54">
                  <c:v>28490000</c:v>
                </c:pt>
                <c:pt idx="55">
                  <c:v>32540000</c:v>
                </c:pt>
                <c:pt idx="56">
                  <c:v>35010000</c:v>
                </c:pt>
                <c:pt idx="57">
                  <c:v>34850000</c:v>
                </c:pt>
                <c:pt idx="58">
                  <c:v>33630000</c:v>
                </c:pt>
                <c:pt idx="59">
                  <c:v>31390000</c:v>
                </c:pt>
                <c:pt idx="60">
                  <c:v>30170000</c:v>
                </c:pt>
                <c:pt idx="61">
                  <c:v>30090000</c:v>
                </c:pt>
                <c:pt idx="62">
                  <c:v>27430000</c:v>
                </c:pt>
                <c:pt idx="63">
                  <c:v>33620000</c:v>
                </c:pt>
                <c:pt idx="64">
                  <c:v>33200000</c:v>
                </c:pt>
                <c:pt idx="65">
                  <c:v>32460000</c:v>
                </c:pt>
                <c:pt idx="66">
                  <c:v>31960000</c:v>
                </c:pt>
                <c:pt idx="67">
                  <c:v>30700000</c:v>
                </c:pt>
                <c:pt idx="68">
                  <c:v>30010000</c:v>
                </c:pt>
                <c:pt idx="69">
                  <c:v>29780000</c:v>
                </c:pt>
                <c:pt idx="70">
                  <c:v>27830000</c:v>
                </c:pt>
                <c:pt idx="71">
                  <c:v>31970000</c:v>
                </c:pt>
                <c:pt idx="72">
                  <c:v>31490000</c:v>
                </c:pt>
                <c:pt idx="73">
                  <c:v>32430000</c:v>
                </c:pt>
                <c:pt idx="74">
                  <c:v>32060000</c:v>
                </c:pt>
                <c:pt idx="75">
                  <c:v>30520000</c:v>
                </c:pt>
                <c:pt idx="76">
                  <c:v>31160000</c:v>
                </c:pt>
                <c:pt idx="77">
                  <c:v>30000000</c:v>
                </c:pt>
                <c:pt idx="78">
                  <c:v>28380000</c:v>
                </c:pt>
                <c:pt idx="79">
                  <c:v>35010000</c:v>
                </c:pt>
                <c:pt idx="80">
                  <c:v>35400000</c:v>
                </c:pt>
                <c:pt idx="81">
                  <c:v>34020000</c:v>
                </c:pt>
                <c:pt idx="82">
                  <c:v>32590000</c:v>
                </c:pt>
                <c:pt idx="83">
                  <c:v>30690000</c:v>
                </c:pt>
                <c:pt idx="84">
                  <c:v>31340000</c:v>
                </c:pt>
                <c:pt idx="85">
                  <c:v>28720000</c:v>
                </c:pt>
                <c:pt idx="86">
                  <c:v>28520000</c:v>
                </c:pt>
                <c:pt idx="87">
                  <c:v>33030000</c:v>
                </c:pt>
                <c:pt idx="88">
                  <c:v>34080000</c:v>
                </c:pt>
                <c:pt idx="89">
                  <c:v>34550000</c:v>
                </c:pt>
                <c:pt idx="90">
                  <c:v>32700000</c:v>
                </c:pt>
                <c:pt idx="91">
                  <c:v>30890000</c:v>
                </c:pt>
                <c:pt idx="92">
                  <c:v>29550000</c:v>
                </c:pt>
                <c:pt idx="93">
                  <c:v>28690000</c:v>
                </c:pt>
                <c:pt idx="94">
                  <c:v>29230000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6B0-4CDD-878C-3206FCAFF5C1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5" formatCode="0.00E+00">
                  <c:v>0</c:v>
                </c:pt>
                <c:pt idx="96" formatCode="0.00E+00">
                  <c:v>1.1009E-4</c:v>
                </c:pt>
                <c:pt idx="97" formatCode="0.00E+00">
                  <c:v>2.2018E-4</c:v>
                </c:pt>
                <c:pt idx="98" formatCode="0.00E+00">
                  <c:v>5.5044000000000002E-4</c:v>
                </c:pt>
                <c:pt idx="99" formatCode="0.00E+00">
                  <c:v>1.10089E-3</c:v>
                </c:pt>
                <c:pt idx="100" formatCode="0.00E+00">
                  <c:v>2.20177E-3</c:v>
                </c:pt>
                <c:pt idx="101" formatCode="0.00E+00">
                  <c:v>5.5044300000000003E-3</c:v>
                </c:pt>
                <c:pt idx="102" formatCode="0.00E+00">
                  <c:v>1.10089E-2</c:v>
                </c:pt>
                <c:pt idx="103" formatCode="0.00E+00">
                  <c:v>2.2017700000000001E-2</c:v>
                </c:pt>
                <c:pt idx="104" formatCode="0.00E+00">
                  <c:v>5.5044299999999997E-2</c:v>
                </c:pt>
                <c:pt idx="105" formatCode="0.00E+00">
                  <c:v>0.11008900000000001</c:v>
                </c:pt>
                <c:pt idx="106" formatCode="0.00E+00">
                  <c:v>0.22017700000000001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5" formatCode="0.00E+00">
                  <c:v>31417263.156572159</c:v>
                </c:pt>
                <c:pt idx="96" formatCode="0.00E+00">
                  <c:v>31417263.156572159</c:v>
                </c:pt>
                <c:pt idx="97" formatCode="0.00E+00">
                  <c:v>31417263.156572159</c:v>
                </c:pt>
                <c:pt idx="98" formatCode="0.00E+00">
                  <c:v>31417263.156572159</c:v>
                </c:pt>
                <c:pt idx="99" formatCode="0.00E+00">
                  <c:v>31417263.156572159</c:v>
                </c:pt>
                <c:pt idx="100" formatCode="0.00E+00">
                  <c:v>31417263.156572159</c:v>
                </c:pt>
                <c:pt idx="101" formatCode="0.00E+00">
                  <c:v>31417263.156572159</c:v>
                </c:pt>
                <c:pt idx="102" formatCode="0.00E+00">
                  <c:v>31417263.156572159</c:v>
                </c:pt>
                <c:pt idx="103" formatCode="0.00E+00">
                  <c:v>31417263.156572159</c:v>
                </c:pt>
                <c:pt idx="104" formatCode="0.00E+00">
                  <c:v>31417263.156572159</c:v>
                </c:pt>
                <c:pt idx="105" formatCode="0.00E+00">
                  <c:v>31417263.156572159</c:v>
                </c:pt>
                <c:pt idx="106" formatCode="0.00E+00">
                  <c:v>31417263.156572159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6B0-4CDD-878C-3206FCAFF5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6617264"/>
        <c:axId val="1"/>
      </c:scatterChart>
      <c:valAx>
        <c:axId val="1876617264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876617264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57931885298"/>
          <c:y val="6.0916227550420421E-2"/>
          <c:w val="0.68009227885235091"/>
          <c:h val="0.8180928998175562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1.1009E-4</c:v>
                </c:pt>
                <c:pt idx="9">
                  <c:v>1.1009E-4</c:v>
                </c:pt>
                <c:pt idx="10">
                  <c:v>1.1009E-4</c:v>
                </c:pt>
                <c:pt idx="11">
                  <c:v>1.1009E-4</c:v>
                </c:pt>
                <c:pt idx="12">
                  <c:v>1.1009E-4</c:v>
                </c:pt>
                <c:pt idx="13">
                  <c:v>1.1009E-4</c:v>
                </c:pt>
                <c:pt idx="14">
                  <c:v>1.1009E-4</c:v>
                </c:pt>
                <c:pt idx="15">
                  <c:v>1.1009E-4</c:v>
                </c:pt>
                <c:pt idx="16">
                  <c:v>2.2018E-4</c:v>
                </c:pt>
                <c:pt idx="17">
                  <c:v>2.2018E-4</c:v>
                </c:pt>
                <c:pt idx="18">
                  <c:v>2.2018E-4</c:v>
                </c:pt>
                <c:pt idx="19">
                  <c:v>2.2018E-4</c:v>
                </c:pt>
                <c:pt idx="20">
                  <c:v>2.2018E-4</c:v>
                </c:pt>
                <c:pt idx="21">
                  <c:v>2.2018E-4</c:v>
                </c:pt>
                <c:pt idx="22">
                  <c:v>2.2018E-4</c:v>
                </c:pt>
                <c:pt idx="23">
                  <c:v>2.2018E-4</c:v>
                </c:pt>
                <c:pt idx="24">
                  <c:v>5.5044000000000002E-4</c:v>
                </c:pt>
                <c:pt idx="25">
                  <c:v>5.5044000000000002E-4</c:v>
                </c:pt>
                <c:pt idx="26">
                  <c:v>5.5044000000000002E-4</c:v>
                </c:pt>
                <c:pt idx="27">
                  <c:v>5.5044000000000002E-4</c:v>
                </c:pt>
                <c:pt idx="28">
                  <c:v>5.5044000000000002E-4</c:v>
                </c:pt>
                <c:pt idx="29">
                  <c:v>5.5044000000000002E-4</c:v>
                </c:pt>
                <c:pt idx="30">
                  <c:v>5.5044000000000002E-4</c:v>
                </c:pt>
                <c:pt idx="31">
                  <c:v>5.5044000000000002E-4</c:v>
                </c:pt>
                <c:pt idx="32">
                  <c:v>1.10089E-3</c:v>
                </c:pt>
                <c:pt idx="33">
                  <c:v>1.10089E-3</c:v>
                </c:pt>
                <c:pt idx="34">
                  <c:v>1.10089E-3</c:v>
                </c:pt>
                <c:pt idx="35">
                  <c:v>1.10089E-3</c:v>
                </c:pt>
                <c:pt idx="36">
                  <c:v>1.10089E-3</c:v>
                </c:pt>
                <c:pt idx="37">
                  <c:v>1.10089E-3</c:v>
                </c:pt>
                <c:pt idx="38">
                  <c:v>1.10089E-3</c:v>
                </c:pt>
                <c:pt idx="39">
                  <c:v>1.10089E-3</c:v>
                </c:pt>
                <c:pt idx="40">
                  <c:v>2.20177E-3</c:v>
                </c:pt>
                <c:pt idx="41">
                  <c:v>2.20177E-3</c:v>
                </c:pt>
                <c:pt idx="42">
                  <c:v>2.20177E-3</c:v>
                </c:pt>
                <c:pt idx="43">
                  <c:v>2.20177E-3</c:v>
                </c:pt>
                <c:pt idx="44">
                  <c:v>2.20177E-3</c:v>
                </c:pt>
                <c:pt idx="45">
                  <c:v>2.20177E-3</c:v>
                </c:pt>
                <c:pt idx="46">
                  <c:v>2.20177E-3</c:v>
                </c:pt>
                <c:pt idx="47">
                  <c:v>2.20177E-3</c:v>
                </c:pt>
                <c:pt idx="48">
                  <c:v>5.5044300000000003E-3</c:v>
                </c:pt>
                <c:pt idx="49">
                  <c:v>5.5044300000000003E-3</c:v>
                </c:pt>
                <c:pt idx="50">
                  <c:v>5.5044300000000003E-3</c:v>
                </c:pt>
                <c:pt idx="51">
                  <c:v>5.5044300000000003E-3</c:v>
                </c:pt>
                <c:pt idx="52">
                  <c:v>5.5044300000000003E-3</c:v>
                </c:pt>
                <c:pt idx="53">
                  <c:v>5.5044300000000003E-3</c:v>
                </c:pt>
                <c:pt idx="54">
                  <c:v>5.5044300000000003E-3</c:v>
                </c:pt>
                <c:pt idx="55">
                  <c:v>5.5044300000000003E-3</c:v>
                </c:pt>
                <c:pt idx="56">
                  <c:v>1.10089E-2</c:v>
                </c:pt>
                <c:pt idx="57">
                  <c:v>1.10089E-2</c:v>
                </c:pt>
                <c:pt idx="58">
                  <c:v>1.10089E-2</c:v>
                </c:pt>
                <c:pt idx="59">
                  <c:v>1.10089E-2</c:v>
                </c:pt>
                <c:pt idx="60">
                  <c:v>1.10089E-2</c:v>
                </c:pt>
                <c:pt idx="61">
                  <c:v>1.10089E-2</c:v>
                </c:pt>
                <c:pt idx="62">
                  <c:v>1.10089E-2</c:v>
                </c:pt>
                <c:pt idx="63">
                  <c:v>1.10089E-2</c:v>
                </c:pt>
                <c:pt idx="64">
                  <c:v>2.2017700000000001E-2</c:v>
                </c:pt>
                <c:pt idx="65">
                  <c:v>2.2017700000000001E-2</c:v>
                </c:pt>
                <c:pt idx="66">
                  <c:v>2.2017700000000001E-2</c:v>
                </c:pt>
                <c:pt idx="67">
                  <c:v>2.2017700000000001E-2</c:v>
                </c:pt>
                <c:pt idx="68">
                  <c:v>2.2017700000000001E-2</c:v>
                </c:pt>
                <c:pt idx="69">
                  <c:v>2.2017700000000001E-2</c:v>
                </c:pt>
                <c:pt idx="70">
                  <c:v>2.2017700000000001E-2</c:v>
                </c:pt>
                <c:pt idx="71">
                  <c:v>2.2017700000000001E-2</c:v>
                </c:pt>
                <c:pt idx="72">
                  <c:v>5.5044299999999997E-2</c:v>
                </c:pt>
                <c:pt idx="73">
                  <c:v>5.5044299999999997E-2</c:v>
                </c:pt>
                <c:pt idx="74">
                  <c:v>5.5044299999999997E-2</c:v>
                </c:pt>
                <c:pt idx="75">
                  <c:v>5.5044299999999997E-2</c:v>
                </c:pt>
                <c:pt idx="76">
                  <c:v>5.5044299999999997E-2</c:v>
                </c:pt>
                <c:pt idx="77">
                  <c:v>5.5044299999999997E-2</c:v>
                </c:pt>
                <c:pt idx="78">
                  <c:v>5.5044299999999997E-2</c:v>
                </c:pt>
                <c:pt idx="79">
                  <c:v>5.5044299999999997E-2</c:v>
                </c:pt>
                <c:pt idx="80">
                  <c:v>0.11008900000000001</c:v>
                </c:pt>
                <c:pt idx="81">
                  <c:v>0.11008900000000001</c:v>
                </c:pt>
                <c:pt idx="82">
                  <c:v>0.11008900000000001</c:v>
                </c:pt>
                <c:pt idx="83">
                  <c:v>0.11008900000000001</c:v>
                </c:pt>
                <c:pt idx="84">
                  <c:v>0.11008900000000001</c:v>
                </c:pt>
                <c:pt idx="85">
                  <c:v>0.11008900000000001</c:v>
                </c:pt>
                <c:pt idx="86">
                  <c:v>0.11008900000000001</c:v>
                </c:pt>
                <c:pt idx="87">
                  <c:v>0.11008900000000001</c:v>
                </c:pt>
                <c:pt idx="88">
                  <c:v>0.22017700000000001</c:v>
                </c:pt>
                <c:pt idx="89">
                  <c:v>0.22017700000000001</c:v>
                </c:pt>
                <c:pt idx="90">
                  <c:v>0.22017700000000001</c:v>
                </c:pt>
                <c:pt idx="91">
                  <c:v>0.22017700000000001</c:v>
                </c:pt>
                <c:pt idx="92">
                  <c:v>0.22017700000000001</c:v>
                </c:pt>
                <c:pt idx="93">
                  <c:v>0.22017700000000001</c:v>
                </c:pt>
                <c:pt idx="94">
                  <c:v>0.22017700000000001</c:v>
                </c:pt>
                <c:pt idx="95">
                  <c:v>0.22017700000000001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26220000</c:v>
                </c:pt>
                <c:pt idx="1">
                  <c:v>24680000</c:v>
                </c:pt>
                <c:pt idx="2">
                  <c:v>24450000</c:v>
                </c:pt>
                <c:pt idx="3">
                  <c:v>25210000</c:v>
                </c:pt>
                <c:pt idx="4">
                  <c:v>23170000</c:v>
                </c:pt>
                <c:pt idx="5">
                  <c:v>23990000</c:v>
                </c:pt>
                <c:pt idx="6">
                  <c:v>23540000</c:v>
                </c:pt>
                <c:pt idx="7">
                  <c:v>22680000</c:v>
                </c:pt>
                <c:pt idx="8">
                  <c:v>25550000</c:v>
                </c:pt>
                <c:pt idx="9">
                  <c:v>24110000</c:v>
                </c:pt>
                <c:pt idx="10">
                  <c:v>24630000</c:v>
                </c:pt>
                <c:pt idx="11">
                  <c:v>23580000</c:v>
                </c:pt>
                <c:pt idx="12">
                  <c:v>23980000</c:v>
                </c:pt>
                <c:pt idx="13">
                  <c:v>22940000</c:v>
                </c:pt>
                <c:pt idx="14">
                  <c:v>22850000</c:v>
                </c:pt>
                <c:pt idx="15">
                  <c:v>23890000</c:v>
                </c:pt>
                <c:pt idx="16">
                  <c:v>26220000</c:v>
                </c:pt>
                <c:pt idx="17">
                  <c:v>24240000</c:v>
                </c:pt>
                <c:pt idx="18">
                  <c:v>24340000</c:v>
                </c:pt>
                <c:pt idx="19">
                  <c:v>23960000</c:v>
                </c:pt>
                <c:pt idx="20">
                  <c:v>23570000</c:v>
                </c:pt>
                <c:pt idx="21">
                  <c:v>23170000</c:v>
                </c:pt>
                <c:pt idx="22">
                  <c:v>23480000</c:v>
                </c:pt>
                <c:pt idx="23">
                  <c:v>22780000</c:v>
                </c:pt>
                <c:pt idx="24">
                  <c:v>25180000</c:v>
                </c:pt>
                <c:pt idx="25">
                  <c:v>24720000</c:v>
                </c:pt>
                <c:pt idx="26">
                  <c:v>23970000</c:v>
                </c:pt>
                <c:pt idx="27">
                  <c:v>24160000</c:v>
                </c:pt>
                <c:pt idx="28">
                  <c:v>23720000</c:v>
                </c:pt>
                <c:pt idx="29">
                  <c:v>23400000</c:v>
                </c:pt>
                <c:pt idx="30">
                  <c:v>23330000</c:v>
                </c:pt>
                <c:pt idx="31">
                  <c:v>23300000</c:v>
                </c:pt>
                <c:pt idx="32">
                  <c:v>25550000</c:v>
                </c:pt>
                <c:pt idx="33">
                  <c:v>24490000</c:v>
                </c:pt>
                <c:pt idx="34">
                  <c:v>23900000</c:v>
                </c:pt>
                <c:pt idx="35">
                  <c:v>23920000</c:v>
                </c:pt>
                <c:pt idx="36">
                  <c:v>24540000</c:v>
                </c:pt>
                <c:pt idx="37">
                  <c:v>23860000</c:v>
                </c:pt>
                <c:pt idx="38">
                  <c:v>24350000</c:v>
                </c:pt>
                <c:pt idx="39">
                  <c:v>23410000</c:v>
                </c:pt>
                <c:pt idx="40">
                  <c:v>25820000</c:v>
                </c:pt>
                <c:pt idx="41">
                  <c:v>24930000</c:v>
                </c:pt>
                <c:pt idx="42">
                  <c:v>24710000</c:v>
                </c:pt>
                <c:pt idx="43">
                  <c:v>24790000</c:v>
                </c:pt>
                <c:pt idx="44">
                  <c:v>23500000</c:v>
                </c:pt>
                <c:pt idx="45">
                  <c:v>22260000</c:v>
                </c:pt>
                <c:pt idx="46">
                  <c:v>22450000</c:v>
                </c:pt>
                <c:pt idx="47">
                  <c:v>23570000</c:v>
                </c:pt>
                <c:pt idx="48">
                  <c:v>25800000</c:v>
                </c:pt>
                <c:pt idx="49">
                  <c:v>24220000</c:v>
                </c:pt>
                <c:pt idx="50">
                  <c:v>24070000</c:v>
                </c:pt>
                <c:pt idx="51">
                  <c:v>24520000</c:v>
                </c:pt>
                <c:pt idx="52">
                  <c:v>22850000</c:v>
                </c:pt>
                <c:pt idx="53">
                  <c:v>22010000</c:v>
                </c:pt>
                <c:pt idx="54">
                  <c:v>22210000</c:v>
                </c:pt>
                <c:pt idx="55">
                  <c:v>23100000</c:v>
                </c:pt>
                <c:pt idx="56">
                  <c:v>24700000</c:v>
                </c:pt>
                <c:pt idx="57">
                  <c:v>24830000</c:v>
                </c:pt>
                <c:pt idx="58">
                  <c:v>24880000</c:v>
                </c:pt>
                <c:pt idx="59">
                  <c:v>24860000</c:v>
                </c:pt>
                <c:pt idx="60">
                  <c:v>22970000</c:v>
                </c:pt>
                <c:pt idx="61">
                  <c:v>22390000</c:v>
                </c:pt>
                <c:pt idx="62">
                  <c:v>23070000</c:v>
                </c:pt>
                <c:pt idx="63">
                  <c:v>22160000</c:v>
                </c:pt>
                <c:pt idx="64">
                  <c:v>24670000</c:v>
                </c:pt>
                <c:pt idx="65">
                  <c:v>23750000</c:v>
                </c:pt>
                <c:pt idx="66">
                  <c:v>23230000</c:v>
                </c:pt>
                <c:pt idx="67">
                  <c:v>22770000</c:v>
                </c:pt>
                <c:pt idx="68">
                  <c:v>22370000</c:v>
                </c:pt>
                <c:pt idx="69">
                  <c:v>22160000</c:v>
                </c:pt>
                <c:pt idx="70">
                  <c:v>22240000</c:v>
                </c:pt>
                <c:pt idx="71">
                  <c:v>21750000</c:v>
                </c:pt>
                <c:pt idx="72">
                  <c:v>23260000</c:v>
                </c:pt>
                <c:pt idx="73">
                  <c:v>21790000</c:v>
                </c:pt>
                <c:pt idx="74">
                  <c:v>22450000</c:v>
                </c:pt>
                <c:pt idx="75">
                  <c:v>22230000</c:v>
                </c:pt>
                <c:pt idx="76">
                  <c:v>21140000</c:v>
                </c:pt>
                <c:pt idx="77">
                  <c:v>21900000</c:v>
                </c:pt>
                <c:pt idx="78">
                  <c:v>21320000</c:v>
                </c:pt>
                <c:pt idx="79">
                  <c:v>21130000</c:v>
                </c:pt>
                <c:pt idx="80">
                  <c:v>23870000</c:v>
                </c:pt>
                <c:pt idx="81">
                  <c:v>23340000</c:v>
                </c:pt>
                <c:pt idx="82">
                  <c:v>22590000</c:v>
                </c:pt>
                <c:pt idx="83">
                  <c:v>21810000</c:v>
                </c:pt>
                <c:pt idx="84">
                  <c:v>20930000</c:v>
                </c:pt>
                <c:pt idx="85">
                  <c:v>21720000</c:v>
                </c:pt>
                <c:pt idx="86">
                  <c:v>20280000</c:v>
                </c:pt>
                <c:pt idx="87">
                  <c:v>21210000</c:v>
                </c:pt>
                <c:pt idx="88">
                  <c:v>22660000</c:v>
                </c:pt>
                <c:pt idx="89">
                  <c:v>22060000</c:v>
                </c:pt>
                <c:pt idx="90">
                  <c:v>22560000</c:v>
                </c:pt>
                <c:pt idx="91">
                  <c:v>21510000</c:v>
                </c:pt>
                <c:pt idx="92">
                  <c:v>20440000</c:v>
                </c:pt>
                <c:pt idx="93">
                  <c:v>19490000</c:v>
                </c:pt>
                <c:pt idx="94">
                  <c:v>19490000</c:v>
                </c:pt>
                <c:pt idx="95">
                  <c:v>19870000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2FD-4815-8336-E6E9B48E9FE1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1.1009E-4</c:v>
                </c:pt>
                <c:pt idx="98" formatCode="0.00E+00">
                  <c:v>2.2018E-4</c:v>
                </c:pt>
                <c:pt idx="99" formatCode="0.00E+00">
                  <c:v>5.5044000000000002E-4</c:v>
                </c:pt>
                <c:pt idx="100" formatCode="0.00E+00">
                  <c:v>1.10089E-3</c:v>
                </c:pt>
                <c:pt idx="101" formatCode="0.00E+00">
                  <c:v>2.20177E-3</c:v>
                </c:pt>
                <c:pt idx="102" formatCode="0.00E+00">
                  <c:v>5.5044300000000003E-3</c:v>
                </c:pt>
                <c:pt idx="103" formatCode="0.00E+00">
                  <c:v>1.10089E-2</c:v>
                </c:pt>
                <c:pt idx="104" formatCode="0.00E+00">
                  <c:v>2.2017700000000001E-2</c:v>
                </c:pt>
                <c:pt idx="105" formatCode="0.00E+00">
                  <c:v>5.5044299999999997E-2</c:v>
                </c:pt>
                <c:pt idx="106" formatCode="0.00E+00">
                  <c:v>0.11008900000000001</c:v>
                </c:pt>
                <c:pt idx="107" formatCode="0.00E+00">
                  <c:v>0.22017700000000001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23288437.498986766</c:v>
                </c:pt>
                <c:pt idx="97" formatCode="0.00E+00">
                  <c:v>23288437.498986766</c:v>
                </c:pt>
                <c:pt idx="98" formatCode="0.00E+00">
                  <c:v>23288437.498986766</c:v>
                </c:pt>
                <c:pt idx="99" formatCode="0.00E+00">
                  <c:v>23288437.498986766</c:v>
                </c:pt>
                <c:pt idx="100" formatCode="0.00E+00">
                  <c:v>23288437.498986766</c:v>
                </c:pt>
                <c:pt idx="101" formatCode="0.00E+00">
                  <c:v>23288437.498986766</c:v>
                </c:pt>
                <c:pt idx="102" formatCode="0.00E+00">
                  <c:v>23288437.498986766</c:v>
                </c:pt>
                <c:pt idx="103" formatCode="0.00E+00">
                  <c:v>23288437.498986766</c:v>
                </c:pt>
                <c:pt idx="104" formatCode="0.00E+00">
                  <c:v>23288437.498986766</c:v>
                </c:pt>
                <c:pt idx="105" formatCode="0.00E+00">
                  <c:v>23288437.498986766</c:v>
                </c:pt>
                <c:pt idx="106" formatCode="0.00E+00">
                  <c:v>23288437.498986766</c:v>
                </c:pt>
                <c:pt idx="107" formatCode="0.00E+00">
                  <c:v>23288437.498986766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2FD-4815-8336-E6E9B48E9F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8528016"/>
        <c:axId val="1"/>
      </c:scatterChart>
      <c:valAx>
        <c:axId val="1588528016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588528016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29383169475769"/>
          <c:y val="6.0916253867695232E-2"/>
          <c:w val="0.67983583311762419"/>
          <c:h val="0.8016327052567821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1.1009E-4</c:v>
                </c:pt>
                <c:pt idx="9">
                  <c:v>1.1009E-4</c:v>
                </c:pt>
                <c:pt idx="10">
                  <c:v>1.1009E-4</c:v>
                </c:pt>
                <c:pt idx="11">
                  <c:v>1.1009E-4</c:v>
                </c:pt>
                <c:pt idx="12">
                  <c:v>1.1009E-4</c:v>
                </c:pt>
                <c:pt idx="13">
                  <c:v>1.1009E-4</c:v>
                </c:pt>
                <c:pt idx="14">
                  <c:v>1.1009E-4</c:v>
                </c:pt>
                <c:pt idx="15">
                  <c:v>1.1009E-4</c:v>
                </c:pt>
                <c:pt idx="16">
                  <c:v>2.2018E-4</c:v>
                </c:pt>
                <c:pt idx="17">
                  <c:v>2.2018E-4</c:v>
                </c:pt>
                <c:pt idx="18">
                  <c:v>2.2018E-4</c:v>
                </c:pt>
                <c:pt idx="19">
                  <c:v>2.2018E-4</c:v>
                </c:pt>
                <c:pt idx="20">
                  <c:v>2.2018E-4</c:v>
                </c:pt>
                <c:pt idx="21">
                  <c:v>2.2018E-4</c:v>
                </c:pt>
                <c:pt idx="22">
                  <c:v>2.2018E-4</c:v>
                </c:pt>
                <c:pt idx="23">
                  <c:v>2.2018E-4</c:v>
                </c:pt>
                <c:pt idx="24">
                  <c:v>5.5044000000000002E-4</c:v>
                </c:pt>
                <c:pt idx="25">
                  <c:v>5.5044000000000002E-4</c:v>
                </c:pt>
                <c:pt idx="26">
                  <c:v>5.5044000000000002E-4</c:v>
                </c:pt>
                <c:pt idx="27">
                  <c:v>5.5044000000000002E-4</c:v>
                </c:pt>
                <c:pt idx="28">
                  <c:v>5.5044000000000002E-4</c:v>
                </c:pt>
                <c:pt idx="29">
                  <c:v>5.5044000000000002E-4</c:v>
                </c:pt>
                <c:pt idx="30">
                  <c:v>5.5044000000000002E-4</c:v>
                </c:pt>
                <c:pt idx="31">
                  <c:v>5.5044000000000002E-4</c:v>
                </c:pt>
                <c:pt idx="32">
                  <c:v>1.10089E-3</c:v>
                </c:pt>
                <c:pt idx="33">
                  <c:v>1.10089E-3</c:v>
                </c:pt>
                <c:pt idx="34">
                  <c:v>1.10089E-3</c:v>
                </c:pt>
                <c:pt idx="35">
                  <c:v>1.10089E-3</c:v>
                </c:pt>
                <c:pt idx="36">
                  <c:v>1.10089E-3</c:v>
                </c:pt>
                <c:pt idx="37">
                  <c:v>1.10089E-3</c:v>
                </c:pt>
                <c:pt idx="38">
                  <c:v>1.10089E-3</c:v>
                </c:pt>
                <c:pt idx="39">
                  <c:v>1.10089E-3</c:v>
                </c:pt>
                <c:pt idx="40">
                  <c:v>2.20177E-3</c:v>
                </c:pt>
                <c:pt idx="41">
                  <c:v>2.20177E-3</c:v>
                </c:pt>
                <c:pt idx="42">
                  <c:v>2.20177E-3</c:v>
                </c:pt>
                <c:pt idx="43">
                  <c:v>2.20177E-3</c:v>
                </c:pt>
                <c:pt idx="44">
                  <c:v>2.20177E-3</c:v>
                </c:pt>
                <c:pt idx="45">
                  <c:v>2.20177E-3</c:v>
                </c:pt>
                <c:pt idx="46">
                  <c:v>2.20177E-3</c:v>
                </c:pt>
                <c:pt idx="47">
                  <c:v>2.20177E-3</c:v>
                </c:pt>
                <c:pt idx="48">
                  <c:v>5.5044300000000003E-3</c:v>
                </c:pt>
                <c:pt idx="49">
                  <c:v>5.5044300000000003E-3</c:v>
                </c:pt>
                <c:pt idx="50">
                  <c:v>5.5044300000000003E-3</c:v>
                </c:pt>
                <c:pt idx="51">
                  <c:v>5.5044300000000003E-3</c:v>
                </c:pt>
                <c:pt idx="52">
                  <c:v>5.5044300000000003E-3</c:v>
                </c:pt>
                <c:pt idx="53">
                  <c:v>5.5044300000000003E-3</c:v>
                </c:pt>
                <c:pt idx="54">
                  <c:v>5.5044300000000003E-3</c:v>
                </c:pt>
                <c:pt idx="55">
                  <c:v>5.5044300000000003E-3</c:v>
                </c:pt>
                <c:pt idx="56">
                  <c:v>1.10089E-2</c:v>
                </c:pt>
                <c:pt idx="57">
                  <c:v>1.10089E-2</c:v>
                </c:pt>
                <c:pt idx="58">
                  <c:v>1.10089E-2</c:v>
                </c:pt>
                <c:pt idx="59">
                  <c:v>1.10089E-2</c:v>
                </c:pt>
                <c:pt idx="60">
                  <c:v>1.10089E-2</c:v>
                </c:pt>
                <c:pt idx="61">
                  <c:v>1.10089E-2</c:v>
                </c:pt>
                <c:pt idx="62">
                  <c:v>1.10089E-2</c:v>
                </c:pt>
                <c:pt idx="63">
                  <c:v>1.10089E-2</c:v>
                </c:pt>
                <c:pt idx="64">
                  <c:v>2.2017700000000001E-2</c:v>
                </c:pt>
                <c:pt idx="65">
                  <c:v>2.2017700000000001E-2</c:v>
                </c:pt>
                <c:pt idx="66">
                  <c:v>2.2017700000000001E-2</c:v>
                </c:pt>
                <c:pt idx="67">
                  <c:v>2.2017700000000001E-2</c:v>
                </c:pt>
                <c:pt idx="68">
                  <c:v>2.2017700000000001E-2</c:v>
                </c:pt>
                <c:pt idx="69">
                  <c:v>2.2017700000000001E-2</c:v>
                </c:pt>
                <c:pt idx="70">
                  <c:v>2.2017700000000001E-2</c:v>
                </c:pt>
                <c:pt idx="71">
                  <c:v>2.2017700000000001E-2</c:v>
                </c:pt>
                <c:pt idx="72">
                  <c:v>5.5044299999999997E-2</c:v>
                </c:pt>
                <c:pt idx="73">
                  <c:v>5.5044299999999997E-2</c:v>
                </c:pt>
                <c:pt idx="74">
                  <c:v>5.5044299999999997E-2</c:v>
                </c:pt>
                <c:pt idx="75">
                  <c:v>5.5044299999999997E-2</c:v>
                </c:pt>
                <c:pt idx="76">
                  <c:v>5.5044299999999997E-2</c:v>
                </c:pt>
                <c:pt idx="77">
                  <c:v>5.5044299999999997E-2</c:v>
                </c:pt>
                <c:pt idx="78">
                  <c:v>5.5044299999999997E-2</c:v>
                </c:pt>
                <c:pt idx="79">
                  <c:v>5.5044299999999997E-2</c:v>
                </c:pt>
                <c:pt idx="80">
                  <c:v>0.11008900000000001</c:v>
                </c:pt>
                <c:pt idx="81">
                  <c:v>0.11008900000000001</c:v>
                </c:pt>
                <c:pt idx="82">
                  <c:v>0.11008900000000001</c:v>
                </c:pt>
                <c:pt idx="83">
                  <c:v>0.11008900000000001</c:v>
                </c:pt>
                <c:pt idx="84">
                  <c:v>0.11008900000000001</c:v>
                </c:pt>
                <c:pt idx="85">
                  <c:v>0.11008900000000001</c:v>
                </c:pt>
                <c:pt idx="86">
                  <c:v>0.11008900000000001</c:v>
                </c:pt>
                <c:pt idx="87">
                  <c:v>0.11008900000000001</c:v>
                </c:pt>
                <c:pt idx="88">
                  <c:v>0.22017700000000001</c:v>
                </c:pt>
                <c:pt idx="89">
                  <c:v>0.22017700000000001</c:v>
                </c:pt>
                <c:pt idx="90">
                  <c:v>0.22017700000000001</c:v>
                </c:pt>
                <c:pt idx="91">
                  <c:v>0.22017700000000001</c:v>
                </c:pt>
                <c:pt idx="92">
                  <c:v>0.22017700000000001</c:v>
                </c:pt>
                <c:pt idx="93">
                  <c:v>0.22017700000000001</c:v>
                </c:pt>
                <c:pt idx="94">
                  <c:v>0.22017700000000001</c:v>
                </c:pt>
                <c:pt idx="95">
                  <c:v>0.22017700000000001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23960000</c:v>
                </c:pt>
                <c:pt idx="1">
                  <c:v>22140000</c:v>
                </c:pt>
                <c:pt idx="2">
                  <c:v>22170000</c:v>
                </c:pt>
                <c:pt idx="3">
                  <c:v>23110000</c:v>
                </c:pt>
                <c:pt idx="4">
                  <c:v>21190000</c:v>
                </c:pt>
                <c:pt idx="5">
                  <c:v>22050000</c:v>
                </c:pt>
                <c:pt idx="6">
                  <c:v>21830000</c:v>
                </c:pt>
                <c:pt idx="7">
                  <c:v>21180000</c:v>
                </c:pt>
                <c:pt idx="8">
                  <c:v>23650000</c:v>
                </c:pt>
                <c:pt idx="9">
                  <c:v>22120000</c:v>
                </c:pt>
                <c:pt idx="10">
                  <c:v>22460000</c:v>
                </c:pt>
                <c:pt idx="11">
                  <c:v>21540000</c:v>
                </c:pt>
                <c:pt idx="12">
                  <c:v>22100000</c:v>
                </c:pt>
                <c:pt idx="13">
                  <c:v>21300000</c:v>
                </c:pt>
                <c:pt idx="14">
                  <c:v>21300000</c:v>
                </c:pt>
                <c:pt idx="15">
                  <c:v>22130000</c:v>
                </c:pt>
                <c:pt idx="16">
                  <c:v>24260000</c:v>
                </c:pt>
                <c:pt idx="17">
                  <c:v>22340000</c:v>
                </c:pt>
                <c:pt idx="18">
                  <c:v>22230000</c:v>
                </c:pt>
                <c:pt idx="19">
                  <c:v>22010000</c:v>
                </c:pt>
                <c:pt idx="20">
                  <c:v>21480000</c:v>
                </c:pt>
                <c:pt idx="21">
                  <c:v>21410000</c:v>
                </c:pt>
                <c:pt idx="22">
                  <c:v>21610000</c:v>
                </c:pt>
                <c:pt idx="23">
                  <c:v>21090000</c:v>
                </c:pt>
                <c:pt idx="24">
                  <c:v>22590000</c:v>
                </c:pt>
                <c:pt idx="25">
                  <c:v>22320000</c:v>
                </c:pt>
                <c:pt idx="26">
                  <c:v>22040000</c:v>
                </c:pt>
                <c:pt idx="27">
                  <c:v>22080000</c:v>
                </c:pt>
                <c:pt idx="28">
                  <c:v>21370000</c:v>
                </c:pt>
                <c:pt idx="29">
                  <c:v>21180000</c:v>
                </c:pt>
                <c:pt idx="30">
                  <c:v>21390000</c:v>
                </c:pt>
                <c:pt idx="31">
                  <c:v>21910000</c:v>
                </c:pt>
                <c:pt idx="32">
                  <c:v>23420000</c:v>
                </c:pt>
                <c:pt idx="33">
                  <c:v>22430000</c:v>
                </c:pt>
                <c:pt idx="34">
                  <c:v>21950000</c:v>
                </c:pt>
                <c:pt idx="35">
                  <c:v>21840000</c:v>
                </c:pt>
                <c:pt idx="36">
                  <c:v>22500000</c:v>
                </c:pt>
                <c:pt idx="37">
                  <c:v>21730000</c:v>
                </c:pt>
                <c:pt idx="38">
                  <c:v>22750000</c:v>
                </c:pt>
                <c:pt idx="39">
                  <c:v>21780000</c:v>
                </c:pt>
                <c:pt idx="40">
                  <c:v>23430000</c:v>
                </c:pt>
                <c:pt idx="41">
                  <c:v>22290000</c:v>
                </c:pt>
                <c:pt idx="42">
                  <c:v>22030000</c:v>
                </c:pt>
                <c:pt idx="43">
                  <c:v>22460000</c:v>
                </c:pt>
                <c:pt idx="44">
                  <c:v>21490000</c:v>
                </c:pt>
                <c:pt idx="45">
                  <c:v>20400000</c:v>
                </c:pt>
                <c:pt idx="46">
                  <c:v>21000000</c:v>
                </c:pt>
                <c:pt idx="47">
                  <c:v>21870000</c:v>
                </c:pt>
                <c:pt idx="48">
                  <c:v>22750000</c:v>
                </c:pt>
                <c:pt idx="49">
                  <c:v>21270000</c:v>
                </c:pt>
                <c:pt idx="50">
                  <c:v>20870000</c:v>
                </c:pt>
                <c:pt idx="51">
                  <c:v>21500000</c:v>
                </c:pt>
                <c:pt idx="52">
                  <c:v>20400000</c:v>
                </c:pt>
                <c:pt idx="53">
                  <c:v>19870000</c:v>
                </c:pt>
                <c:pt idx="54">
                  <c:v>20090000</c:v>
                </c:pt>
                <c:pt idx="55">
                  <c:v>20890000</c:v>
                </c:pt>
                <c:pt idx="56">
                  <c:v>21730000</c:v>
                </c:pt>
                <c:pt idx="57">
                  <c:v>21600000</c:v>
                </c:pt>
                <c:pt idx="58">
                  <c:v>21790000</c:v>
                </c:pt>
                <c:pt idx="59">
                  <c:v>21800000</c:v>
                </c:pt>
                <c:pt idx="60">
                  <c:v>20350000</c:v>
                </c:pt>
                <c:pt idx="61">
                  <c:v>19740000</c:v>
                </c:pt>
                <c:pt idx="62">
                  <c:v>20510000</c:v>
                </c:pt>
                <c:pt idx="63">
                  <c:v>19850000</c:v>
                </c:pt>
                <c:pt idx="64">
                  <c:v>21030000</c:v>
                </c:pt>
                <c:pt idx="65">
                  <c:v>20510000</c:v>
                </c:pt>
                <c:pt idx="66">
                  <c:v>19990000</c:v>
                </c:pt>
                <c:pt idx="67">
                  <c:v>19370000</c:v>
                </c:pt>
                <c:pt idx="68">
                  <c:v>19070000</c:v>
                </c:pt>
                <c:pt idx="69">
                  <c:v>19060000</c:v>
                </c:pt>
                <c:pt idx="70">
                  <c:v>19400000</c:v>
                </c:pt>
                <c:pt idx="71">
                  <c:v>18700000</c:v>
                </c:pt>
                <c:pt idx="72">
                  <c:v>18710000</c:v>
                </c:pt>
                <c:pt idx="73">
                  <c:v>17520000</c:v>
                </c:pt>
                <c:pt idx="74">
                  <c:v>18160000</c:v>
                </c:pt>
                <c:pt idx="75">
                  <c:v>17930000</c:v>
                </c:pt>
                <c:pt idx="76">
                  <c:v>16890000</c:v>
                </c:pt>
                <c:pt idx="77">
                  <c:v>17700000</c:v>
                </c:pt>
                <c:pt idx="78">
                  <c:v>17280000</c:v>
                </c:pt>
                <c:pt idx="79">
                  <c:v>17180000</c:v>
                </c:pt>
                <c:pt idx="80">
                  <c:v>18270000</c:v>
                </c:pt>
                <c:pt idx="81">
                  <c:v>17850000</c:v>
                </c:pt>
                <c:pt idx="82">
                  <c:v>17540000</c:v>
                </c:pt>
                <c:pt idx="83">
                  <c:v>16850000</c:v>
                </c:pt>
                <c:pt idx="84">
                  <c:v>16300000</c:v>
                </c:pt>
                <c:pt idx="85">
                  <c:v>16970000</c:v>
                </c:pt>
                <c:pt idx="86">
                  <c:v>16190000</c:v>
                </c:pt>
                <c:pt idx="87">
                  <c:v>17220000</c:v>
                </c:pt>
                <c:pt idx="88">
                  <c:v>17260000</c:v>
                </c:pt>
                <c:pt idx="89">
                  <c:v>16630000</c:v>
                </c:pt>
                <c:pt idx="90">
                  <c:v>16980000</c:v>
                </c:pt>
                <c:pt idx="91">
                  <c:v>16420000</c:v>
                </c:pt>
                <c:pt idx="92">
                  <c:v>15730000</c:v>
                </c:pt>
                <c:pt idx="93">
                  <c:v>14690000</c:v>
                </c:pt>
                <c:pt idx="94">
                  <c:v>15300000</c:v>
                </c:pt>
                <c:pt idx="95">
                  <c:v>15550000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7E9-468E-84D4-9A1AD6A51377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1.1009E-4</c:v>
                </c:pt>
                <c:pt idx="98" formatCode="0.00E+00">
                  <c:v>2.2018E-4</c:v>
                </c:pt>
                <c:pt idx="99" formatCode="0.00E+00">
                  <c:v>5.5044000000000002E-4</c:v>
                </c:pt>
                <c:pt idx="100" formatCode="0.00E+00">
                  <c:v>1.10089E-3</c:v>
                </c:pt>
                <c:pt idx="101" formatCode="0.00E+00">
                  <c:v>2.20177E-3</c:v>
                </c:pt>
                <c:pt idx="102" formatCode="0.00E+00">
                  <c:v>3.0274350000000002E-3</c:v>
                </c:pt>
                <c:pt idx="103" formatCode="0.00E+00">
                  <c:v>3.8530999999999999E-3</c:v>
                </c:pt>
                <c:pt idx="104" formatCode="0.00E+00">
                  <c:v>4.6787649999999997E-3</c:v>
                </c:pt>
                <c:pt idx="105" formatCode="0.00E+00">
                  <c:v>5.5044300000000003E-3</c:v>
                </c:pt>
                <c:pt idx="106" formatCode="0.00E+00">
                  <c:v>6.8805475000000005E-3</c:v>
                </c:pt>
                <c:pt idx="107" formatCode="0.00E+00">
                  <c:v>8.2566649999999998E-3</c:v>
                </c:pt>
                <c:pt idx="108" formatCode="0.00E+00">
                  <c:v>9.6327824999999992E-3</c:v>
                </c:pt>
                <c:pt idx="109" formatCode="0.00E+00">
                  <c:v>1.10089E-2</c:v>
                </c:pt>
                <c:pt idx="110" formatCode="0.00E+00">
                  <c:v>1.2385E-2</c:v>
                </c:pt>
                <c:pt idx="111" formatCode="0.00E+00">
                  <c:v>1.3761100000000002E-2</c:v>
                </c:pt>
                <c:pt idx="112" formatCode="0.00E+00">
                  <c:v>1.5137200000000002E-2</c:v>
                </c:pt>
                <c:pt idx="113" formatCode="0.00E+00">
                  <c:v>1.6513300000000002E-2</c:v>
                </c:pt>
                <c:pt idx="114" formatCode="0.00E+00">
                  <c:v>1.78894E-2</c:v>
                </c:pt>
                <c:pt idx="115" formatCode="0.00E+00">
                  <c:v>1.9265500000000001E-2</c:v>
                </c:pt>
                <c:pt idx="116" formatCode="0.00E+00">
                  <c:v>2.0641600000000003E-2</c:v>
                </c:pt>
                <c:pt idx="117" formatCode="0.00E+00">
                  <c:v>2.2017700000000001E-2</c:v>
                </c:pt>
                <c:pt idx="118" formatCode="0.00E+00">
                  <c:v>2.4081862500000002E-2</c:v>
                </c:pt>
                <c:pt idx="119" formatCode="0.00E+00">
                  <c:v>2.6146025E-2</c:v>
                </c:pt>
                <c:pt idx="120" formatCode="0.00E+00">
                  <c:v>2.8210187499999997E-2</c:v>
                </c:pt>
                <c:pt idx="121" formatCode="0.00E+00">
                  <c:v>3.0274349999999998E-2</c:v>
                </c:pt>
                <c:pt idx="122" formatCode="0.00E+00">
                  <c:v>3.23385125E-2</c:v>
                </c:pt>
                <c:pt idx="123" formatCode="0.00E+00">
                  <c:v>3.4402674999999994E-2</c:v>
                </c:pt>
                <c:pt idx="124" formatCode="0.00E+00">
                  <c:v>3.6466837499999995E-2</c:v>
                </c:pt>
                <c:pt idx="125" formatCode="0.00E+00">
                  <c:v>3.8530999999999996E-2</c:v>
                </c:pt>
                <c:pt idx="126" formatCode="0.00E+00">
                  <c:v>4.0595162499999997E-2</c:v>
                </c:pt>
                <c:pt idx="127" formatCode="0.00E+00">
                  <c:v>4.2659324999999998E-2</c:v>
                </c:pt>
                <c:pt idx="128" formatCode="0.00E+00">
                  <c:v>4.678765E-2</c:v>
                </c:pt>
                <c:pt idx="129" formatCode="0.00E+00">
                  <c:v>5.0915975000000002E-2</c:v>
                </c:pt>
                <c:pt idx="130" formatCode="0.00E+00">
                  <c:v>5.5044299999999997E-2</c:v>
                </c:pt>
                <c:pt idx="131" formatCode="0.00E+00">
                  <c:v>5.8484593749999994E-2</c:v>
                </c:pt>
                <c:pt idx="132" formatCode="0.00E+00">
                  <c:v>6.1924887499999998E-2</c:v>
                </c:pt>
                <c:pt idx="133" formatCode="0.00E+00">
                  <c:v>6.5365181250000001E-2</c:v>
                </c:pt>
                <c:pt idx="134" formatCode="0.00E+00">
                  <c:v>6.8805475000000005E-2</c:v>
                </c:pt>
                <c:pt idx="135" formatCode="0.00E+00">
                  <c:v>7.5686062500000012E-2</c:v>
                </c:pt>
                <c:pt idx="136" formatCode="0.00E+00">
                  <c:v>8.2566650000000005E-2</c:v>
                </c:pt>
                <c:pt idx="137" formatCode="0.00E+00">
                  <c:v>8.9447237499999999E-2</c:v>
                </c:pt>
                <c:pt idx="138" formatCode="0.00E+00">
                  <c:v>9.6327825000000006E-2</c:v>
                </c:pt>
                <c:pt idx="139" formatCode="0.00E+00">
                  <c:v>0.10320841250000001</c:v>
                </c:pt>
                <c:pt idx="140" formatCode="0.00E+00">
                  <c:v>0.11008900000000001</c:v>
                </c:pt>
                <c:pt idx="141" formatCode="0.00E+00">
                  <c:v>0.12385000000000002</c:v>
                </c:pt>
                <c:pt idx="142" formatCode="0.00E+00">
                  <c:v>0.13761100000000001</c:v>
                </c:pt>
                <c:pt idx="143" formatCode="0.00E+00">
                  <c:v>0.15137200000000001</c:v>
                </c:pt>
                <c:pt idx="144" formatCode="0.00E+00">
                  <c:v>0.165133</c:v>
                </c:pt>
                <c:pt idx="145" formatCode="0.00E+00">
                  <c:v>0.19265500000000002</c:v>
                </c:pt>
                <c:pt idx="146" formatCode="0.00E+00">
                  <c:v>0.22017700000000001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22130143.779701572</c:v>
                </c:pt>
                <c:pt idx="97" formatCode="0.00E+00">
                  <c:v>22117760.090160243</c:v>
                </c:pt>
                <c:pt idx="98" formatCode="0.00E+00">
                  <c:v>22103784.354001772</c:v>
                </c:pt>
                <c:pt idx="99" formatCode="0.00E+00">
                  <c:v>22058871.988893483</c:v>
                </c:pt>
                <c:pt idx="100" formatCode="0.00E+00">
                  <c:v>21979915.27510054</c:v>
                </c:pt>
                <c:pt idx="101" formatCode="0.00E+00">
                  <c:v>21817579.205906469</c:v>
                </c:pt>
                <c:pt idx="102" formatCode="0.00E+00">
                  <c:v>21695824.496735923</c:v>
                </c:pt>
                <c:pt idx="103" formatCode="0.00E+00">
                  <c:v>21575595.190461896</c:v>
                </c:pt>
                <c:pt idx="104" formatCode="0.00E+00">
                  <c:v>21457550.37265864</c:v>
                </c:pt>
                <c:pt idx="105" formatCode="0.00E+00">
                  <c:v>21342060.162715115</c:v>
                </c:pt>
                <c:pt idx="106" formatCode="0.00E+00">
                  <c:v>21155773.764748849</c:v>
                </c:pt>
                <c:pt idx="107" formatCode="0.00E+00">
                  <c:v>20977553.69885993</c:v>
                </c:pt>
                <c:pt idx="108" formatCode="0.00E+00">
                  <c:v>20807436.142904986</c:v>
                </c:pt>
                <c:pt idx="109" formatCode="0.00E+00">
                  <c:v>20645252.369041864</c:v>
                </c:pt>
                <c:pt idx="110" formatCode="0.00E+00">
                  <c:v>20490726.441879436</c:v>
                </c:pt>
                <c:pt idx="111" formatCode="0.00E+00">
                  <c:v>20343522.180303946</c:v>
                </c:pt>
                <c:pt idx="112" formatCode="0.00E+00">
                  <c:v>20203280.041925505</c:v>
                </c:pt>
                <c:pt idx="113" formatCode="0.00E+00">
                  <c:v>20069633.407750551</c:v>
                </c:pt>
                <c:pt idx="114" formatCode="0.00E+00">
                  <c:v>19942219.701974623</c:v>
                </c:pt>
                <c:pt idx="115" formatCode="0.00E+00">
                  <c:v>19820687.058645759</c:v>
                </c:pt>
                <c:pt idx="116" formatCode="0.00E+00">
                  <c:v>19704698.190797038</c:v>
                </c:pt>
                <c:pt idx="117" formatCode="0.00E+00">
                  <c:v>19593932.472285267</c:v>
                </c:pt>
                <c:pt idx="118" formatCode="0.00E+00">
                  <c:v>19436918.357909609</c:v>
                </c:pt>
                <c:pt idx="119" formatCode="0.00E+00">
                  <c:v>19290030.750434242</c:v>
                </c:pt>
                <c:pt idx="120" formatCode="0.00E+00">
                  <c:v>19152408.585025251</c:v>
                </c:pt>
                <c:pt idx="121" formatCode="0.00E+00">
                  <c:v>19023272.479729839</c:v>
                </c:pt>
                <c:pt idx="122" formatCode="0.00E+00">
                  <c:v>18901918.232385129</c:v>
                </c:pt>
                <c:pt idx="123" formatCode="0.00E+00">
                  <c:v>18787709.999995768</c:v>
                </c:pt>
                <c:pt idx="124" formatCode="0.00E+00">
                  <c:v>18680073.631068621</c:v>
                </c:pt>
                <c:pt idx="125" formatCode="0.00E+00">
                  <c:v>18578490.391263347</c:v>
                </c:pt>
                <c:pt idx="126" formatCode="0.00E+00">
                  <c:v>18482491.19130528</c:v>
                </c:pt>
                <c:pt idx="127" formatCode="0.00E+00">
                  <c:v>18391651.351534396</c:v>
                </c:pt>
                <c:pt idx="128" formatCode="0.00E+00">
                  <c:v>18223945.34763144</c:v>
                </c:pt>
                <c:pt idx="129" formatCode="0.00E+00">
                  <c:v>18072696.510975949</c:v>
                </c:pt>
                <c:pt idx="130" formatCode="0.00E+00">
                  <c:v>17935686.840442505</c:v>
                </c:pt>
                <c:pt idx="131" formatCode="0.00E+00">
                  <c:v>17831044.646886777</c:v>
                </c:pt>
                <c:pt idx="132" formatCode="0.00E+00">
                  <c:v>17734090.932133432</c:v>
                </c:pt>
                <c:pt idx="133" formatCode="0.00E+00">
                  <c:v>17644036.001158942</c:v>
                </c:pt>
                <c:pt idx="134" formatCode="0.00E+00">
                  <c:v>17560191.863113098</c:v>
                </c:pt>
                <c:pt idx="135" formatCode="0.00E+00">
                  <c:v>17408802.555603437</c:v>
                </c:pt>
                <c:pt idx="136" formatCode="0.00E+00">
                  <c:v>17275928.909331031</c:v>
                </c:pt>
                <c:pt idx="137" formatCode="0.00E+00">
                  <c:v>17158451.669175748</c:v>
                </c:pt>
                <c:pt idx="138" formatCode="0.00E+00">
                  <c:v>17053903.120558891</c:v>
                </c:pt>
                <c:pt idx="139" formatCode="0.00E+00">
                  <c:v>16960307.826730721</c:v>
                </c:pt>
                <c:pt idx="140" formatCode="0.00E+00">
                  <c:v>16876067.290621135</c:v>
                </c:pt>
                <c:pt idx="141" formatCode="0.00E+00">
                  <c:v>16730656.072346989</c:v>
                </c:pt>
                <c:pt idx="142" formatCode="0.00E+00">
                  <c:v>16609691.748401383</c:v>
                </c:pt>
                <c:pt idx="143" formatCode="0.00E+00">
                  <c:v>16507589.557743499</c:v>
                </c:pt>
                <c:pt idx="144" formatCode="0.00E+00">
                  <c:v>16420328.646743994</c:v>
                </c:pt>
                <c:pt idx="145" formatCode="0.00E+00">
                  <c:v>16279204.74513964</c:v>
                </c:pt>
                <c:pt idx="146" formatCode="0.00E+00">
                  <c:v>16170196.171164386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7E9-468E-84D4-9A1AD6A513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0309280"/>
        <c:axId val="1"/>
      </c:scatterChart>
      <c:valAx>
        <c:axId val="930309280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930309280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19693513910392"/>
          <c:y val="7.7376336411791313E-2"/>
          <c:w val="0.65916031342134263"/>
          <c:h val="0.81260619686376601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1.1009E-4</c:v>
                </c:pt>
                <c:pt idx="9">
                  <c:v>1.1009E-4</c:v>
                </c:pt>
                <c:pt idx="10">
                  <c:v>1.1009E-4</c:v>
                </c:pt>
                <c:pt idx="11">
                  <c:v>1.1009E-4</c:v>
                </c:pt>
                <c:pt idx="12">
                  <c:v>1.1009E-4</c:v>
                </c:pt>
                <c:pt idx="13">
                  <c:v>1.1009E-4</c:v>
                </c:pt>
                <c:pt idx="14">
                  <c:v>1.1009E-4</c:v>
                </c:pt>
                <c:pt idx="15">
                  <c:v>1.1009E-4</c:v>
                </c:pt>
                <c:pt idx="16">
                  <c:v>2.2018E-4</c:v>
                </c:pt>
                <c:pt idx="17">
                  <c:v>2.2018E-4</c:v>
                </c:pt>
                <c:pt idx="18">
                  <c:v>2.2018E-4</c:v>
                </c:pt>
                <c:pt idx="19">
                  <c:v>2.2018E-4</c:v>
                </c:pt>
                <c:pt idx="20">
                  <c:v>2.2018E-4</c:v>
                </c:pt>
                <c:pt idx="21">
                  <c:v>2.2018E-4</c:v>
                </c:pt>
                <c:pt idx="22">
                  <c:v>2.2018E-4</c:v>
                </c:pt>
                <c:pt idx="23">
                  <c:v>2.2018E-4</c:v>
                </c:pt>
                <c:pt idx="24">
                  <c:v>5.5044000000000002E-4</c:v>
                </c:pt>
                <c:pt idx="25">
                  <c:v>5.5044000000000002E-4</c:v>
                </c:pt>
                <c:pt idx="26">
                  <c:v>5.5044000000000002E-4</c:v>
                </c:pt>
                <c:pt idx="27">
                  <c:v>5.5044000000000002E-4</c:v>
                </c:pt>
                <c:pt idx="28">
                  <c:v>5.5044000000000002E-4</c:v>
                </c:pt>
                <c:pt idx="29">
                  <c:v>5.5044000000000002E-4</c:v>
                </c:pt>
                <c:pt idx="30">
                  <c:v>5.5044000000000002E-4</c:v>
                </c:pt>
                <c:pt idx="31">
                  <c:v>5.5044000000000002E-4</c:v>
                </c:pt>
                <c:pt idx="32">
                  <c:v>1.10089E-3</c:v>
                </c:pt>
                <c:pt idx="33">
                  <c:v>1.10089E-3</c:v>
                </c:pt>
                <c:pt idx="34">
                  <c:v>1.10089E-3</c:v>
                </c:pt>
                <c:pt idx="35">
                  <c:v>1.10089E-3</c:v>
                </c:pt>
                <c:pt idx="36">
                  <c:v>1.10089E-3</c:v>
                </c:pt>
                <c:pt idx="37">
                  <c:v>1.10089E-3</c:v>
                </c:pt>
                <c:pt idx="38">
                  <c:v>1.10089E-3</c:v>
                </c:pt>
                <c:pt idx="39">
                  <c:v>1.10089E-3</c:v>
                </c:pt>
                <c:pt idx="40">
                  <c:v>2.20177E-3</c:v>
                </c:pt>
                <c:pt idx="41">
                  <c:v>2.20177E-3</c:v>
                </c:pt>
                <c:pt idx="42">
                  <c:v>2.20177E-3</c:v>
                </c:pt>
                <c:pt idx="43">
                  <c:v>2.20177E-3</c:v>
                </c:pt>
                <c:pt idx="44">
                  <c:v>2.20177E-3</c:v>
                </c:pt>
                <c:pt idx="45">
                  <c:v>2.20177E-3</c:v>
                </c:pt>
                <c:pt idx="46">
                  <c:v>2.20177E-3</c:v>
                </c:pt>
                <c:pt idx="47">
                  <c:v>2.20177E-3</c:v>
                </c:pt>
                <c:pt idx="48">
                  <c:v>5.5044300000000003E-3</c:v>
                </c:pt>
                <c:pt idx="49">
                  <c:v>5.5044300000000003E-3</c:v>
                </c:pt>
                <c:pt idx="50">
                  <c:v>5.5044300000000003E-3</c:v>
                </c:pt>
                <c:pt idx="51">
                  <c:v>5.5044300000000003E-3</c:v>
                </c:pt>
                <c:pt idx="52">
                  <c:v>5.5044300000000003E-3</c:v>
                </c:pt>
                <c:pt idx="53">
                  <c:v>5.5044300000000003E-3</c:v>
                </c:pt>
                <c:pt idx="54">
                  <c:v>5.5044300000000003E-3</c:v>
                </c:pt>
                <c:pt idx="55">
                  <c:v>5.5044300000000003E-3</c:v>
                </c:pt>
                <c:pt idx="56">
                  <c:v>1.10089E-2</c:v>
                </c:pt>
                <c:pt idx="57">
                  <c:v>1.10089E-2</c:v>
                </c:pt>
                <c:pt idx="58">
                  <c:v>1.10089E-2</c:v>
                </c:pt>
                <c:pt idx="59">
                  <c:v>1.10089E-2</c:v>
                </c:pt>
                <c:pt idx="60">
                  <c:v>1.10089E-2</c:v>
                </c:pt>
                <c:pt idx="61">
                  <c:v>1.10089E-2</c:v>
                </c:pt>
                <c:pt idx="62">
                  <c:v>1.10089E-2</c:v>
                </c:pt>
                <c:pt idx="63">
                  <c:v>1.10089E-2</c:v>
                </c:pt>
                <c:pt idx="64">
                  <c:v>2.2017700000000001E-2</c:v>
                </c:pt>
                <c:pt idx="65">
                  <c:v>2.2017700000000001E-2</c:v>
                </c:pt>
                <c:pt idx="66">
                  <c:v>2.2017700000000001E-2</c:v>
                </c:pt>
                <c:pt idx="67">
                  <c:v>2.2017700000000001E-2</c:v>
                </c:pt>
                <c:pt idx="68">
                  <c:v>2.2017700000000001E-2</c:v>
                </c:pt>
                <c:pt idx="69">
                  <c:v>2.2017700000000001E-2</c:v>
                </c:pt>
                <c:pt idx="70">
                  <c:v>2.2017700000000001E-2</c:v>
                </c:pt>
                <c:pt idx="71">
                  <c:v>2.2017700000000001E-2</c:v>
                </c:pt>
                <c:pt idx="72">
                  <c:v>5.5044299999999997E-2</c:v>
                </c:pt>
                <c:pt idx="73">
                  <c:v>5.5044299999999997E-2</c:v>
                </c:pt>
                <c:pt idx="74">
                  <c:v>5.5044299999999997E-2</c:v>
                </c:pt>
                <c:pt idx="75">
                  <c:v>5.5044299999999997E-2</c:v>
                </c:pt>
                <c:pt idx="76">
                  <c:v>5.5044299999999997E-2</c:v>
                </c:pt>
                <c:pt idx="77">
                  <c:v>5.5044299999999997E-2</c:v>
                </c:pt>
                <c:pt idx="78">
                  <c:v>5.5044299999999997E-2</c:v>
                </c:pt>
                <c:pt idx="79">
                  <c:v>5.5044299999999997E-2</c:v>
                </c:pt>
                <c:pt idx="80">
                  <c:v>0.11008900000000001</c:v>
                </c:pt>
                <c:pt idx="81">
                  <c:v>0.11008900000000001</c:v>
                </c:pt>
                <c:pt idx="82">
                  <c:v>0.11008900000000001</c:v>
                </c:pt>
                <c:pt idx="83">
                  <c:v>0.11008900000000001</c:v>
                </c:pt>
                <c:pt idx="84">
                  <c:v>0.11008900000000001</c:v>
                </c:pt>
                <c:pt idx="85">
                  <c:v>0.11008900000000001</c:v>
                </c:pt>
                <c:pt idx="86">
                  <c:v>0.11008900000000001</c:v>
                </c:pt>
                <c:pt idx="87">
                  <c:v>0.11008900000000001</c:v>
                </c:pt>
                <c:pt idx="88">
                  <c:v>0.22017700000000001</c:v>
                </c:pt>
                <c:pt idx="89">
                  <c:v>0.22017700000000001</c:v>
                </c:pt>
                <c:pt idx="90">
                  <c:v>0.22017700000000001</c:v>
                </c:pt>
                <c:pt idx="91">
                  <c:v>0.22017700000000001</c:v>
                </c:pt>
                <c:pt idx="92">
                  <c:v>0.22017700000000001</c:v>
                </c:pt>
                <c:pt idx="93">
                  <c:v>0.22017700000000001</c:v>
                </c:pt>
                <c:pt idx="94">
                  <c:v>0.22017700000000001</c:v>
                </c:pt>
                <c:pt idx="95">
                  <c:v>0.22017700000000001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33680000</c:v>
                </c:pt>
                <c:pt idx="1">
                  <c:v>30970000</c:v>
                </c:pt>
                <c:pt idx="2">
                  <c:v>30190000</c:v>
                </c:pt>
                <c:pt idx="3">
                  <c:v>30580000</c:v>
                </c:pt>
                <c:pt idx="4">
                  <c:v>27570000</c:v>
                </c:pt>
                <c:pt idx="5">
                  <c:v>28330000</c:v>
                </c:pt>
                <c:pt idx="6">
                  <c:v>27920000</c:v>
                </c:pt>
                <c:pt idx="7">
                  <c:v>26850000</c:v>
                </c:pt>
                <c:pt idx="8">
                  <c:v>32090000</c:v>
                </c:pt>
                <c:pt idx="9">
                  <c:v>29640000</c:v>
                </c:pt>
                <c:pt idx="10">
                  <c:v>29600000</c:v>
                </c:pt>
                <c:pt idx="11">
                  <c:v>27560000</c:v>
                </c:pt>
                <c:pt idx="12">
                  <c:v>28050000</c:v>
                </c:pt>
                <c:pt idx="13">
                  <c:v>26830000</c:v>
                </c:pt>
                <c:pt idx="14">
                  <c:v>26770000</c:v>
                </c:pt>
                <c:pt idx="15">
                  <c:v>29290000</c:v>
                </c:pt>
                <c:pt idx="16">
                  <c:v>32110000</c:v>
                </c:pt>
                <c:pt idx="17">
                  <c:v>28990000</c:v>
                </c:pt>
                <c:pt idx="18">
                  <c:v>28560000</c:v>
                </c:pt>
                <c:pt idx="19">
                  <c:v>27600000</c:v>
                </c:pt>
                <c:pt idx="20">
                  <c:v>26720000</c:v>
                </c:pt>
                <c:pt idx="21">
                  <c:v>26560000</c:v>
                </c:pt>
                <c:pt idx="22">
                  <c:v>26900000</c:v>
                </c:pt>
                <c:pt idx="23">
                  <c:v>27620000</c:v>
                </c:pt>
                <c:pt idx="24">
                  <c:v>30030000</c:v>
                </c:pt>
                <c:pt idx="25">
                  <c:v>29330000</c:v>
                </c:pt>
                <c:pt idx="26">
                  <c:v>27220000</c:v>
                </c:pt>
                <c:pt idx="27">
                  <c:v>27210000</c:v>
                </c:pt>
                <c:pt idx="28">
                  <c:v>26220000</c:v>
                </c:pt>
                <c:pt idx="29">
                  <c:v>26150000</c:v>
                </c:pt>
                <c:pt idx="30">
                  <c:v>26160000</c:v>
                </c:pt>
                <c:pt idx="31">
                  <c:v>26530000</c:v>
                </c:pt>
                <c:pt idx="32">
                  <c:v>29930000</c:v>
                </c:pt>
                <c:pt idx="33">
                  <c:v>28210000</c:v>
                </c:pt>
                <c:pt idx="34">
                  <c:v>27250000</c:v>
                </c:pt>
                <c:pt idx="35">
                  <c:v>27250000</c:v>
                </c:pt>
                <c:pt idx="36">
                  <c:v>27290000</c:v>
                </c:pt>
                <c:pt idx="37">
                  <c:v>26950000</c:v>
                </c:pt>
                <c:pt idx="38">
                  <c:v>26990000</c:v>
                </c:pt>
                <c:pt idx="39">
                  <c:v>28340000</c:v>
                </c:pt>
                <c:pt idx="40">
                  <c:v>30000000</c:v>
                </c:pt>
                <c:pt idx="41">
                  <c:v>27730000</c:v>
                </c:pt>
                <c:pt idx="42">
                  <c:v>26980000</c:v>
                </c:pt>
                <c:pt idx="43">
                  <c:v>26660000</c:v>
                </c:pt>
                <c:pt idx="44">
                  <c:v>25480000</c:v>
                </c:pt>
                <c:pt idx="45">
                  <c:v>23950000</c:v>
                </c:pt>
                <c:pt idx="46">
                  <c:v>24770000</c:v>
                </c:pt>
                <c:pt idx="47">
                  <c:v>27460000</c:v>
                </c:pt>
                <c:pt idx="48">
                  <c:v>28070000</c:v>
                </c:pt>
                <c:pt idx="49">
                  <c:v>26410000</c:v>
                </c:pt>
                <c:pt idx="50">
                  <c:v>24910000</c:v>
                </c:pt>
                <c:pt idx="51">
                  <c:v>25810000</c:v>
                </c:pt>
                <c:pt idx="52">
                  <c:v>23550000</c:v>
                </c:pt>
                <c:pt idx="53">
                  <c:v>22710000</c:v>
                </c:pt>
                <c:pt idx="54">
                  <c:v>22550000</c:v>
                </c:pt>
                <c:pt idx="55">
                  <c:v>24630000</c:v>
                </c:pt>
                <c:pt idx="56">
                  <c:v>25130000</c:v>
                </c:pt>
                <c:pt idx="57">
                  <c:v>25140000</c:v>
                </c:pt>
                <c:pt idx="58">
                  <c:v>24520000</c:v>
                </c:pt>
                <c:pt idx="59">
                  <c:v>23850000</c:v>
                </c:pt>
                <c:pt idx="60">
                  <c:v>22260000</c:v>
                </c:pt>
                <c:pt idx="61">
                  <c:v>21650000</c:v>
                </c:pt>
                <c:pt idx="62">
                  <c:v>22650000</c:v>
                </c:pt>
                <c:pt idx="63">
                  <c:v>22140000</c:v>
                </c:pt>
                <c:pt idx="64">
                  <c:v>23550000</c:v>
                </c:pt>
                <c:pt idx="65">
                  <c:v>22820000</c:v>
                </c:pt>
                <c:pt idx="66">
                  <c:v>21700000</c:v>
                </c:pt>
                <c:pt idx="67">
                  <c:v>20950000</c:v>
                </c:pt>
                <c:pt idx="68">
                  <c:v>20050000</c:v>
                </c:pt>
                <c:pt idx="69">
                  <c:v>19450000</c:v>
                </c:pt>
                <c:pt idx="70">
                  <c:v>20360000</c:v>
                </c:pt>
                <c:pt idx="71">
                  <c:v>19090000</c:v>
                </c:pt>
                <c:pt idx="72">
                  <c:v>19930000</c:v>
                </c:pt>
                <c:pt idx="73">
                  <c:v>18600000</c:v>
                </c:pt>
                <c:pt idx="74">
                  <c:v>18460000</c:v>
                </c:pt>
                <c:pt idx="75">
                  <c:v>18040000</c:v>
                </c:pt>
                <c:pt idx="76">
                  <c:v>17220000</c:v>
                </c:pt>
                <c:pt idx="77">
                  <c:v>17770000</c:v>
                </c:pt>
                <c:pt idx="78">
                  <c:v>17870000</c:v>
                </c:pt>
                <c:pt idx="79">
                  <c:v>17070000</c:v>
                </c:pt>
                <c:pt idx="80">
                  <c:v>18210000</c:v>
                </c:pt>
                <c:pt idx="81">
                  <c:v>18660000</c:v>
                </c:pt>
                <c:pt idx="82">
                  <c:v>17380000</c:v>
                </c:pt>
                <c:pt idx="83">
                  <c:v>16480000</c:v>
                </c:pt>
                <c:pt idx="84">
                  <c:v>15720000</c:v>
                </c:pt>
                <c:pt idx="85">
                  <c:v>16320000</c:v>
                </c:pt>
                <c:pt idx="86">
                  <c:v>16010000</c:v>
                </c:pt>
                <c:pt idx="87">
                  <c:v>16180000</c:v>
                </c:pt>
                <c:pt idx="88">
                  <c:v>16130000</c:v>
                </c:pt>
                <c:pt idx="89">
                  <c:v>15680000</c:v>
                </c:pt>
                <c:pt idx="90">
                  <c:v>15870000</c:v>
                </c:pt>
                <c:pt idx="91">
                  <c:v>14750000</c:v>
                </c:pt>
                <c:pt idx="92">
                  <c:v>14190000</c:v>
                </c:pt>
                <c:pt idx="93">
                  <c:v>13050000</c:v>
                </c:pt>
                <c:pt idx="94">
                  <c:v>13530000</c:v>
                </c:pt>
                <c:pt idx="95">
                  <c:v>14040000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FB7-4BD5-9DF4-D783256D7C8B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2.7522499999999999E-5</c:v>
                </c:pt>
                <c:pt idx="98" formatCode="0.00E+00">
                  <c:v>5.5044999999999999E-5</c:v>
                </c:pt>
                <c:pt idx="99" formatCode="0.00E+00">
                  <c:v>1.1009E-4</c:v>
                </c:pt>
                <c:pt idx="100" formatCode="0.00E+00">
                  <c:v>2.2018E-4</c:v>
                </c:pt>
                <c:pt idx="101" formatCode="0.00E+00">
                  <c:v>3.0274499999999999E-4</c:v>
                </c:pt>
                <c:pt idx="102" formatCode="0.00E+00">
                  <c:v>3.8531000000000004E-4</c:v>
                </c:pt>
                <c:pt idx="103" formatCode="0.00E+00">
                  <c:v>5.5044000000000002E-4</c:v>
                </c:pt>
                <c:pt idx="104" formatCode="0.00E+00">
                  <c:v>6.8805249999999993E-4</c:v>
                </c:pt>
                <c:pt idx="105" formatCode="0.00E+00">
                  <c:v>8.2566499999999995E-4</c:v>
                </c:pt>
                <c:pt idx="106" formatCode="0.00E+00">
                  <c:v>9.6327749999999997E-4</c:v>
                </c:pt>
                <c:pt idx="107" formatCode="0.00E+00">
                  <c:v>1.10089E-3</c:v>
                </c:pt>
                <c:pt idx="108" formatCode="0.00E+00">
                  <c:v>1.3761099999999998E-3</c:v>
                </c:pt>
                <c:pt idx="109" formatCode="0.00E+00">
                  <c:v>1.6513299999999999E-3</c:v>
                </c:pt>
                <c:pt idx="110" formatCode="0.00E+00">
                  <c:v>1.92655E-3</c:v>
                </c:pt>
                <c:pt idx="111" formatCode="0.00E+00">
                  <c:v>2.20177E-3</c:v>
                </c:pt>
                <c:pt idx="112" formatCode="0.00E+00">
                  <c:v>2.4081862500000004E-3</c:v>
                </c:pt>
                <c:pt idx="113" formatCode="0.00E+00">
                  <c:v>2.6146025000000003E-3</c:v>
                </c:pt>
                <c:pt idx="114" formatCode="0.00E+00">
                  <c:v>3.0274350000000002E-3</c:v>
                </c:pt>
                <c:pt idx="115" formatCode="0.00E+00">
                  <c:v>3.4402675000000001E-3</c:v>
                </c:pt>
                <c:pt idx="116" formatCode="0.00E+00">
                  <c:v>3.8530999999999999E-3</c:v>
                </c:pt>
                <c:pt idx="117" formatCode="0.00E+00">
                  <c:v>4.2659324999999998E-3</c:v>
                </c:pt>
                <c:pt idx="118" formatCode="0.00E+00">
                  <c:v>4.6787649999999997E-3</c:v>
                </c:pt>
                <c:pt idx="119" formatCode="0.00E+00">
                  <c:v>5.0915974999999995E-3</c:v>
                </c:pt>
                <c:pt idx="120" formatCode="0.00E+00">
                  <c:v>5.5044300000000003E-3</c:v>
                </c:pt>
                <c:pt idx="121" formatCode="0.00E+00">
                  <c:v>5.8484593750000001E-3</c:v>
                </c:pt>
                <c:pt idx="122" formatCode="0.00E+00">
                  <c:v>6.1924887500000008E-3</c:v>
                </c:pt>
                <c:pt idx="123" formatCode="0.00E+00">
                  <c:v>6.8805475000000005E-3</c:v>
                </c:pt>
                <c:pt idx="124" formatCode="0.00E+00">
                  <c:v>7.5686062500000002E-3</c:v>
                </c:pt>
                <c:pt idx="125" formatCode="0.00E+00">
                  <c:v>8.2566649999999998E-3</c:v>
                </c:pt>
                <c:pt idx="126" formatCode="0.00E+00">
                  <c:v>8.9447237499999995E-3</c:v>
                </c:pt>
                <c:pt idx="127" formatCode="0.00E+00">
                  <c:v>9.6327824999999992E-3</c:v>
                </c:pt>
                <c:pt idx="128" formatCode="0.00E+00">
                  <c:v>1.0320841250000001E-2</c:v>
                </c:pt>
                <c:pt idx="129" formatCode="0.00E+00">
                  <c:v>1.10089E-2</c:v>
                </c:pt>
                <c:pt idx="130" formatCode="0.00E+00">
                  <c:v>1.1696950000000001E-2</c:v>
                </c:pt>
                <c:pt idx="131" formatCode="0.00E+00">
                  <c:v>1.2385E-2</c:v>
                </c:pt>
                <c:pt idx="132" formatCode="0.00E+00">
                  <c:v>1.3073050000000001E-2</c:v>
                </c:pt>
                <c:pt idx="133" formatCode="0.00E+00">
                  <c:v>1.3761100000000002E-2</c:v>
                </c:pt>
                <c:pt idx="134" formatCode="0.00E+00">
                  <c:v>1.4449150000000001E-2</c:v>
                </c:pt>
                <c:pt idx="135" formatCode="0.00E+00">
                  <c:v>1.5137200000000002E-2</c:v>
                </c:pt>
                <c:pt idx="136" formatCode="0.00E+00">
                  <c:v>1.5825250000000003E-2</c:v>
                </c:pt>
                <c:pt idx="137" formatCode="0.00E+00">
                  <c:v>1.6513300000000002E-2</c:v>
                </c:pt>
                <c:pt idx="138" formatCode="0.00E+00">
                  <c:v>1.7201350000000001E-2</c:v>
                </c:pt>
                <c:pt idx="139" formatCode="0.00E+00">
                  <c:v>1.78894E-2</c:v>
                </c:pt>
                <c:pt idx="140" formatCode="0.00E+00">
                  <c:v>1.9265500000000001E-2</c:v>
                </c:pt>
                <c:pt idx="141" formatCode="0.00E+00">
                  <c:v>2.0641600000000003E-2</c:v>
                </c:pt>
                <c:pt idx="142" formatCode="0.00E+00">
                  <c:v>2.2017700000000001E-2</c:v>
                </c:pt>
                <c:pt idx="143" formatCode="0.00E+00">
                  <c:v>2.4081862500000002E-2</c:v>
                </c:pt>
                <c:pt idx="144" formatCode="0.00E+00">
                  <c:v>2.6146025E-2</c:v>
                </c:pt>
                <c:pt idx="145" formatCode="0.00E+00">
                  <c:v>2.8210187499999997E-2</c:v>
                </c:pt>
                <c:pt idx="146" formatCode="0.00E+00">
                  <c:v>3.0274349999999998E-2</c:v>
                </c:pt>
                <c:pt idx="147" formatCode="0.00E+00">
                  <c:v>3.23385125E-2</c:v>
                </c:pt>
                <c:pt idx="148" formatCode="0.00E+00">
                  <c:v>3.4402674999999994E-2</c:v>
                </c:pt>
                <c:pt idx="149" formatCode="0.00E+00">
                  <c:v>3.6466837499999995E-2</c:v>
                </c:pt>
                <c:pt idx="150" formatCode="0.00E+00">
                  <c:v>3.8530999999999996E-2</c:v>
                </c:pt>
                <c:pt idx="151" formatCode="0.00E+00">
                  <c:v>4.0595162499999997E-2</c:v>
                </c:pt>
                <c:pt idx="152" formatCode="0.00E+00">
                  <c:v>4.2659324999999998E-2</c:v>
                </c:pt>
                <c:pt idx="153" formatCode="0.00E+00">
                  <c:v>4.4723487499999999E-2</c:v>
                </c:pt>
                <c:pt idx="154" formatCode="0.00E+00">
                  <c:v>4.678765E-2</c:v>
                </c:pt>
                <c:pt idx="155" formatCode="0.00E+00">
                  <c:v>4.8851812500000001E-2</c:v>
                </c:pt>
                <c:pt idx="156" formatCode="0.00E+00">
                  <c:v>5.0915975000000002E-2</c:v>
                </c:pt>
                <c:pt idx="157" formatCode="0.00E+00">
                  <c:v>5.2980137499999996E-2</c:v>
                </c:pt>
                <c:pt idx="158" formatCode="0.00E+00">
                  <c:v>5.5044299999999997E-2</c:v>
                </c:pt>
                <c:pt idx="159" formatCode="0.00E+00">
                  <c:v>5.8484593749999994E-2</c:v>
                </c:pt>
                <c:pt idx="160" formatCode="0.00E+00">
                  <c:v>6.1924887499999998E-2</c:v>
                </c:pt>
                <c:pt idx="161" formatCode="0.00E+00">
                  <c:v>6.5365181250000001E-2</c:v>
                </c:pt>
                <c:pt idx="162" formatCode="0.00E+00">
                  <c:v>6.8805475000000005E-2</c:v>
                </c:pt>
                <c:pt idx="163" formatCode="0.00E+00">
                  <c:v>7.2245768750000008E-2</c:v>
                </c:pt>
                <c:pt idx="164" formatCode="0.00E+00">
                  <c:v>7.5686062500000012E-2</c:v>
                </c:pt>
                <c:pt idx="165" formatCode="0.00E+00">
                  <c:v>7.9126356250000002E-2</c:v>
                </c:pt>
                <c:pt idx="166" formatCode="0.00E+00">
                  <c:v>8.2566650000000005E-2</c:v>
                </c:pt>
                <c:pt idx="167" formatCode="0.00E+00">
                  <c:v>8.6006943750000009E-2</c:v>
                </c:pt>
                <c:pt idx="168" formatCode="0.00E+00">
                  <c:v>8.9447237499999999E-2</c:v>
                </c:pt>
                <c:pt idx="169" formatCode="0.00E+00">
                  <c:v>9.2887531250000002E-2</c:v>
                </c:pt>
                <c:pt idx="170" formatCode="0.00E+00">
                  <c:v>9.6327825000000006E-2</c:v>
                </c:pt>
                <c:pt idx="171" formatCode="0.00E+00">
                  <c:v>9.9768118750000009E-2</c:v>
                </c:pt>
                <c:pt idx="172" formatCode="0.00E+00">
                  <c:v>0.10320841250000001</c:v>
                </c:pt>
                <c:pt idx="173" formatCode="0.00E+00">
                  <c:v>0.10664870625</c:v>
                </c:pt>
                <c:pt idx="174" formatCode="0.00E+00">
                  <c:v>0.11008900000000001</c:v>
                </c:pt>
                <c:pt idx="175" formatCode="0.00E+00">
                  <c:v>0.1169695</c:v>
                </c:pt>
                <c:pt idx="176" formatCode="0.00E+00">
                  <c:v>0.12385000000000002</c:v>
                </c:pt>
                <c:pt idx="177" formatCode="0.00E+00">
                  <c:v>0.13073050000000003</c:v>
                </c:pt>
                <c:pt idx="178" formatCode="0.00E+00">
                  <c:v>0.13761100000000001</c:v>
                </c:pt>
                <c:pt idx="179" formatCode="0.00E+00">
                  <c:v>0.14449149999999999</c:v>
                </c:pt>
                <c:pt idx="180" formatCode="0.00E+00">
                  <c:v>0.15137200000000001</c:v>
                </c:pt>
                <c:pt idx="181" formatCode="0.00E+00">
                  <c:v>0.15825250000000002</c:v>
                </c:pt>
                <c:pt idx="182" formatCode="0.00E+00">
                  <c:v>0.165133</c:v>
                </c:pt>
                <c:pt idx="183" formatCode="0.00E+00">
                  <c:v>0.17201349999999999</c:v>
                </c:pt>
                <c:pt idx="184" formatCode="0.00E+00">
                  <c:v>0.178894</c:v>
                </c:pt>
                <c:pt idx="185" formatCode="0.00E+00">
                  <c:v>0.18577450000000001</c:v>
                </c:pt>
                <c:pt idx="186" formatCode="0.00E+00">
                  <c:v>0.19265500000000002</c:v>
                </c:pt>
                <c:pt idx="187" formatCode="0.00E+00">
                  <c:v>0.19953550000000003</c:v>
                </c:pt>
                <c:pt idx="188" formatCode="0.00E+00">
                  <c:v>0.20641600000000002</c:v>
                </c:pt>
                <c:pt idx="189" formatCode="0.00E+00">
                  <c:v>0.2132965</c:v>
                </c:pt>
                <c:pt idx="190" formatCode="0.00E+00">
                  <c:v>0.22017700000000001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29196142.594891831</c:v>
                </c:pt>
                <c:pt idx="97" formatCode="0.00E+00">
                  <c:v>28996351.347591296</c:v>
                </c:pt>
                <c:pt idx="98" formatCode="0.00E+00">
                  <c:v>28888674.575263962</c:v>
                </c:pt>
                <c:pt idx="99" formatCode="0.00E+00">
                  <c:v>28724405.178436466</c:v>
                </c:pt>
                <c:pt idx="100" formatCode="0.00E+00">
                  <c:v>28475715.712735139</c:v>
                </c:pt>
                <c:pt idx="101" formatCode="0.00E+00">
                  <c:v>28322901.197782248</c:v>
                </c:pt>
                <c:pt idx="102" formatCode="0.00E+00">
                  <c:v>28187113.041102774</c:v>
                </c:pt>
                <c:pt idx="103" formatCode="0.00E+00">
                  <c:v>27949324.743475117</c:v>
                </c:pt>
                <c:pt idx="104" formatCode="0.00E+00">
                  <c:v>27775001.38541203</c:v>
                </c:pt>
                <c:pt idx="105" formatCode="0.00E+00">
                  <c:v>27616203.375287794</c:v>
                </c:pt>
                <c:pt idx="106" formatCode="0.00E+00">
                  <c:v>27469511.845774636</c:v>
                </c:pt>
                <c:pt idx="107" formatCode="0.00E+00">
                  <c:v>27332636.35653533</c:v>
                </c:pt>
                <c:pt idx="108" formatCode="0.00E+00">
                  <c:v>27082238.980509274</c:v>
                </c:pt>
                <c:pt idx="109" formatCode="0.00E+00">
                  <c:v>26856213.772668339</c:v>
                </c:pt>
                <c:pt idx="110" formatCode="0.00E+00">
                  <c:v>26649152.492159493</c:v>
                </c:pt>
                <c:pt idx="111" formatCode="0.00E+00">
                  <c:v>26457429.324428722</c:v>
                </c:pt>
                <c:pt idx="112" formatCode="0.00E+00">
                  <c:v>26322122.417518556</c:v>
                </c:pt>
                <c:pt idx="113" formatCode="0.00E+00">
                  <c:v>26193145.91614503</c:v>
                </c:pt>
                <c:pt idx="114" formatCode="0.00E+00">
                  <c:v>25951576.761361443</c:v>
                </c:pt>
                <c:pt idx="115" formatCode="0.00E+00">
                  <c:v>25728512.19345361</c:v>
                </c:pt>
                <c:pt idx="116" formatCode="0.00E+00">
                  <c:v>25520910.692513257</c:v>
                </c:pt>
                <c:pt idx="117" formatCode="0.00E+00">
                  <c:v>25326485.630155846</c:v>
                </c:pt>
                <c:pt idx="118" formatCode="0.00E+00">
                  <c:v>25143464.024141707</c:v>
                </c:pt>
                <c:pt idx="119" formatCode="0.00E+00">
                  <c:v>24970436.808936417</c:v>
                </c:pt>
                <c:pt idx="120" formatCode="0.00E+00">
                  <c:v>24806261.293998189</c:v>
                </c:pt>
                <c:pt idx="121" formatCode="0.00E+00">
                  <c:v>24675524.437086038</c:v>
                </c:pt>
                <c:pt idx="122" formatCode="0.00E+00">
                  <c:v>24549815.403684959</c:v>
                </c:pt>
                <c:pt idx="123" formatCode="0.00E+00">
                  <c:v>24311923.494446129</c:v>
                </c:pt>
                <c:pt idx="124" formatCode="0.00E+00">
                  <c:v>24089920.979641855</c:v>
                </c:pt>
                <c:pt idx="125" formatCode="0.00E+00">
                  <c:v>23881712.907108884</c:v>
                </c:pt>
                <c:pt idx="126" formatCode="0.00E+00">
                  <c:v>23685616.45875103</c:v>
                </c:pt>
                <c:pt idx="127" formatCode="0.00E+00">
                  <c:v>23500255.595404398</c:v>
                </c:pt>
                <c:pt idx="128" formatCode="0.00E+00">
                  <c:v>23324488.111745309</c:v>
                </c:pt>
                <c:pt idx="129" formatCode="0.00E+00">
                  <c:v>23157353.65081723</c:v>
                </c:pt>
                <c:pt idx="130" formatCode="0.00E+00">
                  <c:v>22998037.713338651</c:v>
                </c:pt>
                <c:pt idx="131" formatCode="0.00E+00">
                  <c:v>22845837.219782133</c:v>
                </c:pt>
                <c:pt idx="132" formatCode="0.00E+00">
                  <c:v>22700145.290191911</c:v>
                </c:pt>
                <c:pt idx="133" formatCode="0.00E+00">
                  <c:v>22560432.441851497</c:v>
                </c:pt>
                <c:pt idx="134" formatCode="0.00E+00">
                  <c:v>22426233.564667962</c:v>
                </c:pt>
                <c:pt idx="135" formatCode="0.00E+00">
                  <c:v>22297137.585030712</c:v>
                </c:pt>
                <c:pt idx="136" formatCode="0.00E+00">
                  <c:v>22172779.168367855</c:v>
                </c:pt>
                <c:pt idx="137" formatCode="0.00E+00">
                  <c:v>22052831.988798101</c:v>
                </c:pt>
                <c:pt idx="138" formatCode="0.00E+00">
                  <c:v>21937003.218252111</c:v>
                </c:pt>
                <c:pt idx="139" formatCode="0.00E+00">
                  <c:v>21825028.975201435</c:v>
                </c:pt>
                <c:pt idx="140" formatCode="0.00E+00">
                  <c:v>21611711.159813453</c:v>
                </c:pt>
                <c:pt idx="141" formatCode="0.00E+00">
                  <c:v>21411216.856593974</c:v>
                </c:pt>
                <c:pt idx="142" formatCode="0.00E+00">
                  <c:v>21222159.440527316</c:v>
                </c:pt>
                <c:pt idx="143" formatCode="0.00E+00">
                  <c:v>20957504.291811526</c:v>
                </c:pt>
                <c:pt idx="144" formatCode="0.00E+00">
                  <c:v>20712734.549670909</c:v>
                </c:pt>
                <c:pt idx="145" formatCode="0.00E+00">
                  <c:v>20485241.514623083</c:v>
                </c:pt>
                <c:pt idx="146" formatCode="0.00E+00">
                  <c:v>20272900.252455447</c:v>
                </c:pt>
                <c:pt idx="147" formatCode="0.00E+00">
                  <c:v>20073955.591827858</c:v>
                </c:pt>
                <c:pt idx="148" formatCode="0.00E+00">
                  <c:v>19886940.188552823</c:v>
                </c:pt>
                <c:pt idx="149" formatCode="0.00E+00">
                  <c:v>19710614.316315755</c:v>
                </c:pt>
                <c:pt idx="150" formatCode="0.00E+00">
                  <c:v>19543920.761808351</c:v>
                </c:pt>
                <c:pt idx="151" formatCode="0.00E+00">
                  <c:v>19385950.458799187</c:v>
                </c:pt>
                <c:pt idx="152" formatCode="0.00E+00">
                  <c:v>19235915.909509938</c:v>
                </c:pt>
                <c:pt idx="153" formatCode="0.00E+00">
                  <c:v>19093130.352590386</c:v>
                </c:pt>
                <c:pt idx="154" formatCode="0.00E+00">
                  <c:v>18956991.238539707</c:v>
                </c:pt>
                <c:pt idx="155" formatCode="0.00E+00">
                  <c:v>18826966.979493458</c:v>
                </c:pt>
                <c:pt idx="156" formatCode="0.00E+00">
                  <c:v>18702586.219857447</c:v>
                </c:pt>
                <c:pt idx="157" formatCode="0.00E+00">
                  <c:v>18583429.07018014</c:v>
                </c:pt>
                <c:pt idx="158" formatCode="0.00E+00">
                  <c:v>18469119.886171423</c:v>
                </c:pt>
                <c:pt idx="159" formatCode="0.00E+00">
                  <c:v>18288475.478082146</c:v>
                </c:pt>
                <c:pt idx="160" formatCode="0.00E+00">
                  <c:v>18119008.862316418</c:v>
                </c:pt>
                <c:pt idx="161" formatCode="0.00E+00">
                  <c:v>17959561.098334417</c:v>
                </c:pt>
                <c:pt idx="162" formatCode="0.00E+00">
                  <c:v>17809140.267423242</c:v>
                </c:pt>
                <c:pt idx="163" formatCode="0.00E+00">
                  <c:v>17666891.023232955</c:v>
                </c:pt>
                <c:pt idx="164" formatCode="0.00E+00">
                  <c:v>17532070.78041099</c:v>
                </c:pt>
                <c:pt idx="165" formatCode="0.00E+00">
                  <c:v>17404030.873796098</c:v>
                </c:pt>
                <c:pt idx="166" formatCode="0.00E+00">
                  <c:v>17282201.490941327</c:v>
                </c:pt>
                <c:pt idx="167" formatCode="0.00E+00">
                  <c:v>17166079.504938662</c:v>
                </c:pt>
                <c:pt idx="168" formatCode="0.00E+00">
                  <c:v>17055218.561889324</c:v>
                </c:pt>
                <c:pt idx="169" formatCode="0.00E+00">
                  <c:v>16949220.939341333</c:v>
                </c:pt>
                <c:pt idx="170" formatCode="0.00E+00">
                  <c:v>16847730.809068181</c:v>
                </c:pt>
                <c:pt idx="171" formatCode="0.00E+00">
                  <c:v>16750428.623264946</c:v>
                </c:pt>
                <c:pt idx="172" formatCode="0.00E+00">
                  <c:v>16657026.406748138</c:v>
                </c:pt>
                <c:pt idx="173" formatCode="0.00E+00">
                  <c:v>16567263.785336029</c:v>
                </c:pt>
                <c:pt idx="174" formatCode="0.00E+00">
                  <c:v>16480904.616617462</c:v>
                </c:pt>
                <c:pt idx="175" formatCode="0.00E+00">
                  <c:v>16317558.401763756</c:v>
                </c:pt>
                <c:pt idx="176" formatCode="0.00E+00">
                  <c:v>16165481.551646877</c:v>
                </c:pt>
                <c:pt idx="177" formatCode="0.00E+00">
                  <c:v>16023411.23725836</c:v>
                </c:pt>
                <c:pt idx="178" formatCode="0.00E+00">
                  <c:v>15890277.518605184</c:v>
                </c:pt>
                <c:pt idx="179" formatCode="0.00E+00">
                  <c:v>15765166.56325588</c:v>
                </c:pt>
                <c:pt idx="180" formatCode="0.00E+00">
                  <c:v>15647292.173848156</c:v>
                </c:pt>
                <c:pt idx="181" formatCode="0.00E+00">
                  <c:v>15535973.476438086</c:v>
                </c:pt>
                <c:pt idx="182" formatCode="0.00E+00">
                  <c:v>15430617.241880197</c:v>
                </c:pt>
                <c:pt idx="183" formatCode="0.00E+00">
                  <c:v>15330703.736212678</c:v>
                </c:pt>
                <c:pt idx="184" formatCode="0.00E+00">
                  <c:v>15235775.290665053</c:v>
                </c:pt>
                <c:pt idx="185" formatCode="0.00E+00">
                  <c:v>15145426.990052165</c:v>
                </c:pt>
                <c:pt idx="186" formatCode="0.00E+00">
                  <c:v>15059299.027517404</c:v>
                </c:pt>
                <c:pt idx="187" formatCode="0.00E+00">
                  <c:v>14977070.381971361</c:v>
                </c:pt>
                <c:pt idx="188" formatCode="0.00E+00">
                  <c:v>14898453.554279538</c:v>
                </c:pt>
                <c:pt idx="189" formatCode="0.00E+00">
                  <c:v>14823190.157540943</c:v>
                </c:pt>
                <c:pt idx="190" formatCode="0.00E+00">
                  <c:v>14751047.201366253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FB7-4BD5-9DF4-D783256D7C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2273872"/>
        <c:axId val="1"/>
      </c:scatterChart>
      <c:valAx>
        <c:axId val="982273872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982273872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604687546235444"/>
          <c:y val="4.2173901460893587E-2"/>
          <c:w val="0.7902905196354425"/>
          <c:h val="0.84572475342934306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'[キシロ30min.xlsx]Chart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'[キシロ30min.xlsx]Chart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'[キシロ30min.xlsx]Chart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0.17313018999999999</c:v>
                </c:pt>
                <c:pt idx="9">
                  <c:v>0.17313018999999999</c:v>
                </c:pt>
                <c:pt idx="10">
                  <c:v>0.17313018999999999</c:v>
                </c:pt>
                <c:pt idx="11">
                  <c:v>0.17313018999999999</c:v>
                </c:pt>
                <c:pt idx="12">
                  <c:v>0.17313018999999999</c:v>
                </c:pt>
                <c:pt idx="13">
                  <c:v>0.17313018999999999</c:v>
                </c:pt>
                <c:pt idx="14">
                  <c:v>0.17313018999999999</c:v>
                </c:pt>
                <c:pt idx="15">
                  <c:v>0.17313018999999999</c:v>
                </c:pt>
                <c:pt idx="16">
                  <c:v>0.34626038999999997</c:v>
                </c:pt>
                <c:pt idx="17">
                  <c:v>0.34626038999999997</c:v>
                </c:pt>
                <c:pt idx="18">
                  <c:v>0.34626038999999997</c:v>
                </c:pt>
                <c:pt idx="19">
                  <c:v>0.34626038999999997</c:v>
                </c:pt>
                <c:pt idx="20">
                  <c:v>0.34626038999999997</c:v>
                </c:pt>
                <c:pt idx="21">
                  <c:v>0.34626038999999997</c:v>
                </c:pt>
                <c:pt idx="22">
                  <c:v>0.34626038999999997</c:v>
                </c:pt>
                <c:pt idx="23">
                  <c:v>0.34626038999999997</c:v>
                </c:pt>
                <c:pt idx="24">
                  <c:v>0.69252077999999995</c:v>
                </c:pt>
                <c:pt idx="25">
                  <c:v>0.69252077999999995</c:v>
                </c:pt>
                <c:pt idx="26">
                  <c:v>0.69252077999999995</c:v>
                </c:pt>
                <c:pt idx="27">
                  <c:v>0.69252077999999995</c:v>
                </c:pt>
                <c:pt idx="28">
                  <c:v>0.69252077999999995</c:v>
                </c:pt>
                <c:pt idx="29">
                  <c:v>0.69252077999999995</c:v>
                </c:pt>
                <c:pt idx="30">
                  <c:v>0.69252077999999995</c:v>
                </c:pt>
                <c:pt idx="31">
                  <c:v>0.69252077999999995</c:v>
                </c:pt>
                <c:pt idx="32">
                  <c:v>1.73130194</c:v>
                </c:pt>
                <c:pt idx="33">
                  <c:v>1.73130194</c:v>
                </c:pt>
                <c:pt idx="34">
                  <c:v>1.73130194</c:v>
                </c:pt>
                <c:pt idx="35">
                  <c:v>1.73130194</c:v>
                </c:pt>
                <c:pt idx="36">
                  <c:v>1.73130194</c:v>
                </c:pt>
                <c:pt idx="37">
                  <c:v>1.73130194</c:v>
                </c:pt>
                <c:pt idx="38">
                  <c:v>1.73130194</c:v>
                </c:pt>
                <c:pt idx="39">
                  <c:v>1.73130194</c:v>
                </c:pt>
                <c:pt idx="40">
                  <c:v>3.4626038800000001</c:v>
                </c:pt>
                <c:pt idx="41">
                  <c:v>3.4626038800000001</c:v>
                </c:pt>
                <c:pt idx="42">
                  <c:v>3.4626038800000001</c:v>
                </c:pt>
                <c:pt idx="43">
                  <c:v>3.4626038800000001</c:v>
                </c:pt>
                <c:pt idx="44">
                  <c:v>3.4626038800000001</c:v>
                </c:pt>
                <c:pt idx="45">
                  <c:v>3.4626038800000001</c:v>
                </c:pt>
                <c:pt idx="46">
                  <c:v>3.4626038800000001</c:v>
                </c:pt>
                <c:pt idx="47">
                  <c:v>3.4626038800000001</c:v>
                </c:pt>
                <c:pt idx="48">
                  <c:v>6.9252077600000002</c:v>
                </c:pt>
                <c:pt idx="49">
                  <c:v>6.9252077600000002</c:v>
                </c:pt>
                <c:pt idx="50">
                  <c:v>6.9252077600000002</c:v>
                </c:pt>
                <c:pt idx="51">
                  <c:v>6.9252077600000002</c:v>
                </c:pt>
                <c:pt idx="52">
                  <c:v>6.9252077600000002</c:v>
                </c:pt>
                <c:pt idx="53">
                  <c:v>6.9252077600000002</c:v>
                </c:pt>
                <c:pt idx="54">
                  <c:v>6.9252077600000002</c:v>
                </c:pt>
                <c:pt idx="55">
                  <c:v>6.9252077600000002</c:v>
                </c:pt>
                <c:pt idx="56">
                  <c:v>17.313019400000002</c:v>
                </c:pt>
                <c:pt idx="57">
                  <c:v>17.313019400000002</c:v>
                </c:pt>
                <c:pt idx="58">
                  <c:v>17.313019400000002</c:v>
                </c:pt>
                <c:pt idx="59">
                  <c:v>17.313019400000002</c:v>
                </c:pt>
                <c:pt idx="60">
                  <c:v>17.313019400000002</c:v>
                </c:pt>
                <c:pt idx="61">
                  <c:v>17.313019400000002</c:v>
                </c:pt>
                <c:pt idx="62">
                  <c:v>17.313019400000002</c:v>
                </c:pt>
                <c:pt idx="63">
                  <c:v>17.313019400000002</c:v>
                </c:pt>
                <c:pt idx="64">
                  <c:v>34.626038800000003</c:v>
                </c:pt>
                <c:pt idx="65">
                  <c:v>34.626038800000003</c:v>
                </c:pt>
                <c:pt idx="66">
                  <c:v>34.626038800000003</c:v>
                </c:pt>
                <c:pt idx="67">
                  <c:v>34.626038800000003</c:v>
                </c:pt>
                <c:pt idx="68">
                  <c:v>34.626038800000003</c:v>
                </c:pt>
                <c:pt idx="69">
                  <c:v>34.626038800000003</c:v>
                </c:pt>
                <c:pt idx="70">
                  <c:v>34.626038800000003</c:v>
                </c:pt>
                <c:pt idx="71">
                  <c:v>34.626038800000003</c:v>
                </c:pt>
                <c:pt idx="72">
                  <c:v>69.252077600000007</c:v>
                </c:pt>
                <c:pt idx="73">
                  <c:v>69.252077600000007</c:v>
                </c:pt>
                <c:pt idx="74">
                  <c:v>69.252077600000007</c:v>
                </c:pt>
                <c:pt idx="75">
                  <c:v>69.252077600000007</c:v>
                </c:pt>
                <c:pt idx="76">
                  <c:v>69.252077600000007</c:v>
                </c:pt>
                <c:pt idx="77">
                  <c:v>69.252077600000007</c:v>
                </c:pt>
                <c:pt idx="78">
                  <c:v>69.252077600000007</c:v>
                </c:pt>
                <c:pt idx="79">
                  <c:v>69.252077600000007</c:v>
                </c:pt>
                <c:pt idx="80">
                  <c:v>173.13019399999999</c:v>
                </c:pt>
                <c:pt idx="81">
                  <c:v>173.13019399999999</c:v>
                </c:pt>
                <c:pt idx="82">
                  <c:v>173.13019399999999</c:v>
                </c:pt>
                <c:pt idx="83">
                  <c:v>173.13019399999999</c:v>
                </c:pt>
                <c:pt idx="84">
                  <c:v>173.13019399999999</c:v>
                </c:pt>
                <c:pt idx="85">
                  <c:v>173.13019399999999</c:v>
                </c:pt>
                <c:pt idx="86">
                  <c:v>173.13019399999999</c:v>
                </c:pt>
                <c:pt idx="87">
                  <c:v>173.13019399999999</c:v>
                </c:pt>
                <c:pt idx="88">
                  <c:v>346.26038799999998</c:v>
                </c:pt>
                <c:pt idx="89">
                  <c:v>346.26038799999998</c:v>
                </c:pt>
                <c:pt idx="90">
                  <c:v>346.26038799999998</c:v>
                </c:pt>
                <c:pt idx="91">
                  <c:v>346.26038799999998</c:v>
                </c:pt>
                <c:pt idx="92">
                  <c:v>346.26038799999998</c:v>
                </c:pt>
                <c:pt idx="93">
                  <c:v>346.26038799999998</c:v>
                </c:pt>
                <c:pt idx="94">
                  <c:v>346.26038799999998</c:v>
                </c:pt>
                <c:pt idx="95">
                  <c:v>346.26038799999998</c:v>
                </c:pt>
              </c:numCache>
            </c:numRef>
          </c:xVal>
          <c:yVal>
            <c:numRef>
              <c:f>'[キシロ30min.xlsx]Chart Data'!$B$3:$B$390</c:f>
              <c:numCache>
                <c:formatCode>0.00E+00</c:formatCode>
                <c:ptCount val="388"/>
                <c:pt idx="0">
                  <c:v>1673000</c:v>
                </c:pt>
                <c:pt idx="1">
                  <c:v>1537000</c:v>
                </c:pt>
                <c:pt idx="2">
                  <c:v>1560000</c:v>
                </c:pt>
                <c:pt idx="3">
                  <c:v>1625000</c:v>
                </c:pt>
                <c:pt idx="4">
                  <c:v>1639000</c:v>
                </c:pt>
                <c:pt idx="5">
                  <c:v>1617000</c:v>
                </c:pt>
                <c:pt idx="6">
                  <c:v>1521000</c:v>
                </c:pt>
                <c:pt idx="7">
                  <c:v>1623000</c:v>
                </c:pt>
                <c:pt idx="8">
                  <c:v>1503000</c:v>
                </c:pt>
                <c:pt idx="9">
                  <c:v>1659000</c:v>
                </c:pt>
                <c:pt idx="10">
                  <c:v>1623000</c:v>
                </c:pt>
                <c:pt idx="11">
                  <c:v>1748000</c:v>
                </c:pt>
                <c:pt idx="12">
                  <c:v>1694000</c:v>
                </c:pt>
                <c:pt idx="13">
                  <c:v>1469000</c:v>
                </c:pt>
                <c:pt idx="14">
                  <c:v>1608000</c:v>
                </c:pt>
                <c:pt idx="15">
                  <c:v>1437000</c:v>
                </c:pt>
                <c:pt idx="16">
                  <c:v>1685000</c:v>
                </c:pt>
                <c:pt idx="17">
                  <c:v>1658000</c:v>
                </c:pt>
                <c:pt idx="18">
                  <c:v>1580000</c:v>
                </c:pt>
                <c:pt idx="19">
                  <c:v>1573000</c:v>
                </c:pt>
                <c:pt idx="20">
                  <c:v>1669000</c:v>
                </c:pt>
                <c:pt idx="21">
                  <c:v>1704000</c:v>
                </c:pt>
                <c:pt idx="22">
                  <c:v>1765000</c:v>
                </c:pt>
                <c:pt idx="23">
                  <c:v>1550000</c:v>
                </c:pt>
                <c:pt idx="24">
                  <c:v>1785000</c:v>
                </c:pt>
                <c:pt idx="25">
                  <c:v>1851000</c:v>
                </c:pt>
                <c:pt idx="26">
                  <c:v>1716000</c:v>
                </c:pt>
                <c:pt idx="27">
                  <c:v>1800000</c:v>
                </c:pt>
                <c:pt idx="28">
                  <c:v>1789000</c:v>
                </c:pt>
                <c:pt idx="29">
                  <c:v>1773000</c:v>
                </c:pt>
                <c:pt idx="30">
                  <c:v>1597000</c:v>
                </c:pt>
                <c:pt idx="31">
                  <c:v>1559000</c:v>
                </c:pt>
                <c:pt idx="32">
                  <c:v>1728000</c:v>
                </c:pt>
                <c:pt idx="33">
                  <c:v>1686000</c:v>
                </c:pt>
                <c:pt idx="34">
                  <c:v>1527000</c:v>
                </c:pt>
                <c:pt idx="35">
                  <c:v>1640000</c:v>
                </c:pt>
                <c:pt idx="36">
                  <c:v>1693000</c:v>
                </c:pt>
                <c:pt idx="37">
                  <c:v>1603000</c:v>
                </c:pt>
                <c:pt idx="38">
                  <c:v>1598000</c:v>
                </c:pt>
                <c:pt idx="39">
                  <c:v>1337000</c:v>
                </c:pt>
                <c:pt idx="40">
                  <c:v>1463000</c:v>
                </c:pt>
                <c:pt idx="41">
                  <c:v>1540000</c:v>
                </c:pt>
                <c:pt idx="42">
                  <c:v>1427000</c:v>
                </c:pt>
                <c:pt idx="43">
                  <c:v>1432000</c:v>
                </c:pt>
                <c:pt idx="44">
                  <c:v>1352000</c:v>
                </c:pt>
                <c:pt idx="45">
                  <c:v>1370000</c:v>
                </c:pt>
                <c:pt idx="46">
                  <c:v>1328000</c:v>
                </c:pt>
                <c:pt idx="47">
                  <c:v>1255000</c:v>
                </c:pt>
                <c:pt idx="48">
                  <c:v>993200</c:v>
                </c:pt>
                <c:pt idx="49">
                  <c:v>985300</c:v>
                </c:pt>
                <c:pt idx="50">
                  <c:v>981400</c:v>
                </c:pt>
                <c:pt idx="51">
                  <c:v>981400</c:v>
                </c:pt>
                <c:pt idx="52">
                  <c:v>919600</c:v>
                </c:pt>
                <c:pt idx="53">
                  <c:v>988200</c:v>
                </c:pt>
                <c:pt idx="54">
                  <c:v>962700</c:v>
                </c:pt>
                <c:pt idx="55">
                  <c:v>842900</c:v>
                </c:pt>
                <c:pt idx="56">
                  <c:v>621400</c:v>
                </c:pt>
                <c:pt idx="57">
                  <c:v>643100</c:v>
                </c:pt>
                <c:pt idx="58">
                  <c:v>630200</c:v>
                </c:pt>
                <c:pt idx="59">
                  <c:v>613500</c:v>
                </c:pt>
                <c:pt idx="60">
                  <c:v>564100</c:v>
                </c:pt>
                <c:pt idx="61">
                  <c:v>566200</c:v>
                </c:pt>
                <c:pt idx="62">
                  <c:v>567400</c:v>
                </c:pt>
                <c:pt idx="63">
                  <c:v>489900</c:v>
                </c:pt>
                <c:pt idx="64">
                  <c:v>288800</c:v>
                </c:pt>
                <c:pt idx="65">
                  <c:v>330300</c:v>
                </c:pt>
                <c:pt idx="66">
                  <c:v>309200</c:v>
                </c:pt>
                <c:pt idx="67">
                  <c:v>312200</c:v>
                </c:pt>
                <c:pt idx="68">
                  <c:v>308800</c:v>
                </c:pt>
                <c:pt idx="69">
                  <c:v>310100</c:v>
                </c:pt>
                <c:pt idx="70">
                  <c:v>290400</c:v>
                </c:pt>
                <c:pt idx="71">
                  <c:v>288700</c:v>
                </c:pt>
                <c:pt idx="72">
                  <c:v>118600</c:v>
                </c:pt>
                <c:pt idx="73">
                  <c:v>135000</c:v>
                </c:pt>
                <c:pt idx="74">
                  <c:v>134000</c:v>
                </c:pt>
                <c:pt idx="75">
                  <c:v>128400</c:v>
                </c:pt>
                <c:pt idx="76">
                  <c:v>137600</c:v>
                </c:pt>
                <c:pt idx="77">
                  <c:v>127700</c:v>
                </c:pt>
                <c:pt idx="78">
                  <c:v>128700</c:v>
                </c:pt>
                <c:pt idx="79">
                  <c:v>115400</c:v>
                </c:pt>
                <c:pt idx="80">
                  <c:v>38230</c:v>
                </c:pt>
                <c:pt idx="81">
                  <c:v>46100</c:v>
                </c:pt>
                <c:pt idx="82">
                  <c:v>40200</c:v>
                </c:pt>
                <c:pt idx="83">
                  <c:v>46090</c:v>
                </c:pt>
                <c:pt idx="84">
                  <c:v>44790</c:v>
                </c:pt>
                <c:pt idx="85">
                  <c:v>40340</c:v>
                </c:pt>
                <c:pt idx="86">
                  <c:v>47900</c:v>
                </c:pt>
                <c:pt idx="87">
                  <c:v>44250</c:v>
                </c:pt>
                <c:pt idx="88">
                  <c:v>9504</c:v>
                </c:pt>
                <c:pt idx="89">
                  <c:v>12050</c:v>
                </c:pt>
                <c:pt idx="90">
                  <c:v>11910</c:v>
                </c:pt>
                <c:pt idx="91">
                  <c:v>12500</c:v>
                </c:pt>
                <c:pt idx="92">
                  <c:v>12320</c:v>
                </c:pt>
                <c:pt idx="93">
                  <c:v>14160</c:v>
                </c:pt>
                <c:pt idx="94">
                  <c:v>11420</c:v>
                </c:pt>
                <c:pt idx="95">
                  <c:v>10600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AB8-4E34-B422-CBC3D63A0718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'[キシロ30min.xlsx]Chart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0.17313018999999999</c:v>
                </c:pt>
                <c:pt idx="98" formatCode="0.00E+00">
                  <c:v>0.34626038999999997</c:v>
                </c:pt>
                <c:pt idx="99" formatCode="0.00E+00">
                  <c:v>0.51939058500000002</c:v>
                </c:pt>
                <c:pt idx="100" formatCode="0.00E+00">
                  <c:v>0.69252077999999995</c:v>
                </c:pt>
                <c:pt idx="101" formatCode="0.00E+00">
                  <c:v>0.82236842499999996</c:v>
                </c:pt>
                <c:pt idx="102" formatCode="0.00E+00">
                  <c:v>0.95221606999999997</c:v>
                </c:pt>
                <c:pt idx="103" formatCode="0.00E+00">
                  <c:v>1.0820637149999999</c:v>
                </c:pt>
                <c:pt idx="104" formatCode="0.00E+00">
                  <c:v>1.21191136</c:v>
                </c:pt>
                <c:pt idx="105" formatCode="0.00E+00">
                  <c:v>1.3417590050000001</c:v>
                </c:pt>
                <c:pt idx="106" formatCode="0.00E+00">
                  <c:v>1.47160665</c:v>
                </c:pt>
                <c:pt idx="107" formatCode="0.00E+00">
                  <c:v>1.6014542949999999</c:v>
                </c:pt>
                <c:pt idx="108" formatCode="0.00E+00">
                  <c:v>1.73130194</c:v>
                </c:pt>
                <c:pt idx="109" formatCode="0.00E+00">
                  <c:v>1.9477146825</c:v>
                </c:pt>
                <c:pt idx="110" formatCode="0.00E+00">
                  <c:v>2.1641274250000002</c:v>
                </c:pt>
                <c:pt idx="111" formatCode="0.00E+00">
                  <c:v>2.3805401675000004</c:v>
                </c:pt>
                <c:pt idx="112" formatCode="0.00E+00">
                  <c:v>2.5969529100000002</c:v>
                </c:pt>
                <c:pt idx="113" formatCode="0.00E+00">
                  <c:v>2.8133656524999999</c:v>
                </c:pt>
                <c:pt idx="114" formatCode="0.00E+00">
                  <c:v>3.0297783950000001</c:v>
                </c:pt>
                <c:pt idx="115" formatCode="0.00E+00">
                  <c:v>3.2461911375000003</c:v>
                </c:pt>
                <c:pt idx="116" formatCode="0.00E+00">
                  <c:v>3.4626038800000001</c:v>
                </c:pt>
                <c:pt idx="117" formatCode="0.00E+00">
                  <c:v>3.895429365</c:v>
                </c:pt>
                <c:pt idx="118" formatCode="0.00E+00">
                  <c:v>4.3282548500000004</c:v>
                </c:pt>
                <c:pt idx="119" formatCode="0.00E+00">
                  <c:v>4.7610803350000008</c:v>
                </c:pt>
                <c:pt idx="120" formatCode="0.00E+00">
                  <c:v>5.1939058200000003</c:v>
                </c:pt>
                <c:pt idx="121" formatCode="0.00E+00">
                  <c:v>5.6267313049999998</c:v>
                </c:pt>
                <c:pt idx="122" formatCode="0.00E+00">
                  <c:v>6.0595567900000002</c:v>
                </c:pt>
                <c:pt idx="123" formatCode="0.00E+00">
                  <c:v>6.4923822750000006</c:v>
                </c:pt>
                <c:pt idx="124" formatCode="0.00E+00">
                  <c:v>6.9252077600000002</c:v>
                </c:pt>
                <c:pt idx="125" formatCode="0.00E+00">
                  <c:v>8.2236842150000005</c:v>
                </c:pt>
                <c:pt idx="126" formatCode="0.00E+00">
                  <c:v>9.5221606699999999</c:v>
                </c:pt>
                <c:pt idx="127" formatCode="0.00E+00">
                  <c:v>10.820637125000001</c:v>
                </c:pt>
                <c:pt idx="128" formatCode="0.00E+00">
                  <c:v>12.11911358</c:v>
                </c:pt>
                <c:pt idx="129" formatCode="0.00E+00">
                  <c:v>13.417590035</c:v>
                </c:pt>
                <c:pt idx="130" formatCode="0.00E+00">
                  <c:v>14.716066490000001</c:v>
                </c:pt>
                <c:pt idx="131" formatCode="0.00E+00">
                  <c:v>16.014542945000002</c:v>
                </c:pt>
                <c:pt idx="132" formatCode="0.00E+00">
                  <c:v>17.313019400000002</c:v>
                </c:pt>
                <c:pt idx="133" formatCode="0.00E+00">
                  <c:v>19.477146825000002</c:v>
                </c:pt>
                <c:pt idx="134" formatCode="0.00E+00">
                  <c:v>21.641274250000002</c:v>
                </c:pt>
                <c:pt idx="135" formatCode="0.00E+00">
                  <c:v>23.805401675000002</c:v>
                </c:pt>
                <c:pt idx="136" formatCode="0.00E+00">
                  <c:v>25.969529100000003</c:v>
                </c:pt>
                <c:pt idx="137" formatCode="0.00E+00">
                  <c:v>28.133656525000003</c:v>
                </c:pt>
                <c:pt idx="138" formatCode="0.00E+00">
                  <c:v>30.297783950000003</c:v>
                </c:pt>
                <c:pt idx="139" formatCode="0.00E+00">
                  <c:v>32.461911375</c:v>
                </c:pt>
                <c:pt idx="140" formatCode="0.00E+00">
                  <c:v>34.626038800000003</c:v>
                </c:pt>
                <c:pt idx="141" formatCode="0.00E+00">
                  <c:v>38.954293650000004</c:v>
                </c:pt>
                <c:pt idx="142" formatCode="0.00E+00">
                  <c:v>43.282548500000004</c:v>
                </c:pt>
                <c:pt idx="143" formatCode="0.00E+00">
                  <c:v>47.610803350000005</c:v>
                </c:pt>
                <c:pt idx="144" formatCode="0.00E+00">
                  <c:v>51.939058200000005</c:v>
                </c:pt>
                <c:pt idx="145" formatCode="0.00E+00">
                  <c:v>56.267313050000006</c:v>
                </c:pt>
                <c:pt idx="146" formatCode="0.00E+00">
                  <c:v>60.595567900000006</c:v>
                </c:pt>
                <c:pt idx="147" formatCode="0.00E+00">
                  <c:v>64.923822749999999</c:v>
                </c:pt>
                <c:pt idx="148" formatCode="0.00E+00">
                  <c:v>69.252077600000007</c:v>
                </c:pt>
                <c:pt idx="149" formatCode="0.00E+00">
                  <c:v>82.236842150000001</c:v>
                </c:pt>
                <c:pt idx="150" formatCode="0.00E+00">
                  <c:v>95.221606699999995</c:v>
                </c:pt>
                <c:pt idx="151" formatCode="0.00E+00">
                  <c:v>108.20637124999999</c:v>
                </c:pt>
                <c:pt idx="152" formatCode="0.00E+00">
                  <c:v>121.1911358</c:v>
                </c:pt>
                <c:pt idx="153" formatCode="0.00E+00">
                  <c:v>134.17590035000001</c:v>
                </c:pt>
                <c:pt idx="154" formatCode="0.00E+00">
                  <c:v>147.1606649</c:v>
                </c:pt>
                <c:pt idx="155" formatCode="0.00E+00">
                  <c:v>160.14542944999999</c:v>
                </c:pt>
                <c:pt idx="156" formatCode="0.00E+00">
                  <c:v>173.13019399999999</c:v>
                </c:pt>
                <c:pt idx="157" formatCode="0.00E+00">
                  <c:v>194.77146825</c:v>
                </c:pt>
                <c:pt idx="158" formatCode="0.00E+00">
                  <c:v>216.41274249999998</c:v>
                </c:pt>
                <c:pt idx="159" formatCode="0.00E+00">
                  <c:v>238.05401674999999</c:v>
                </c:pt>
                <c:pt idx="160" formatCode="0.00E+00">
                  <c:v>259.695291</c:v>
                </c:pt>
                <c:pt idx="161" formatCode="0.00E+00">
                  <c:v>281.33656524999998</c:v>
                </c:pt>
                <c:pt idx="162" formatCode="0.00E+00">
                  <c:v>302.97783949999996</c:v>
                </c:pt>
                <c:pt idx="163" formatCode="0.00E+00">
                  <c:v>324.61911375</c:v>
                </c:pt>
                <c:pt idx="164" formatCode="0.00E+00">
                  <c:v>346.26038799999998</c:v>
                </c:pt>
              </c:numCache>
            </c:numRef>
          </c:xVal>
          <c:yVal>
            <c:numRef>
              <c:f>'[キシロ30min.xlsx]Chart Data'!$F$3:$F$390</c:f>
              <c:numCache>
                <c:formatCode>General</c:formatCode>
                <c:ptCount val="388"/>
                <c:pt idx="96" formatCode="0.00E+00">
                  <c:v>1666218.7802236876</c:v>
                </c:pt>
                <c:pt idx="97" formatCode="0.00E+00">
                  <c:v>1660744.3870558271</c:v>
                </c:pt>
                <c:pt idx="98" formatCode="0.00E+00">
                  <c:v>1651832.0755873497</c:v>
                </c:pt>
                <c:pt idx="99" formatCode="0.00E+00">
                  <c:v>1640989.078822664</c:v>
                </c:pt>
                <c:pt idx="100" formatCode="0.00E+00">
                  <c:v>1628742.4970525634</c:v>
                </c:pt>
                <c:pt idx="101" formatCode="0.00E+00">
                  <c:v>1618828.2869265361</c:v>
                </c:pt>
                <c:pt idx="102" formatCode="0.00E+00">
                  <c:v>1608396.2761463118</c:v>
                </c:pt>
                <c:pt idx="103" formatCode="0.00E+00">
                  <c:v>1597522.3031952456</c:v>
                </c:pt>
                <c:pt idx="104" formatCode="0.00E+00">
                  <c:v>1586269.3328045879</c:v>
                </c:pt>
                <c:pt idx="105" formatCode="0.00E+00">
                  <c:v>1574690.8641421953</c:v>
                </c:pt>
                <c:pt idx="106" formatCode="0.00E+00">
                  <c:v>1562833.1352633184</c:v>
                </c:pt>
                <c:pt idx="107" formatCode="0.00E+00">
                  <c:v>1550736.6254480316</c:v>
                </c:pt>
                <c:pt idx="108" formatCode="0.00E+00">
                  <c:v>1538437.123094578</c:v>
                </c:pt>
                <c:pt idx="109" formatCode="0.00E+00">
                  <c:v>1517571.9426402</c:v>
                </c:pt>
                <c:pt idx="110" formatCode="0.00E+00">
                  <c:v>1496358.2252124914</c:v>
                </c:pt>
                <c:pt idx="111" formatCode="0.00E+00">
                  <c:v>1474903.9249299818</c:v>
                </c:pt>
                <c:pt idx="112" formatCode="0.00E+00">
                  <c:v>1453300.7470159668</c:v>
                </c:pt>
                <c:pt idx="113" formatCode="0.00E+00">
                  <c:v>1431627.0003647225</c:v>
                </c:pt>
                <c:pt idx="114" formatCode="0.00E+00">
                  <c:v>1409949.7563970101</c:v>
                </c:pt>
                <c:pt idx="115" formatCode="0.00E+00">
                  <c:v>1388326.536600064</c:v>
                </c:pt>
                <c:pt idx="116" formatCode="0.00E+00">
                  <c:v>1366806.6667403211</c:v>
                </c:pt>
                <c:pt idx="117" formatCode="0.00E+00">
                  <c:v>1324239.7773735775</c:v>
                </c:pt>
                <c:pt idx="118" formatCode="0.00E+00">
                  <c:v>1282517.6722718452</c:v>
                </c:pt>
                <c:pt idx="119" formatCode="0.00E+00">
                  <c:v>1241832.8623365227</c:v>
                </c:pt>
                <c:pt idx="120" formatCode="0.00E+00">
                  <c:v>1202319.2682355088</c:v>
                </c:pt>
                <c:pt idx="121" formatCode="0.00E+00">
                  <c:v>1164065.5090656101</c:v>
                </c:pt>
                <c:pt idx="122" formatCode="0.00E+00">
                  <c:v>1127125.1777869975</c:v>
                </c:pt>
                <c:pt idx="123" formatCode="0.00E+00">
                  <c:v>1091524.8704650966</c:v>
                </c:pt>
                <c:pt idx="124" formatCode="0.00E+00">
                  <c:v>1057270.498955186</c:v>
                </c:pt>
                <c:pt idx="125" formatCode="0.00E+00">
                  <c:v>962429.30371580925</c:v>
                </c:pt>
                <c:pt idx="126" formatCode="0.00E+00">
                  <c:v>878792.7994370847</c:v>
                </c:pt>
                <c:pt idx="127" formatCode="0.00E+00">
                  <c:v>805217.15792443836</c:v>
                </c:pt>
                <c:pt idx="128" formatCode="0.00E+00">
                  <c:v>740476.87442123715</c:v>
                </c:pt>
                <c:pt idx="129" formatCode="0.00E+00">
                  <c:v>683407.1530904948</c:v>
                </c:pt>
                <c:pt idx="130" formatCode="0.00E+00">
                  <c:v>632960.74658353522</c:v>
                </c:pt>
                <c:pt idx="131" formatCode="0.00E+00">
                  <c:v>588222.98212352989</c:v>
                </c:pt>
                <c:pt idx="132" formatCode="0.00E+00">
                  <c:v>548407.38783649169</c:v>
                </c:pt>
                <c:pt idx="133" formatCode="0.00E+00">
                  <c:v>491210.71174224658</c:v>
                </c:pt>
                <c:pt idx="134" formatCode="0.00E+00">
                  <c:v>443353.03050763009</c:v>
                </c:pt>
                <c:pt idx="135" formatCode="0.00E+00">
                  <c:v>402921.42890494753</c:v>
                </c:pt>
                <c:pt idx="136" formatCode="0.00E+00">
                  <c:v>368452.969484645</c:v>
                </c:pt>
                <c:pt idx="137" formatCode="0.00E+00">
                  <c:v>338820.36421500222</c:v>
                </c:pt>
                <c:pt idx="138" formatCode="0.00E+00">
                  <c:v>313147.12257098453</c:v>
                </c:pt>
                <c:pt idx="139" formatCode="0.00E+00">
                  <c:v>290745.25048520719</c:v>
                </c:pt>
                <c:pt idx="140" formatCode="0.00E+00">
                  <c:v>271069.54988903418</c:v>
                </c:pt>
                <c:pt idx="141" formatCode="0.00E+00">
                  <c:v>238236.59149585705</c:v>
                </c:pt>
                <c:pt idx="142" formatCode="0.00E+00">
                  <c:v>212062.5349067311</c:v>
                </c:pt>
                <c:pt idx="143" formatCode="0.00E+00">
                  <c:v>190812.26258231868</c:v>
                </c:pt>
                <c:pt idx="144" formatCode="0.00E+00">
                  <c:v>173286.50033147752</c:v>
                </c:pt>
                <c:pt idx="145" formatCode="0.00E+00">
                  <c:v>158634.42667325091</c:v>
                </c:pt>
                <c:pt idx="146" formatCode="0.00E+00">
                  <c:v>146238.37498940711</c:v>
                </c:pt>
                <c:pt idx="147" formatCode="0.00E+00">
                  <c:v>135640.71689536617</c:v>
                </c:pt>
                <c:pt idx="148" formatCode="0.00E+00">
                  <c:v>126496.2073634516</c:v>
                </c:pt>
                <c:pt idx="149" formatCode="0.00E+00">
                  <c:v>105413.39575724077</c:v>
                </c:pt>
                <c:pt idx="150" formatCode="0.00E+00">
                  <c:v>90701.154423487911</c:v>
                </c:pt>
                <c:pt idx="151" formatCode="0.00E+00">
                  <c:v>79949.283485950538</c:v>
                </c:pt>
                <c:pt idx="152" formatCode="0.00E+00">
                  <c:v>71805.578846577991</c:v>
                </c:pt>
                <c:pt idx="153" formatCode="0.00E+00">
                  <c:v>65459.053344598098</c:v>
                </c:pt>
                <c:pt idx="154" formatCode="0.00E+00">
                  <c:v>60396.866811010084</c:v>
                </c:pt>
                <c:pt idx="155" formatCode="0.00E+00">
                  <c:v>56280.458047028718</c:v>
                </c:pt>
                <c:pt idx="156" formatCode="0.00E+00">
                  <c:v>52878.207028735211</c:v>
                </c:pt>
                <c:pt idx="157" formatCode="0.00E+00">
                  <c:v>48372.237530177183</c:v>
                </c:pt>
                <c:pt idx="158" formatCode="0.00E+00">
                  <c:v>44908.867923823724</c:v>
                </c:pt>
                <c:pt idx="159" formatCode="0.00E+00">
                  <c:v>42176.977500354755</c:v>
                </c:pt>
                <c:pt idx="160" formatCode="0.00E+00">
                  <c:v>39975.744231071876</c:v>
                </c:pt>
                <c:pt idx="161" formatCode="0.00E+00">
                  <c:v>38170.281799684046</c:v>
                </c:pt>
                <c:pt idx="162" formatCode="0.00E+00">
                  <c:v>36666.940490927242</c:v>
                </c:pt>
                <c:pt idx="163" formatCode="0.00E+00">
                  <c:v>35398.853857019545</c:v>
                </c:pt>
                <c:pt idx="164" formatCode="0.00E+00">
                  <c:v>34317.119175137828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AB8-4E34-B422-CBC3D63A07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8870784"/>
        <c:axId val="1"/>
      </c:scatterChart>
      <c:valAx>
        <c:axId val="1188870784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188870784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29383169475769"/>
          <c:y val="6.0916253867695232E-2"/>
          <c:w val="0.67983583311762419"/>
          <c:h val="0.8180928212293157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1.1009E-4</c:v>
                </c:pt>
                <c:pt idx="9">
                  <c:v>1.1009E-4</c:v>
                </c:pt>
                <c:pt idx="10">
                  <c:v>1.1009E-4</c:v>
                </c:pt>
                <c:pt idx="11">
                  <c:v>1.1009E-4</c:v>
                </c:pt>
                <c:pt idx="12">
                  <c:v>1.1009E-4</c:v>
                </c:pt>
                <c:pt idx="13">
                  <c:v>1.1009E-4</c:v>
                </c:pt>
                <c:pt idx="14">
                  <c:v>1.1009E-4</c:v>
                </c:pt>
                <c:pt idx="15">
                  <c:v>1.1009E-4</c:v>
                </c:pt>
                <c:pt idx="16">
                  <c:v>2.2018E-4</c:v>
                </c:pt>
                <c:pt idx="17">
                  <c:v>2.2018E-4</c:v>
                </c:pt>
                <c:pt idx="18">
                  <c:v>2.2018E-4</c:v>
                </c:pt>
                <c:pt idx="19">
                  <c:v>2.2018E-4</c:v>
                </c:pt>
                <c:pt idx="20">
                  <c:v>2.2018E-4</c:v>
                </c:pt>
                <c:pt idx="21">
                  <c:v>2.2018E-4</c:v>
                </c:pt>
                <c:pt idx="22">
                  <c:v>2.2018E-4</c:v>
                </c:pt>
                <c:pt idx="23">
                  <c:v>2.2018E-4</c:v>
                </c:pt>
                <c:pt idx="24">
                  <c:v>5.5044000000000002E-4</c:v>
                </c:pt>
                <c:pt idx="25">
                  <c:v>5.5044000000000002E-4</c:v>
                </c:pt>
                <c:pt idx="26">
                  <c:v>5.5044000000000002E-4</c:v>
                </c:pt>
                <c:pt idx="27">
                  <c:v>5.5044000000000002E-4</c:v>
                </c:pt>
                <c:pt idx="28">
                  <c:v>5.5044000000000002E-4</c:v>
                </c:pt>
                <c:pt idx="29">
                  <c:v>5.5044000000000002E-4</c:v>
                </c:pt>
                <c:pt idx="30">
                  <c:v>5.5044000000000002E-4</c:v>
                </c:pt>
                <c:pt idx="31">
                  <c:v>5.5044000000000002E-4</c:v>
                </c:pt>
                <c:pt idx="32">
                  <c:v>1.10089E-3</c:v>
                </c:pt>
                <c:pt idx="33">
                  <c:v>1.10089E-3</c:v>
                </c:pt>
                <c:pt idx="34">
                  <c:v>1.10089E-3</c:v>
                </c:pt>
                <c:pt idx="35">
                  <c:v>1.10089E-3</c:v>
                </c:pt>
                <c:pt idx="36">
                  <c:v>1.10089E-3</c:v>
                </c:pt>
                <c:pt idx="37">
                  <c:v>1.10089E-3</c:v>
                </c:pt>
                <c:pt idx="38">
                  <c:v>1.10089E-3</c:v>
                </c:pt>
                <c:pt idx="39">
                  <c:v>1.10089E-3</c:v>
                </c:pt>
                <c:pt idx="40">
                  <c:v>2.20177E-3</c:v>
                </c:pt>
                <c:pt idx="41">
                  <c:v>2.20177E-3</c:v>
                </c:pt>
                <c:pt idx="42">
                  <c:v>2.20177E-3</c:v>
                </c:pt>
                <c:pt idx="43">
                  <c:v>2.20177E-3</c:v>
                </c:pt>
                <c:pt idx="44">
                  <c:v>2.20177E-3</c:v>
                </c:pt>
                <c:pt idx="45">
                  <c:v>2.20177E-3</c:v>
                </c:pt>
                <c:pt idx="46">
                  <c:v>2.20177E-3</c:v>
                </c:pt>
                <c:pt idx="47">
                  <c:v>2.20177E-3</c:v>
                </c:pt>
                <c:pt idx="48">
                  <c:v>5.5044300000000003E-3</c:v>
                </c:pt>
                <c:pt idx="49">
                  <c:v>5.5044300000000003E-3</c:v>
                </c:pt>
                <c:pt idx="50">
                  <c:v>5.5044300000000003E-3</c:v>
                </c:pt>
                <c:pt idx="51">
                  <c:v>5.5044300000000003E-3</c:v>
                </c:pt>
                <c:pt idx="52">
                  <c:v>5.5044300000000003E-3</c:v>
                </c:pt>
                <c:pt idx="53">
                  <c:v>5.5044300000000003E-3</c:v>
                </c:pt>
                <c:pt idx="54">
                  <c:v>5.5044300000000003E-3</c:v>
                </c:pt>
                <c:pt idx="55">
                  <c:v>5.5044300000000003E-3</c:v>
                </c:pt>
                <c:pt idx="56">
                  <c:v>1.10089E-2</c:v>
                </c:pt>
                <c:pt idx="57">
                  <c:v>1.10089E-2</c:v>
                </c:pt>
                <c:pt idx="58">
                  <c:v>1.10089E-2</c:v>
                </c:pt>
                <c:pt idx="59">
                  <c:v>1.10089E-2</c:v>
                </c:pt>
                <c:pt idx="60">
                  <c:v>1.10089E-2</c:v>
                </c:pt>
                <c:pt idx="61">
                  <c:v>1.10089E-2</c:v>
                </c:pt>
                <c:pt idx="62">
                  <c:v>1.10089E-2</c:v>
                </c:pt>
                <c:pt idx="63">
                  <c:v>1.10089E-2</c:v>
                </c:pt>
                <c:pt idx="64">
                  <c:v>2.2017700000000001E-2</c:v>
                </c:pt>
                <c:pt idx="65">
                  <c:v>2.2017700000000001E-2</c:v>
                </c:pt>
                <c:pt idx="66">
                  <c:v>2.2017700000000001E-2</c:v>
                </c:pt>
                <c:pt idx="67">
                  <c:v>2.2017700000000001E-2</c:v>
                </c:pt>
                <c:pt idx="68">
                  <c:v>2.2017700000000001E-2</c:v>
                </c:pt>
                <c:pt idx="69">
                  <c:v>2.2017700000000001E-2</c:v>
                </c:pt>
                <c:pt idx="70">
                  <c:v>2.2017700000000001E-2</c:v>
                </c:pt>
                <c:pt idx="71">
                  <c:v>2.2017700000000001E-2</c:v>
                </c:pt>
                <c:pt idx="72">
                  <c:v>5.5044299999999997E-2</c:v>
                </c:pt>
                <c:pt idx="73">
                  <c:v>5.5044299999999997E-2</c:v>
                </c:pt>
                <c:pt idx="74">
                  <c:v>5.5044299999999997E-2</c:v>
                </c:pt>
                <c:pt idx="75">
                  <c:v>5.5044299999999997E-2</c:v>
                </c:pt>
                <c:pt idx="76">
                  <c:v>5.5044299999999997E-2</c:v>
                </c:pt>
                <c:pt idx="77">
                  <c:v>5.5044299999999997E-2</c:v>
                </c:pt>
                <c:pt idx="78">
                  <c:v>5.5044299999999997E-2</c:v>
                </c:pt>
                <c:pt idx="79">
                  <c:v>5.5044299999999997E-2</c:v>
                </c:pt>
                <c:pt idx="80">
                  <c:v>0.11008900000000001</c:v>
                </c:pt>
                <c:pt idx="81">
                  <c:v>0.11008900000000001</c:v>
                </c:pt>
                <c:pt idx="82">
                  <c:v>0.11008900000000001</c:v>
                </c:pt>
                <c:pt idx="83">
                  <c:v>0.11008900000000001</c:v>
                </c:pt>
                <c:pt idx="84">
                  <c:v>0.11008900000000001</c:v>
                </c:pt>
                <c:pt idx="85">
                  <c:v>0.11008900000000001</c:v>
                </c:pt>
                <c:pt idx="86">
                  <c:v>0.11008900000000001</c:v>
                </c:pt>
                <c:pt idx="87">
                  <c:v>0.11008900000000001</c:v>
                </c:pt>
                <c:pt idx="88">
                  <c:v>0.22017700000000001</c:v>
                </c:pt>
                <c:pt idx="89">
                  <c:v>0.22017700000000001</c:v>
                </c:pt>
                <c:pt idx="90">
                  <c:v>0.22017700000000001</c:v>
                </c:pt>
                <c:pt idx="91">
                  <c:v>0.22017700000000001</c:v>
                </c:pt>
                <c:pt idx="92">
                  <c:v>0.22017700000000001</c:v>
                </c:pt>
                <c:pt idx="93">
                  <c:v>0.22017700000000001</c:v>
                </c:pt>
                <c:pt idx="94">
                  <c:v>0.22017700000000001</c:v>
                </c:pt>
                <c:pt idx="95">
                  <c:v>0.22017700000000001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37270000</c:v>
                </c:pt>
                <c:pt idx="1">
                  <c:v>36150000</c:v>
                </c:pt>
                <c:pt idx="2">
                  <c:v>35670000</c:v>
                </c:pt>
                <c:pt idx="3">
                  <c:v>35800000</c:v>
                </c:pt>
                <c:pt idx="4">
                  <c:v>33070000</c:v>
                </c:pt>
                <c:pt idx="5">
                  <c:v>34220000</c:v>
                </c:pt>
                <c:pt idx="6">
                  <c:v>33630000</c:v>
                </c:pt>
                <c:pt idx="7">
                  <c:v>32230000</c:v>
                </c:pt>
                <c:pt idx="8">
                  <c:v>35720000</c:v>
                </c:pt>
                <c:pt idx="9">
                  <c:v>34090000</c:v>
                </c:pt>
                <c:pt idx="10">
                  <c:v>34310000</c:v>
                </c:pt>
                <c:pt idx="11">
                  <c:v>32760000</c:v>
                </c:pt>
                <c:pt idx="12">
                  <c:v>32810000</c:v>
                </c:pt>
                <c:pt idx="13">
                  <c:v>31600000</c:v>
                </c:pt>
                <c:pt idx="14">
                  <c:v>31990000</c:v>
                </c:pt>
                <c:pt idx="15">
                  <c:v>36500000</c:v>
                </c:pt>
                <c:pt idx="16">
                  <c:v>36530000</c:v>
                </c:pt>
                <c:pt idx="17">
                  <c:v>33310000</c:v>
                </c:pt>
                <c:pt idx="18">
                  <c:v>33310000</c:v>
                </c:pt>
                <c:pt idx="19">
                  <c:v>32450000</c:v>
                </c:pt>
                <c:pt idx="20">
                  <c:v>31890000</c:v>
                </c:pt>
                <c:pt idx="21">
                  <c:v>32060000</c:v>
                </c:pt>
                <c:pt idx="22">
                  <c:v>33230000</c:v>
                </c:pt>
                <c:pt idx="23">
                  <c:v>33110000</c:v>
                </c:pt>
                <c:pt idx="24">
                  <c:v>34880000</c:v>
                </c:pt>
                <c:pt idx="25">
                  <c:v>35320000</c:v>
                </c:pt>
                <c:pt idx="26">
                  <c:v>31470000</c:v>
                </c:pt>
                <c:pt idx="27">
                  <c:v>31780000</c:v>
                </c:pt>
                <c:pt idx="28">
                  <c:v>31860000</c:v>
                </c:pt>
                <c:pt idx="29">
                  <c:v>32580000</c:v>
                </c:pt>
                <c:pt idx="30">
                  <c:v>32940000</c:v>
                </c:pt>
                <c:pt idx="31">
                  <c:v>32540000</c:v>
                </c:pt>
                <c:pt idx="32">
                  <c:v>34220000</c:v>
                </c:pt>
                <c:pt idx="33">
                  <c:v>33300000</c:v>
                </c:pt>
                <c:pt idx="34">
                  <c:v>31780000</c:v>
                </c:pt>
                <c:pt idx="35">
                  <c:v>35490000</c:v>
                </c:pt>
                <c:pt idx="36">
                  <c:v>35040000</c:v>
                </c:pt>
                <c:pt idx="37">
                  <c:v>34370000</c:v>
                </c:pt>
                <c:pt idx="38">
                  <c:v>33400000</c:v>
                </c:pt>
                <c:pt idx="39">
                  <c:v>34970000</c:v>
                </c:pt>
                <c:pt idx="40">
                  <c:v>34560000</c:v>
                </c:pt>
                <c:pt idx="41">
                  <c:v>31660000</c:v>
                </c:pt>
                <c:pt idx="42">
                  <c:v>31870000</c:v>
                </c:pt>
                <c:pt idx="43">
                  <c:v>33970000</c:v>
                </c:pt>
                <c:pt idx="44">
                  <c:v>31760000</c:v>
                </c:pt>
                <c:pt idx="45">
                  <c:v>30230000</c:v>
                </c:pt>
                <c:pt idx="46">
                  <c:v>31310000</c:v>
                </c:pt>
                <c:pt idx="47">
                  <c:v>36100000</c:v>
                </c:pt>
                <c:pt idx="48">
                  <c:v>32280000</c:v>
                </c:pt>
                <c:pt idx="49">
                  <c:v>31950000</c:v>
                </c:pt>
                <c:pt idx="50">
                  <c:v>29320000</c:v>
                </c:pt>
                <c:pt idx="51">
                  <c:v>32070000</c:v>
                </c:pt>
                <c:pt idx="52">
                  <c:v>29390000</c:v>
                </c:pt>
                <c:pt idx="53">
                  <c:v>28440000</c:v>
                </c:pt>
                <c:pt idx="54">
                  <c:v>28690000</c:v>
                </c:pt>
                <c:pt idx="55">
                  <c:v>29840000</c:v>
                </c:pt>
                <c:pt idx="56">
                  <c:v>29480000</c:v>
                </c:pt>
                <c:pt idx="57">
                  <c:v>29880000</c:v>
                </c:pt>
                <c:pt idx="58">
                  <c:v>30130000</c:v>
                </c:pt>
                <c:pt idx="59">
                  <c:v>31060000</c:v>
                </c:pt>
                <c:pt idx="60">
                  <c:v>30010000</c:v>
                </c:pt>
                <c:pt idx="61">
                  <c:v>28600000</c:v>
                </c:pt>
                <c:pt idx="62">
                  <c:v>29910000</c:v>
                </c:pt>
                <c:pt idx="63">
                  <c:v>26540000</c:v>
                </c:pt>
                <c:pt idx="64">
                  <c:v>26290000</c:v>
                </c:pt>
                <c:pt idx="65">
                  <c:v>25900000</c:v>
                </c:pt>
                <c:pt idx="66">
                  <c:v>24810000</c:v>
                </c:pt>
                <c:pt idx="67">
                  <c:v>24130000</c:v>
                </c:pt>
                <c:pt idx="68">
                  <c:v>25250000</c:v>
                </c:pt>
                <c:pt idx="69">
                  <c:v>25080000</c:v>
                </c:pt>
                <c:pt idx="70">
                  <c:v>28050000</c:v>
                </c:pt>
                <c:pt idx="71">
                  <c:v>21550000</c:v>
                </c:pt>
                <c:pt idx="72">
                  <c:v>21700000</c:v>
                </c:pt>
                <c:pt idx="73">
                  <c:v>21880000</c:v>
                </c:pt>
                <c:pt idx="74">
                  <c:v>21620000</c:v>
                </c:pt>
                <c:pt idx="75">
                  <c:v>20680000</c:v>
                </c:pt>
                <c:pt idx="76">
                  <c:v>20230000</c:v>
                </c:pt>
                <c:pt idx="77">
                  <c:v>22040000</c:v>
                </c:pt>
                <c:pt idx="78">
                  <c:v>22620000</c:v>
                </c:pt>
                <c:pt idx="79">
                  <c:v>20160000</c:v>
                </c:pt>
                <c:pt idx="80">
                  <c:v>20680000</c:v>
                </c:pt>
                <c:pt idx="81">
                  <c:v>22010000</c:v>
                </c:pt>
                <c:pt idx="82">
                  <c:v>20250000</c:v>
                </c:pt>
                <c:pt idx="83">
                  <c:v>19830000</c:v>
                </c:pt>
                <c:pt idx="84">
                  <c:v>19820000</c:v>
                </c:pt>
                <c:pt idx="85">
                  <c:v>20720000</c:v>
                </c:pt>
                <c:pt idx="86">
                  <c:v>18690000</c:v>
                </c:pt>
                <c:pt idx="87">
                  <c:v>18680000</c:v>
                </c:pt>
                <c:pt idx="88">
                  <c:v>16570000</c:v>
                </c:pt>
                <c:pt idx="89">
                  <c:v>16920000</c:v>
                </c:pt>
                <c:pt idx="90">
                  <c:v>17530000</c:v>
                </c:pt>
                <c:pt idx="91">
                  <c:v>16120000</c:v>
                </c:pt>
                <c:pt idx="92">
                  <c:v>16140000</c:v>
                </c:pt>
                <c:pt idx="93">
                  <c:v>14470000</c:v>
                </c:pt>
                <c:pt idx="94">
                  <c:v>15680000</c:v>
                </c:pt>
                <c:pt idx="95">
                  <c:v>15400000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AEC-4A11-ABD5-CC15DB64F01F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1.1009E-4</c:v>
                </c:pt>
                <c:pt idx="98" formatCode="0.00E+00">
                  <c:v>2.2018E-4</c:v>
                </c:pt>
                <c:pt idx="99" formatCode="0.00E+00">
                  <c:v>5.5044000000000002E-4</c:v>
                </c:pt>
                <c:pt idx="100" formatCode="0.00E+00">
                  <c:v>8.2566499999999995E-4</c:v>
                </c:pt>
                <c:pt idx="101" formatCode="0.00E+00">
                  <c:v>1.10089E-3</c:v>
                </c:pt>
                <c:pt idx="102" formatCode="0.00E+00">
                  <c:v>1.3761099999999998E-3</c:v>
                </c:pt>
                <c:pt idx="103" formatCode="0.00E+00">
                  <c:v>1.6513299999999999E-3</c:v>
                </c:pt>
                <c:pt idx="104" formatCode="0.00E+00">
                  <c:v>1.92655E-3</c:v>
                </c:pt>
                <c:pt idx="105" formatCode="0.00E+00">
                  <c:v>2.20177E-3</c:v>
                </c:pt>
                <c:pt idx="106" formatCode="0.00E+00">
                  <c:v>2.6146025000000003E-3</c:v>
                </c:pt>
                <c:pt idx="107" formatCode="0.00E+00">
                  <c:v>3.0274350000000002E-3</c:v>
                </c:pt>
                <c:pt idx="108" formatCode="0.00E+00">
                  <c:v>3.4402675000000001E-3</c:v>
                </c:pt>
                <c:pt idx="109" formatCode="0.00E+00">
                  <c:v>3.8530999999999999E-3</c:v>
                </c:pt>
                <c:pt idx="110" formatCode="0.00E+00">
                  <c:v>4.2659324999999998E-3</c:v>
                </c:pt>
                <c:pt idx="111" formatCode="0.00E+00">
                  <c:v>4.6787649999999997E-3</c:v>
                </c:pt>
                <c:pt idx="112" formatCode="0.00E+00">
                  <c:v>5.0915974999999995E-3</c:v>
                </c:pt>
                <c:pt idx="113" formatCode="0.00E+00">
                  <c:v>5.5044300000000003E-3</c:v>
                </c:pt>
                <c:pt idx="114" formatCode="0.00E+00">
                  <c:v>6.1924887500000008E-3</c:v>
                </c:pt>
                <c:pt idx="115" formatCode="0.00E+00">
                  <c:v>6.8805475000000005E-3</c:v>
                </c:pt>
                <c:pt idx="116" formatCode="0.00E+00">
                  <c:v>7.5686062500000002E-3</c:v>
                </c:pt>
                <c:pt idx="117" formatCode="0.00E+00">
                  <c:v>8.2566649999999998E-3</c:v>
                </c:pt>
                <c:pt idx="118" formatCode="0.00E+00">
                  <c:v>8.9447237499999995E-3</c:v>
                </c:pt>
                <c:pt idx="119" formatCode="0.00E+00">
                  <c:v>9.6327824999999992E-3</c:v>
                </c:pt>
                <c:pt idx="120" formatCode="0.00E+00">
                  <c:v>1.0320841250000001E-2</c:v>
                </c:pt>
                <c:pt idx="121" formatCode="0.00E+00">
                  <c:v>1.10089E-2</c:v>
                </c:pt>
                <c:pt idx="122" formatCode="0.00E+00">
                  <c:v>1.1696950000000001E-2</c:v>
                </c:pt>
                <c:pt idx="123" formatCode="0.00E+00">
                  <c:v>1.2385E-2</c:v>
                </c:pt>
                <c:pt idx="124" formatCode="0.00E+00">
                  <c:v>1.3073050000000001E-2</c:v>
                </c:pt>
                <c:pt idx="125" formatCode="0.00E+00">
                  <c:v>1.3761100000000002E-2</c:v>
                </c:pt>
                <c:pt idx="126" formatCode="0.00E+00">
                  <c:v>1.4449150000000001E-2</c:v>
                </c:pt>
                <c:pt idx="127" formatCode="0.00E+00">
                  <c:v>1.5137200000000002E-2</c:v>
                </c:pt>
                <c:pt idx="128" formatCode="0.00E+00">
                  <c:v>1.5825250000000003E-2</c:v>
                </c:pt>
                <c:pt idx="129" formatCode="0.00E+00">
                  <c:v>1.6513300000000002E-2</c:v>
                </c:pt>
                <c:pt idx="130" formatCode="0.00E+00">
                  <c:v>1.7201350000000001E-2</c:v>
                </c:pt>
                <c:pt idx="131" formatCode="0.00E+00">
                  <c:v>1.78894E-2</c:v>
                </c:pt>
                <c:pt idx="132" formatCode="0.00E+00">
                  <c:v>1.8577450000000002E-2</c:v>
                </c:pt>
                <c:pt idx="133" formatCode="0.00E+00">
                  <c:v>1.9265500000000001E-2</c:v>
                </c:pt>
                <c:pt idx="134" formatCode="0.00E+00">
                  <c:v>1.995355E-2</c:v>
                </c:pt>
                <c:pt idx="135" formatCode="0.00E+00">
                  <c:v>2.0641600000000003E-2</c:v>
                </c:pt>
                <c:pt idx="136" formatCode="0.00E+00">
                  <c:v>2.1329650000000002E-2</c:v>
                </c:pt>
                <c:pt idx="137" formatCode="0.00E+00">
                  <c:v>2.2017700000000001E-2</c:v>
                </c:pt>
                <c:pt idx="138" formatCode="0.00E+00">
                  <c:v>2.4081862500000002E-2</c:v>
                </c:pt>
                <c:pt idx="139" formatCode="0.00E+00">
                  <c:v>2.6146025E-2</c:v>
                </c:pt>
                <c:pt idx="140" formatCode="0.00E+00">
                  <c:v>2.8210187499999997E-2</c:v>
                </c:pt>
                <c:pt idx="141" formatCode="0.00E+00">
                  <c:v>3.0274349999999998E-2</c:v>
                </c:pt>
                <c:pt idx="142" formatCode="0.00E+00">
                  <c:v>3.23385125E-2</c:v>
                </c:pt>
                <c:pt idx="143" formatCode="0.00E+00">
                  <c:v>3.4402674999999994E-2</c:v>
                </c:pt>
                <c:pt idx="144" formatCode="0.00E+00">
                  <c:v>3.6466837499999995E-2</c:v>
                </c:pt>
                <c:pt idx="145" formatCode="0.00E+00">
                  <c:v>3.8530999999999996E-2</c:v>
                </c:pt>
                <c:pt idx="146" formatCode="0.00E+00">
                  <c:v>4.0595162499999997E-2</c:v>
                </c:pt>
                <c:pt idx="147" formatCode="0.00E+00">
                  <c:v>4.2659324999999998E-2</c:v>
                </c:pt>
                <c:pt idx="148" formatCode="0.00E+00">
                  <c:v>4.4723487499999999E-2</c:v>
                </c:pt>
                <c:pt idx="149" formatCode="0.00E+00">
                  <c:v>4.678765E-2</c:v>
                </c:pt>
                <c:pt idx="150" formatCode="0.00E+00">
                  <c:v>4.8851812500000001E-2</c:v>
                </c:pt>
                <c:pt idx="151" formatCode="0.00E+00">
                  <c:v>5.0915975000000002E-2</c:v>
                </c:pt>
                <c:pt idx="152" formatCode="0.00E+00">
                  <c:v>5.2980137499999996E-2</c:v>
                </c:pt>
                <c:pt idx="153" formatCode="0.00E+00">
                  <c:v>5.5044299999999997E-2</c:v>
                </c:pt>
                <c:pt idx="154" formatCode="0.00E+00">
                  <c:v>5.8484593749999994E-2</c:v>
                </c:pt>
                <c:pt idx="155" formatCode="0.00E+00">
                  <c:v>6.1924887499999998E-2</c:v>
                </c:pt>
                <c:pt idx="156" formatCode="0.00E+00">
                  <c:v>6.5365181250000001E-2</c:v>
                </c:pt>
                <c:pt idx="157" formatCode="0.00E+00">
                  <c:v>6.8805475000000005E-2</c:v>
                </c:pt>
                <c:pt idx="158" formatCode="0.00E+00">
                  <c:v>7.2245768750000008E-2</c:v>
                </c:pt>
                <c:pt idx="159" formatCode="0.00E+00">
                  <c:v>7.5686062500000012E-2</c:v>
                </c:pt>
                <c:pt idx="160" formatCode="0.00E+00">
                  <c:v>7.9126356250000002E-2</c:v>
                </c:pt>
                <c:pt idx="161" formatCode="0.00E+00">
                  <c:v>8.2566650000000005E-2</c:v>
                </c:pt>
                <c:pt idx="162" formatCode="0.00E+00">
                  <c:v>8.6006943750000009E-2</c:v>
                </c:pt>
                <c:pt idx="163" formatCode="0.00E+00">
                  <c:v>8.9447237499999999E-2</c:v>
                </c:pt>
                <c:pt idx="164" formatCode="0.00E+00">
                  <c:v>9.2887531250000002E-2</c:v>
                </c:pt>
                <c:pt idx="165" formatCode="0.00E+00">
                  <c:v>9.6327825000000006E-2</c:v>
                </c:pt>
                <c:pt idx="166" formatCode="0.00E+00">
                  <c:v>9.9768118750000009E-2</c:v>
                </c:pt>
                <c:pt idx="167" formatCode="0.00E+00">
                  <c:v>0.10320841250000001</c:v>
                </c:pt>
                <c:pt idx="168" formatCode="0.00E+00">
                  <c:v>0.10664870625</c:v>
                </c:pt>
                <c:pt idx="169" formatCode="0.00E+00">
                  <c:v>0.11008900000000001</c:v>
                </c:pt>
                <c:pt idx="170" formatCode="0.00E+00">
                  <c:v>0.1169695</c:v>
                </c:pt>
                <c:pt idx="171" formatCode="0.00E+00">
                  <c:v>0.12385000000000002</c:v>
                </c:pt>
                <c:pt idx="172" formatCode="0.00E+00">
                  <c:v>0.13073050000000003</c:v>
                </c:pt>
                <c:pt idx="173" formatCode="0.00E+00">
                  <c:v>0.13761100000000001</c:v>
                </c:pt>
                <c:pt idx="174" formatCode="0.00E+00">
                  <c:v>0.14449149999999999</c:v>
                </c:pt>
                <c:pt idx="175" formatCode="0.00E+00">
                  <c:v>0.15137200000000001</c:v>
                </c:pt>
                <c:pt idx="176" formatCode="0.00E+00">
                  <c:v>0.15825250000000002</c:v>
                </c:pt>
                <c:pt idx="177" formatCode="0.00E+00">
                  <c:v>0.165133</c:v>
                </c:pt>
                <c:pt idx="178" formatCode="0.00E+00">
                  <c:v>0.17201349999999999</c:v>
                </c:pt>
                <c:pt idx="179" formatCode="0.00E+00">
                  <c:v>0.178894</c:v>
                </c:pt>
                <c:pt idx="180" formatCode="0.00E+00">
                  <c:v>0.18577450000000001</c:v>
                </c:pt>
                <c:pt idx="181" formatCode="0.00E+00">
                  <c:v>0.19265500000000002</c:v>
                </c:pt>
                <c:pt idx="182" formatCode="0.00E+00">
                  <c:v>0.19953550000000003</c:v>
                </c:pt>
                <c:pt idx="183" formatCode="0.00E+00">
                  <c:v>0.20641600000000002</c:v>
                </c:pt>
                <c:pt idx="184" formatCode="0.00E+00">
                  <c:v>0.2132965</c:v>
                </c:pt>
                <c:pt idx="185" formatCode="0.00E+00">
                  <c:v>0.22017700000000001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34159440.442956641</c:v>
                </c:pt>
                <c:pt idx="97" formatCode="0.00E+00">
                  <c:v>34007220.390409417</c:v>
                </c:pt>
                <c:pt idx="98" formatCode="0.00E+00">
                  <c:v>33887843.318500087</c:v>
                </c:pt>
                <c:pt idx="99" formatCode="0.00E+00">
                  <c:v>33579746.821659416</c:v>
                </c:pt>
                <c:pt idx="100" formatCode="0.00E+00">
                  <c:v>33352252.316881027</c:v>
                </c:pt>
                <c:pt idx="101" formatCode="0.00E+00">
                  <c:v>33141079.062441316</c:v>
                </c:pt>
                <c:pt idx="102" formatCode="0.00E+00">
                  <c:v>32942123.957671307</c:v>
                </c:pt>
                <c:pt idx="103" formatCode="0.00E+00">
                  <c:v>32752993.095575202</c:v>
                </c:pt>
                <c:pt idx="104" formatCode="0.00E+00">
                  <c:v>32572113.008514866</c:v>
                </c:pt>
                <c:pt idx="105" formatCode="0.00E+00">
                  <c:v>32398364.108957827</c:v>
                </c:pt>
                <c:pt idx="106" formatCode="0.00E+00">
                  <c:v>32149323.634827033</c:v>
                </c:pt>
                <c:pt idx="107" formatCode="0.00E+00">
                  <c:v>31912361.187669549</c:v>
                </c:pt>
                <c:pt idx="108" formatCode="0.00E+00">
                  <c:v>31685924.600931235</c:v>
                </c:pt>
                <c:pt idx="109" formatCode="0.00E+00">
                  <c:v>31468822.116885819</c:v>
                </c:pt>
                <c:pt idx="110" formatCode="0.00E+00">
                  <c:v>31260106.338972371</c:v>
                </c:pt>
                <c:pt idx="111" formatCode="0.00E+00">
                  <c:v>31059003.737144094</c:v>
                </c:pt>
                <c:pt idx="112" formatCode="0.00E+00">
                  <c:v>30864869.251511298</c:v>
                </c:pt>
                <c:pt idx="113" formatCode="0.00E+00">
                  <c:v>30677155.676572446</c:v>
                </c:pt>
                <c:pt idx="114" formatCode="0.00E+00">
                  <c:v>30377315.72928182</c:v>
                </c:pt>
                <c:pt idx="115" formatCode="0.00E+00">
                  <c:v>30092202.374019008</c:v>
                </c:pt>
                <c:pt idx="116" formatCode="0.00E+00">
                  <c:v>29820328.780966889</c:v>
                </c:pt>
                <c:pt idx="117" formatCode="0.00E+00">
                  <c:v>29560458.910426717</c:v>
                </c:pt>
                <c:pt idx="118" formatCode="0.00E+00">
                  <c:v>29311547.657839451</c:v>
                </c:pt>
                <c:pt idx="119" formatCode="0.00E+00">
                  <c:v>29072699.037216365</c:v>
                </c:pt>
                <c:pt idx="120" formatCode="0.00E+00">
                  <c:v>28843136.00107526</c:v>
                </c:pt>
                <c:pt idx="121" formatCode="0.00E+00">
                  <c:v>28622178.059111871</c:v>
                </c:pt>
                <c:pt idx="122" formatCode="0.00E+00">
                  <c:v>28409226.953699954</c:v>
                </c:pt>
                <c:pt idx="123" formatCode="0.00E+00">
                  <c:v>28203745.35254968</c:v>
                </c:pt>
                <c:pt idx="124" formatCode="0.00E+00">
                  <c:v>28005254.863076489</c:v>
                </c:pt>
                <c:pt idx="125" formatCode="0.00E+00">
                  <c:v>27813324.899492793</c:v>
                </c:pt>
                <c:pt idx="126" formatCode="0.00E+00">
                  <c:v>27627565.986880176</c:v>
                </c:pt>
                <c:pt idx="127" formatCode="0.00E+00">
                  <c:v>27447624.275947869</c:v>
                </c:pt>
                <c:pt idx="128" formatCode="0.00E+00">
                  <c:v>27273177.00260935</c:v>
                </c:pt>
                <c:pt idx="129" formatCode="0.00E+00">
                  <c:v>27103928.694406126</c:v>
                </c:pt>
                <c:pt idx="130" formatCode="0.00E+00">
                  <c:v>26939607.974148586</c:v>
                </c:pt>
                <c:pt idx="131" formatCode="0.00E+00">
                  <c:v>26779964.846143436</c:v>
                </c:pt>
                <c:pt idx="132" formatCode="0.00E+00">
                  <c:v>26624768.376106404</c:v>
                </c:pt>
                <c:pt idx="133" formatCode="0.00E+00">
                  <c:v>26473804.695037086</c:v>
                </c:pt>
                <c:pt idx="134" formatCode="0.00E+00">
                  <c:v>26326875.271810487</c:v>
                </c:pt>
                <c:pt idx="135" formatCode="0.00E+00">
                  <c:v>26183795.410297096</c:v>
                </c:pt>
                <c:pt idx="136" formatCode="0.00E+00">
                  <c:v>26044392.935359299</c:v>
                </c:pt>
                <c:pt idx="137" formatCode="0.00E+00">
                  <c:v>25908507.038727216</c:v>
                </c:pt>
                <c:pt idx="138" formatCode="0.00E+00">
                  <c:v>25520488.394788548</c:v>
                </c:pt>
                <c:pt idx="139" formatCode="0.00E+00">
                  <c:v>25159228.632611528</c:v>
                </c:pt>
                <c:pt idx="140" formatCode="0.00E+00">
                  <c:v>24821732.243523046</c:v>
                </c:pt>
                <c:pt idx="141" formatCode="0.00E+00">
                  <c:v>24505473.156259887</c:v>
                </c:pt>
                <c:pt idx="142" formatCode="0.00E+00">
                  <c:v>24208299.968145721</c:v>
                </c:pt>
                <c:pt idx="143" formatCode="0.00E+00">
                  <c:v>23928364.497333363</c:v>
                </c:pt>
                <c:pt idx="144" formatCode="0.00E+00">
                  <c:v>23664066.934088305</c:v>
                </c:pt>
                <c:pt idx="145" formatCode="0.00E+00">
                  <c:v>23414013.071481697</c:v>
                </c:pt>
                <c:pt idx="146" formatCode="0.00E+00">
                  <c:v>23176980.496658854</c:v>
                </c:pt>
                <c:pt idx="147" formatCode="0.00E+00">
                  <c:v>22951891.541439824</c:v>
                </c:pt>
                <c:pt idx="148" formatCode="0.00E+00">
                  <c:v>22737791.407677215</c:v>
                </c:pt>
                <c:pt idx="149" formatCode="0.00E+00">
                  <c:v>22533830.306660257</c:v>
                </c:pt>
                <c:pt idx="150" formatCode="0.00E+00">
                  <c:v>22339248.749053445</c:v>
                </c:pt>
                <c:pt idx="151" formatCode="0.00E+00">
                  <c:v>22153365.333976209</c:v>
                </c:pt>
                <c:pt idx="152" formatCode="0.00E+00">
                  <c:v>21975566.539652687</c:v>
                </c:pt>
                <c:pt idx="153" formatCode="0.00E+00">
                  <c:v>21805298.131222885</c:v>
                </c:pt>
                <c:pt idx="154" formatCode="0.00E+00">
                  <c:v>21536906.756978065</c:v>
                </c:pt>
                <c:pt idx="155" formatCode="0.00E+00">
                  <c:v>21286004.013579693</c:v>
                </c:pt>
                <c:pt idx="156" formatCode="0.00E+00">
                  <c:v>21050826.861417025</c:v>
                </c:pt>
                <c:pt idx="157" formatCode="0.00E+00">
                  <c:v>20829851.23346724</c:v>
                </c:pt>
                <c:pt idx="158" formatCode="0.00E+00">
                  <c:v>20621751.628414709</c:v>
                </c:pt>
                <c:pt idx="159" formatCode="0.00E+00">
                  <c:v>20425368.836772572</c:v>
                </c:pt>
                <c:pt idx="160" formatCode="0.00E+00">
                  <c:v>20239683.912866741</c:v>
                </c:pt>
                <c:pt idx="161" formatCode="0.00E+00">
                  <c:v>20063796.998678472</c:v>
                </c:pt>
                <c:pt idx="162" formatCode="0.00E+00">
                  <c:v>19896909.956110287</c:v>
                </c:pt>
                <c:pt idx="163" formatCode="0.00E+00">
                  <c:v>19738312.017209679</c:v>
                </c:pt>
                <c:pt idx="164" formatCode="0.00E+00">
                  <c:v>19587367.846921228</c:v>
                </c:pt>
                <c:pt idx="165" formatCode="0.00E+00">
                  <c:v>19443507.549971335</c:v>
                </c:pt>
                <c:pt idx="166" formatCode="0.00E+00">
                  <c:v>19306218.256133091</c:v>
                </c:pt>
                <c:pt idx="167" formatCode="0.00E+00">
                  <c:v>19175036.995811671</c:v>
                </c:pt>
                <c:pt idx="168" formatCode="0.00E+00">
                  <c:v>19049544.637269072</c:v>
                </c:pt>
                <c:pt idx="169" formatCode="0.00E+00">
                  <c:v>18929360.702597991</c:v>
                </c:pt>
                <c:pt idx="170" formatCode="0.00E+00">
                  <c:v>18703566.114912681</c:v>
                </c:pt>
                <c:pt idx="171" formatCode="0.00E+00">
                  <c:v>18495224.657554068</c:v>
                </c:pt>
                <c:pt idx="172" formatCode="0.00E+00">
                  <c:v>18302300.271216076</c:v>
                </c:pt>
                <c:pt idx="173" formatCode="0.00E+00">
                  <c:v>18123069.688294202</c:v>
                </c:pt>
                <c:pt idx="174" formatCode="0.00E+00">
                  <c:v>17956063.553634711</c:v>
                </c:pt>
                <c:pt idx="175" formatCode="0.00E+00">
                  <c:v>17800020.534883752</c:v>
                </c:pt>
                <c:pt idx="176" formatCode="0.00E+00">
                  <c:v>17653851.163333498</c:v>
                </c:pt>
                <c:pt idx="177" formatCode="0.00E+00">
                  <c:v>17516609.056263022</c:v>
                </c:pt>
                <c:pt idx="178" formatCode="0.00E+00">
                  <c:v>17387467.803559635</c:v>
                </c:pt>
                <c:pt idx="179" formatCode="0.00E+00">
                  <c:v>17265702.246921141</c:v>
                </c:pt>
                <c:pt idx="180" formatCode="0.00E+00">
                  <c:v>17150673.198631328</c:v>
                </c:pt>
                <c:pt idx="181" formatCode="0.00E+00">
                  <c:v>17041814.877885673</c:v>
                </c:pt>
                <c:pt idx="182" formatCode="0.00E+00">
                  <c:v>16938624.512096606</c:v>
                </c:pt>
                <c:pt idx="183" formatCode="0.00E+00">
                  <c:v>16840653.676317152</c:v>
                </c:pt>
                <c:pt idx="184" formatCode="0.00E+00">
                  <c:v>16747501.038151691</c:v>
                </c:pt>
                <c:pt idx="185" formatCode="0.00E+00">
                  <c:v>16658806.246840913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AEC-4A11-ABD5-CC15DB64F0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2003456"/>
        <c:axId val="1"/>
      </c:scatterChart>
      <c:valAx>
        <c:axId val="1022003456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022003456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6.1065521942566307E-2"/>
          <c:w val="0.67596038163453731"/>
          <c:h val="0.8231472290504922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4.4154799999999999E-5</c:v>
                </c:pt>
                <c:pt idx="9">
                  <c:v>4.4154799999999999E-5</c:v>
                </c:pt>
                <c:pt idx="10">
                  <c:v>4.4154799999999999E-5</c:v>
                </c:pt>
                <c:pt idx="11">
                  <c:v>4.4154799999999999E-5</c:v>
                </c:pt>
                <c:pt idx="12">
                  <c:v>4.4154799999999999E-5</c:v>
                </c:pt>
                <c:pt idx="13">
                  <c:v>4.4154799999999999E-5</c:v>
                </c:pt>
                <c:pt idx="14">
                  <c:v>4.4154799999999999E-5</c:v>
                </c:pt>
                <c:pt idx="15">
                  <c:v>4.4154799999999999E-5</c:v>
                </c:pt>
                <c:pt idx="16">
                  <c:v>8.8309599999999999E-5</c:v>
                </c:pt>
                <c:pt idx="17">
                  <c:v>8.8309599999999999E-5</c:v>
                </c:pt>
                <c:pt idx="18">
                  <c:v>8.8309599999999999E-5</c:v>
                </c:pt>
                <c:pt idx="19">
                  <c:v>8.8309599999999999E-5</c:v>
                </c:pt>
                <c:pt idx="20">
                  <c:v>8.8309599999999999E-5</c:v>
                </c:pt>
                <c:pt idx="21">
                  <c:v>8.8309599999999999E-5</c:v>
                </c:pt>
                <c:pt idx="22">
                  <c:v>8.8309599999999999E-5</c:v>
                </c:pt>
                <c:pt idx="23">
                  <c:v>8.8309599999999999E-5</c:v>
                </c:pt>
                <c:pt idx="24">
                  <c:v>2.20774E-4</c:v>
                </c:pt>
                <c:pt idx="25">
                  <c:v>2.20774E-4</c:v>
                </c:pt>
                <c:pt idx="26">
                  <c:v>2.20774E-4</c:v>
                </c:pt>
                <c:pt idx="27">
                  <c:v>2.20774E-4</c:v>
                </c:pt>
                <c:pt idx="28">
                  <c:v>2.20774E-4</c:v>
                </c:pt>
                <c:pt idx="29">
                  <c:v>2.20774E-4</c:v>
                </c:pt>
                <c:pt idx="30">
                  <c:v>2.20774E-4</c:v>
                </c:pt>
                <c:pt idx="31">
                  <c:v>2.20774E-4</c:v>
                </c:pt>
                <c:pt idx="32">
                  <c:v>4.4154799999999999E-4</c:v>
                </c:pt>
                <c:pt idx="33">
                  <c:v>4.4154799999999999E-4</c:v>
                </c:pt>
                <c:pt idx="34">
                  <c:v>4.4154799999999999E-4</c:v>
                </c:pt>
                <c:pt idx="35">
                  <c:v>4.4154799999999999E-4</c:v>
                </c:pt>
                <c:pt idx="36">
                  <c:v>4.4154799999999999E-4</c:v>
                </c:pt>
                <c:pt idx="37">
                  <c:v>4.4154799999999999E-4</c:v>
                </c:pt>
                <c:pt idx="38">
                  <c:v>4.4154799999999999E-4</c:v>
                </c:pt>
                <c:pt idx="39">
                  <c:v>4.4154799999999999E-4</c:v>
                </c:pt>
                <c:pt idx="40">
                  <c:v>8.8309599999999999E-4</c:v>
                </c:pt>
                <c:pt idx="41">
                  <c:v>8.8309599999999999E-4</c:v>
                </c:pt>
                <c:pt idx="42">
                  <c:v>8.8309599999999999E-4</c:v>
                </c:pt>
                <c:pt idx="43">
                  <c:v>8.8309599999999999E-4</c:v>
                </c:pt>
                <c:pt idx="44">
                  <c:v>8.8309599999999999E-4</c:v>
                </c:pt>
                <c:pt idx="45">
                  <c:v>8.8309599999999999E-4</c:v>
                </c:pt>
                <c:pt idx="46">
                  <c:v>8.8309599999999999E-4</c:v>
                </c:pt>
                <c:pt idx="47">
                  <c:v>8.8309599999999999E-4</c:v>
                </c:pt>
                <c:pt idx="48">
                  <c:v>2.0773900000000001E-3</c:v>
                </c:pt>
                <c:pt idx="49">
                  <c:v>2.0773900000000001E-3</c:v>
                </c:pt>
                <c:pt idx="50">
                  <c:v>2.0773900000000001E-3</c:v>
                </c:pt>
                <c:pt idx="51">
                  <c:v>2.0773900000000001E-3</c:v>
                </c:pt>
                <c:pt idx="52">
                  <c:v>2.0773900000000001E-3</c:v>
                </c:pt>
                <c:pt idx="53">
                  <c:v>2.0773900000000001E-3</c:v>
                </c:pt>
                <c:pt idx="54">
                  <c:v>2.0773900000000001E-3</c:v>
                </c:pt>
                <c:pt idx="55">
                  <c:v>2.0773900000000001E-3</c:v>
                </c:pt>
                <c:pt idx="56">
                  <c:v>4.4154789999999999E-3</c:v>
                </c:pt>
                <c:pt idx="57">
                  <c:v>4.4154789999999999E-3</c:v>
                </c:pt>
                <c:pt idx="58">
                  <c:v>4.4154789999999999E-3</c:v>
                </c:pt>
                <c:pt idx="59">
                  <c:v>4.4154789999999999E-3</c:v>
                </c:pt>
                <c:pt idx="60">
                  <c:v>4.4154789999999999E-3</c:v>
                </c:pt>
                <c:pt idx="61">
                  <c:v>4.4154789999999999E-3</c:v>
                </c:pt>
                <c:pt idx="62">
                  <c:v>4.4154789999999999E-3</c:v>
                </c:pt>
                <c:pt idx="63">
                  <c:v>4.4154789999999999E-3</c:v>
                </c:pt>
                <c:pt idx="64">
                  <c:v>8.8309579999999999E-3</c:v>
                </c:pt>
                <c:pt idx="65">
                  <c:v>8.8309579999999999E-3</c:v>
                </c:pt>
                <c:pt idx="66">
                  <c:v>8.8309579999999999E-3</c:v>
                </c:pt>
                <c:pt idx="67">
                  <c:v>8.8309579999999999E-3</c:v>
                </c:pt>
                <c:pt idx="68">
                  <c:v>8.8309579999999999E-3</c:v>
                </c:pt>
                <c:pt idx="69">
                  <c:v>8.8309579999999999E-3</c:v>
                </c:pt>
                <c:pt idx="70">
                  <c:v>8.8309579999999999E-3</c:v>
                </c:pt>
                <c:pt idx="71">
                  <c:v>8.8309579999999999E-3</c:v>
                </c:pt>
                <c:pt idx="72">
                  <c:v>2.2077395E-2</c:v>
                </c:pt>
                <c:pt idx="73">
                  <c:v>2.2077395E-2</c:v>
                </c:pt>
                <c:pt idx="74">
                  <c:v>2.2077395E-2</c:v>
                </c:pt>
                <c:pt idx="75">
                  <c:v>2.2077395E-2</c:v>
                </c:pt>
                <c:pt idx="76">
                  <c:v>2.2077395E-2</c:v>
                </c:pt>
                <c:pt idx="77">
                  <c:v>2.2077395E-2</c:v>
                </c:pt>
                <c:pt idx="78">
                  <c:v>2.2077395E-2</c:v>
                </c:pt>
                <c:pt idx="79">
                  <c:v>2.2077395E-2</c:v>
                </c:pt>
                <c:pt idx="80">
                  <c:v>4.4154789E-2</c:v>
                </c:pt>
                <c:pt idx="81">
                  <c:v>4.4154789E-2</c:v>
                </c:pt>
                <c:pt idx="82">
                  <c:v>4.4154789E-2</c:v>
                </c:pt>
                <c:pt idx="83">
                  <c:v>4.4154789E-2</c:v>
                </c:pt>
                <c:pt idx="84">
                  <c:v>4.4154789E-2</c:v>
                </c:pt>
                <c:pt idx="85">
                  <c:v>4.4154789E-2</c:v>
                </c:pt>
                <c:pt idx="86">
                  <c:v>4.4154789E-2</c:v>
                </c:pt>
                <c:pt idx="87">
                  <c:v>4.4154789E-2</c:v>
                </c:pt>
                <c:pt idx="88">
                  <c:v>8.8309578E-2</c:v>
                </c:pt>
                <c:pt idx="89">
                  <c:v>8.8309578E-2</c:v>
                </c:pt>
                <c:pt idx="90">
                  <c:v>8.8309578E-2</c:v>
                </c:pt>
                <c:pt idx="91">
                  <c:v>8.8309578E-2</c:v>
                </c:pt>
                <c:pt idx="92">
                  <c:v>8.8309578E-2</c:v>
                </c:pt>
                <c:pt idx="93">
                  <c:v>8.8309578E-2</c:v>
                </c:pt>
                <c:pt idx="94">
                  <c:v>8.8309578E-2</c:v>
                </c:pt>
                <c:pt idx="95">
                  <c:v>8.8309578E-2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3298000</c:v>
                </c:pt>
                <c:pt idx="1">
                  <c:v>3332000</c:v>
                </c:pt>
                <c:pt idx="2">
                  <c:v>3736000</c:v>
                </c:pt>
                <c:pt idx="3">
                  <c:v>3785000</c:v>
                </c:pt>
                <c:pt idx="4">
                  <c:v>3788000</c:v>
                </c:pt>
                <c:pt idx="5">
                  <c:v>3849000</c:v>
                </c:pt>
                <c:pt idx="6">
                  <c:v>3562000</c:v>
                </c:pt>
                <c:pt idx="7">
                  <c:v>3275000</c:v>
                </c:pt>
                <c:pt idx="8">
                  <c:v>3672000</c:v>
                </c:pt>
                <c:pt idx="9">
                  <c:v>3747000</c:v>
                </c:pt>
                <c:pt idx="10">
                  <c:v>4073000</c:v>
                </c:pt>
                <c:pt idx="11">
                  <c:v>3865000</c:v>
                </c:pt>
                <c:pt idx="12">
                  <c:v>4456000</c:v>
                </c:pt>
                <c:pt idx="13">
                  <c:v>3980000</c:v>
                </c:pt>
                <c:pt idx="14">
                  <c:v>4355000</c:v>
                </c:pt>
                <c:pt idx="15">
                  <c:v>3646000</c:v>
                </c:pt>
                <c:pt idx="16">
                  <c:v>3345000</c:v>
                </c:pt>
                <c:pt idx="17">
                  <c:v>3586000</c:v>
                </c:pt>
                <c:pt idx="18">
                  <c:v>3527000</c:v>
                </c:pt>
                <c:pt idx="19">
                  <c:v>3474000</c:v>
                </c:pt>
                <c:pt idx="20">
                  <c:v>3913000</c:v>
                </c:pt>
                <c:pt idx="21">
                  <c:v>4364000</c:v>
                </c:pt>
                <c:pt idx="22">
                  <c:v>3746000</c:v>
                </c:pt>
                <c:pt idx="23">
                  <c:v>3450000</c:v>
                </c:pt>
                <c:pt idx="24">
                  <c:v>3683000</c:v>
                </c:pt>
                <c:pt idx="25">
                  <c:v>3922000</c:v>
                </c:pt>
                <c:pt idx="26">
                  <c:v>4062000</c:v>
                </c:pt>
                <c:pt idx="27">
                  <c:v>3968000</c:v>
                </c:pt>
                <c:pt idx="28">
                  <c:v>3835000</c:v>
                </c:pt>
                <c:pt idx="29">
                  <c:v>4190000</c:v>
                </c:pt>
                <c:pt idx="30">
                  <c:v>3840000</c:v>
                </c:pt>
                <c:pt idx="31">
                  <c:v>3757000</c:v>
                </c:pt>
                <c:pt idx="32">
                  <c:v>1747000</c:v>
                </c:pt>
                <c:pt idx="33">
                  <c:v>3225000</c:v>
                </c:pt>
                <c:pt idx="34">
                  <c:v>3994000</c:v>
                </c:pt>
                <c:pt idx="35">
                  <c:v>3154000</c:v>
                </c:pt>
                <c:pt idx="36">
                  <c:v>4589000</c:v>
                </c:pt>
                <c:pt idx="37">
                  <c:v>4341000</c:v>
                </c:pt>
                <c:pt idx="38">
                  <c:v>4042000</c:v>
                </c:pt>
                <c:pt idx="39">
                  <c:v>3899000</c:v>
                </c:pt>
                <c:pt idx="40">
                  <c:v>3926000</c:v>
                </c:pt>
                <c:pt idx="41">
                  <c:v>3661000</c:v>
                </c:pt>
                <c:pt idx="42">
                  <c:v>3838000</c:v>
                </c:pt>
                <c:pt idx="43">
                  <c:v>4061000</c:v>
                </c:pt>
                <c:pt idx="44">
                  <c:v>3514000</c:v>
                </c:pt>
                <c:pt idx="45">
                  <c:v>2354000</c:v>
                </c:pt>
                <c:pt idx="46">
                  <c:v>3134000</c:v>
                </c:pt>
                <c:pt idx="47">
                  <c:v>3111000</c:v>
                </c:pt>
                <c:pt idx="48">
                  <c:v>2393000</c:v>
                </c:pt>
                <c:pt idx="49">
                  <c:v>2961000</c:v>
                </c:pt>
                <c:pt idx="50">
                  <c:v>3605000</c:v>
                </c:pt>
                <c:pt idx="51">
                  <c:v>2821000</c:v>
                </c:pt>
                <c:pt idx="52">
                  <c:v>1656000</c:v>
                </c:pt>
                <c:pt idx="53">
                  <c:v>3388000</c:v>
                </c:pt>
                <c:pt idx="54">
                  <c:v>3254000</c:v>
                </c:pt>
                <c:pt idx="55">
                  <c:v>2786000</c:v>
                </c:pt>
                <c:pt idx="56">
                  <c:v>3808000</c:v>
                </c:pt>
                <c:pt idx="57">
                  <c:v>3729000</c:v>
                </c:pt>
                <c:pt idx="58">
                  <c:v>3671000</c:v>
                </c:pt>
                <c:pt idx="59">
                  <c:v>3715000</c:v>
                </c:pt>
                <c:pt idx="60">
                  <c:v>3439000</c:v>
                </c:pt>
                <c:pt idx="61">
                  <c:v>3208000</c:v>
                </c:pt>
                <c:pt idx="62">
                  <c:v>3921000</c:v>
                </c:pt>
                <c:pt idx="63">
                  <c:v>3767000</c:v>
                </c:pt>
                <c:pt idx="64">
                  <c:v>1704000</c:v>
                </c:pt>
                <c:pt idx="65">
                  <c:v>2855000</c:v>
                </c:pt>
                <c:pt idx="66">
                  <c:v>2868000</c:v>
                </c:pt>
                <c:pt idx="67">
                  <c:v>3909000</c:v>
                </c:pt>
                <c:pt idx="68">
                  <c:v>3964000</c:v>
                </c:pt>
                <c:pt idx="69">
                  <c:v>4506000</c:v>
                </c:pt>
                <c:pt idx="70">
                  <c:v>4169000</c:v>
                </c:pt>
                <c:pt idx="71">
                  <c:v>3790000</c:v>
                </c:pt>
                <c:pt idx="72">
                  <c:v>2015000</c:v>
                </c:pt>
                <c:pt idx="73">
                  <c:v>3360000</c:v>
                </c:pt>
                <c:pt idx="74">
                  <c:v>3064000</c:v>
                </c:pt>
                <c:pt idx="75">
                  <c:v>3333000</c:v>
                </c:pt>
                <c:pt idx="76">
                  <c:v>2619000</c:v>
                </c:pt>
                <c:pt idx="77">
                  <c:v>2944000</c:v>
                </c:pt>
                <c:pt idx="78">
                  <c:v>3726000</c:v>
                </c:pt>
                <c:pt idx="79">
                  <c:v>3852000</c:v>
                </c:pt>
                <c:pt idx="80">
                  <c:v>2159000</c:v>
                </c:pt>
                <c:pt idx="81">
                  <c:v>3592000</c:v>
                </c:pt>
                <c:pt idx="82">
                  <c:v>3244000</c:v>
                </c:pt>
                <c:pt idx="83">
                  <c:v>3699000</c:v>
                </c:pt>
                <c:pt idx="84">
                  <c:v>2631000</c:v>
                </c:pt>
                <c:pt idx="85">
                  <c:v>3752000</c:v>
                </c:pt>
                <c:pt idx="86">
                  <c:v>3742000</c:v>
                </c:pt>
                <c:pt idx="87">
                  <c:v>4025000</c:v>
                </c:pt>
                <c:pt idx="88">
                  <c:v>2744000</c:v>
                </c:pt>
                <c:pt idx="89">
                  <c:v>3508000</c:v>
                </c:pt>
                <c:pt idx="90">
                  <c:v>3839000</c:v>
                </c:pt>
                <c:pt idx="91">
                  <c:v>3739000</c:v>
                </c:pt>
                <c:pt idx="92">
                  <c:v>2364000</c:v>
                </c:pt>
                <c:pt idx="93">
                  <c:v>2804000</c:v>
                </c:pt>
                <c:pt idx="94">
                  <c:v>3985000</c:v>
                </c:pt>
                <c:pt idx="95">
                  <c:v>3684000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52B-493C-93EA-684D4338E0CC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4.4154799999999999E-5</c:v>
                </c:pt>
                <c:pt idx="98" formatCode="0.00E+00">
                  <c:v>8.8309599999999999E-5</c:v>
                </c:pt>
                <c:pt idx="99" formatCode="0.00E+00">
                  <c:v>2.20774E-4</c:v>
                </c:pt>
                <c:pt idx="100" formatCode="0.00E+00">
                  <c:v>4.4154799999999999E-4</c:v>
                </c:pt>
                <c:pt idx="101" formatCode="0.00E+00">
                  <c:v>8.8309599999999999E-4</c:v>
                </c:pt>
                <c:pt idx="102" formatCode="0.00E+00">
                  <c:v>2.0773900000000001E-3</c:v>
                </c:pt>
                <c:pt idx="103" formatCode="0.00E+00">
                  <c:v>4.4154789999999999E-3</c:v>
                </c:pt>
                <c:pt idx="104" formatCode="0.00E+00">
                  <c:v>8.8309579999999999E-3</c:v>
                </c:pt>
                <c:pt idx="105" formatCode="0.00E+00">
                  <c:v>2.2077395E-2</c:v>
                </c:pt>
                <c:pt idx="106" formatCode="0.00E+00">
                  <c:v>4.4154789E-2</c:v>
                </c:pt>
                <c:pt idx="107" formatCode="0.00E+00">
                  <c:v>8.8309578E-2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3479515.9794704313</c:v>
                </c:pt>
                <c:pt idx="97" formatCode="0.00E+00">
                  <c:v>3473861.5664546094</c:v>
                </c:pt>
                <c:pt idx="98" formatCode="0.00E+00">
                  <c:v>3473380.2402169667</c:v>
                </c:pt>
                <c:pt idx="99" formatCode="0.00E+00">
                  <c:v>3472685.4773858157</c:v>
                </c:pt>
                <c:pt idx="100" formatCode="0.00E+00">
                  <c:v>3472112.530652992</c:v>
                </c:pt>
                <c:pt idx="101" formatCode="0.00E+00">
                  <c:v>3471496.0016346355</c:v>
                </c:pt>
                <c:pt idx="102" formatCode="0.00E+00">
                  <c:v>3470671.254486165</c:v>
                </c:pt>
                <c:pt idx="103" formatCode="0.00E+00">
                  <c:v>3469882.2017036006</c:v>
                </c:pt>
                <c:pt idx="104" formatCode="0.00E+00">
                  <c:v>3469102.5553891547</c:v>
                </c:pt>
                <c:pt idx="105" formatCode="0.00E+00">
                  <c:v>3467987.7599491565</c:v>
                </c:pt>
                <c:pt idx="106" formatCode="0.00E+00">
                  <c:v>3467077.6945475894</c:v>
                </c:pt>
                <c:pt idx="107" formatCode="0.00E+00">
                  <c:v>3466107.6208401904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52B-493C-93EA-684D4338E0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7986208"/>
        <c:axId val="1"/>
      </c:scatterChart>
      <c:valAx>
        <c:axId val="697986208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697986208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6.1065521942566307E-2"/>
          <c:w val="0.65943320907589031"/>
          <c:h val="0.82864737889709439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4.4154799999999999E-5</c:v>
                </c:pt>
                <c:pt idx="9">
                  <c:v>4.4154799999999999E-5</c:v>
                </c:pt>
                <c:pt idx="10">
                  <c:v>4.4154799999999999E-5</c:v>
                </c:pt>
                <c:pt idx="11">
                  <c:v>4.4154799999999999E-5</c:v>
                </c:pt>
                <c:pt idx="12">
                  <c:v>4.4154799999999999E-5</c:v>
                </c:pt>
                <c:pt idx="13">
                  <c:v>4.4154799999999999E-5</c:v>
                </c:pt>
                <c:pt idx="14">
                  <c:v>4.4154799999999999E-5</c:v>
                </c:pt>
                <c:pt idx="15">
                  <c:v>4.4154799999999999E-5</c:v>
                </c:pt>
                <c:pt idx="16">
                  <c:v>8.8309599999999999E-5</c:v>
                </c:pt>
                <c:pt idx="17">
                  <c:v>8.8309599999999999E-5</c:v>
                </c:pt>
                <c:pt idx="18">
                  <c:v>8.8309599999999999E-5</c:v>
                </c:pt>
                <c:pt idx="19">
                  <c:v>8.8309599999999999E-5</c:v>
                </c:pt>
                <c:pt idx="20">
                  <c:v>8.8309599999999999E-5</c:v>
                </c:pt>
                <c:pt idx="21">
                  <c:v>8.8309599999999999E-5</c:v>
                </c:pt>
                <c:pt idx="22">
                  <c:v>8.8309599999999999E-5</c:v>
                </c:pt>
                <c:pt idx="23">
                  <c:v>8.8309599999999999E-5</c:v>
                </c:pt>
                <c:pt idx="24">
                  <c:v>2.20774E-4</c:v>
                </c:pt>
                <c:pt idx="25">
                  <c:v>2.20774E-4</c:v>
                </c:pt>
                <c:pt idx="26">
                  <c:v>2.20774E-4</c:v>
                </c:pt>
                <c:pt idx="27">
                  <c:v>2.20774E-4</c:v>
                </c:pt>
                <c:pt idx="28">
                  <c:v>2.20774E-4</c:v>
                </c:pt>
                <c:pt idx="29">
                  <c:v>2.20774E-4</c:v>
                </c:pt>
                <c:pt idx="30">
                  <c:v>2.20774E-4</c:v>
                </c:pt>
                <c:pt idx="31">
                  <c:v>2.20774E-4</c:v>
                </c:pt>
                <c:pt idx="32">
                  <c:v>4.4154799999999999E-4</c:v>
                </c:pt>
                <c:pt idx="33">
                  <c:v>4.4154799999999999E-4</c:v>
                </c:pt>
                <c:pt idx="34">
                  <c:v>4.4154799999999999E-4</c:v>
                </c:pt>
                <c:pt idx="35">
                  <c:v>4.4154799999999999E-4</c:v>
                </c:pt>
                <c:pt idx="36">
                  <c:v>4.4154799999999999E-4</c:v>
                </c:pt>
                <c:pt idx="37">
                  <c:v>4.4154799999999999E-4</c:v>
                </c:pt>
                <c:pt idx="38">
                  <c:v>4.4154799999999999E-4</c:v>
                </c:pt>
                <c:pt idx="39">
                  <c:v>4.4154799999999999E-4</c:v>
                </c:pt>
                <c:pt idx="40">
                  <c:v>8.8309599999999999E-4</c:v>
                </c:pt>
                <c:pt idx="41">
                  <c:v>8.8309599999999999E-4</c:v>
                </c:pt>
                <c:pt idx="42">
                  <c:v>8.8309599999999999E-4</c:v>
                </c:pt>
                <c:pt idx="43">
                  <c:v>8.8309599999999999E-4</c:v>
                </c:pt>
                <c:pt idx="44">
                  <c:v>8.8309599999999999E-4</c:v>
                </c:pt>
                <c:pt idx="45">
                  <c:v>8.8309599999999999E-4</c:v>
                </c:pt>
                <c:pt idx="46">
                  <c:v>8.8309599999999999E-4</c:v>
                </c:pt>
                <c:pt idx="47">
                  <c:v>8.8309599999999999E-4</c:v>
                </c:pt>
                <c:pt idx="48">
                  <c:v>2.0773900000000001E-3</c:v>
                </c:pt>
                <c:pt idx="49">
                  <c:v>2.0773900000000001E-3</c:v>
                </c:pt>
                <c:pt idx="50">
                  <c:v>2.0773900000000001E-3</c:v>
                </c:pt>
                <c:pt idx="51">
                  <c:v>2.0773900000000001E-3</c:v>
                </c:pt>
                <c:pt idx="52">
                  <c:v>2.0773900000000001E-3</c:v>
                </c:pt>
                <c:pt idx="53">
                  <c:v>2.0773900000000001E-3</c:v>
                </c:pt>
                <c:pt idx="54">
                  <c:v>2.0773900000000001E-3</c:v>
                </c:pt>
                <c:pt idx="55">
                  <c:v>2.0773900000000001E-3</c:v>
                </c:pt>
                <c:pt idx="56">
                  <c:v>4.4154789999999999E-3</c:v>
                </c:pt>
                <c:pt idx="57">
                  <c:v>4.4154789999999999E-3</c:v>
                </c:pt>
                <c:pt idx="58">
                  <c:v>4.4154789999999999E-3</c:v>
                </c:pt>
                <c:pt idx="59">
                  <c:v>4.4154789999999999E-3</c:v>
                </c:pt>
                <c:pt idx="60">
                  <c:v>4.4154789999999999E-3</c:v>
                </c:pt>
                <c:pt idx="61">
                  <c:v>4.4154789999999999E-3</c:v>
                </c:pt>
                <c:pt idx="62">
                  <c:v>4.4154789999999999E-3</c:v>
                </c:pt>
                <c:pt idx="63">
                  <c:v>4.4154789999999999E-3</c:v>
                </c:pt>
                <c:pt idx="64">
                  <c:v>8.8309579999999999E-3</c:v>
                </c:pt>
                <c:pt idx="65">
                  <c:v>8.8309579999999999E-3</c:v>
                </c:pt>
                <c:pt idx="66">
                  <c:v>8.8309579999999999E-3</c:v>
                </c:pt>
                <c:pt idx="67">
                  <c:v>8.8309579999999999E-3</c:v>
                </c:pt>
                <c:pt idx="68">
                  <c:v>8.8309579999999999E-3</c:v>
                </c:pt>
                <c:pt idx="69">
                  <c:v>8.8309579999999999E-3</c:v>
                </c:pt>
                <c:pt idx="70">
                  <c:v>8.8309579999999999E-3</c:v>
                </c:pt>
                <c:pt idx="71">
                  <c:v>8.8309579999999999E-3</c:v>
                </c:pt>
                <c:pt idx="72">
                  <c:v>2.2077395E-2</c:v>
                </c:pt>
                <c:pt idx="73">
                  <c:v>2.2077395E-2</c:v>
                </c:pt>
                <c:pt idx="74">
                  <c:v>2.2077395E-2</c:v>
                </c:pt>
                <c:pt idx="75">
                  <c:v>2.2077395E-2</c:v>
                </c:pt>
                <c:pt idx="76">
                  <c:v>2.2077395E-2</c:v>
                </c:pt>
                <c:pt idx="77">
                  <c:v>2.2077395E-2</c:v>
                </c:pt>
                <c:pt idx="78">
                  <c:v>2.2077395E-2</c:v>
                </c:pt>
                <c:pt idx="79">
                  <c:v>2.2077395E-2</c:v>
                </c:pt>
                <c:pt idx="80">
                  <c:v>4.4154789E-2</c:v>
                </c:pt>
                <c:pt idx="81">
                  <c:v>4.4154789E-2</c:v>
                </c:pt>
                <c:pt idx="82">
                  <c:v>4.4154789E-2</c:v>
                </c:pt>
                <c:pt idx="83">
                  <c:v>4.4154789E-2</c:v>
                </c:pt>
                <c:pt idx="84">
                  <c:v>4.4154789E-2</c:v>
                </c:pt>
                <c:pt idx="85">
                  <c:v>4.4154789E-2</c:v>
                </c:pt>
                <c:pt idx="86">
                  <c:v>4.4154789E-2</c:v>
                </c:pt>
                <c:pt idx="87">
                  <c:v>4.4154789E-2</c:v>
                </c:pt>
                <c:pt idx="88">
                  <c:v>8.8309578E-2</c:v>
                </c:pt>
                <c:pt idx="89">
                  <c:v>8.8309578E-2</c:v>
                </c:pt>
                <c:pt idx="90">
                  <c:v>8.8309578E-2</c:v>
                </c:pt>
                <c:pt idx="91">
                  <c:v>8.8309578E-2</c:v>
                </c:pt>
                <c:pt idx="92">
                  <c:v>8.8309578E-2</c:v>
                </c:pt>
                <c:pt idx="93">
                  <c:v>8.8309578E-2</c:v>
                </c:pt>
                <c:pt idx="94">
                  <c:v>8.8309578E-2</c:v>
                </c:pt>
                <c:pt idx="95">
                  <c:v>8.8309578E-2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2879000</c:v>
                </c:pt>
                <c:pt idx="1">
                  <c:v>2981000</c:v>
                </c:pt>
                <c:pt idx="2">
                  <c:v>3245000</c:v>
                </c:pt>
                <c:pt idx="3">
                  <c:v>3192000</c:v>
                </c:pt>
                <c:pt idx="4">
                  <c:v>3223000</c:v>
                </c:pt>
                <c:pt idx="5">
                  <c:v>3202000</c:v>
                </c:pt>
                <c:pt idx="6">
                  <c:v>3038000</c:v>
                </c:pt>
                <c:pt idx="7">
                  <c:v>2946000</c:v>
                </c:pt>
                <c:pt idx="8">
                  <c:v>3331000</c:v>
                </c:pt>
                <c:pt idx="9">
                  <c:v>3221000</c:v>
                </c:pt>
                <c:pt idx="10">
                  <c:v>3602000</c:v>
                </c:pt>
                <c:pt idx="11">
                  <c:v>3364000</c:v>
                </c:pt>
                <c:pt idx="12">
                  <c:v>3847000</c:v>
                </c:pt>
                <c:pt idx="13">
                  <c:v>3472000</c:v>
                </c:pt>
                <c:pt idx="14">
                  <c:v>3694000</c:v>
                </c:pt>
                <c:pt idx="15">
                  <c:v>3187000</c:v>
                </c:pt>
                <c:pt idx="16">
                  <c:v>3014000</c:v>
                </c:pt>
                <c:pt idx="17">
                  <c:v>3305000</c:v>
                </c:pt>
                <c:pt idx="18">
                  <c:v>3245000</c:v>
                </c:pt>
                <c:pt idx="19">
                  <c:v>3118000</c:v>
                </c:pt>
                <c:pt idx="20">
                  <c:v>3528000</c:v>
                </c:pt>
                <c:pt idx="21">
                  <c:v>3840000</c:v>
                </c:pt>
                <c:pt idx="22">
                  <c:v>3286000</c:v>
                </c:pt>
                <c:pt idx="23">
                  <c:v>3134000</c:v>
                </c:pt>
                <c:pt idx="24">
                  <c:v>3210000</c:v>
                </c:pt>
                <c:pt idx="25">
                  <c:v>3411000</c:v>
                </c:pt>
                <c:pt idx="26">
                  <c:v>3601000</c:v>
                </c:pt>
                <c:pt idx="27">
                  <c:v>3490000</c:v>
                </c:pt>
                <c:pt idx="28">
                  <c:v>3437000</c:v>
                </c:pt>
                <c:pt idx="29">
                  <c:v>3635000</c:v>
                </c:pt>
                <c:pt idx="30">
                  <c:v>3342000</c:v>
                </c:pt>
                <c:pt idx="31">
                  <c:v>3307000</c:v>
                </c:pt>
                <c:pt idx="32">
                  <c:v>1524000</c:v>
                </c:pt>
                <c:pt idx="33">
                  <c:v>2816000</c:v>
                </c:pt>
                <c:pt idx="34">
                  <c:v>3395000</c:v>
                </c:pt>
                <c:pt idx="35">
                  <c:v>2755000</c:v>
                </c:pt>
                <c:pt idx="36">
                  <c:v>3913000</c:v>
                </c:pt>
                <c:pt idx="37">
                  <c:v>3723000</c:v>
                </c:pt>
                <c:pt idx="38">
                  <c:v>3462000</c:v>
                </c:pt>
                <c:pt idx="39">
                  <c:v>3395000</c:v>
                </c:pt>
                <c:pt idx="40">
                  <c:v>3399000</c:v>
                </c:pt>
                <c:pt idx="41">
                  <c:v>3276000</c:v>
                </c:pt>
                <c:pt idx="42">
                  <c:v>3479000</c:v>
                </c:pt>
                <c:pt idx="43">
                  <c:v>3649000</c:v>
                </c:pt>
                <c:pt idx="44">
                  <c:v>3050000</c:v>
                </c:pt>
                <c:pt idx="45">
                  <c:v>2038000</c:v>
                </c:pt>
                <c:pt idx="46">
                  <c:v>2729000</c:v>
                </c:pt>
                <c:pt idx="47">
                  <c:v>2758000</c:v>
                </c:pt>
                <c:pt idx="48">
                  <c:v>2046000</c:v>
                </c:pt>
                <c:pt idx="49">
                  <c:v>2619000</c:v>
                </c:pt>
                <c:pt idx="50">
                  <c:v>3189000</c:v>
                </c:pt>
                <c:pt idx="51">
                  <c:v>2531000</c:v>
                </c:pt>
                <c:pt idx="52">
                  <c:v>1471000</c:v>
                </c:pt>
                <c:pt idx="53">
                  <c:v>2964000</c:v>
                </c:pt>
                <c:pt idx="54">
                  <c:v>2865000</c:v>
                </c:pt>
                <c:pt idx="55">
                  <c:v>2378000</c:v>
                </c:pt>
                <c:pt idx="56">
                  <c:v>3321000</c:v>
                </c:pt>
                <c:pt idx="57">
                  <c:v>3219000</c:v>
                </c:pt>
                <c:pt idx="58">
                  <c:v>3165000</c:v>
                </c:pt>
                <c:pt idx="59">
                  <c:v>3309000</c:v>
                </c:pt>
                <c:pt idx="60">
                  <c:v>2944000</c:v>
                </c:pt>
                <c:pt idx="61">
                  <c:v>2832000</c:v>
                </c:pt>
                <c:pt idx="62">
                  <c:v>3473000</c:v>
                </c:pt>
                <c:pt idx="63">
                  <c:v>3376000</c:v>
                </c:pt>
                <c:pt idx="64">
                  <c:v>1482000</c:v>
                </c:pt>
                <c:pt idx="65">
                  <c:v>2546000</c:v>
                </c:pt>
                <c:pt idx="66">
                  <c:v>2445000</c:v>
                </c:pt>
                <c:pt idx="67">
                  <c:v>3404000</c:v>
                </c:pt>
                <c:pt idx="68">
                  <c:v>3499000</c:v>
                </c:pt>
                <c:pt idx="69">
                  <c:v>3908000</c:v>
                </c:pt>
                <c:pt idx="70">
                  <c:v>3675000</c:v>
                </c:pt>
                <c:pt idx="71">
                  <c:v>3414000</c:v>
                </c:pt>
                <c:pt idx="72">
                  <c:v>1842000</c:v>
                </c:pt>
                <c:pt idx="73">
                  <c:v>2997000</c:v>
                </c:pt>
                <c:pt idx="74">
                  <c:v>2795000</c:v>
                </c:pt>
                <c:pt idx="75">
                  <c:v>2977000</c:v>
                </c:pt>
                <c:pt idx="76">
                  <c:v>2318000</c:v>
                </c:pt>
                <c:pt idx="77">
                  <c:v>2549000</c:v>
                </c:pt>
                <c:pt idx="78">
                  <c:v>3157000</c:v>
                </c:pt>
                <c:pt idx="79">
                  <c:v>3391000</c:v>
                </c:pt>
                <c:pt idx="80">
                  <c:v>2035000</c:v>
                </c:pt>
                <c:pt idx="81">
                  <c:v>3436000</c:v>
                </c:pt>
                <c:pt idx="82">
                  <c:v>3024000</c:v>
                </c:pt>
                <c:pt idx="83">
                  <c:v>3390000</c:v>
                </c:pt>
                <c:pt idx="84">
                  <c:v>2414000</c:v>
                </c:pt>
                <c:pt idx="85">
                  <c:v>3401000</c:v>
                </c:pt>
                <c:pt idx="86">
                  <c:v>3366000</c:v>
                </c:pt>
                <c:pt idx="87">
                  <c:v>3628000</c:v>
                </c:pt>
                <c:pt idx="88">
                  <c:v>2650000</c:v>
                </c:pt>
                <c:pt idx="89">
                  <c:v>3340000</c:v>
                </c:pt>
                <c:pt idx="90">
                  <c:v>3668000</c:v>
                </c:pt>
                <c:pt idx="91">
                  <c:v>3576000</c:v>
                </c:pt>
                <c:pt idx="92">
                  <c:v>2203000</c:v>
                </c:pt>
                <c:pt idx="93">
                  <c:v>2574000</c:v>
                </c:pt>
                <c:pt idx="94">
                  <c:v>3529000</c:v>
                </c:pt>
                <c:pt idx="95">
                  <c:v>3383000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9CC-45A7-BE91-B10F549A26BB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4.4154799999999999E-5</c:v>
                </c:pt>
                <c:pt idx="98" formatCode="0.00E+00">
                  <c:v>8.8309599999999999E-5</c:v>
                </c:pt>
                <c:pt idx="99" formatCode="0.00E+00">
                  <c:v>2.20774E-4</c:v>
                </c:pt>
                <c:pt idx="100" formatCode="0.00E+00">
                  <c:v>4.4154799999999999E-4</c:v>
                </c:pt>
                <c:pt idx="101" formatCode="0.00E+00">
                  <c:v>8.8309599999999999E-4</c:v>
                </c:pt>
                <c:pt idx="102" formatCode="0.00E+00">
                  <c:v>2.0773900000000001E-3</c:v>
                </c:pt>
                <c:pt idx="103" formatCode="0.00E+00">
                  <c:v>4.4154789999999999E-3</c:v>
                </c:pt>
                <c:pt idx="104" formatCode="0.00E+00">
                  <c:v>8.8309579999999999E-3</c:v>
                </c:pt>
                <c:pt idx="105" formatCode="0.00E+00">
                  <c:v>2.2077395E-2</c:v>
                </c:pt>
                <c:pt idx="106" formatCode="0.00E+00">
                  <c:v>4.4154789E-2</c:v>
                </c:pt>
                <c:pt idx="107" formatCode="0.00E+00">
                  <c:v>8.8309578E-2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3097979.1668227222</c:v>
                </c:pt>
                <c:pt idx="97" formatCode="0.00E+00">
                  <c:v>3097979.1668227222</c:v>
                </c:pt>
                <c:pt idx="98" formatCode="0.00E+00">
                  <c:v>3097979.1668227222</c:v>
                </c:pt>
                <c:pt idx="99" formatCode="0.00E+00">
                  <c:v>3097979.1668227222</c:v>
                </c:pt>
                <c:pt idx="100" formatCode="0.00E+00">
                  <c:v>3097979.1668227222</c:v>
                </c:pt>
                <c:pt idx="101" formatCode="0.00E+00">
                  <c:v>3097979.1668227222</c:v>
                </c:pt>
                <c:pt idx="102" formatCode="0.00E+00">
                  <c:v>3097979.1668227222</c:v>
                </c:pt>
                <c:pt idx="103" formatCode="0.00E+00">
                  <c:v>3097979.1668227222</c:v>
                </c:pt>
                <c:pt idx="104" formatCode="0.00E+00">
                  <c:v>3097979.1668227222</c:v>
                </c:pt>
                <c:pt idx="105" formatCode="0.00E+00">
                  <c:v>3097979.1668227222</c:v>
                </c:pt>
                <c:pt idx="106" formatCode="0.00E+00">
                  <c:v>3097979.1668227222</c:v>
                </c:pt>
                <c:pt idx="107" formatCode="0.00E+00">
                  <c:v>3097979.1668227222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9CC-45A7-BE91-B10F549A26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7806783"/>
        <c:axId val="1"/>
      </c:scatterChart>
      <c:valAx>
        <c:axId val="217806783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217806783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6.0916253867695232E-2"/>
          <c:w val="0.67596038163453731"/>
          <c:h val="0.8290662318776714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4.4154799999999999E-5</c:v>
                </c:pt>
                <c:pt idx="9">
                  <c:v>4.4154799999999999E-5</c:v>
                </c:pt>
                <c:pt idx="10">
                  <c:v>4.4154799999999999E-5</c:v>
                </c:pt>
                <c:pt idx="11">
                  <c:v>4.4154799999999999E-5</c:v>
                </c:pt>
                <c:pt idx="12">
                  <c:v>4.4154799999999999E-5</c:v>
                </c:pt>
                <c:pt idx="13">
                  <c:v>4.4154799999999999E-5</c:v>
                </c:pt>
                <c:pt idx="14">
                  <c:v>4.4154799999999999E-5</c:v>
                </c:pt>
                <c:pt idx="15">
                  <c:v>4.4154799999999999E-5</c:v>
                </c:pt>
                <c:pt idx="16">
                  <c:v>8.8309599999999999E-5</c:v>
                </c:pt>
                <c:pt idx="17">
                  <c:v>8.8309599999999999E-5</c:v>
                </c:pt>
                <c:pt idx="18">
                  <c:v>8.8309599999999999E-5</c:v>
                </c:pt>
                <c:pt idx="19">
                  <c:v>8.8309599999999999E-5</c:v>
                </c:pt>
                <c:pt idx="20">
                  <c:v>8.8309599999999999E-5</c:v>
                </c:pt>
                <c:pt idx="21">
                  <c:v>8.8309599999999999E-5</c:v>
                </c:pt>
                <c:pt idx="22">
                  <c:v>8.8309599999999999E-5</c:v>
                </c:pt>
                <c:pt idx="23">
                  <c:v>8.8309599999999999E-5</c:v>
                </c:pt>
                <c:pt idx="24">
                  <c:v>2.20774E-4</c:v>
                </c:pt>
                <c:pt idx="25">
                  <c:v>2.20774E-4</c:v>
                </c:pt>
                <c:pt idx="26">
                  <c:v>2.20774E-4</c:v>
                </c:pt>
                <c:pt idx="27">
                  <c:v>2.20774E-4</c:v>
                </c:pt>
                <c:pt idx="28">
                  <c:v>2.20774E-4</c:v>
                </c:pt>
                <c:pt idx="29">
                  <c:v>2.20774E-4</c:v>
                </c:pt>
                <c:pt idx="30">
                  <c:v>2.20774E-4</c:v>
                </c:pt>
                <c:pt idx="31">
                  <c:v>2.20774E-4</c:v>
                </c:pt>
                <c:pt idx="32">
                  <c:v>4.4154799999999999E-4</c:v>
                </c:pt>
                <c:pt idx="33">
                  <c:v>4.4154799999999999E-4</c:v>
                </c:pt>
                <c:pt idx="34">
                  <c:v>4.4154799999999999E-4</c:v>
                </c:pt>
                <c:pt idx="35">
                  <c:v>4.4154799999999999E-4</c:v>
                </c:pt>
                <c:pt idx="36">
                  <c:v>4.4154799999999999E-4</c:v>
                </c:pt>
                <c:pt idx="37">
                  <c:v>4.4154799999999999E-4</c:v>
                </c:pt>
                <c:pt idx="38">
                  <c:v>4.4154799999999999E-4</c:v>
                </c:pt>
                <c:pt idx="39">
                  <c:v>4.4154799999999999E-4</c:v>
                </c:pt>
                <c:pt idx="40">
                  <c:v>8.8309599999999999E-4</c:v>
                </c:pt>
                <c:pt idx="41">
                  <c:v>8.8309599999999999E-4</c:v>
                </c:pt>
                <c:pt idx="42">
                  <c:v>8.8309599999999999E-4</c:v>
                </c:pt>
                <c:pt idx="43">
                  <c:v>8.8309599999999999E-4</c:v>
                </c:pt>
                <c:pt idx="44">
                  <c:v>8.8309599999999999E-4</c:v>
                </c:pt>
                <c:pt idx="45">
                  <c:v>8.8309599999999999E-4</c:v>
                </c:pt>
                <c:pt idx="46">
                  <c:v>8.8309599999999999E-4</c:v>
                </c:pt>
                <c:pt idx="47">
                  <c:v>8.8309599999999999E-4</c:v>
                </c:pt>
                <c:pt idx="48">
                  <c:v>2.0773900000000001E-3</c:v>
                </c:pt>
                <c:pt idx="49">
                  <c:v>2.0773900000000001E-3</c:v>
                </c:pt>
                <c:pt idx="50">
                  <c:v>2.0773900000000001E-3</c:v>
                </c:pt>
                <c:pt idx="51">
                  <c:v>2.0773900000000001E-3</c:v>
                </c:pt>
                <c:pt idx="52">
                  <c:v>2.0773900000000001E-3</c:v>
                </c:pt>
                <c:pt idx="53">
                  <c:v>2.0773900000000001E-3</c:v>
                </c:pt>
                <c:pt idx="54">
                  <c:v>2.0773900000000001E-3</c:v>
                </c:pt>
                <c:pt idx="55">
                  <c:v>2.0773900000000001E-3</c:v>
                </c:pt>
                <c:pt idx="56">
                  <c:v>4.4154789999999999E-3</c:v>
                </c:pt>
                <c:pt idx="57">
                  <c:v>4.4154789999999999E-3</c:v>
                </c:pt>
                <c:pt idx="58">
                  <c:v>4.4154789999999999E-3</c:v>
                </c:pt>
                <c:pt idx="59">
                  <c:v>4.4154789999999999E-3</c:v>
                </c:pt>
                <c:pt idx="60">
                  <c:v>4.4154789999999999E-3</c:v>
                </c:pt>
                <c:pt idx="61">
                  <c:v>4.4154789999999999E-3</c:v>
                </c:pt>
                <c:pt idx="62">
                  <c:v>4.4154789999999999E-3</c:v>
                </c:pt>
                <c:pt idx="63">
                  <c:v>4.4154789999999999E-3</c:v>
                </c:pt>
                <c:pt idx="64">
                  <c:v>8.8309579999999999E-3</c:v>
                </c:pt>
                <c:pt idx="65">
                  <c:v>8.8309579999999999E-3</c:v>
                </c:pt>
                <c:pt idx="66">
                  <c:v>8.8309579999999999E-3</c:v>
                </c:pt>
                <c:pt idx="67">
                  <c:v>8.8309579999999999E-3</c:v>
                </c:pt>
                <c:pt idx="68">
                  <c:v>8.8309579999999999E-3</c:v>
                </c:pt>
                <c:pt idx="69">
                  <c:v>8.8309579999999999E-3</c:v>
                </c:pt>
                <c:pt idx="70">
                  <c:v>8.8309579999999999E-3</c:v>
                </c:pt>
                <c:pt idx="71">
                  <c:v>8.8309579999999999E-3</c:v>
                </c:pt>
                <c:pt idx="72">
                  <c:v>2.2077395E-2</c:v>
                </c:pt>
                <c:pt idx="73">
                  <c:v>2.2077395E-2</c:v>
                </c:pt>
                <c:pt idx="74">
                  <c:v>2.2077395E-2</c:v>
                </c:pt>
                <c:pt idx="75">
                  <c:v>2.2077395E-2</c:v>
                </c:pt>
                <c:pt idx="76">
                  <c:v>2.2077395E-2</c:v>
                </c:pt>
                <c:pt idx="77">
                  <c:v>2.2077395E-2</c:v>
                </c:pt>
                <c:pt idx="78">
                  <c:v>2.2077395E-2</c:v>
                </c:pt>
                <c:pt idx="79">
                  <c:v>2.2077395E-2</c:v>
                </c:pt>
                <c:pt idx="80">
                  <c:v>4.4154789E-2</c:v>
                </c:pt>
                <c:pt idx="81">
                  <c:v>4.4154789E-2</c:v>
                </c:pt>
                <c:pt idx="82">
                  <c:v>4.4154789E-2</c:v>
                </c:pt>
                <c:pt idx="83">
                  <c:v>4.4154789E-2</c:v>
                </c:pt>
                <c:pt idx="84">
                  <c:v>4.4154789E-2</c:v>
                </c:pt>
                <c:pt idx="85">
                  <c:v>4.4154789E-2</c:v>
                </c:pt>
                <c:pt idx="86">
                  <c:v>4.4154789E-2</c:v>
                </c:pt>
                <c:pt idx="87">
                  <c:v>4.4154789E-2</c:v>
                </c:pt>
                <c:pt idx="88">
                  <c:v>8.8309578E-2</c:v>
                </c:pt>
                <c:pt idx="89">
                  <c:v>8.8309578E-2</c:v>
                </c:pt>
                <c:pt idx="90">
                  <c:v>8.8309578E-2</c:v>
                </c:pt>
                <c:pt idx="91">
                  <c:v>8.8309578E-2</c:v>
                </c:pt>
                <c:pt idx="92">
                  <c:v>8.8309578E-2</c:v>
                </c:pt>
                <c:pt idx="93">
                  <c:v>8.8309578E-2</c:v>
                </c:pt>
                <c:pt idx="94">
                  <c:v>8.8309578E-2</c:v>
                </c:pt>
                <c:pt idx="95">
                  <c:v>8.8309578E-2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2385000</c:v>
                </c:pt>
                <c:pt idx="1">
                  <c:v>2446000</c:v>
                </c:pt>
                <c:pt idx="2">
                  <c:v>2545000</c:v>
                </c:pt>
                <c:pt idx="3">
                  <c:v>2650000</c:v>
                </c:pt>
                <c:pt idx="4">
                  <c:v>2588000</c:v>
                </c:pt>
                <c:pt idx="5">
                  <c:v>2490000</c:v>
                </c:pt>
                <c:pt idx="6">
                  <c:v>2474000</c:v>
                </c:pt>
                <c:pt idx="7">
                  <c:v>2452000</c:v>
                </c:pt>
                <c:pt idx="8">
                  <c:v>2644000</c:v>
                </c:pt>
                <c:pt idx="9">
                  <c:v>2681000</c:v>
                </c:pt>
                <c:pt idx="10">
                  <c:v>2802000</c:v>
                </c:pt>
                <c:pt idx="11">
                  <c:v>2788000</c:v>
                </c:pt>
                <c:pt idx="12">
                  <c:v>2900000</c:v>
                </c:pt>
                <c:pt idx="13">
                  <c:v>2786000</c:v>
                </c:pt>
                <c:pt idx="14">
                  <c:v>2868000</c:v>
                </c:pt>
                <c:pt idx="15">
                  <c:v>2612000</c:v>
                </c:pt>
                <c:pt idx="16">
                  <c:v>2539000</c:v>
                </c:pt>
                <c:pt idx="17">
                  <c:v>2789000</c:v>
                </c:pt>
                <c:pt idx="18">
                  <c:v>2774000</c:v>
                </c:pt>
                <c:pt idx="19">
                  <c:v>2644000</c:v>
                </c:pt>
                <c:pt idx="20">
                  <c:v>2913000</c:v>
                </c:pt>
                <c:pt idx="21">
                  <c:v>2980000</c:v>
                </c:pt>
                <c:pt idx="22">
                  <c:v>2704000</c:v>
                </c:pt>
                <c:pt idx="23">
                  <c:v>2640000</c:v>
                </c:pt>
                <c:pt idx="24">
                  <c:v>2706000</c:v>
                </c:pt>
                <c:pt idx="25">
                  <c:v>2868000</c:v>
                </c:pt>
                <c:pt idx="26">
                  <c:v>2941000</c:v>
                </c:pt>
                <c:pt idx="27">
                  <c:v>2898000</c:v>
                </c:pt>
                <c:pt idx="28">
                  <c:v>2807000</c:v>
                </c:pt>
                <c:pt idx="29">
                  <c:v>2955000</c:v>
                </c:pt>
                <c:pt idx="30">
                  <c:v>2662000</c:v>
                </c:pt>
                <c:pt idx="31">
                  <c:v>2571000</c:v>
                </c:pt>
                <c:pt idx="32">
                  <c:v>1272000</c:v>
                </c:pt>
                <c:pt idx="33">
                  <c:v>2244000</c:v>
                </c:pt>
                <c:pt idx="34">
                  <c:v>2722000</c:v>
                </c:pt>
                <c:pt idx="35">
                  <c:v>2248000</c:v>
                </c:pt>
                <c:pt idx="36">
                  <c:v>3106000</c:v>
                </c:pt>
                <c:pt idx="37">
                  <c:v>3009000</c:v>
                </c:pt>
                <c:pt idx="38">
                  <c:v>2794000</c:v>
                </c:pt>
                <c:pt idx="39">
                  <c:v>2731000</c:v>
                </c:pt>
                <c:pt idx="40">
                  <c:v>2745000</c:v>
                </c:pt>
                <c:pt idx="41">
                  <c:v>2728000</c:v>
                </c:pt>
                <c:pt idx="42">
                  <c:v>2911000</c:v>
                </c:pt>
                <c:pt idx="43">
                  <c:v>2997000</c:v>
                </c:pt>
                <c:pt idx="44">
                  <c:v>2525000</c:v>
                </c:pt>
                <c:pt idx="45">
                  <c:v>1662000</c:v>
                </c:pt>
                <c:pt idx="46">
                  <c:v>2224000</c:v>
                </c:pt>
                <c:pt idx="47">
                  <c:v>2274000</c:v>
                </c:pt>
                <c:pt idx="48">
                  <c:v>1619000</c:v>
                </c:pt>
                <c:pt idx="49">
                  <c:v>2049000</c:v>
                </c:pt>
                <c:pt idx="50">
                  <c:v>2533000</c:v>
                </c:pt>
                <c:pt idx="51">
                  <c:v>2074000</c:v>
                </c:pt>
                <c:pt idx="52">
                  <c:v>1172000</c:v>
                </c:pt>
                <c:pt idx="53">
                  <c:v>2349000</c:v>
                </c:pt>
                <c:pt idx="54">
                  <c:v>2172000</c:v>
                </c:pt>
                <c:pt idx="55">
                  <c:v>1740000</c:v>
                </c:pt>
                <c:pt idx="56">
                  <c:v>2743000</c:v>
                </c:pt>
                <c:pt idx="57">
                  <c:v>2711000</c:v>
                </c:pt>
                <c:pt idx="58">
                  <c:v>2717000</c:v>
                </c:pt>
                <c:pt idx="59">
                  <c:v>2722000</c:v>
                </c:pt>
                <c:pt idx="60">
                  <c:v>2458000</c:v>
                </c:pt>
                <c:pt idx="61">
                  <c:v>2339000</c:v>
                </c:pt>
                <c:pt idx="62">
                  <c:v>2789000</c:v>
                </c:pt>
                <c:pt idx="63">
                  <c:v>2804000</c:v>
                </c:pt>
                <c:pt idx="64">
                  <c:v>1225000</c:v>
                </c:pt>
                <c:pt idx="65">
                  <c:v>1951000</c:v>
                </c:pt>
                <c:pt idx="66">
                  <c:v>1974000</c:v>
                </c:pt>
                <c:pt idx="67">
                  <c:v>2791000</c:v>
                </c:pt>
                <c:pt idx="68">
                  <c:v>2824000</c:v>
                </c:pt>
                <c:pt idx="69">
                  <c:v>3162000</c:v>
                </c:pt>
                <c:pt idx="70">
                  <c:v>2925000</c:v>
                </c:pt>
                <c:pt idx="71">
                  <c:v>2831000</c:v>
                </c:pt>
                <c:pt idx="72">
                  <c:v>1547000</c:v>
                </c:pt>
                <c:pt idx="73">
                  <c:v>2443000</c:v>
                </c:pt>
                <c:pt idx="74">
                  <c:v>2127000</c:v>
                </c:pt>
                <c:pt idx="75">
                  <c:v>2399000</c:v>
                </c:pt>
                <c:pt idx="76">
                  <c:v>1905000</c:v>
                </c:pt>
                <c:pt idx="77">
                  <c:v>2091000</c:v>
                </c:pt>
                <c:pt idx="78">
                  <c:v>2528000</c:v>
                </c:pt>
                <c:pt idx="79">
                  <c:v>2746000</c:v>
                </c:pt>
                <c:pt idx="80">
                  <c:v>1640000</c:v>
                </c:pt>
                <c:pt idx="81">
                  <c:v>2653000</c:v>
                </c:pt>
                <c:pt idx="82">
                  <c:v>2362000</c:v>
                </c:pt>
                <c:pt idx="83">
                  <c:v>2713000</c:v>
                </c:pt>
                <c:pt idx="84">
                  <c:v>1910000</c:v>
                </c:pt>
                <c:pt idx="85">
                  <c:v>2611000</c:v>
                </c:pt>
                <c:pt idx="86">
                  <c:v>2518000</c:v>
                </c:pt>
                <c:pt idx="87">
                  <c:v>2916000</c:v>
                </c:pt>
                <c:pt idx="88">
                  <c:v>1999000</c:v>
                </c:pt>
                <c:pt idx="89">
                  <c:v>2415000</c:v>
                </c:pt>
                <c:pt idx="90">
                  <c:v>2852000</c:v>
                </c:pt>
                <c:pt idx="91">
                  <c:v>2976000</c:v>
                </c:pt>
                <c:pt idx="92">
                  <c:v>1718000</c:v>
                </c:pt>
                <c:pt idx="93">
                  <c:v>2007000</c:v>
                </c:pt>
                <c:pt idx="94">
                  <c:v>2800000</c:v>
                </c:pt>
                <c:pt idx="95">
                  <c:v>2719000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F6C-44FC-A291-7C384C20733C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4.4154799999999999E-5</c:v>
                </c:pt>
                <c:pt idx="98" formatCode="0.00E+00">
                  <c:v>8.8309599999999999E-5</c:v>
                </c:pt>
                <c:pt idx="99" formatCode="0.00E+00">
                  <c:v>2.20774E-4</c:v>
                </c:pt>
                <c:pt idx="100" formatCode="0.00E+00">
                  <c:v>4.4154799999999999E-4</c:v>
                </c:pt>
                <c:pt idx="101" formatCode="0.00E+00">
                  <c:v>8.8309599999999999E-4</c:v>
                </c:pt>
                <c:pt idx="102" formatCode="0.00E+00">
                  <c:v>2.0773900000000001E-3</c:v>
                </c:pt>
                <c:pt idx="103" formatCode="0.00E+00">
                  <c:v>4.4154789999999999E-3</c:v>
                </c:pt>
                <c:pt idx="104" formatCode="0.00E+00">
                  <c:v>8.8309579999999999E-3</c:v>
                </c:pt>
                <c:pt idx="105" formatCode="0.00E+00">
                  <c:v>2.2077395E-2</c:v>
                </c:pt>
                <c:pt idx="106" formatCode="0.00E+00">
                  <c:v>4.4154789E-2</c:v>
                </c:pt>
                <c:pt idx="107" formatCode="0.00E+00">
                  <c:v>8.8309578E-2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2499614.5840355693</c:v>
                </c:pt>
                <c:pt idx="97" formatCode="0.00E+00">
                  <c:v>2499614.5840355693</c:v>
                </c:pt>
                <c:pt idx="98" formatCode="0.00E+00">
                  <c:v>2499614.5840355693</c:v>
                </c:pt>
                <c:pt idx="99" formatCode="0.00E+00">
                  <c:v>2499614.5840355693</c:v>
                </c:pt>
                <c:pt idx="100" formatCode="0.00E+00">
                  <c:v>2499614.5840355693</c:v>
                </c:pt>
                <c:pt idx="101" formatCode="0.00E+00">
                  <c:v>2499614.5840355693</c:v>
                </c:pt>
                <c:pt idx="102" formatCode="0.00E+00">
                  <c:v>2499614.5840355693</c:v>
                </c:pt>
                <c:pt idx="103" formatCode="0.00E+00">
                  <c:v>2499614.5840355693</c:v>
                </c:pt>
                <c:pt idx="104" formatCode="0.00E+00">
                  <c:v>2499614.5840355693</c:v>
                </c:pt>
                <c:pt idx="105" formatCode="0.00E+00">
                  <c:v>2499614.5840355693</c:v>
                </c:pt>
                <c:pt idx="106" formatCode="0.00E+00">
                  <c:v>2499614.5840355693</c:v>
                </c:pt>
                <c:pt idx="107" formatCode="0.00E+00">
                  <c:v>2499614.5840355693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F6C-44FC-A291-7C384C2073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9816704"/>
        <c:axId val="1"/>
      </c:scatterChart>
      <c:valAx>
        <c:axId val="619816704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619816704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6.0916253867695232E-2"/>
          <c:w val="0.68009217477419914"/>
          <c:h val="0.8290662318776714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4.4154799999999999E-5</c:v>
                </c:pt>
                <c:pt idx="9">
                  <c:v>4.4154799999999999E-5</c:v>
                </c:pt>
                <c:pt idx="10">
                  <c:v>4.4154799999999999E-5</c:v>
                </c:pt>
                <c:pt idx="11">
                  <c:v>4.4154799999999999E-5</c:v>
                </c:pt>
                <c:pt idx="12">
                  <c:v>4.4154799999999999E-5</c:v>
                </c:pt>
                <c:pt idx="13">
                  <c:v>4.4154799999999999E-5</c:v>
                </c:pt>
                <c:pt idx="14">
                  <c:v>4.4154799999999999E-5</c:v>
                </c:pt>
                <c:pt idx="15">
                  <c:v>4.4154799999999999E-5</c:v>
                </c:pt>
                <c:pt idx="16">
                  <c:v>8.8309599999999999E-5</c:v>
                </c:pt>
                <c:pt idx="17">
                  <c:v>8.8309599999999999E-5</c:v>
                </c:pt>
                <c:pt idx="18">
                  <c:v>8.8309599999999999E-5</c:v>
                </c:pt>
                <c:pt idx="19">
                  <c:v>8.8309599999999999E-5</c:v>
                </c:pt>
                <c:pt idx="20">
                  <c:v>8.8309599999999999E-5</c:v>
                </c:pt>
                <c:pt idx="21">
                  <c:v>8.8309599999999999E-5</c:v>
                </c:pt>
                <c:pt idx="22">
                  <c:v>8.8309599999999999E-5</c:v>
                </c:pt>
                <c:pt idx="23">
                  <c:v>8.8309599999999999E-5</c:v>
                </c:pt>
                <c:pt idx="24">
                  <c:v>2.20774E-4</c:v>
                </c:pt>
                <c:pt idx="25">
                  <c:v>2.20774E-4</c:v>
                </c:pt>
                <c:pt idx="26">
                  <c:v>2.20774E-4</c:v>
                </c:pt>
                <c:pt idx="27">
                  <c:v>2.20774E-4</c:v>
                </c:pt>
                <c:pt idx="28">
                  <c:v>2.20774E-4</c:v>
                </c:pt>
                <c:pt idx="29">
                  <c:v>2.20774E-4</c:v>
                </c:pt>
                <c:pt idx="30">
                  <c:v>2.20774E-4</c:v>
                </c:pt>
                <c:pt idx="31">
                  <c:v>2.20774E-4</c:v>
                </c:pt>
                <c:pt idx="32">
                  <c:v>4.4154799999999999E-4</c:v>
                </c:pt>
                <c:pt idx="33">
                  <c:v>4.4154799999999999E-4</c:v>
                </c:pt>
                <c:pt idx="34">
                  <c:v>4.4154799999999999E-4</c:v>
                </c:pt>
                <c:pt idx="35">
                  <c:v>4.4154799999999999E-4</c:v>
                </c:pt>
                <c:pt idx="36">
                  <c:v>4.4154799999999999E-4</c:v>
                </c:pt>
                <c:pt idx="37">
                  <c:v>4.4154799999999999E-4</c:v>
                </c:pt>
                <c:pt idx="38">
                  <c:v>4.4154799999999999E-4</c:v>
                </c:pt>
                <c:pt idx="39">
                  <c:v>4.4154799999999999E-4</c:v>
                </c:pt>
                <c:pt idx="40">
                  <c:v>8.8309599999999999E-4</c:v>
                </c:pt>
                <c:pt idx="41">
                  <c:v>8.8309599999999999E-4</c:v>
                </c:pt>
                <c:pt idx="42">
                  <c:v>8.8309599999999999E-4</c:v>
                </c:pt>
                <c:pt idx="43">
                  <c:v>8.8309599999999999E-4</c:v>
                </c:pt>
                <c:pt idx="44">
                  <c:v>8.8309599999999999E-4</c:v>
                </c:pt>
                <c:pt idx="45">
                  <c:v>8.8309599999999999E-4</c:v>
                </c:pt>
                <c:pt idx="46">
                  <c:v>8.8309599999999999E-4</c:v>
                </c:pt>
                <c:pt idx="47">
                  <c:v>8.8309599999999999E-4</c:v>
                </c:pt>
                <c:pt idx="48">
                  <c:v>2.0773900000000001E-3</c:v>
                </c:pt>
                <c:pt idx="49">
                  <c:v>2.0773900000000001E-3</c:v>
                </c:pt>
                <c:pt idx="50">
                  <c:v>2.0773900000000001E-3</c:v>
                </c:pt>
                <c:pt idx="51">
                  <c:v>2.0773900000000001E-3</c:v>
                </c:pt>
                <c:pt idx="52">
                  <c:v>2.0773900000000001E-3</c:v>
                </c:pt>
                <c:pt idx="53">
                  <c:v>2.0773900000000001E-3</c:v>
                </c:pt>
                <c:pt idx="54">
                  <c:v>2.0773900000000001E-3</c:v>
                </c:pt>
                <c:pt idx="55">
                  <c:v>2.0773900000000001E-3</c:v>
                </c:pt>
                <c:pt idx="56">
                  <c:v>4.4154789999999999E-3</c:v>
                </c:pt>
                <c:pt idx="57">
                  <c:v>4.4154789999999999E-3</c:v>
                </c:pt>
                <c:pt idx="58">
                  <c:v>4.4154789999999999E-3</c:v>
                </c:pt>
                <c:pt idx="59">
                  <c:v>4.4154789999999999E-3</c:v>
                </c:pt>
                <c:pt idx="60">
                  <c:v>4.4154789999999999E-3</c:v>
                </c:pt>
                <c:pt idx="61">
                  <c:v>4.4154789999999999E-3</c:v>
                </c:pt>
                <c:pt idx="62">
                  <c:v>4.4154789999999999E-3</c:v>
                </c:pt>
                <c:pt idx="63">
                  <c:v>4.4154789999999999E-3</c:v>
                </c:pt>
                <c:pt idx="64">
                  <c:v>8.8309579999999999E-3</c:v>
                </c:pt>
                <c:pt idx="65">
                  <c:v>8.8309579999999999E-3</c:v>
                </c:pt>
                <c:pt idx="66">
                  <c:v>8.8309579999999999E-3</c:v>
                </c:pt>
                <c:pt idx="67">
                  <c:v>8.8309579999999999E-3</c:v>
                </c:pt>
                <c:pt idx="68">
                  <c:v>8.8309579999999999E-3</c:v>
                </c:pt>
                <c:pt idx="69">
                  <c:v>8.8309579999999999E-3</c:v>
                </c:pt>
                <c:pt idx="70">
                  <c:v>8.8309579999999999E-3</c:v>
                </c:pt>
                <c:pt idx="71">
                  <c:v>8.8309579999999999E-3</c:v>
                </c:pt>
                <c:pt idx="72">
                  <c:v>2.2077395E-2</c:v>
                </c:pt>
                <c:pt idx="73">
                  <c:v>2.2077395E-2</c:v>
                </c:pt>
                <c:pt idx="74">
                  <c:v>2.2077395E-2</c:v>
                </c:pt>
                <c:pt idx="75">
                  <c:v>2.2077395E-2</c:v>
                </c:pt>
                <c:pt idx="76">
                  <c:v>2.2077395E-2</c:v>
                </c:pt>
                <c:pt idx="77">
                  <c:v>2.2077395E-2</c:v>
                </c:pt>
                <c:pt idx="78">
                  <c:v>2.2077395E-2</c:v>
                </c:pt>
                <c:pt idx="79">
                  <c:v>2.2077395E-2</c:v>
                </c:pt>
                <c:pt idx="80">
                  <c:v>4.4154789E-2</c:v>
                </c:pt>
                <c:pt idx="81">
                  <c:v>4.4154789E-2</c:v>
                </c:pt>
                <c:pt idx="82">
                  <c:v>4.4154789E-2</c:v>
                </c:pt>
                <c:pt idx="83">
                  <c:v>4.4154789E-2</c:v>
                </c:pt>
                <c:pt idx="84">
                  <c:v>4.4154789E-2</c:v>
                </c:pt>
                <c:pt idx="85">
                  <c:v>4.4154789E-2</c:v>
                </c:pt>
                <c:pt idx="86">
                  <c:v>4.4154789E-2</c:v>
                </c:pt>
                <c:pt idx="87">
                  <c:v>4.4154789E-2</c:v>
                </c:pt>
                <c:pt idx="88">
                  <c:v>8.8309578E-2</c:v>
                </c:pt>
                <c:pt idx="89">
                  <c:v>8.8309578E-2</c:v>
                </c:pt>
                <c:pt idx="90">
                  <c:v>8.8309578E-2</c:v>
                </c:pt>
                <c:pt idx="91">
                  <c:v>8.8309578E-2</c:v>
                </c:pt>
                <c:pt idx="92">
                  <c:v>8.8309578E-2</c:v>
                </c:pt>
                <c:pt idx="93">
                  <c:v>8.8309578E-2</c:v>
                </c:pt>
                <c:pt idx="94">
                  <c:v>8.8309578E-2</c:v>
                </c:pt>
                <c:pt idx="95">
                  <c:v>8.8309578E-2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2683000</c:v>
                </c:pt>
                <c:pt idx="1">
                  <c:v>2686000</c:v>
                </c:pt>
                <c:pt idx="2">
                  <c:v>2702000</c:v>
                </c:pt>
                <c:pt idx="3">
                  <c:v>3002000</c:v>
                </c:pt>
                <c:pt idx="4">
                  <c:v>2921000</c:v>
                </c:pt>
                <c:pt idx="5">
                  <c:v>2827000</c:v>
                </c:pt>
                <c:pt idx="6">
                  <c:v>2904000</c:v>
                </c:pt>
                <c:pt idx="7">
                  <c:v>2927000</c:v>
                </c:pt>
                <c:pt idx="8">
                  <c:v>2613000</c:v>
                </c:pt>
                <c:pt idx="9">
                  <c:v>2946000</c:v>
                </c:pt>
                <c:pt idx="10">
                  <c:v>2828000</c:v>
                </c:pt>
                <c:pt idx="11">
                  <c:v>3028000</c:v>
                </c:pt>
                <c:pt idx="12">
                  <c:v>2900000</c:v>
                </c:pt>
                <c:pt idx="13">
                  <c:v>3060000</c:v>
                </c:pt>
                <c:pt idx="14">
                  <c:v>3286000</c:v>
                </c:pt>
                <c:pt idx="15">
                  <c:v>3069000</c:v>
                </c:pt>
                <c:pt idx="16">
                  <c:v>2698000</c:v>
                </c:pt>
                <c:pt idx="17">
                  <c:v>2976000</c:v>
                </c:pt>
                <c:pt idx="18">
                  <c:v>2970000</c:v>
                </c:pt>
                <c:pt idx="19">
                  <c:v>2818000</c:v>
                </c:pt>
                <c:pt idx="20">
                  <c:v>3037000</c:v>
                </c:pt>
                <c:pt idx="21">
                  <c:v>3103000</c:v>
                </c:pt>
                <c:pt idx="22">
                  <c:v>3006000</c:v>
                </c:pt>
                <c:pt idx="23">
                  <c:v>3055000</c:v>
                </c:pt>
                <c:pt idx="24">
                  <c:v>2758000</c:v>
                </c:pt>
                <c:pt idx="25">
                  <c:v>2923000</c:v>
                </c:pt>
                <c:pt idx="26">
                  <c:v>2887000</c:v>
                </c:pt>
                <c:pt idx="27">
                  <c:v>2877000</c:v>
                </c:pt>
                <c:pt idx="28">
                  <c:v>2825000</c:v>
                </c:pt>
                <c:pt idx="29">
                  <c:v>3015000</c:v>
                </c:pt>
                <c:pt idx="30">
                  <c:v>2775000</c:v>
                </c:pt>
                <c:pt idx="31">
                  <c:v>2903000</c:v>
                </c:pt>
                <c:pt idx="32">
                  <c:v>1258000</c:v>
                </c:pt>
                <c:pt idx="33">
                  <c:v>2204000</c:v>
                </c:pt>
                <c:pt idx="34">
                  <c:v>2707000</c:v>
                </c:pt>
                <c:pt idx="35">
                  <c:v>2135000</c:v>
                </c:pt>
                <c:pt idx="36">
                  <c:v>3082000</c:v>
                </c:pt>
                <c:pt idx="37">
                  <c:v>3056000</c:v>
                </c:pt>
                <c:pt idx="38">
                  <c:v>2977000</c:v>
                </c:pt>
                <c:pt idx="39">
                  <c:v>3060000</c:v>
                </c:pt>
                <c:pt idx="40">
                  <c:v>2714000</c:v>
                </c:pt>
                <c:pt idx="41">
                  <c:v>2712000</c:v>
                </c:pt>
                <c:pt idx="42">
                  <c:v>2760000</c:v>
                </c:pt>
                <c:pt idx="43">
                  <c:v>2925000</c:v>
                </c:pt>
                <c:pt idx="44">
                  <c:v>2444000</c:v>
                </c:pt>
                <c:pt idx="45">
                  <c:v>1621000</c:v>
                </c:pt>
                <c:pt idx="46">
                  <c:v>2263000</c:v>
                </c:pt>
                <c:pt idx="47">
                  <c:v>2479000</c:v>
                </c:pt>
                <c:pt idx="48">
                  <c:v>1589000</c:v>
                </c:pt>
                <c:pt idx="49">
                  <c:v>2008000</c:v>
                </c:pt>
                <c:pt idx="50">
                  <c:v>2495000</c:v>
                </c:pt>
                <c:pt idx="51">
                  <c:v>1964000</c:v>
                </c:pt>
                <c:pt idx="52">
                  <c:v>1101000</c:v>
                </c:pt>
                <c:pt idx="53">
                  <c:v>2291000</c:v>
                </c:pt>
                <c:pt idx="54">
                  <c:v>2248000</c:v>
                </c:pt>
                <c:pt idx="55">
                  <c:v>2019000</c:v>
                </c:pt>
                <c:pt idx="56">
                  <c:v>2750000</c:v>
                </c:pt>
                <c:pt idx="57">
                  <c:v>2809000</c:v>
                </c:pt>
                <c:pt idx="58">
                  <c:v>2787000</c:v>
                </c:pt>
                <c:pt idx="59">
                  <c:v>2635000</c:v>
                </c:pt>
                <c:pt idx="60">
                  <c:v>2420000</c:v>
                </c:pt>
                <c:pt idx="61">
                  <c:v>2334000</c:v>
                </c:pt>
                <c:pt idx="62">
                  <c:v>2922000</c:v>
                </c:pt>
                <c:pt idx="63">
                  <c:v>3125000</c:v>
                </c:pt>
                <c:pt idx="64">
                  <c:v>1204000</c:v>
                </c:pt>
                <c:pt idx="65">
                  <c:v>1803000</c:v>
                </c:pt>
                <c:pt idx="66">
                  <c:v>1911000</c:v>
                </c:pt>
                <c:pt idx="67">
                  <c:v>2694000</c:v>
                </c:pt>
                <c:pt idx="68">
                  <c:v>2754000</c:v>
                </c:pt>
                <c:pt idx="69">
                  <c:v>3208000</c:v>
                </c:pt>
                <c:pt idx="70">
                  <c:v>3053000</c:v>
                </c:pt>
                <c:pt idx="71">
                  <c:v>3090000</c:v>
                </c:pt>
                <c:pt idx="72">
                  <c:v>1627000</c:v>
                </c:pt>
                <c:pt idx="73">
                  <c:v>2497000</c:v>
                </c:pt>
                <c:pt idx="74">
                  <c:v>1972000</c:v>
                </c:pt>
                <c:pt idx="75">
                  <c:v>2336000</c:v>
                </c:pt>
                <c:pt idx="76">
                  <c:v>1871000</c:v>
                </c:pt>
                <c:pt idx="77">
                  <c:v>2052000</c:v>
                </c:pt>
                <c:pt idx="78">
                  <c:v>2685000</c:v>
                </c:pt>
                <c:pt idx="79">
                  <c:v>3029000</c:v>
                </c:pt>
                <c:pt idx="80">
                  <c:v>1612000</c:v>
                </c:pt>
                <c:pt idx="81">
                  <c:v>2645000</c:v>
                </c:pt>
                <c:pt idx="82">
                  <c:v>2332000</c:v>
                </c:pt>
                <c:pt idx="83">
                  <c:v>2701000</c:v>
                </c:pt>
                <c:pt idx="84">
                  <c:v>1881000</c:v>
                </c:pt>
                <c:pt idx="85">
                  <c:v>2685000</c:v>
                </c:pt>
                <c:pt idx="86">
                  <c:v>2715000</c:v>
                </c:pt>
                <c:pt idx="87">
                  <c:v>3190000</c:v>
                </c:pt>
                <c:pt idx="88">
                  <c:v>1897000</c:v>
                </c:pt>
                <c:pt idx="89">
                  <c:v>2270000</c:v>
                </c:pt>
                <c:pt idx="90">
                  <c:v>2675000</c:v>
                </c:pt>
                <c:pt idx="91">
                  <c:v>2895000</c:v>
                </c:pt>
                <c:pt idx="92">
                  <c:v>1676000</c:v>
                </c:pt>
                <c:pt idx="93">
                  <c:v>2032000</c:v>
                </c:pt>
                <c:pt idx="94">
                  <c:v>3001000</c:v>
                </c:pt>
                <c:pt idx="95">
                  <c:v>2880000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C08-4E0B-BA64-A22981C10851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dPt>
            <c:idx val="116"/>
            <c:bubble3D val="0"/>
            <c:extLst>
              <c:ext xmlns:c16="http://schemas.microsoft.com/office/drawing/2014/chart" uri="{C3380CC4-5D6E-409C-BE32-E72D297353CC}">
                <c16:uniqueId val="{00000002-AC08-4E0B-BA64-A22981C10851}"/>
              </c:ext>
            </c:extLst>
          </c:dPt>
          <c:dPt>
            <c:idx val="117"/>
            <c:bubble3D val="0"/>
            <c:extLst>
              <c:ext xmlns:c16="http://schemas.microsoft.com/office/drawing/2014/chart" uri="{C3380CC4-5D6E-409C-BE32-E72D297353CC}">
                <c16:uniqueId val="{00000004-AC08-4E0B-BA64-A22981C10851}"/>
              </c:ext>
            </c:extLst>
          </c:dPt>
          <c:dPt>
            <c:idx val="118"/>
            <c:bubble3D val="0"/>
            <c:extLst>
              <c:ext xmlns:c16="http://schemas.microsoft.com/office/drawing/2014/chart" uri="{C3380CC4-5D6E-409C-BE32-E72D297353CC}">
                <c16:uniqueId val="{00000006-AC08-4E0B-BA64-A22981C10851}"/>
              </c:ext>
            </c:extLst>
          </c:dPt>
          <c:dPt>
            <c:idx val="119"/>
            <c:bubble3D val="0"/>
            <c:extLst>
              <c:ext xmlns:c16="http://schemas.microsoft.com/office/drawing/2014/chart" uri="{C3380CC4-5D6E-409C-BE32-E72D297353CC}">
                <c16:uniqueId val="{00000008-AC08-4E0B-BA64-A22981C10851}"/>
              </c:ext>
            </c:extLst>
          </c:dPt>
          <c:dPt>
            <c:idx val="120"/>
            <c:bubble3D val="0"/>
            <c:extLst>
              <c:ext xmlns:c16="http://schemas.microsoft.com/office/drawing/2014/chart" uri="{C3380CC4-5D6E-409C-BE32-E72D297353CC}">
                <c16:uniqueId val="{0000000A-AC08-4E0B-BA64-A22981C10851}"/>
              </c:ext>
            </c:extLst>
          </c:dPt>
          <c:dPt>
            <c:idx val="121"/>
            <c:bubble3D val="0"/>
            <c:extLst>
              <c:ext xmlns:c16="http://schemas.microsoft.com/office/drawing/2014/chart" uri="{C3380CC4-5D6E-409C-BE32-E72D297353CC}">
                <c16:uniqueId val="{0000000C-AC08-4E0B-BA64-A22981C10851}"/>
              </c:ext>
            </c:extLst>
          </c:dPt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4.4154799999999999E-5</c:v>
                </c:pt>
                <c:pt idx="98" formatCode="0.00E+00">
                  <c:v>8.8309599999999999E-5</c:v>
                </c:pt>
                <c:pt idx="99" formatCode="0.00E+00">
                  <c:v>1.2142570000000001E-4</c:v>
                </c:pt>
                <c:pt idx="100" formatCode="0.00E+00">
                  <c:v>1.3798375000000001E-4</c:v>
                </c:pt>
                <c:pt idx="101" formatCode="0.00E+00">
                  <c:v>1.5454180000000001E-4</c:v>
                </c:pt>
                <c:pt idx="102" formatCode="0.00E+00">
                  <c:v>1.7109985000000001E-4</c:v>
                </c:pt>
                <c:pt idx="103" formatCode="0.00E+00">
                  <c:v>1.8765790000000002E-4</c:v>
                </c:pt>
                <c:pt idx="104" formatCode="0.00E+00">
                  <c:v>2.0421594999999999E-4</c:v>
                </c:pt>
                <c:pt idx="105" formatCode="0.00E+00">
                  <c:v>2.20774E-4</c:v>
                </c:pt>
                <c:pt idx="106" formatCode="0.00E+00">
                  <c:v>2.3457237500000002E-4</c:v>
                </c:pt>
                <c:pt idx="107" formatCode="0.00E+00">
                  <c:v>2.4837075000000002E-4</c:v>
                </c:pt>
                <c:pt idx="108" formatCode="0.00E+00">
                  <c:v>2.6216912500000002E-4</c:v>
                </c:pt>
                <c:pt idx="109" formatCode="0.00E+00">
                  <c:v>2.7596750000000002E-4</c:v>
                </c:pt>
                <c:pt idx="110" formatCode="0.00E+00">
                  <c:v>3.0356425000000001E-4</c:v>
                </c:pt>
                <c:pt idx="111" formatCode="0.00E+00">
                  <c:v>3.3116100000000001E-4</c:v>
                </c:pt>
                <c:pt idx="112" formatCode="0.00E+00">
                  <c:v>3.863545E-4</c:v>
                </c:pt>
                <c:pt idx="113" formatCode="0.00E+00">
                  <c:v>4.4154799999999999E-4</c:v>
                </c:pt>
                <c:pt idx="114" formatCode="0.00E+00">
                  <c:v>6.6232200000000002E-4</c:v>
                </c:pt>
                <c:pt idx="115" formatCode="0.00E+00">
                  <c:v>8.8309599999999999E-4</c:v>
                </c:pt>
                <c:pt idx="116" formatCode="0.00E+00">
                  <c:v>2.0773900000000001E-3</c:v>
                </c:pt>
                <c:pt idx="117" formatCode="0.00E+00">
                  <c:v>4.4154789999999999E-3</c:v>
                </c:pt>
                <c:pt idx="118" formatCode="0.00E+00">
                  <c:v>8.8309579999999999E-3</c:v>
                </c:pt>
                <c:pt idx="119" formatCode="0.00E+00">
                  <c:v>2.2077395E-2</c:v>
                </c:pt>
                <c:pt idx="120" formatCode="0.00E+00">
                  <c:v>4.4154789E-2</c:v>
                </c:pt>
                <c:pt idx="121" formatCode="0.00E+00">
                  <c:v>8.8309578E-2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2995700.7045589751</c:v>
                </c:pt>
                <c:pt idx="97" formatCode="0.00E+00">
                  <c:v>2995202.5524482285</c:v>
                </c:pt>
                <c:pt idx="98" formatCode="0.00E+00">
                  <c:v>2988122.1733179446</c:v>
                </c:pt>
                <c:pt idx="99" formatCode="0.00E+00">
                  <c:v>2970507.2364745215</c:v>
                </c:pt>
                <c:pt idx="100" formatCode="0.00E+00">
                  <c:v>2956026.5703343786</c:v>
                </c:pt>
                <c:pt idx="101" formatCode="0.00E+00">
                  <c:v>2937752.4014498605</c:v>
                </c:pt>
                <c:pt idx="102" formatCode="0.00E+00">
                  <c:v>2916347.010650862</c:v>
                </c:pt>
                <c:pt idx="103" formatCode="0.00E+00">
                  <c:v>2892916.5314581366</c:v>
                </c:pt>
                <c:pt idx="104" formatCode="0.00E+00">
                  <c:v>2868771.99565983</c:v>
                </c:pt>
                <c:pt idx="105" formatCode="0.00E+00">
                  <c:v>2845155.7794862804</c:v>
                </c:pt>
                <c:pt idx="106" formatCode="0.00E+00">
                  <c:v>2826589.732808074</c:v>
                </c:pt>
                <c:pt idx="107" formatCode="0.00E+00">
                  <c:v>2809442.8751770402</c:v>
                </c:pt>
                <c:pt idx="108" formatCode="0.00E+00">
                  <c:v>2793919.3188688015</c:v>
                </c:pt>
                <c:pt idx="109" formatCode="0.00E+00">
                  <c:v>2780084.0401250375</c:v>
                </c:pt>
                <c:pt idx="110" formatCode="0.00E+00">
                  <c:v>2757264.8328020764</c:v>
                </c:pt>
                <c:pt idx="111" formatCode="0.00E+00">
                  <c:v>2740068.4369282271</c:v>
                </c:pt>
                <c:pt idx="112" formatCode="0.00E+00">
                  <c:v>2717811.0076395972</c:v>
                </c:pt>
                <c:pt idx="113" formatCode="0.00E+00">
                  <c:v>2705476.0563063682</c:v>
                </c:pt>
                <c:pt idx="114" formatCode="0.00E+00">
                  <c:v>2689910.9926725044</c:v>
                </c:pt>
                <c:pt idx="115" formatCode="0.00E+00">
                  <c:v>2687084.8327585948</c:v>
                </c:pt>
                <c:pt idx="116" formatCode="0.00E+00">
                  <c:v>2685782.3932258277</c:v>
                </c:pt>
                <c:pt idx="117" formatCode="0.00E+00">
                  <c:v>2685738.9767624242</c:v>
                </c:pt>
                <c:pt idx="118" formatCode="0.00E+00">
                  <c:v>2685736.816899383</c:v>
                </c:pt>
                <c:pt idx="119" formatCode="0.00E+00">
                  <c:v>2685736.672587283</c:v>
                </c:pt>
                <c:pt idx="120" formatCode="0.00E+00">
                  <c:v>2685736.6689055432</c:v>
                </c:pt>
                <c:pt idx="121" formatCode="0.00E+00">
                  <c:v>2685736.668669072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AC08-4E0B-BA64-A22981C108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810384"/>
        <c:axId val="1"/>
      </c:scatterChart>
      <c:valAx>
        <c:axId val="42810384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  <c:majorUnit val="10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42810384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6.0916227550420421E-2"/>
          <c:w val="0.68009217477419914"/>
          <c:h val="0.8180928998175562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4.4154799999999999E-5</c:v>
                </c:pt>
                <c:pt idx="9">
                  <c:v>4.4154799999999999E-5</c:v>
                </c:pt>
                <c:pt idx="10">
                  <c:v>4.4154799999999999E-5</c:v>
                </c:pt>
                <c:pt idx="11">
                  <c:v>4.4154799999999999E-5</c:v>
                </c:pt>
                <c:pt idx="12">
                  <c:v>4.4154799999999999E-5</c:v>
                </c:pt>
                <c:pt idx="13">
                  <c:v>4.4154799999999999E-5</c:v>
                </c:pt>
                <c:pt idx="14">
                  <c:v>4.4154799999999999E-5</c:v>
                </c:pt>
                <c:pt idx="15">
                  <c:v>4.4154799999999999E-5</c:v>
                </c:pt>
                <c:pt idx="16">
                  <c:v>8.8309599999999999E-5</c:v>
                </c:pt>
                <c:pt idx="17">
                  <c:v>8.8309599999999999E-5</c:v>
                </c:pt>
                <c:pt idx="18">
                  <c:v>8.8309599999999999E-5</c:v>
                </c:pt>
                <c:pt idx="19">
                  <c:v>8.8309599999999999E-5</c:v>
                </c:pt>
                <c:pt idx="20">
                  <c:v>8.8309599999999999E-5</c:v>
                </c:pt>
                <c:pt idx="21">
                  <c:v>8.8309599999999999E-5</c:v>
                </c:pt>
                <c:pt idx="22">
                  <c:v>8.8309599999999999E-5</c:v>
                </c:pt>
                <c:pt idx="23">
                  <c:v>8.8309599999999999E-5</c:v>
                </c:pt>
                <c:pt idx="24">
                  <c:v>2.20774E-4</c:v>
                </c:pt>
                <c:pt idx="25">
                  <c:v>2.20774E-4</c:v>
                </c:pt>
                <c:pt idx="26">
                  <c:v>2.20774E-4</c:v>
                </c:pt>
                <c:pt idx="27">
                  <c:v>2.20774E-4</c:v>
                </c:pt>
                <c:pt idx="28">
                  <c:v>2.20774E-4</c:v>
                </c:pt>
                <c:pt idx="29">
                  <c:v>2.20774E-4</c:v>
                </c:pt>
                <c:pt idx="30">
                  <c:v>2.20774E-4</c:v>
                </c:pt>
                <c:pt idx="31">
                  <c:v>2.20774E-4</c:v>
                </c:pt>
                <c:pt idx="32">
                  <c:v>4.4154799999999999E-4</c:v>
                </c:pt>
                <c:pt idx="33">
                  <c:v>4.4154799999999999E-4</c:v>
                </c:pt>
                <c:pt idx="34">
                  <c:v>4.4154799999999999E-4</c:v>
                </c:pt>
                <c:pt idx="35">
                  <c:v>4.4154799999999999E-4</c:v>
                </c:pt>
                <c:pt idx="36">
                  <c:v>4.4154799999999999E-4</c:v>
                </c:pt>
                <c:pt idx="37">
                  <c:v>4.4154799999999999E-4</c:v>
                </c:pt>
                <c:pt idx="38">
                  <c:v>4.4154799999999999E-4</c:v>
                </c:pt>
                <c:pt idx="39">
                  <c:v>4.4154799999999999E-4</c:v>
                </c:pt>
                <c:pt idx="40">
                  <c:v>8.8309599999999999E-4</c:v>
                </c:pt>
                <c:pt idx="41">
                  <c:v>8.8309599999999999E-4</c:v>
                </c:pt>
                <c:pt idx="42">
                  <c:v>8.8309599999999999E-4</c:v>
                </c:pt>
                <c:pt idx="43">
                  <c:v>8.8309599999999999E-4</c:v>
                </c:pt>
                <c:pt idx="44">
                  <c:v>8.8309599999999999E-4</c:v>
                </c:pt>
                <c:pt idx="45">
                  <c:v>8.8309599999999999E-4</c:v>
                </c:pt>
                <c:pt idx="46">
                  <c:v>8.8309599999999999E-4</c:v>
                </c:pt>
                <c:pt idx="47">
                  <c:v>8.8309599999999999E-4</c:v>
                </c:pt>
                <c:pt idx="48">
                  <c:v>2.0773900000000001E-3</c:v>
                </c:pt>
                <c:pt idx="49">
                  <c:v>2.0773900000000001E-3</c:v>
                </c:pt>
                <c:pt idx="50">
                  <c:v>2.0773900000000001E-3</c:v>
                </c:pt>
                <c:pt idx="51">
                  <c:v>2.0773900000000001E-3</c:v>
                </c:pt>
                <c:pt idx="52">
                  <c:v>2.0773900000000001E-3</c:v>
                </c:pt>
                <c:pt idx="53">
                  <c:v>2.0773900000000001E-3</c:v>
                </c:pt>
                <c:pt idx="54">
                  <c:v>2.0773900000000001E-3</c:v>
                </c:pt>
                <c:pt idx="55">
                  <c:v>2.0773900000000001E-3</c:v>
                </c:pt>
                <c:pt idx="56">
                  <c:v>4.4154789999999999E-3</c:v>
                </c:pt>
                <c:pt idx="57">
                  <c:v>4.4154789999999999E-3</c:v>
                </c:pt>
                <c:pt idx="58">
                  <c:v>4.4154789999999999E-3</c:v>
                </c:pt>
                <c:pt idx="59">
                  <c:v>4.4154789999999999E-3</c:v>
                </c:pt>
                <c:pt idx="60">
                  <c:v>4.4154789999999999E-3</c:v>
                </c:pt>
                <c:pt idx="61">
                  <c:v>4.4154789999999999E-3</c:v>
                </c:pt>
                <c:pt idx="62">
                  <c:v>4.4154789999999999E-3</c:v>
                </c:pt>
                <c:pt idx="63">
                  <c:v>4.4154789999999999E-3</c:v>
                </c:pt>
                <c:pt idx="64">
                  <c:v>8.8309579999999999E-3</c:v>
                </c:pt>
                <c:pt idx="65">
                  <c:v>8.8309579999999999E-3</c:v>
                </c:pt>
                <c:pt idx="66">
                  <c:v>8.8309579999999999E-3</c:v>
                </c:pt>
                <c:pt idx="67">
                  <c:v>8.8309579999999999E-3</c:v>
                </c:pt>
                <c:pt idx="68">
                  <c:v>8.8309579999999999E-3</c:v>
                </c:pt>
                <c:pt idx="69">
                  <c:v>8.8309579999999999E-3</c:v>
                </c:pt>
                <c:pt idx="70">
                  <c:v>8.8309579999999999E-3</c:v>
                </c:pt>
                <c:pt idx="71">
                  <c:v>8.8309579999999999E-3</c:v>
                </c:pt>
                <c:pt idx="72">
                  <c:v>2.2077395E-2</c:v>
                </c:pt>
                <c:pt idx="73">
                  <c:v>2.2077395E-2</c:v>
                </c:pt>
                <c:pt idx="74">
                  <c:v>2.2077395E-2</c:v>
                </c:pt>
                <c:pt idx="75">
                  <c:v>2.2077395E-2</c:v>
                </c:pt>
                <c:pt idx="76">
                  <c:v>2.2077395E-2</c:v>
                </c:pt>
                <c:pt idx="77">
                  <c:v>2.2077395E-2</c:v>
                </c:pt>
                <c:pt idx="78">
                  <c:v>2.2077395E-2</c:v>
                </c:pt>
                <c:pt idx="79">
                  <c:v>2.2077395E-2</c:v>
                </c:pt>
                <c:pt idx="80">
                  <c:v>4.4154789E-2</c:v>
                </c:pt>
                <c:pt idx="81">
                  <c:v>4.4154789E-2</c:v>
                </c:pt>
                <c:pt idx="82">
                  <c:v>4.4154789E-2</c:v>
                </c:pt>
                <c:pt idx="83">
                  <c:v>4.4154789E-2</c:v>
                </c:pt>
                <c:pt idx="84">
                  <c:v>4.4154789E-2</c:v>
                </c:pt>
                <c:pt idx="85">
                  <c:v>4.4154789E-2</c:v>
                </c:pt>
                <c:pt idx="86">
                  <c:v>4.4154789E-2</c:v>
                </c:pt>
                <c:pt idx="87">
                  <c:v>4.4154789E-2</c:v>
                </c:pt>
                <c:pt idx="88">
                  <c:v>8.8309578E-2</c:v>
                </c:pt>
                <c:pt idx="89">
                  <c:v>8.8309578E-2</c:v>
                </c:pt>
                <c:pt idx="90">
                  <c:v>8.8309578E-2</c:v>
                </c:pt>
                <c:pt idx="91">
                  <c:v>8.8309578E-2</c:v>
                </c:pt>
                <c:pt idx="92">
                  <c:v>8.8309578E-2</c:v>
                </c:pt>
                <c:pt idx="93">
                  <c:v>8.8309578E-2</c:v>
                </c:pt>
                <c:pt idx="94">
                  <c:v>8.8309578E-2</c:v>
                </c:pt>
                <c:pt idx="95">
                  <c:v>8.8309578E-2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3057000</c:v>
                </c:pt>
                <c:pt idx="1">
                  <c:v>3097000</c:v>
                </c:pt>
                <c:pt idx="2">
                  <c:v>3275000</c:v>
                </c:pt>
                <c:pt idx="3">
                  <c:v>3503000</c:v>
                </c:pt>
                <c:pt idx="4">
                  <c:v>3428000</c:v>
                </c:pt>
                <c:pt idx="5">
                  <c:v>3523000</c:v>
                </c:pt>
                <c:pt idx="6">
                  <c:v>3323000</c:v>
                </c:pt>
                <c:pt idx="7">
                  <c:v>3294000</c:v>
                </c:pt>
                <c:pt idx="8">
                  <c:v>3225000</c:v>
                </c:pt>
                <c:pt idx="9">
                  <c:v>3374000</c:v>
                </c:pt>
                <c:pt idx="10">
                  <c:v>3447000</c:v>
                </c:pt>
                <c:pt idx="11">
                  <c:v>3518000</c:v>
                </c:pt>
                <c:pt idx="12">
                  <c:v>3840000</c:v>
                </c:pt>
                <c:pt idx="13">
                  <c:v>3688000</c:v>
                </c:pt>
                <c:pt idx="14">
                  <c:v>3940000</c:v>
                </c:pt>
                <c:pt idx="15">
                  <c:v>3518000</c:v>
                </c:pt>
                <c:pt idx="16">
                  <c:v>3103000</c:v>
                </c:pt>
                <c:pt idx="17">
                  <c:v>3448000</c:v>
                </c:pt>
                <c:pt idx="18">
                  <c:v>3430000</c:v>
                </c:pt>
                <c:pt idx="19">
                  <c:v>3359000</c:v>
                </c:pt>
                <c:pt idx="20">
                  <c:v>3671000</c:v>
                </c:pt>
                <c:pt idx="21">
                  <c:v>4009000</c:v>
                </c:pt>
                <c:pt idx="22">
                  <c:v>3650000</c:v>
                </c:pt>
                <c:pt idx="23">
                  <c:v>3512000</c:v>
                </c:pt>
                <c:pt idx="24">
                  <c:v>3231000</c:v>
                </c:pt>
                <c:pt idx="25">
                  <c:v>3403000</c:v>
                </c:pt>
                <c:pt idx="26">
                  <c:v>3558000</c:v>
                </c:pt>
                <c:pt idx="27">
                  <c:v>3588000</c:v>
                </c:pt>
                <c:pt idx="28">
                  <c:v>3521000</c:v>
                </c:pt>
                <c:pt idx="29">
                  <c:v>3847000</c:v>
                </c:pt>
                <c:pt idx="30">
                  <c:v>3440000</c:v>
                </c:pt>
                <c:pt idx="31">
                  <c:v>3729000</c:v>
                </c:pt>
                <c:pt idx="32">
                  <c:v>1508000</c:v>
                </c:pt>
                <c:pt idx="33">
                  <c:v>2676000</c:v>
                </c:pt>
                <c:pt idx="34">
                  <c:v>3350000</c:v>
                </c:pt>
                <c:pt idx="35">
                  <c:v>2694000</c:v>
                </c:pt>
                <c:pt idx="36">
                  <c:v>3877000</c:v>
                </c:pt>
                <c:pt idx="37">
                  <c:v>3840000</c:v>
                </c:pt>
                <c:pt idx="38">
                  <c:v>3771000</c:v>
                </c:pt>
                <c:pt idx="39">
                  <c:v>3589000</c:v>
                </c:pt>
                <c:pt idx="40">
                  <c:v>3326000</c:v>
                </c:pt>
                <c:pt idx="41">
                  <c:v>3269000</c:v>
                </c:pt>
                <c:pt idx="42">
                  <c:v>3335000</c:v>
                </c:pt>
                <c:pt idx="43">
                  <c:v>3639000</c:v>
                </c:pt>
                <c:pt idx="44">
                  <c:v>3071000</c:v>
                </c:pt>
                <c:pt idx="45">
                  <c:v>2057000</c:v>
                </c:pt>
                <c:pt idx="46">
                  <c:v>2715000</c:v>
                </c:pt>
                <c:pt idx="47">
                  <c:v>2929000</c:v>
                </c:pt>
                <c:pt idx="48">
                  <c:v>1969000</c:v>
                </c:pt>
                <c:pt idx="49">
                  <c:v>2475000</c:v>
                </c:pt>
                <c:pt idx="50">
                  <c:v>3088000</c:v>
                </c:pt>
                <c:pt idx="51">
                  <c:v>2416000</c:v>
                </c:pt>
                <c:pt idx="52">
                  <c:v>1413000</c:v>
                </c:pt>
                <c:pt idx="53">
                  <c:v>2908000</c:v>
                </c:pt>
                <c:pt idx="54">
                  <c:v>2988000</c:v>
                </c:pt>
                <c:pt idx="55">
                  <c:v>2581000</c:v>
                </c:pt>
                <c:pt idx="56">
                  <c:v>3260000</c:v>
                </c:pt>
                <c:pt idx="57">
                  <c:v>3315000</c:v>
                </c:pt>
                <c:pt idx="58">
                  <c:v>3288000</c:v>
                </c:pt>
                <c:pt idx="59">
                  <c:v>3254000</c:v>
                </c:pt>
                <c:pt idx="60">
                  <c:v>2863000</c:v>
                </c:pt>
                <c:pt idx="61">
                  <c:v>2799000</c:v>
                </c:pt>
                <c:pt idx="62">
                  <c:v>3591000</c:v>
                </c:pt>
                <c:pt idx="63">
                  <c:v>3610000</c:v>
                </c:pt>
                <c:pt idx="64">
                  <c:v>1364000</c:v>
                </c:pt>
                <c:pt idx="65">
                  <c:v>2237000</c:v>
                </c:pt>
                <c:pt idx="66">
                  <c:v>2275000</c:v>
                </c:pt>
                <c:pt idx="67">
                  <c:v>3306000</c:v>
                </c:pt>
                <c:pt idx="68">
                  <c:v>3336000</c:v>
                </c:pt>
                <c:pt idx="69">
                  <c:v>3896000</c:v>
                </c:pt>
                <c:pt idx="70">
                  <c:v>3801000</c:v>
                </c:pt>
                <c:pt idx="71">
                  <c:v>3720000</c:v>
                </c:pt>
                <c:pt idx="72">
                  <c:v>1764000</c:v>
                </c:pt>
                <c:pt idx="73">
                  <c:v>2805000</c:v>
                </c:pt>
                <c:pt idx="74">
                  <c:v>2364000</c:v>
                </c:pt>
                <c:pt idx="75">
                  <c:v>2723000</c:v>
                </c:pt>
                <c:pt idx="76">
                  <c:v>2131000</c:v>
                </c:pt>
                <c:pt idx="77">
                  <c:v>2384000</c:v>
                </c:pt>
                <c:pt idx="78">
                  <c:v>3106000</c:v>
                </c:pt>
                <c:pt idx="79">
                  <c:v>3472000</c:v>
                </c:pt>
                <c:pt idx="80">
                  <c:v>1762000</c:v>
                </c:pt>
                <c:pt idx="81">
                  <c:v>3038000</c:v>
                </c:pt>
                <c:pt idx="82">
                  <c:v>2618000</c:v>
                </c:pt>
                <c:pt idx="83">
                  <c:v>3027000</c:v>
                </c:pt>
                <c:pt idx="84">
                  <c:v>2172000</c:v>
                </c:pt>
                <c:pt idx="85">
                  <c:v>3172000</c:v>
                </c:pt>
                <c:pt idx="86">
                  <c:v>3064000</c:v>
                </c:pt>
                <c:pt idx="87">
                  <c:v>3670000</c:v>
                </c:pt>
                <c:pt idx="88">
                  <c:v>2084000</c:v>
                </c:pt>
                <c:pt idx="89">
                  <c:v>2587000</c:v>
                </c:pt>
                <c:pt idx="90">
                  <c:v>3059000</c:v>
                </c:pt>
                <c:pt idx="91">
                  <c:v>3122000</c:v>
                </c:pt>
                <c:pt idx="92">
                  <c:v>1846000</c:v>
                </c:pt>
                <c:pt idx="93">
                  <c:v>2267000</c:v>
                </c:pt>
                <c:pt idx="94">
                  <c:v>3307000</c:v>
                </c:pt>
                <c:pt idx="95">
                  <c:v>3147000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F04-4878-B6AB-40CC4BF88A6B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4.4154799999999999E-5</c:v>
                </c:pt>
                <c:pt idx="98" formatCode="0.00E+00">
                  <c:v>8.8309599999999999E-5</c:v>
                </c:pt>
                <c:pt idx="99" formatCode="0.00E+00">
                  <c:v>2.20774E-4</c:v>
                </c:pt>
                <c:pt idx="100" formatCode="0.00E+00">
                  <c:v>2.7596750000000002E-4</c:v>
                </c:pt>
                <c:pt idx="101" formatCode="0.00E+00">
                  <c:v>3.3116100000000001E-4</c:v>
                </c:pt>
                <c:pt idx="102" formatCode="0.00E+00">
                  <c:v>3.863545E-4</c:v>
                </c:pt>
                <c:pt idx="103" formatCode="0.00E+00">
                  <c:v>4.4154799999999999E-4</c:v>
                </c:pt>
                <c:pt idx="104" formatCode="0.00E+00">
                  <c:v>4.9674150000000004E-4</c:v>
                </c:pt>
                <c:pt idx="105" formatCode="0.00E+00">
                  <c:v>5.5193500000000003E-4</c:v>
                </c:pt>
                <c:pt idx="106" formatCode="0.00E+00">
                  <c:v>6.0712850000000003E-4</c:v>
                </c:pt>
                <c:pt idx="107" formatCode="0.00E+00">
                  <c:v>6.6232200000000002E-4</c:v>
                </c:pt>
                <c:pt idx="108" formatCode="0.00E+00">
                  <c:v>7.1751550000000001E-4</c:v>
                </c:pt>
                <c:pt idx="109" formatCode="0.00E+00">
                  <c:v>7.72709E-4</c:v>
                </c:pt>
                <c:pt idx="110" formatCode="0.00E+00">
                  <c:v>8.8309599999999999E-4</c:v>
                </c:pt>
                <c:pt idx="111" formatCode="0.00E+00">
                  <c:v>1.0323827499999999E-3</c:v>
                </c:pt>
                <c:pt idx="112" formatCode="0.00E+00">
                  <c:v>1.1816694999999999E-3</c:v>
                </c:pt>
                <c:pt idx="113" formatCode="0.00E+00">
                  <c:v>1.480243E-3</c:v>
                </c:pt>
                <c:pt idx="114" formatCode="0.00E+00">
                  <c:v>2.0773900000000001E-3</c:v>
                </c:pt>
                <c:pt idx="115" formatCode="0.00E+00">
                  <c:v>4.4154789999999999E-3</c:v>
                </c:pt>
                <c:pt idx="116" formatCode="0.00E+00">
                  <c:v>8.8309579999999999E-3</c:v>
                </c:pt>
                <c:pt idx="117" formatCode="0.00E+00">
                  <c:v>2.2077395E-2</c:v>
                </c:pt>
                <c:pt idx="118" formatCode="0.00E+00">
                  <c:v>4.4154789E-2</c:v>
                </c:pt>
                <c:pt idx="119" formatCode="0.00E+00">
                  <c:v>8.8309578E-2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3260878.6546988715</c:v>
                </c:pt>
                <c:pt idx="97" formatCode="0.00E+00">
                  <c:v>3260523.8520011543</c:v>
                </c:pt>
                <c:pt idx="98" formatCode="0.00E+00">
                  <c:v>3258756.0705330665</c:v>
                </c:pt>
                <c:pt idx="99" formatCode="0.00E+00">
                  <c:v>3239498.7504973984</c:v>
                </c:pt>
                <c:pt idx="100" formatCode="0.00E+00">
                  <c:v>3224665.4594260585</c:v>
                </c:pt>
                <c:pt idx="101" formatCode="0.00E+00">
                  <c:v>3206515.9240582618</c:v>
                </c:pt>
                <c:pt idx="102" formatCode="0.00E+00">
                  <c:v>3186059.3107108455</c:v>
                </c:pt>
                <c:pt idx="103" formatCode="0.00E+00">
                  <c:v>3164430.5065795821</c:v>
                </c:pt>
                <c:pt idx="104" formatCode="0.00E+00">
                  <c:v>3142685.451205885</c:v>
                </c:pt>
                <c:pt idx="105" formatCode="0.00E+00">
                  <c:v>3121668.9526502313</c:v>
                </c:pt>
                <c:pt idx="106" formatCode="0.00E+00">
                  <c:v>3101965.5066796634</c:v>
                </c:pt>
                <c:pt idx="107" formatCode="0.00E+00">
                  <c:v>3083913.4835884185</c:v>
                </c:pt>
                <c:pt idx="108" formatCode="0.00E+00">
                  <c:v>3067653.1522409408</c:v>
                </c:pt>
                <c:pt idx="109" formatCode="0.00E+00">
                  <c:v>3053183.8671790822</c:v>
                </c:pt>
                <c:pt idx="110" formatCode="0.00E+00">
                  <c:v>3029209.7129635843</c:v>
                </c:pt>
                <c:pt idx="111" formatCode="0.00E+00">
                  <c:v>3005464.9800119922</c:v>
                </c:pt>
                <c:pt idx="112" formatCode="0.00E+00">
                  <c:v>2988962.9690298093</c:v>
                </c:pt>
                <c:pt idx="113" formatCode="0.00E+00">
                  <c:v>2969057.2662161244</c:v>
                </c:pt>
                <c:pt idx="114" formatCode="0.00E+00">
                  <c:v>2952396.5704045109</c:v>
                </c:pt>
                <c:pt idx="115" formatCode="0.00E+00">
                  <c:v>2941248.5077312039</c:v>
                </c:pt>
                <c:pt idx="116" formatCode="0.00E+00">
                  <c:v>2939646.540061045</c:v>
                </c:pt>
                <c:pt idx="117" formatCode="0.00E+00">
                  <c:v>2939355.2222273084</c:v>
                </c:pt>
                <c:pt idx="118" formatCode="0.00E+00">
                  <c:v>2939330.205760947</c:v>
                </c:pt>
                <c:pt idx="119" formatCode="0.00E+00">
                  <c:v>2939326.0467451885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F04-4878-B6AB-40CC4BF88A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7186656"/>
        <c:axId val="1"/>
      </c:scatterChart>
      <c:valAx>
        <c:axId val="297186656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  <c:majorUnit val="10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297186656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6.0916227550420421E-2"/>
          <c:w val="0.68009217477419914"/>
          <c:h val="0.81260619686376601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1.6407999999999999E-4</c:v>
                </c:pt>
                <c:pt idx="9">
                  <c:v>1.6407999999999999E-4</c:v>
                </c:pt>
                <c:pt idx="10">
                  <c:v>1.6407999999999999E-4</c:v>
                </c:pt>
                <c:pt idx="11">
                  <c:v>1.6407999999999999E-4</c:v>
                </c:pt>
                <c:pt idx="12">
                  <c:v>1.6407999999999999E-4</c:v>
                </c:pt>
                <c:pt idx="13">
                  <c:v>1.6407999999999999E-4</c:v>
                </c:pt>
                <c:pt idx="14">
                  <c:v>1.6407999999999999E-4</c:v>
                </c:pt>
                <c:pt idx="15">
                  <c:v>1.6407999999999999E-4</c:v>
                </c:pt>
                <c:pt idx="16">
                  <c:v>3.2815999999999998E-4</c:v>
                </c:pt>
                <c:pt idx="17">
                  <c:v>3.2815999999999998E-4</c:v>
                </c:pt>
                <c:pt idx="18">
                  <c:v>3.2815999999999998E-4</c:v>
                </c:pt>
                <c:pt idx="19">
                  <c:v>3.2815999999999998E-4</c:v>
                </c:pt>
                <c:pt idx="20">
                  <c:v>3.2815999999999998E-4</c:v>
                </c:pt>
                <c:pt idx="21">
                  <c:v>3.2815999999999998E-4</c:v>
                </c:pt>
                <c:pt idx="22">
                  <c:v>3.2815999999999998E-4</c:v>
                </c:pt>
                <c:pt idx="23">
                  <c:v>3.2815999999999998E-4</c:v>
                </c:pt>
                <c:pt idx="24">
                  <c:v>8.2039999999999999E-4</c:v>
                </c:pt>
                <c:pt idx="25">
                  <c:v>8.2039999999999999E-4</c:v>
                </c:pt>
                <c:pt idx="26">
                  <c:v>8.2039999999999999E-4</c:v>
                </c:pt>
                <c:pt idx="27">
                  <c:v>8.2039999999999999E-4</c:v>
                </c:pt>
                <c:pt idx="28">
                  <c:v>8.2039999999999999E-4</c:v>
                </c:pt>
                <c:pt idx="29">
                  <c:v>8.2039999999999999E-4</c:v>
                </c:pt>
                <c:pt idx="30">
                  <c:v>8.2039999999999999E-4</c:v>
                </c:pt>
                <c:pt idx="31">
                  <c:v>8.2039999999999999E-4</c:v>
                </c:pt>
                <c:pt idx="32">
                  <c:v>1.6408E-3</c:v>
                </c:pt>
                <c:pt idx="33">
                  <c:v>1.6408E-3</c:v>
                </c:pt>
                <c:pt idx="34">
                  <c:v>1.6408E-3</c:v>
                </c:pt>
                <c:pt idx="35">
                  <c:v>1.6408E-3</c:v>
                </c:pt>
                <c:pt idx="36">
                  <c:v>1.6408E-3</c:v>
                </c:pt>
                <c:pt idx="37">
                  <c:v>1.6408E-3</c:v>
                </c:pt>
                <c:pt idx="38">
                  <c:v>1.6408E-3</c:v>
                </c:pt>
                <c:pt idx="39">
                  <c:v>1.6408E-3</c:v>
                </c:pt>
                <c:pt idx="40">
                  <c:v>3.28159E-3</c:v>
                </c:pt>
                <c:pt idx="41">
                  <c:v>3.28159E-3</c:v>
                </c:pt>
                <c:pt idx="42">
                  <c:v>3.28159E-3</c:v>
                </c:pt>
                <c:pt idx="43">
                  <c:v>3.28159E-3</c:v>
                </c:pt>
                <c:pt idx="44">
                  <c:v>3.28159E-3</c:v>
                </c:pt>
                <c:pt idx="45">
                  <c:v>3.28159E-3</c:v>
                </c:pt>
                <c:pt idx="46">
                  <c:v>3.28159E-3</c:v>
                </c:pt>
                <c:pt idx="47">
                  <c:v>3.28159E-3</c:v>
                </c:pt>
                <c:pt idx="48">
                  <c:v>8.2039799999999996E-3</c:v>
                </c:pt>
                <c:pt idx="49">
                  <c:v>8.2039799999999996E-3</c:v>
                </c:pt>
                <c:pt idx="50">
                  <c:v>8.2039799999999996E-3</c:v>
                </c:pt>
                <c:pt idx="51">
                  <c:v>8.2039799999999996E-3</c:v>
                </c:pt>
                <c:pt idx="52">
                  <c:v>8.2039799999999996E-3</c:v>
                </c:pt>
                <c:pt idx="53">
                  <c:v>8.2039799999999996E-3</c:v>
                </c:pt>
                <c:pt idx="54">
                  <c:v>8.2039799999999996E-3</c:v>
                </c:pt>
                <c:pt idx="55">
                  <c:v>8.2039799999999996E-3</c:v>
                </c:pt>
                <c:pt idx="56">
                  <c:v>1.6407970000000001E-2</c:v>
                </c:pt>
                <c:pt idx="57">
                  <c:v>1.6407970000000001E-2</c:v>
                </c:pt>
                <c:pt idx="58">
                  <c:v>1.6407970000000001E-2</c:v>
                </c:pt>
                <c:pt idx="59">
                  <c:v>1.6407970000000001E-2</c:v>
                </c:pt>
                <c:pt idx="60">
                  <c:v>1.6407970000000001E-2</c:v>
                </c:pt>
                <c:pt idx="61">
                  <c:v>1.6407970000000001E-2</c:v>
                </c:pt>
                <c:pt idx="62">
                  <c:v>1.6407970000000001E-2</c:v>
                </c:pt>
                <c:pt idx="63">
                  <c:v>1.6407970000000001E-2</c:v>
                </c:pt>
                <c:pt idx="64">
                  <c:v>3.2815940000000002E-2</c:v>
                </c:pt>
                <c:pt idx="65">
                  <c:v>3.2815940000000002E-2</c:v>
                </c:pt>
                <c:pt idx="66">
                  <c:v>3.2815940000000002E-2</c:v>
                </c:pt>
                <c:pt idx="67">
                  <c:v>3.2815940000000002E-2</c:v>
                </c:pt>
                <c:pt idx="68">
                  <c:v>3.2815940000000002E-2</c:v>
                </c:pt>
                <c:pt idx="69">
                  <c:v>3.2815940000000002E-2</c:v>
                </c:pt>
                <c:pt idx="70">
                  <c:v>3.2815940000000002E-2</c:v>
                </c:pt>
                <c:pt idx="71">
                  <c:v>3.2815940000000002E-2</c:v>
                </c:pt>
                <c:pt idx="72">
                  <c:v>8.2039840000000003E-2</c:v>
                </c:pt>
                <c:pt idx="73">
                  <c:v>8.2039840000000003E-2</c:v>
                </c:pt>
                <c:pt idx="74">
                  <c:v>8.2039840000000003E-2</c:v>
                </c:pt>
                <c:pt idx="75">
                  <c:v>8.2039840000000003E-2</c:v>
                </c:pt>
                <c:pt idx="76">
                  <c:v>8.2039840000000003E-2</c:v>
                </c:pt>
                <c:pt idx="77">
                  <c:v>8.2039840000000003E-2</c:v>
                </c:pt>
                <c:pt idx="78">
                  <c:v>8.2039840000000003E-2</c:v>
                </c:pt>
                <c:pt idx="79">
                  <c:v>8.2039840000000003E-2</c:v>
                </c:pt>
                <c:pt idx="80">
                  <c:v>0.16407968000000001</c:v>
                </c:pt>
                <c:pt idx="81">
                  <c:v>0.16407968000000001</c:v>
                </c:pt>
                <c:pt idx="82">
                  <c:v>0.16407968000000001</c:v>
                </c:pt>
                <c:pt idx="83">
                  <c:v>0.16407968000000001</c:v>
                </c:pt>
                <c:pt idx="84">
                  <c:v>0.16407968000000001</c:v>
                </c:pt>
                <c:pt idx="85">
                  <c:v>0.16407968000000001</c:v>
                </c:pt>
                <c:pt idx="86">
                  <c:v>0.16407968000000001</c:v>
                </c:pt>
                <c:pt idx="87">
                  <c:v>0.16407968000000001</c:v>
                </c:pt>
                <c:pt idx="88">
                  <c:v>0.32815935000000002</c:v>
                </c:pt>
                <c:pt idx="89">
                  <c:v>0.32815935000000002</c:v>
                </c:pt>
                <c:pt idx="90">
                  <c:v>0.32815935000000002</c:v>
                </c:pt>
                <c:pt idx="91">
                  <c:v>0.32815935000000002</c:v>
                </c:pt>
                <c:pt idx="92">
                  <c:v>0.32815935000000002</c:v>
                </c:pt>
                <c:pt idx="93">
                  <c:v>0.32815935000000002</c:v>
                </c:pt>
                <c:pt idx="94">
                  <c:v>0.32815935000000002</c:v>
                </c:pt>
                <c:pt idx="95">
                  <c:v>0.32815935000000002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2435000</c:v>
                </c:pt>
                <c:pt idx="1">
                  <c:v>2733000</c:v>
                </c:pt>
                <c:pt idx="2">
                  <c:v>3002000</c:v>
                </c:pt>
                <c:pt idx="3">
                  <c:v>2202000</c:v>
                </c:pt>
                <c:pt idx="4">
                  <c:v>2733000</c:v>
                </c:pt>
                <c:pt idx="5">
                  <c:v>2347000</c:v>
                </c:pt>
                <c:pt idx="6">
                  <c:v>2274000</c:v>
                </c:pt>
                <c:pt idx="7">
                  <c:v>1873000</c:v>
                </c:pt>
                <c:pt idx="8">
                  <c:v>1919000</c:v>
                </c:pt>
                <c:pt idx="9">
                  <c:v>1947000</c:v>
                </c:pt>
                <c:pt idx="10">
                  <c:v>2020000</c:v>
                </c:pt>
                <c:pt idx="11">
                  <c:v>1767000</c:v>
                </c:pt>
                <c:pt idx="12">
                  <c:v>1650000</c:v>
                </c:pt>
                <c:pt idx="13">
                  <c:v>1816000</c:v>
                </c:pt>
                <c:pt idx="14">
                  <c:v>1652000</c:v>
                </c:pt>
                <c:pt idx="15">
                  <c:v>1544000</c:v>
                </c:pt>
                <c:pt idx="16">
                  <c:v>2807000</c:v>
                </c:pt>
                <c:pt idx="17">
                  <c:v>2807000</c:v>
                </c:pt>
                <c:pt idx="18">
                  <c:v>2373000</c:v>
                </c:pt>
                <c:pt idx="19">
                  <c:v>2236000</c:v>
                </c:pt>
                <c:pt idx="20">
                  <c:v>2307000</c:v>
                </c:pt>
                <c:pt idx="21">
                  <c:v>2292000</c:v>
                </c:pt>
                <c:pt idx="22">
                  <c:v>2920000</c:v>
                </c:pt>
                <c:pt idx="23">
                  <c:v>2730000</c:v>
                </c:pt>
                <c:pt idx="24">
                  <c:v>2693000</c:v>
                </c:pt>
                <c:pt idx="25">
                  <c:v>2622000</c:v>
                </c:pt>
                <c:pt idx="26">
                  <c:v>2655000</c:v>
                </c:pt>
                <c:pt idx="27">
                  <c:v>3034000</c:v>
                </c:pt>
                <c:pt idx="28">
                  <c:v>3035000</c:v>
                </c:pt>
                <c:pt idx="29">
                  <c:v>2572000</c:v>
                </c:pt>
                <c:pt idx="30">
                  <c:v>2326000</c:v>
                </c:pt>
                <c:pt idx="31">
                  <c:v>3019000</c:v>
                </c:pt>
                <c:pt idx="32">
                  <c:v>3030000</c:v>
                </c:pt>
                <c:pt idx="33">
                  <c:v>3062000</c:v>
                </c:pt>
                <c:pt idx="34">
                  <c:v>3004000</c:v>
                </c:pt>
                <c:pt idx="35">
                  <c:v>3148000</c:v>
                </c:pt>
                <c:pt idx="36">
                  <c:v>3141000</c:v>
                </c:pt>
                <c:pt idx="37">
                  <c:v>3339000</c:v>
                </c:pt>
                <c:pt idx="38">
                  <c:v>3208000</c:v>
                </c:pt>
                <c:pt idx="39">
                  <c:v>3266000</c:v>
                </c:pt>
                <c:pt idx="40">
                  <c:v>3088000</c:v>
                </c:pt>
                <c:pt idx="41">
                  <c:v>2968000</c:v>
                </c:pt>
                <c:pt idx="42">
                  <c:v>3412000</c:v>
                </c:pt>
                <c:pt idx="43">
                  <c:v>3691000</c:v>
                </c:pt>
                <c:pt idx="44">
                  <c:v>3041000</c:v>
                </c:pt>
                <c:pt idx="45">
                  <c:v>3152000</c:v>
                </c:pt>
                <c:pt idx="46">
                  <c:v>3375000</c:v>
                </c:pt>
                <c:pt idx="47">
                  <c:v>3543000</c:v>
                </c:pt>
                <c:pt idx="48">
                  <c:v>3229000</c:v>
                </c:pt>
                <c:pt idx="49">
                  <c:v>2682000</c:v>
                </c:pt>
                <c:pt idx="50">
                  <c:v>2942000</c:v>
                </c:pt>
                <c:pt idx="51">
                  <c:v>2967000</c:v>
                </c:pt>
                <c:pt idx="52">
                  <c:v>2988000</c:v>
                </c:pt>
                <c:pt idx="53">
                  <c:v>3258000</c:v>
                </c:pt>
                <c:pt idx="54">
                  <c:v>3591000</c:v>
                </c:pt>
                <c:pt idx="55">
                  <c:v>3624000</c:v>
                </c:pt>
                <c:pt idx="56">
                  <c:v>2891000</c:v>
                </c:pt>
                <c:pt idx="57">
                  <c:v>3218000</c:v>
                </c:pt>
                <c:pt idx="58">
                  <c:v>3553000</c:v>
                </c:pt>
                <c:pt idx="59">
                  <c:v>3178000</c:v>
                </c:pt>
                <c:pt idx="60">
                  <c:v>3559000</c:v>
                </c:pt>
                <c:pt idx="61">
                  <c:v>3628000</c:v>
                </c:pt>
                <c:pt idx="62">
                  <c:v>3046000</c:v>
                </c:pt>
                <c:pt idx="63">
                  <c:v>3302000</c:v>
                </c:pt>
                <c:pt idx="64">
                  <c:v>2949000</c:v>
                </c:pt>
                <c:pt idx="65">
                  <c:v>2885000</c:v>
                </c:pt>
                <c:pt idx="66">
                  <c:v>3053000</c:v>
                </c:pt>
                <c:pt idx="67">
                  <c:v>3056000</c:v>
                </c:pt>
                <c:pt idx="68">
                  <c:v>3084000</c:v>
                </c:pt>
                <c:pt idx="69">
                  <c:v>3375000</c:v>
                </c:pt>
                <c:pt idx="70">
                  <c:v>3243000</c:v>
                </c:pt>
                <c:pt idx="71">
                  <c:v>3015000</c:v>
                </c:pt>
                <c:pt idx="72">
                  <c:v>2851000</c:v>
                </c:pt>
                <c:pt idx="73">
                  <c:v>2634000</c:v>
                </c:pt>
                <c:pt idx="74">
                  <c:v>3235000</c:v>
                </c:pt>
                <c:pt idx="75">
                  <c:v>3099000</c:v>
                </c:pt>
                <c:pt idx="76">
                  <c:v>3360000</c:v>
                </c:pt>
                <c:pt idx="77">
                  <c:v>3223000</c:v>
                </c:pt>
                <c:pt idx="78">
                  <c:v>2941000</c:v>
                </c:pt>
                <c:pt idx="79">
                  <c:v>2934000</c:v>
                </c:pt>
                <c:pt idx="80">
                  <c:v>2529000</c:v>
                </c:pt>
                <c:pt idx="81">
                  <c:v>2813000</c:v>
                </c:pt>
                <c:pt idx="82">
                  <c:v>2957000</c:v>
                </c:pt>
                <c:pt idx="83">
                  <c:v>3093000</c:v>
                </c:pt>
                <c:pt idx="84">
                  <c:v>2735000</c:v>
                </c:pt>
                <c:pt idx="85">
                  <c:v>3195000</c:v>
                </c:pt>
                <c:pt idx="86">
                  <c:v>2992000</c:v>
                </c:pt>
                <c:pt idx="87">
                  <c:v>2880000</c:v>
                </c:pt>
                <c:pt idx="88">
                  <c:v>2285000</c:v>
                </c:pt>
                <c:pt idx="89">
                  <c:v>2721000</c:v>
                </c:pt>
                <c:pt idx="90">
                  <c:v>2773000</c:v>
                </c:pt>
                <c:pt idx="91">
                  <c:v>2696000</c:v>
                </c:pt>
                <c:pt idx="92">
                  <c:v>2570000</c:v>
                </c:pt>
                <c:pt idx="93">
                  <c:v>2793000</c:v>
                </c:pt>
                <c:pt idx="94">
                  <c:v>2843000</c:v>
                </c:pt>
                <c:pt idx="95">
                  <c:v>2701000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D9E-4F7F-8A46-3C8DB5C5946E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5.1274999999999996E-6</c:v>
                </c:pt>
                <c:pt idx="98" formatCode="0.00E+00">
                  <c:v>1.0254999999999999E-5</c:v>
                </c:pt>
                <c:pt idx="99" formatCode="0.00E+00">
                  <c:v>1.5382499999999997E-5</c:v>
                </c:pt>
                <c:pt idx="100" formatCode="0.00E+00">
                  <c:v>2.0509999999999998E-5</c:v>
                </c:pt>
                <c:pt idx="101" formatCode="0.00E+00">
                  <c:v>2.5637499999999996E-5</c:v>
                </c:pt>
                <c:pt idx="102" formatCode="0.00E+00">
                  <c:v>3.0764999999999994E-5</c:v>
                </c:pt>
                <c:pt idx="103" formatCode="0.00E+00">
                  <c:v>3.5892499999999996E-5</c:v>
                </c:pt>
                <c:pt idx="104" formatCode="0.00E+00">
                  <c:v>4.1019999999999997E-5</c:v>
                </c:pt>
                <c:pt idx="105" formatCode="0.00E+00">
                  <c:v>4.6147499999999998E-5</c:v>
                </c:pt>
                <c:pt idx="106" formatCode="0.00E+00">
                  <c:v>5.1274999999999993E-5</c:v>
                </c:pt>
                <c:pt idx="107" formatCode="0.00E+00">
                  <c:v>5.6402499999999987E-5</c:v>
                </c:pt>
                <c:pt idx="108" formatCode="0.00E+00">
                  <c:v>6.1529999999999989E-5</c:v>
                </c:pt>
                <c:pt idx="109" formatCode="0.00E+00">
                  <c:v>6.665749999999999E-5</c:v>
                </c:pt>
                <c:pt idx="110" formatCode="0.00E+00">
                  <c:v>7.1784999999999991E-5</c:v>
                </c:pt>
                <c:pt idx="111" formatCode="0.00E+00">
                  <c:v>7.6912499999999992E-5</c:v>
                </c:pt>
                <c:pt idx="112" formatCode="0.00E+00">
                  <c:v>8.2039999999999994E-5</c:v>
                </c:pt>
                <c:pt idx="113" formatCode="0.00E+00">
                  <c:v>8.7167499999999995E-5</c:v>
                </c:pt>
                <c:pt idx="114" formatCode="0.00E+00">
                  <c:v>9.2294999999999996E-5</c:v>
                </c:pt>
                <c:pt idx="115" formatCode="0.00E+00">
                  <c:v>9.7422499999999984E-5</c:v>
                </c:pt>
                <c:pt idx="116" formatCode="0.00E+00">
                  <c:v>1.0254999999999999E-4</c:v>
                </c:pt>
                <c:pt idx="117" formatCode="0.00E+00">
                  <c:v>1.1280499999999997E-4</c:v>
                </c:pt>
                <c:pt idx="118" formatCode="0.00E+00">
                  <c:v>1.2305999999999998E-4</c:v>
                </c:pt>
                <c:pt idx="119" formatCode="0.00E+00">
                  <c:v>1.3331499999999998E-4</c:v>
                </c:pt>
                <c:pt idx="120" formatCode="0.00E+00">
                  <c:v>1.4356999999999998E-4</c:v>
                </c:pt>
                <c:pt idx="121" formatCode="0.00E+00">
                  <c:v>1.5382499999999998E-4</c:v>
                </c:pt>
                <c:pt idx="122" formatCode="0.00E+00">
                  <c:v>1.6407999999999999E-4</c:v>
                </c:pt>
                <c:pt idx="123" formatCode="0.00E+00">
                  <c:v>1.7433499999999999E-4</c:v>
                </c:pt>
                <c:pt idx="124" formatCode="0.00E+00">
                  <c:v>1.8458999999999999E-4</c:v>
                </c:pt>
                <c:pt idx="125" formatCode="0.00E+00">
                  <c:v>1.9484499999999997E-4</c:v>
                </c:pt>
                <c:pt idx="126" formatCode="0.00E+00">
                  <c:v>2.0509999999999997E-4</c:v>
                </c:pt>
                <c:pt idx="127" formatCode="0.00E+00">
                  <c:v>2.1535499999999997E-4</c:v>
                </c:pt>
                <c:pt idx="128" formatCode="0.00E+00">
                  <c:v>2.2560999999999995E-4</c:v>
                </c:pt>
                <c:pt idx="129" formatCode="0.00E+00">
                  <c:v>2.4611999999999995E-4</c:v>
                </c:pt>
                <c:pt idx="130" formatCode="0.00E+00">
                  <c:v>2.6662999999999996E-4</c:v>
                </c:pt>
                <c:pt idx="131" formatCode="0.00E+00">
                  <c:v>2.8713999999999996E-4</c:v>
                </c:pt>
                <c:pt idx="132" formatCode="0.00E+00">
                  <c:v>3.0764999999999997E-4</c:v>
                </c:pt>
                <c:pt idx="133" formatCode="0.00E+00">
                  <c:v>3.2815999999999998E-4</c:v>
                </c:pt>
                <c:pt idx="134" formatCode="0.00E+00">
                  <c:v>3.5892499999999996E-4</c:v>
                </c:pt>
                <c:pt idx="135" formatCode="0.00E+00">
                  <c:v>3.8968999999999994E-4</c:v>
                </c:pt>
                <c:pt idx="136" formatCode="0.00E+00">
                  <c:v>4.2045499999999992E-4</c:v>
                </c:pt>
                <c:pt idx="137" formatCode="0.00E+00">
                  <c:v>4.5121999999999995E-4</c:v>
                </c:pt>
                <c:pt idx="138" formatCode="0.00E+00">
                  <c:v>4.8198499999999999E-4</c:v>
                </c:pt>
                <c:pt idx="139" formatCode="0.00E+00">
                  <c:v>5.1274999999999997E-4</c:v>
                </c:pt>
                <c:pt idx="140" formatCode="0.00E+00">
                  <c:v>5.7427999999999993E-4</c:v>
                </c:pt>
                <c:pt idx="141" formatCode="0.00E+00">
                  <c:v>6.3580999999999989E-4</c:v>
                </c:pt>
                <c:pt idx="142" formatCode="0.00E+00">
                  <c:v>6.9733999999999996E-4</c:v>
                </c:pt>
                <c:pt idx="143" formatCode="0.00E+00">
                  <c:v>7.5887000000000003E-4</c:v>
                </c:pt>
                <c:pt idx="144" formatCode="0.00E+00">
                  <c:v>8.2039999999999999E-4</c:v>
                </c:pt>
                <c:pt idx="145" formatCode="0.00E+00">
                  <c:v>9.2294999999999996E-4</c:v>
                </c:pt>
                <c:pt idx="146" formatCode="0.00E+00">
                  <c:v>1.0254999999999999E-3</c:v>
                </c:pt>
                <c:pt idx="147" formatCode="0.00E+00">
                  <c:v>1.2306000000000001E-3</c:v>
                </c:pt>
                <c:pt idx="148" formatCode="0.00E+00">
                  <c:v>1.4357E-3</c:v>
                </c:pt>
                <c:pt idx="149" formatCode="0.00E+00">
                  <c:v>1.6408E-3</c:v>
                </c:pt>
                <c:pt idx="150" formatCode="0.00E+00">
                  <c:v>2.0509975000000003E-3</c:v>
                </c:pt>
                <c:pt idx="151" formatCode="0.00E+00">
                  <c:v>2.4611950000000002E-3</c:v>
                </c:pt>
                <c:pt idx="152" formatCode="0.00E+00">
                  <c:v>3.28159E-3</c:v>
                </c:pt>
                <c:pt idx="153" formatCode="0.00E+00">
                  <c:v>4.5121875000000006E-3</c:v>
                </c:pt>
                <c:pt idx="154" formatCode="0.00E+00">
                  <c:v>5.7427850000000003E-3</c:v>
                </c:pt>
                <c:pt idx="155" formatCode="0.00E+00">
                  <c:v>8.2039799999999996E-3</c:v>
                </c:pt>
                <c:pt idx="156" formatCode="0.00E+00">
                  <c:v>1.6407970000000001E-2</c:v>
                </c:pt>
                <c:pt idx="157" formatCode="0.00E+00">
                  <c:v>3.2815940000000002E-2</c:v>
                </c:pt>
                <c:pt idx="158" formatCode="0.00E+00">
                  <c:v>8.2039840000000003E-2</c:v>
                </c:pt>
                <c:pt idx="159" formatCode="0.00E+00">
                  <c:v>0.16407968000000001</c:v>
                </c:pt>
                <c:pt idx="160" formatCode="0.00E+00">
                  <c:v>0.32815935000000002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1873000</c:v>
                </c:pt>
                <c:pt idx="97" formatCode="0.00E+00">
                  <c:v>1895810.7786578473</c:v>
                </c:pt>
                <c:pt idx="98" formatCode="0.00E+00">
                  <c:v>1917573.3685008236</c:v>
                </c:pt>
                <c:pt idx="99" formatCode="0.00E+00">
                  <c:v>1938358.389521759</c:v>
                </c:pt>
                <c:pt idx="100" formatCode="0.00E+00">
                  <c:v>1958230.2617347012</c:v>
                </c:pt>
                <c:pt idx="101" formatCode="0.00E+00">
                  <c:v>1977247.8672158783</c:v>
                </c:pt>
                <c:pt idx="102" formatCode="0.00E+00">
                  <c:v>1995465.1323048093</c:v>
                </c:pt>
                <c:pt idx="103" formatCode="0.00E+00">
                  <c:v>2012931.5381185263</c:v>
                </c:pt>
                <c:pt idx="104" formatCode="0.00E+00">
                  <c:v>2029692.5692923325</c:v>
                </c:pt>
                <c:pt idx="105" formatCode="0.00E+00">
                  <c:v>2045790.1094575138</c:v>
                </c:pt>
                <c:pt idx="106" formatCode="0.00E+00">
                  <c:v>2061262.7906771491</c:v>
                </c:pt>
                <c:pt idx="107" formatCode="0.00E+00">
                  <c:v>2076146.30297032</c:v>
                </c:pt>
                <c:pt idx="108" formatCode="0.00E+00">
                  <c:v>2090473.669141876</c:v>
                </c:pt>
                <c:pt idx="109" formatCode="0.00E+00">
                  <c:v>2104275.4893707102</c:v>
                </c:pt>
                <c:pt idx="110" formatCode="0.00E+00">
                  <c:v>2117580.1593684764</c:v>
                </c:pt>
                <c:pt idx="111" formatCode="0.00E+00">
                  <c:v>2130414.0653814492</c:v>
                </c:pt>
                <c:pt idx="112" formatCode="0.00E+00">
                  <c:v>2142801.758853226</c:v>
                </c:pt>
                <c:pt idx="113" formatCode="0.00E+00">
                  <c:v>2154766.1131808977</c:v>
                </c:pt>
                <c:pt idx="114" formatCode="0.00E+00">
                  <c:v>2166328.4646703959</c:v>
                </c:pt>
                <c:pt idx="115" formatCode="0.00E+00">
                  <c:v>2177508.7395184464</c:v>
                </c:pt>
                <c:pt idx="116" formatCode="0.00E+00">
                  <c:v>2188325.5684109316</c:v>
                </c:pt>
                <c:pt idx="117" formatCode="0.00E+00">
                  <c:v>2208937.5453402619</c:v>
                </c:pt>
                <c:pt idx="118" formatCode="0.00E+00">
                  <c:v>2228291.231302442</c:v>
                </c:pt>
                <c:pt idx="119" formatCode="0.00E+00">
                  <c:v>2246498.4350431021</c:v>
                </c:pt>
                <c:pt idx="120" formatCode="0.00E+00">
                  <c:v>2263658.0996397482</c:v>
                </c:pt>
                <c:pt idx="121" formatCode="0.00E+00">
                  <c:v>2279858.1012961119</c:v>
                </c:pt>
                <c:pt idx="122" formatCode="0.00E+00">
                  <c:v>2295176.7545513646</c:v>
                </c:pt>
                <c:pt idx="123" formatCode="0.00E+00">
                  <c:v>2309684.0783264819</c:v>
                </c:pt>
                <c:pt idx="124" formatCode="0.00E+00">
                  <c:v>2323442.8659979752</c:v>
                </c:pt>
                <c:pt idx="125" formatCode="0.00E+00">
                  <c:v>2336509.5939995106</c:v>
                </c:pt>
                <c:pt idx="126" formatCode="0.00E+00">
                  <c:v>2348935.196680801</c:v>
                </c:pt>
                <c:pt idx="127" formatCode="0.00E+00">
                  <c:v>2360765.729841298</c:v>
                </c:pt>
                <c:pt idx="128" formatCode="0.00E+00">
                  <c:v>2372042.941162271</c:v>
                </c:pt>
                <c:pt idx="129" formatCode="0.00E+00">
                  <c:v>2393085.7357770479</c:v>
                </c:pt>
                <c:pt idx="130" formatCode="0.00E+00">
                  <c:v>2412328.5336165619</c:v>
                </c:pt>
                <c:pt idx="131" formatCode="0.00E+00">
                  <c:v>2429992.8188720685</c:v>
                </c:pt>
                <c:pt idx="132" formatCode="0.00E+00">
                  <c:v>2446265.17013143</c:v>
                </c:pt>
                <c:pt idx="133" formatCode="0.00E+00">
                  <c:v>2461303.8760661185</c:v>
                </c:pt>
                <c:pt idx="134" formatCode="0.00E+00">
                  <c:v>2481839.2204386145</c:v>
                </c:pt>
                <c:pt idx="135" formatCode="0.00E+00">
                  <c:v>2500277.760868235</c:v>
                </c:pt>
                <c:pt idx="136" formatCode="0.00E+00">
                  <c:v>2516925.0457642642</c:v>
                </c:pt>
                <c:pt idx="137" formatCode="0.00E+00">
                  <c:v>2532030.0071714926</c:v>
                </c:pt>
                <c:pt idx="138" formatCode="0.00E+00">
                  <c:v>2545797.4935643272</c:v>
                </c:pt>
                <c:pt idx="139" formatCode="0.00E+00">
                  <c:v>2558397.6146202423</c:v>
                </c:pt>
                <c:pt idx="140" formatCode="0.00E+00">
                  <c:v>2580643.2352017714</c:v>
                </c:pt>
                <c:pt idx="141" formatCode="0.00E+00">
                  <c:v>2599663.3661256158</c:v>
                </c:pt>
                <c:pt idx="142" formatCode="0.00E+00">
                  <c:v>2616112.1039199331</c:v>
                </c:pt>
                <c:pt idx="143" formatCode="0.00E+00">
                  <c:v>2630477.88438658</c:v>
                </c:pt>
                <c:pt idx="144" formatCode="0.00E+00">
                  <c:v>2643132.805054679</c:v>
                </c:pt>
                <c:pt idx="145" formatCode="0.00E+00">
                  <c:v>2661177.5809322638</c:v>
                </c:pt>
                <c:pt idx="146" formatCode="0.00E+00">
                  <c:v>2676233.866756117</c:v>
                </c:pt>
                <c:pt idx="147" formatCode="0.00E+00">
                  <c:v>2699928.6673891963</c:v>
                </c:pt>
                <c:pt idx="148" formatCode="0.00E+00">
                  <c:v>2717727.8391402159</c:v>
                </c:pt>
                <c:pt idx="149" formatCode="0.00E+00">
                  <c:v>2731588.3091725856</c:v>
                </c:pt>
                <c:pt idx="150" formatCode="0.00E+00">
                  <c:v>2751774.9811915839</c:v>
                </c:pt>
                <c:pt idx="151" formatCode="0.00E+00">
                  <c:v>2765768.5416207863</c:v>
                </c:pt>
                <c:pt idx="152" formatCode="0.00E+00">
                  <c:v>2783899.969361058</c:v>
                </c:pt>
                <c:pt idx="153" formatCode="0.00E+00">
                  <c:v>2799291.8912813081</c:v>
                </c:pt>
                <c:pt idx="154" formatCode="0.00E+00">
                  <c:v>2808323.0929670092</c:v>
                </c:pt>
                <c:pt idx="155" formatCode="0.00E+00">
                  <c:v>2818463.0174694103</c:v>
                </c:pt>
                <c:pt idx="156" formatCode="0.00E+00">
                  <c:v>2830574.3604021254</c:v>
                </c:pt>
                <c:pt idx="157" formatCode="0.00E+00">
                  <c:v>2836747.1322534201</c:v>
                </c:pt>
                <c:pt idx="158" formatCode="0.00E+00">
                  <c:v>2840489.1420064629</c:v>
                </c:pt>
                <c:pt idx="159" formatCode="0.00E+00">
                  <c:v>2841742.9443502566</c:v>
                </c:pt>
                <c:pt idx="160" formatCode="0.00E+00">
                  <c:v>2842371.0647769761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D9E-4F7F-8A46-3C8DB5C594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8235135"/>
        <c:axId val="1"/>
      </c:scatterChart>
      <c:valAx>
        <c:axId val="1398235135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  <c:majorUnit val="10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398235135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087714275221892"/>
          <c:y val="6.0916253867695232E-2"/>
          <c:w val="0.68043869162079762"/>
          <c:h val="0.8290662318776714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1.6407999999999999E-4</c:v>
                </c:pt>
                <c:pt idx="9">
                  <c:v>1.6407999999999999E-4</c:v>
                </c:pt>
                <c:pt idx="10">
                  <c:v>1.6407999999999999E-4</c:v>
                </c:pt>
                <c:pt idx="11">
                  <c:v>1.6407999999999999E-4</c:v>
                </c:pt>
                <c:pt idx="12">
                  <c:v>1.6407999999999999E-4</c:v>
                </c:pt>
                <c:pt idx="13">
                  <c:v>1.6407999999999999E-4</c:v>
                </c:pt>
                <c:pt idx="14">
                  <c:v>1.6407999999999999E-4</c:v>
                </c:pt>
                <c:pt idx="15">
                  <c:v>1.6407999999999999E-4</c:v>
                </c:pt>
                <c:pt idx="16">
                  <c:v>3.2815999999999998E-4</c:v>
                </c:pt>
                <c:pt idx="17">
                  <c:v>3.2815999999999998E-4</c:v>
                </c:pt>
                <c:pt idx="18">
                  <c:v>3.2815999999999998E-4</c:v>
                </c:pt>
                <c:pt idx="19">
                  <c:v>3.2815999999999998E-4</c:v>
                </c:pt>
                <c:pt idx="20">
                  <c:v>3.2815999999999998E-4</c:v>
                </c:pt>
                <c:pt idx="21">
                  <c:v>3.2815999999999998E-4</c:v>
                </c:pt>
                <c:pt idx="22">
                  <c:v>3.2815999999999998E-4</c:v>
                </c:pt>
                <c:pt idx="23">
                  <c:v>3.2815999999999998E-4</c:v>
                </c:pt>
                <c:pt idx="24">
                  <c:v>8.2039999999999999E-4</c:v>
                </c:pt>
                <c:pt idx="25">
                  <c:v>8.2039999999999999E-4</c:v>
                </c:pt>
                <c:pt idx="26">
                  <c:v>8.2039999999999999E-4</c:v>
                </c:pt>
                <c:pt idx="27">
                  <c:v>8.2039999999999999E-4</c:v>
                </c:pt>
                <c:pt idx="28">
                  <c:v>8.2039999999999999E-4</c:v>
                </c:pt>
                <c:pt idx="29">
                  <c:v>8.2039999999999999E-4</c:v>
                </c:pt>
                <c:pt idx="30">
                  <c:v>8.2039999999999999E-4</c:v>
                </c:pt>
                <c:pt idx="31">
                  <c:v>8.2039999999999999E-4</c:v>
                </c:pt>
                <c:pt idx="32">
                  <c:v>1.6408E-3</c:v>
                </c:pt>
                <c:pt idx="33">
                  <c:v>1.6408E-3</c:v>
                </c:pt>
                <c:pt idx="34">
                  <c:v>1.6408E-3</c:v>
                </c:pt>
                <c:pt idx="35">
                  <c:v>1.6408E-3</c:v>
                </c:pt>
                <c:pt idx="36">
                  <c:v>1.6408E-3</c:v>
                </c:pt>
                <c:pt idx="37">
                  <c:v>1.6408E-3</c:v>
                </c:pt>
                <c:pt idx="38">
                  <c:v>1.6408E-3</c:v>
                </c:pt>
                <c:pt idx="39">
                  <c:v>1.6408E-3</c:v>
                </c:pt>
                <c:pt idx="40">
                  <c:v>3.28159E-3</c:v>
                </c:pt>
                <c:pt idx="41">
                  <c:v>3.28159E-3</c:v>
                </c:pt>
                <c:pt idx="42">
                  <c:v>3.28159E-3</c:v>
                </c:pt>
                <c:pt idx="43">
                  <c:v>3.28159E-3</c:v>
                </c:pt>
                <c:pt idx="44">
                  <c:v>3.28159E-3</c:v>
                </c:pt>
                <c:pt idx="45">
                  <c:v>3.28159E-3</c:v>
                </c:pt>
                <c:pt idx="46">
                  <c:v>3.28159E-3</c:v>
                </c:pt>
                <c:pt idx="47">
                  <c:v>3.28159E-3</c:v>
                </c:pt>
                <c:pt idx="48">
                  <c:v>8.2039799999999996E-3</c:v>
                </c:pt>
                <c:pt idx="49">
                  <c:v>8.2039799999999996E-3</c:v>
                </c:pt>
                <c:pt idx="50">
                  <c:v>8.2039799999999996E-3</c:v>
                </c:pt>
                <c:pt idx="51">
                  <c:v>8.2039799999999996E-3</c:v>
                </c:pt>
                <c:pt idx="52">
                  <c:v>8.2039799999999996E-3</c:v>
                </c:pt>
                <c:pt idx="53">
                  <c:v>8.2039799999999996E-3</c:v>
                </c:pt>
                <c:pt idx="54">
                  <c:v>8.2039799999999996E-3</c:v>
                </c:pt>
                <c:pt idx="55">
                  <c:v>8.2039799999999996E-3</c:v>
                </c:pt>
                <c:pt idx="56">
                  <c:v>1.6407970000000001E-2</c:v>
                </c:pt>
                <c:pt idx="57">
                  <c:v>1.6407970000000001E-2</c:v>
                </c:pt>
                <c:pt idx="58">
                  <c:v>1.6407970000000001E-2</c:v>
                </c:pt>
                <c:pt idx="59">
                  <c:v>1.6407970000000001E-2</c:v>
                </c:pt>
                <c:pt idx="60">
                  <c:v>1.6407970000000001E-2</c:v>
                </c:pt>
                <c:pt idx="61">
                  <c:v>1.6407970000000001E-2</c:v>
                </c:pt>
                <c:pt idx="62">
                  <c:v>1.6407970000000001E-2</c:v>
                </c:pt>
                <c:pt idx="63">
                  <c:v>1.6407970000000001E-2</c:v>
                </c:pt>
                <c:pt idx="64">
                  <c:v>3.2815940000000002E-2</c:v>
                </c:pt>
                <c:pt idx="65">
                  <c:v>3.2815940000000002E-2</c:v>
                </c:pt>
                <c:pt idx="66">
                  <c:v>3.2815940000000002E-2</c:v>
                </c:pt>
                <c:pt idx="67">
                  <c:v>3.2815940000000002E-2</c:v>
                </c:pt>
                <c:pt idx="68">
                  <c:v>3.2815940000000002E-2</c:v>
                </c:pt>
                <c:pt idx="69">
                  <c:v>3.2815940000000002E-2</c:v>
                </c:pt>
                <c:pt idx="70">
                  <c:v>3.2815940000000002E-2</c:v>
                </c:pt>
                <c:pt idx="71">
                  <c:v>3.2815940000000002E-2</c:v>
                </c:pt>
                <c:pt idx="72">
                  <c:v>8.2039840000000003E-2</c:v>
                </c:pt>
                <c:pt idx="73">
                  <c:v>8.2039840000000003E-2</c:v>
                </c:pt>
                <c:pt idx="74">
                  <c:v>8.2039840000000003E-2</c:v>
                </c:pt>
                <c:pt idx="75">
                  <c:v>8.2039840000000003E-2</c:v>
                </c:pt>
                <c:pt idx="76">
                  <c:v>8.2039840000000003E-2</c:v>
                </c:pt>
                <c:pt idx="77">
                  <c:v>8.2039840000000003E-2</c:v>
                </c:pt>
                <c:pt idx="78">
                  <c:v>8.2039840000000003E-2</c:v>
                </c:pt>
                <c:pt idx="79">
                  <c:v>8.2039840000000003E-2</c:v>
                </c:pt>
                <c:pt idx="80">
                  <c:v>0.16407968000000001</c:v>
                </c:pt>
                <c:pt idx="81">
                  <c:v>0.16407968000000001</c:v>
                </c:pt>
                <c:pt idx="82">
                  <c:v>0.16407968000000001</c:v>
                </c:pt>
                <c:pt idx="83">
                  <c:v>0.16407968000000001</c:v>
                </c:pt>
                <c:pt idx="84">
                  <c:v>0.16407968000000001</c:v>
                </c:pt>
                <c:pt idx="85">
                  <c:v>0.16407968000000001</c:v>
                </c:pt>
                <c:pt idx="86">
                  <c:v>0.16407968000000001</c:v>
                </c:pt>
                <c:pt idx="87">
                  <c:v>0.16407968000000001</c:v>
                </c:pt>
                <c:pt idx="88">
                  <c:v>0.32815935000000002</c:v>
                </c:pt>
                <c:pt idx="89">
                  <c:v>0.32815935000000002</c:v>
                </c:pt>
                <c:pt idx="90">
                  <c:v>0.32815935000000002</c:v>
                </c:pt>
                <c:pt idx="91">
                  <c:v>0.32815935000000002</c:v>
                </c:pt>
                <c:pt idx="92">
                  <c:v>0.32815935000000002</c:v>
                </c:pt>
                <c:pt idx="93">
                  <c:v>0.32815935000000002</c:v>
                </c:pt>
                <c:pt idx="94">
                  <c:v>0.32815935000000002</c:v>
                </c:pt>
                <c:pt idx="95">
                  <c:v>0.32815935000000002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2013000</c:v>
                </c:pt>
                <c:pt idx="1">
                  <c:v>2236000</c:v>
                </c:pt>
                <c:pt idx="2">
                  <c:v>2419000</c:v>
                </c:pt>
                <c:pt idx="3">
                  <c:v>1724000</c:v>
                </c:pt>
                <c:pt idx="4">
                  <c:v>2121000</c:v>
                </c:pt>
                <c:pt idx="5">
                  <c:v>1840000</c:v>
                </c:pt>
                <c:pt idx="6">
                  <c:v>1770000</c:v>
                </c:pt>
                <c:pt idx="7">
                  <c:v>1514000</c:v>
                </c:pt>
                <c:pt idx="8">
                  <c:v>1571000</c:v>
                </c:pt>
                <c:pt idx="9">
                  <c:v>1613000</c:v>
                </c:pt>
                <c:pt idx="10">
                  <c:v>1637000</c:v>
                </c:pt>
                <c:pt idx="11">
                  <c:v>1362000</c:v>
                </c:pt>
                <c:pt idx="12">
                  <c:v>1255000</c:v>
                </c:pt>
                <c:pt idx="13">
                  <c:v>1353000</c:v>
                </c:pt>
                <c:pt idx="14">
                  <c:v>1293000</c:v>
                </c:pt>
                <c:pt idx="15">
                  <c:v>1214000</c:v>
                </c:pt>
                <c:pt idx="16">
                  <c:v>2362000</c:v>
                </c:pt>
                <c:pt idx="17">
                  <c:v>2285000</c:v>
                </c:pt>
                <c:pt idx="18">
                  <c:v>1848000</c:v>
                </c:pt>
                <c:pt idx="19">
                  <c:v>1720000</c:v>
                </c:pt>
                <c:pt idx="20">
                  <c:v>1741000</c:v>
                </c:pt>
                <c:pt idx="21">
                  <c:v>1682000</c:v>
                </c:pt>
                <c:pt idx="22">
                  <c:v>2203000</c:v>
                </c:pt>
                <c:pt idx="23">
                  <c:v>2064000</c:v>
                </c:pt>
                <c:pt idx="24">
                  <c:v>2264000</c:v>
                </c:pt>
                <c:pt idx="25">
                  <c:v>2105000</c:v>
                </c:pt>
                <c:pt idx="26">
                  <c:v>2032000</c:v>
                </c:pt>
                <c:pt idx="27">
                  <c:v>2314000</c:v>
                </c:pt>
                <c:pt idx="28">
                  <c:v>2320000</c:v>
                </c:pt>
                <c:pt idx="29">
                  <c:v>1935000</c:v>
                </c:pt>
                <c:pt idx="30">
                  <c:v>1674000</c:v>
                </c:pt>
                <c:pt idx="31">
                  <c:v>2242000</c:v>
                </c:pt>
                <c:pt idx="32">
                  <c:v>2494000</c:v>
                </c:pt>
                <c:pt idx="33">
                  <c:v>2452000</c:v>
                </c:pt>
                <c:pt idx="34">
                  <c:v>2350000</c:v>
                </c:pt>
                <c:pt idx="35">
                  <c:v>2429000</c:v>
                </c:pt>
                <c:pt idx="36">
                  <c:v>2412000</c:v>
                </c:pt>
                <c:pt idx="37">
                  <c:v>2432000</c:v>
                </c:pt>
                <c:pt idx="38">
                  <c:v>2466000</c:v>
                </c:pt>
                <c:pt idx="39">
                  <c:v>2429000</c:v>
                </c:pt>
                <c:pt idx="40">
                  <c:v>2616000</c:v>
                </c:pt>
                <c:pt idx="41">
                  <c:v>2410000</c:v>
                </c:pt>
                <c:pt idx="42">
                  <c:v>2633000</c:v>
                </c:pt>
                <c:pt idx="43">
                  <c:v>2854000</c:v>
                </c:pt>
                <c:pt idx="44">
                  <c:v>2249000</c:v>
                </c:pt>
                <c:pt idx="45">
                  <c:v>2348000</c:v>
                </c:pt>
                <c:pt idx="46">
                  <c:v>2475000</c:v>
                </c:pt>
                <c:pt idx="47">
                  <c:v>2532000</c:v>
                </c:pt>
                <c:pt idx="48">
                  <c:v>2655000</c:v>
                </c:pt>
                <c:pt idx="49">
                  <c:v>2234000</c:v>
                </c:pt>
                <c:pt idx="50">
                  <c:v>2332000</c:v>
                </c:pt>
                <c:pt idx="51">
                  <c:v>2254000</c:v>
                </c:pt>
                <c:pt idx="52">
                  <c:v>2240000</c:v>
                </c:pt>
                <c:pt idx="53">
                  <c:v>2438000</c:v>
                </c:pt>
                <c:pt idx="54">
                  <c:v>2672000</c:v>
                </c:pt>
                <c:pt idx="55">
                  <c:v>2619000</c:v>
                </c:pt>
                <c:pt idx="56">
                  <c:v>2443000</c:v>
                </c:pt>
                <c:pt idx="57">
                  <c:v>2611000</c:v>
                </c:pt>
                <c:pt idx="58">
                  <c:v>2753000</c:v>
                </c:pt>
                <c:pt idx="59">
                  <c:v>2443000</c:v>
                </c:pt>
                <c:pt idx="60">
                  <c:v>2583000</c:v>
                </c:pt>
                <c:pt idx="61">
                  <c:v>2630000</c:v>
                </c:pt>
                <c:pt idx="62">
                  <c:v>2325000</c:v>
                </c:pt>
                <c:pt idx="63">
                  <c:v>2463000</c:v>
                </c:pt>
                <c:pt idx="64">
                  <c:v>2498000</c:v>
                </c:pt>
                <c:pt idx="65">
                  <c:v>2424000</c:v>
                </c:pt>
                <c:pt idx="66">
                  <c:v>2523000</c:v>
                </c:pt>
                <c:pt idx="67">
                  <c:v>2448000</c:v>
                </c:pt>
                <c:pt idx="68">
                  <c:v>2374000</c:v>
                </c:pt>
                <c:pt idx="69">
                  <c:v>2576000</c:v>
                </c:pt>
                <c:pt idx="70">
                  <c:v>2529000</c:v>
                </c:pt>
                <c:pt idx="71">
                  <c:v>2252000</c:v>
                </c:pt>
                <c:pt idx="72">
                  <c:v>2330000</c:v>
                </c:pt>
                <c:pt idx="73">
                  <c:v>2186000</c:v>
                </c:pt>
                <c:pt idx="74">
                  <c:v>2555000</c:v>
                </c:pt>
                <c:pt idx="75">
                  <c:v>2499000</c:v>
                </c:pt>
                <c:pt idx="76">
                  <c:v>2628000</c:v>
                </c:pt>
                <c:pt idx="77">
                  <c:v>2533000</c:v>
                </c:pt>
                <c:pt idx="78">
                  <c:v>2275000</c:v>
                </c:pt>
                <c:pt idx="79">
                  <c:v>2290000</c:v>
                </c:pt>
                <c:pt idx="80">
                  <c:v>2253000</c:v>
                </c:pt>
                <c:pt idx="81">
                  <c:v>2366000</c:v>
                </c:pt>
                <c:pt idx="82">
                  <c:v>2458000</c:v>
                </c:pt>
                <c:pt idx="83">
                  <c:v>2481000</c:v>
                </c:pt>
                <c:pt idx="84">
                  <c:v>2325000</c:v>
                </c:pt>
                <c:pt idx="85">
                  <c:v>2587000</c:v>
                </c:pt>
                <c:pt idx="86">
                  <c:v>2394000</c:v>
                </c:pt>
                <c:pt idx="87">
                  <c:v>2365000</c:v>
                </c:pt>
                <c:pt idx="88">
                  <c:v>2237000</c:v>
                </c:pt>
                <c:pt idx="89">
                  <c:v>2407000</c:v>
                </c:pt>
                <c:pt idx="90">
                  <c:v>2334000</c:v>
                </c:pt>
                <c:pt idx="91">
                  <c:v>2281000</c:v>
                </c:pt>
                <c:pt idx="92">
                  <c:v>2185000</c:v>
                </c:pt>
                <c:pt idx="93">
                  <c:v>2404000</c:v>
                </c:pt>
                <c:pt idx="94">
                  <c:v>2380000</c:v>
                </c:pt>
                <c:pt idx="95">
                  <c:v>2288000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10E-4801-AC44-7602DAF9C4B4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8.2039999999999994E-5</c:v>
                </c:pt>
                <c:pt idx="98" formatCode="0.00E+00">
                  <c:v>1.6407999999999999E-4</c:v>
                </c:pt>
                <c:pt idx="99" formatCode="0.00E+00">
                  <c:v>2.0509999999999997E-4</c:v>
                </c:pt>
                <c:pt idx="100" formatCode="0.00E+00">
                  <c:v>2.4611999999999995E-4</c:v>
                </c:pt>
                <c:pt idx="101" formatCode="0.00E+00">
                  <c:v>2.6662999999999996E-4</c:v>
                </c:pt>
                <c:pt idx="102" formatCode="0.00E+00">
                  <c:v>2.8713999999999996E-4</c:v>
                </c:pt>
                <c:pt idx="103" formatCode="0.00E+00">
                  <c:v>3.0764999999999997E-4</c:v>
                </c:pt>
                <c:pt idx="104" formatCode="0.00E+00">
                  <c:v>3.2815999999999998E-4</c:v>
                </c:pt>
                <c:pt idx="105" formatCode="0.00E+00">
                  <c:v>3.4354249999999997E-4</c:v>
                </c:pt>
                <c:pt idx="106" formatCode="0.00E+00">
                  <c:v>3.5892499999999996E-4</c:v>
                </c:pt>
                <c:pt idx="107" formatCode="0.00E+00">
                  <c:v>3.7430749999999995E-4</c:v>
                </c:pt>
                <c:pt idx="108" formatCode="0.00E+00">
                  <c:v>3.8968999999999994E-4</c:v>
                </c:pt>
                <c:pt idx="109" formatCode="0.00E+00">
                  <c:v>4.0507249999999993E-4</c:v>
                </c:pt>
                <c:pt idx="110" formatCode="0.00E+00">
                  <c:v>4.2045499999999992E-4</c:v>
                </c:pt>
                <c:pt idx="111" formatCode="0.00E+00">
                  <c:v>4.3583749999999996E-4</c:v>
                </c:pt>
                <c:pt idx="112" formatCode="0.00E+00">
                  <c:v>4.5121999999999995E-4</c:v>
                </c:pt>
                <c:pt idx="113" formatCode="0.00E+00">
                  <c:v>4.6660249999999994E-4</c:v>
                </c:pt>
                <c:pt idx="114" formatCode="0.00E+00">
                  <c:v>4.8198499999999999E-4</c:v>
                </c:pt>
                <c:pt idx="115" formatCode="0.00E+00">
                  <c:v>4.9736750000000003E-4</c:v>
                </c:pt>
                <c:pt idx="116" formatCode="0.00E+00">
                  <c:v>5.1274999999999997E-4</c:v>
                </c:pt>
                <c:pt idx="117" formatCode="0.00E+00">
                  <c:v>5.281324999999999E-4</c:v>
                </c:pt>
                <c:pt idx="118" formatCode="0.00E+00">
                  <c:v>5.4351499999999995E-4</c:v>
                </c:pt>
                <c:pt idx="119" formatCode="0.00E+00">
                  <c:v>5.5889749999999999E-4</c:v>
                </c:pt>
                <c:pt idx="120" formatCode="0.00E+00">
                  <c:v>5.7427999999999993E-4</c:v>
                </c:pt>
                <c:pt idx="121" formatCode="0.00E+00">
                  <c:v>5.8966249999999987E-4</c:v>
                </c:pt>
                <c:pt idx="122" formatCode="0.00E+00">
                  <c:v>6.0504499999999991E-4</c:v>
                </c:pt>
                <c:pt idx="123" formatCode="0.00E+00">
                  <c:v>6.2042749999999995E-4</c:v>
                </c:pt>
                <c:pt idx="124" formatCode="0.00E+00">
                  <c:v>6.3580999999999989E-4</c:v>
                </c:pt>
                <c:pt idx="125" formatCode="0.00E+00">
                  <c:v>6.5119249999999994E-4</c:v>
                </c:pt>
                <c:pt idx="126" formatCode="0.00E+00">
                  <c:v>6.6657499999999998E-4</c:v>
                </c:pt>
                <c:pt idx="127" formatCode="0.00E+00">
                  <c:v>6.8195749999999992E-4</c:v>
                </c:pt>
                <c:pt idx="128" formatCode="0.00E+00">
                  <c:v>6.9733999999999996E-4</c:v>
                </c:pt>
                <c:pt idx="129" formatCode="0.00E+00">
                  <c:v>7.2810499999999994E-4</c:v>
                </c:pt>
                <c:pt idx="130" formatCode="0.00E+00">
                  <c:v>7.5887000000000003E-4</c:v>
                </c:pt>
                <c:pt idx="131" formatCode="0.00E+00">
                  <c:v>7.8963500000000001E-4</c:v>
                </c:pt>
                <c:pt idx="132" formatCode="0.00E+00">
                  <c:v>8.2039999999999999E-4</c:v>
                </c:pt>
                <c:pt idx="133" formatCode="0.00E+00">
                  <c:v>8.4603749999999996E-4</c:v>
                </c:pt>
                <c:pt idx="134" formatCode="0.00E+00">
                  <c:v>8.7167499999999992E-4</c:v>
                </c:pt>
                <c:pt idx="135" formatCode="0.00E+00">
                  <c:v>8.9731249999999989E-4</c:v>
                </c:pt>
                <c:pt idx="136" formatCode="0.00E+00">
                  <c:v>9.2294999999999996E-4</c:v>
                </c:pt>
                <c:pt idx="137" formatCode="0.00E+00">
                  <c:v>9.74225E-4</c:v>
                </c:pt>
                <c:pt idx="138" formatCode="0.00E+00">
                  <c:v>1.0254999999999999E-3</c:v>
                </c:pt>
                <c:pt idx="139" formatCode="0.00E+00">
                  <c:v>1.0767749999999999E-3</c:v>
                </c:pt>
                <c:pt idx="140" formatCode="0.00E+00">
                  <c:v>1.12805E-3</c:v>
                </c:pt>
                <c:pt idx="141" formatCode="0.00E+00">
                  <c:v>1.1793250000000002E-3</c:v>
                </c:pt>
                <c:pt idx="142" formatCode="0.00E+00">
                  <c:v>1.2306000000000001E-3</c:v>
                </c:pt>
                <c:pt idx="143" formatCode="0.00E+00">
                  <c:v>1.33315E-3</c:v>
                </c:pt>
                <c:pt idx="144" formatCode="0.00E+00">
                  <c:v>1.4357E-3</c:v>
                </c:pt>
                <c:pt idx="145" formatCode="0.00E+00">
                  <c:v>1.5382500000000001E-3</c:v>
                </c:pt>
                <c:pt idx="146" formatCode="0.00E+00">
                  <c:v>1.6408E-3</c:v>
                </c:pt>
                <c:pt idx="147" formatCode="0.00E+00">
                  <c:v>1.8458987500000002E-3</c:v>
                </c:pt>
                <c:pt idx="148" formatCode="0.00E+00">
                  <c:v>2.0509975000000003E-3</c:v>
                </c:pt>
                <c:pt idx="149" formatCode="0.00E+00">
                  <c:v>2.4611950000000002E-3</c:v>
                </c:pt>
                <c:pt idx="150" formatCode="0.00E+00">
                  <c:v>3.28159E-3</c:v>
                </c:pt>
                <c:pt idx="151" formatCode="0.00E+00">
                  <c:v>8.2039799999999996E-3</c:v>
                </c:pt>
                <c:pt idx="152" formatCode="0.00E+00">
                  <c:v>1.6407970000000001E-2</c:v>
                </c:pt>
                <c:pt idx="153" formatCode="0.00E+00">
                  <c:v>3.2815940000000002E-2</c:v>
                </c:pt>
                <c:pt idx="154" formatCode="0.00E+00">
                  <c:v>8.2039840000000003E-2</c:v>
                </c:pt>
                <c:pt idx="155" formatCode="0.00E+00">
                  <c:v>0.16407968000000001</c:v>
                </c:pt>
                <c:pt idx="156" formatCode="0.00E+00">
                  <c:v>0.32815935000000002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1738505.8186263728</c:v>
                </c:pt>
                <c:pt idx="97" formatCode="0.00E+00">
                  <c:v>1740926.8371170431</c:v>
                </c:pt>
                <c:pt idx="98" formatCode="0.00E+00">
                  <c:v>1753806.6534919031</c:v>
                </c:pt>
                <c:pt idx="99" formatCode="0.00E+00">
                  <c:v>1765881.8099215014</c:v>
                </c:pt>
                <c:pt idx="100" formatCode="0.00E+00">
                  <c:v>1782108.659121003</c:v>
                </c:pt>
                <c:pt idx="101" formatCode="0.00E+00">
                  <c:v>1791774.8324015341</c:v>
                </c:pt>
                <c:pt idx="102" formatCode="0.00E+00">
                  <c:v>1802439.7891306118</c:v>
                </c:pt>
                <c:pt idx="103" formatCode="0.00E+00">
                  <c:v>1814056.3126494274</c:v>
                </c:pt>
                <c:pt idx="104" formatCode="0.00E+00">
                  <c:v>1826562.9300653245</c:v>
                </c:pt>
                <c:pt idx="105" formatCode="0.00E+00">
                  <c:v>1836482.9853484109</c:v>
                </c:pt>
                <c:pt idx="106" formatCode="0.00E+00">
                  <c:v>1846827.3223783188</c:v>
                </c:pt>
                <c:pt idx="107" formatCode="0.00E+00">
                  <c:v>1857558.1982809841</c:v>
                </c:pt>
                <c:pt idx="108" formatCode="0.00E+00">
                  <c:v>1868635.7591516539</c:v>
                </c:pt>
                <c:pt idx="109" formatCode="0.00E+00">
                  <c:v>1880018.625525852</c:v>
                </c:pt>
                <c:pt idx="110" formatCode="0.00E+00">
                  <c:v>1891664.4711192898</c:v>
                </c:pt>
                <c:pt idx="111" formatCode="0.00E+00">
                  <c:v>1903530.5819347263</c:v>
                </c:pt>
                <c:pt idx="112" formatCode="0.00E+00">
                  <c:v>1915574.3843214102</c:v>
                </c:pt>
                <c:pt idx="113" formatCode="0.00E+00">
                  <c:v>1927753.9324000073</c:v>
                </c:pt>
                <c:pt idx="114" formatCode="0.00E+00">
                  <c:v>1940028.3473065242</c:v>
                </c:pt>
                <c:pt idx="115" formatCode="0.00E+00">
                  <c:v>1952358.2028388535</c:v>
                </c:pt>
                <c:pt idx="116" formatCode="0.00E+00">
                  <c:v>1964705.8541958639</c:v>
                </c:pt>
                <c:pt idx="117" formatCode="0.00E+00">
                  <c:v>1977035.7084849898</c:v>
                </c:pt>
                <c:pt idx="118" formatCode="0.00E+00">
                  <c:v>1989314.4374642</c:v>
                </c:pt>
                <c:pt idx="119" formatCode="0.00E+00">
                  <c:v>2001511.1345245671</c:v>
                </c:pt>
                <c:pt idx="120" formatCode="0.00E+00">
                  <c:v>2013597.4191790682</c:v>
                </c:pt>
                <c:pt idx="121" formatCode="0.00E+00">
                  <c:v>2025547.4932904178</c:v>
                </c:pt>
                <c:pt idx="122" formatCode="0.00E+00">
                  <c:v>2037338.1539516081</c:v>
                </c:pt>
                <c:pt idx="123" formatCode="0.00E+00">
                  <c:v>2048948.7683468161</c:v>
                </c:pt>
                <c:pt idx="124" formatCode="0.00E+00">
                  <c:v>2060361.2160965463</c:v>
                </c:pt>
                <c:pt idx="125" formatCode="0.00E+00">
                  <c:v>2071559.8045644371</c:v>
                </c:pt>
                <c:pt idx="126" formatCode="0.00E+00">
                  <c:v>2082531.1624119624</c:v>
                </c:pt>
                <c:pt idx="127" formatCode="0.00E+00">
                  <c:v>2093264.1163692321</c:v>
                </c:pt>
                <c:pt idx="128" formatCode="0.00E+00">
                  <c:v>2103749.5557811637</c:v>
                </c:pt>
                <c:pt idx="129" formatCode="0.00E+00">
                  <c:v>2123950.8953639888</c:v>
                </c:pt>
                <c:pt idx="130" formatCode="0.00E+00">
                  <c:v>2143098.0026686052</c:v>
                </c:pt>
                <c:pt idx="131" formatCode="0.00E+00">
                  <c:v>2161177.2912852</c:v>
                </c:pt>
                <c:pt idx="132" formatCode="0.00E+00">
                  <c:v>2178194.2252429132</c:v>
                </c:pt>
                <c:pt idx="133" formatCode="0.00E+00">
                  <c:v>2191577.8083873498</c:v>
                </c:pt>
                <c:pt idx="134" formatCode="0.00E+00">
                  <c:v>2204255.4645483834</c:v>
                </c:pt>
                <c:pt idx="135" formatCode="0.00E+00">
                  <c:v>2216249.1966523239</c:v>
                </c:pt>
                <c:pt idx="136" formatCode="0.00E+00">
                  <c:v>2227584.0304451068</c:v>
                </c:pt>
                <c:pt idx="137" formatCode="0.00E+00">
                  <c:v>2248386.7895565769</c:v>
                </c:pt>
                <c:pt idx="138" formatCode="0.00E+00">
                  <c:v>2266892.7927758736</c:v>
                </c:pt>
                <c:pt idx="139" formatCode="0.00E+00">
                  <c:v>2283334.6628763853</c:v>
                </c:pt>
                <c:pt idx="140" formatCode="0.00E+00">
                  <c:v>2297936.8591100704</c:v>
                </c:pt>
                <c:pt idx="141" formatCode="0.00E+00">
                  <c:v>2310908.9199246061</c:v>
                </c:pt>
                <c:pt idx="142" formatCode="0.00E+00">
                  <c:v>2322442.126110597</c:v>
                </c:pt>
                <c:pt idx="143" formatCode="0.00E+00">
                  <c:v>2341860.5993328993</c:v>
                </c:pt>
                <c:pt idx="144" formatCode="0.00E+00">
                  <c:v>2357345.7544810669</c:v>
                </c:pt>
                <c:pt idx="145" formatCode="0.00E+00">
                  <c:v>2369788.6427703993</c:v>
                </c:pt>
                <c:pt idx="146" formatCode="0.00E+00">
                  <c:v>2379869.04484028</c:v>
                </c:pt>
                <c:pt idx="147" formatCode="0.00E+00">
                  <c:v>2394885.4322646656</c:v>
                </c:pt>
                <c:pt idx="148" formatCode="0.00E+00">
                  <c:v>2405223.7407843606</c:v>
                </c:pt>
                <c:pt idx="149" formatCode="0.00E+00">
                  <c:v>2417888.9552662051</c:v>
                </c:pt>
                <c:pt idx="150" formatCode="0.00E+00">
                  <c:v>2429061.5826987275</c:v>
                </c:pt>
                <c:pt idx="151" formatCode="0.00E+00">
                  <c:v>2438086.104118573</c:v>
                </c:pt>
                <c:pt idx="152" formatCode="0.00E+00">
                  <c:v>2438806.7701163623</c:v>
                </c:pt>
                <c:pt idx="153" formatCode="0.00E+00">
                  <c:v>2438918.8284853403</c:v>
                </c:pt>
                <c:pt idx="154" formatCode="0.00E+00">
                  <c:v>2438937.6785406168</c:v>
                </c:pt>
                <c:pt idx="155" formatCode="0.00E+00">
                  <c:v>2438939.1629371401</c:v>
                </c:pt>
                <c:pt idx="156" formatCode="0.00E+00">
                  <c:v>2438939.3934766953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10E-4801-AC44-7602DAF9C4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85399695"/>
        <c:axId val="1"/>
      </c:scatterChart>
      <c:valAx>
        <c:axId val="1985399695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  <c:majorUnit val="10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985399695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6.0916201233168356E-2"/>
          <c:w val="0.68009217477419914"/>
          <c:h val="0.82357967898913365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1.6407999999999999E-4</c:v>
                </c:pt>
                <c:pt idx="9">
                  <c:v>1.6407999999999999E-4</c:v>
                </c:pt>
                <c:pt idx="10">
                  <c:v>1.6407999999999999E-4</c:v>
                </c:pt>
                <c:pt idx="11">
                  <c:v>1.6407999999999999E-4</c:v>
                </c:pt>
                <c:pt idx="12">
                  <c:v>1.6407999999999999E-4</c:v>
                </c:pt>
                <c:pt idx="13">
                  <c:v>1.6407999999999999E-4</c:v>
                </c:pt>
                <c:pt idx="14">
                  <c:v>1.6407999999999999E-4</c:v>
                </c:pt>
                <c:pt idx="15">
                  <c:v>1.6407999999999999E-4</c:v>
                </c:pt>
                <c:pt idx="16">
                  <c:v>3.2815999999999998E-4</c:v>
                </c:pt>
                <c:pt idx="17">
                  <c:v>3.2815999999999998E-4</c:v>
                </c:pt>
                <c:pt idx="18">
                  <c:v>3.2815999999999998E-4</c:v>
                </c:pt>
                <c:pt idx="19">
                  <c:v>3.2815999999999998E-4</c:v>
                </c:pt>
                <c:pt idx="20">
                  <c:v>3.2815999999999998E-4</c:v>
                </c:pt>
                <c:pt idx="21">
                  <c:v>3.2815999999999998E-4</c:v>
                </c:pt>
                <c:pt idx="22">
                  <c:v>3.2815999999999998E-4</c:v>
                </c:pt>
                <c:pt idx="23">
                  <c:v>3.2815999999999998E-4</c:v>
                </c:pt>
                <c:pt idx="24">
                  <c:v>8.2039999999999999E-4</c:v>
                </c:pt>
                <c:pt idx="25">
                  <c:v>8.2039999999999999E-4</c:v>
                </c:pt>
                <c:pt idx="26">
                  <c:v>8.2039999999999999E-4</c:v>
                </c:pt>
                <c:pt idx="27">
                  <c:v>8.2039999999999999E-4</c:v>
                </c:pt>
                <c:pt idx="28">
                  <c:v>8.2039999999999999E-4</c:v>
                </c:pt>
                <c:pt idx="29">
                  <c:v>8.2039999999999999E-4</c:v>
                </c:pt>
                <c:pt idx="30">
                  <c:v>8.2039999999999999E-4</c:v>
                </c:pt>
                <c:pt idx="31">
                  <c:v>8.2039999999999999E-4</c:v>
                </c:pt>
                <c:pt idx="32">
                  <c:v>1.6408E-3</c:v>
                </c:pt>
                <c:pt idx="33">
                  <c:v>1.6408E-3</c:v>
                </c:pt>
                <c:pt idx="34">
                  <c:v>1.6408E-3</c:v>
                </c:pt>
                <c:pt idx="35">
                  <c:v>1.6408E-3</c:v>
                </c:pt>
                <c:pt idx="36">
                  <c:v>1.6408E-3</c:v>
                </c:pt>
                <c:pt idx="37">
                  <c:v>1.6408E-3</c:v>
                </c:pt>
                <c:pt idx="38">
                  <c:v>1.6408E-3</c:v>
                </c:pt>
                <c:pt idx="39">
                  <c:v>1.6408E-3</c:v>
                </c:pt>
                <c:pt idx="40">
                  <c:v>3.28159E-3</c:v>
                </c:pt>
                <c:pt idx="41">
                  <c:v>3.28159E-3</c:v>
                </c:pt>
                <c:pt idx="42">
                  <c:v>3.28159E-3</c:v>
                </c:pt>
                <c:pt idx="43">
                  <c:v>3.28159E-3</c:v>
                </c:pt>
                <c:pt idx="44">
                  <c:v>3.28159E-3</c:v>
                </c:pt>
                <c:pt idx="45">
                  <c:v>3.28159E-3</c:v>
                </c:pt>
                <c:pt idx="46">
                  <c:v>3.28159E-3</c:v>
                </c:pt>
                <c:pt idx="47">
                  <c:v>3.28159E-3</c:v>
                </c:pt>
                <c:pt idx="48">
                  <c:v>8.2039799999999996E-3</c:v>
                </c:pt>
                <c:pt idx="49">
                  <c:v>8.2039799999999996E-3</c:v>
                </c:pt>
                <c:pt idx="50">
                  <c:v>8.2039799999999996E-3</c:v>
                </c:pt>
                <c:pt idx="51">
                  <c:v>8.2039799999999996E-3</c:v>
                </c:pt>
                <c:pt idx="52">
                  <c:v>8.2039799999999996E-3</c:v>
                </c:pt>
                <c:pt idx="53">
                  <c:v>8.2039799999999996E-3</c:v>
                </c:pt>
                <c:pt idx="54">
                  <c:v>8.2039799999999996E-3</c:v>
                </c:pt>
                <c:pt idx="55">
                  <c:v>8.2039799999999996E-3</c:v>
                </c:pt>
                <c:pt idx="56">
                  <c:v>1.6407970000000001E-2</c:v>
                </c:pt>
                <c:pt idx="57">
                  <c:v>1.6407970000000001E-2</c:v>
                </c:pt>
                <c:pt idx="58">
                  <c:v>1.6407970000000001E-2</c:v>
                </c:pt>
                <c:pt idx="59">
                  <c:v>1.6407970000000001E-2</c:v>
                </c:pt>
                <c:pt idx="60">
                  <c:v>1.6407970000000001E-2</c:v>
                </c:pt>
                <c:pt idx="61">
                  <c:v>1.6407970000000001E-2</c:v>
                </c:pt>
                <c:pt idx="62">
                  <c:v>1.6407970000000001E-2</c:v>
                </c:pt>
                <c:pt idx="63">
                  <c:v>1.6407970000000001E-2</c:v>
                </c:pt>
                <c:pt idx="64">
                  <c:v>3.2815940000000002E-2</c:v>
                </c:pt>
                <c:pt idx="65">
                  <c:v>3.2815940000000002E-2</c:v>
                </c:pt>
                <c:pt idx="66">
                  <c:v>3.2815940000000002E-2</c:v>
                </c:pt>
                <c:pt idx="67">
                  <c:v>3.2815940000000002E-2</c:v>
                </c:pt>
                <c:pt idx="68">
                  <c:v>3.2815940000000002E-2</c:v>
                </c:pt>
                <c:pt idx="69">
                  <c:v>3.2815940000000002E-2</c:v>
                </c:pt>
                <c:pt idx="70">
                  <c:v>3.2815940000000002E-2</c:v>
                </c:pt>
                <c:pt idx="71">
                  <c:v>3.2815940000000002E-2</c:v>
                </c:pt>
                <c:pt idx="72">
                  <c:v>8.2039840000000003E-2</c:v>
                </c:pt>
                <c:pt idx="73">
                  <c:v>8.2039840000000003E-2</c:v>
                </c:pt>
                <c:pt idx="74">
                  <c:v>8.2039840000000003E-2</c:v>
                </c:pt>
                <c:pt idx="75">
                  <c:v>8.2039840000000003E-2</c:v>
                </c:pt>
                <c:pt idx="76">
                  <c:v>8.2039840000000003E-2</c:v>
                </c:pt>
                <c:pt idx="77">
                  <c:v>8.2039840000000003E-2</c:v>
                </c:pt>
                <c:pt idx="78">
                  <c:v>8.2039840000000003E-2</c:v>
                </c:pt>
                <c:pt idx="79">
                  <c:v>8.2039840000000003E-2</c:v>
                </c:pt>
                <c:pt idx="80">
                  <c:v>0.16407968000000001</c:v>
                </c:pt>
                <c:pt idx="81">
                  <c:v>0.16407968000000001</c:v>
                </c:pt>
                <c:pt idx="82">
                  <c:v>0.16407968000000001</c:v>
                </c:pt>
                <c:pt idx="83">
                  <c:v>0.16407968000000001</c:v>
                </c:pt>
                <c:pt idx="84">
                  <c:v>0.16407968000000001</c:v>
                </c:pt>
                <c:pt idx="85">
                  <c:v>0.16407968000000001</c:v>
                </c:pt>
                <c:pt idx="86">
                  <c:v>0.16407968000000001</c:v>
                </c:pt>
                <c:pt idx="87">
                  <c:v>0.16407968000000001</c:v>
                </c:pt>
                <c:pt idx="88">
                  <c:v>0.32815935000000002</c:v>
                </c:pt>
                <c:pt idx="89">
                  <c:v>0.32815935000000002</c:v>
                </c:pt>
                <c:pt idx="90">
                  <c:v>0.32815935000000002</c:v>
                </c:pt>
                <c:pt idx="91">
                  <c:v>0.32815935000000002</c:v>
                </c:pt>
                <c:pt idx="92">
                  <c:v>0.32815935000000002</c:v>
                </c:pt>
                <c:pt idx="93">
                  <c:v>0.32815935000000002</c:v>
                </c:pt>
                <c:pt idx="94">
                  <c:v>0.32815935000000002</c:v>
                </c:pt>
                <c:pt idx="95">
                  <c:v>0.32815935000000002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2046000</c:v>
                </c:pt>
                <c:pt idx="1">
                  <c:v>2202000</c:v>
                </c:pt>
                <c:pt idx="2">
                  <c:v>2411000</c:v>
                </c:pt>
                <c:pt idx="3">
                  <c:v>1736000</c:v>
                </c:pt>
                <c:pt idx="4">
                  <c:v>2192000</c:v>
                </c:pt>
                <c:pt idx="5">
                  <c:v>1859000</c:v>
                </c:pt>
                <c:pt idx="6">
                  <c:v>1870000</c:v>
                </c:pt>
                <c:pt idx="7">
                  <c:v>1559000</c:v>
                </c:pt>
                <c:pt idx="8">
                  <c:v>1548000</c:v>
                </c:pt>
                <c:pt idx="9">
                  <c:v>1584000</c:v>
                </c:pt>
                <c:pt idx="10">
                  <c:v>1618000</c:v>
                </c:pt>
                <c:pt idx="11">
                  <c:v>1381000</c:v>
                </c:pt>
                <c:pt idx="12">
                  <c:v>1287000</c:v>
                </c:pt>
                <c:pt idx="13">
                  <c:v>1425000</c:v>
                </c:pt>
                <c:pt idx="14">
                  <c:v>1307000</c:v>
                </c:pt>
                <c:pt idx="15">
                  <c:v>1255000</c:v>
                </c:pt>
                <c:pt idx="16">
                  <c:v>2242000</c:v>
                </c:pt>
                <c:pt idx="17">
                  <c:v>2169000</c:v>
                </c:pt>
                <c:pt idx="18">
                  <c:v>1814000</c:v>
                </c:pt>
                <c:pt idx="19">
                  <c:v>1713000</c:v>
                </c:pt>
                <c:pt idx="20">
                  <c:v>1797000</c:v>
                </c:pt>
                <c:pt idx="21">
                  <c:v>1727000</c:v>
                </c:pt>
                <c:pt idx="22">
                  <c:v>2252000</c:v>
                </c:pt>
                <c:pt idx="23">
                  <c:v>2125000</c:v>
                </c:pt>
                <c:pt idx="24">
                  <c:v>2145000</c:v>
                </c:pt>
                <c:pt idx="25">
                  <c:v>2008000</c:v>
                </c:pt>
                <c:pt idx="26">
                  <c:v>1970000</c:v>
                </c:pt>
                <c:pt idx="27">
                  <c:v>2290000</c:v>
                </c:pt>
                <c:pt idx="28">
                  <c:v>2290000</c:v>
                </c:pt>
                <c:pt idx="29">
                  <c:v>1962000</c:v>
                </c:pt>
                <c:pt idx="30">
                  <c:v>1754000</c:v>
                </c:pt>
                <c:pt idx="31">
                  <c:v>2440000</c:v>
                </c:pt>
                <c:pt idx="32">
                  <c:v>2333000</c:v>
                </c:pt>
                <c:pt idx="33">
                  <c:v>2328000</c:v>
                </c:pt>
                <c:pt idx="34">
                  <c:v>2270000</c:v>
                </c:pt>
                <c:pt idx="35">
                  <c:v>2425000</c:v>
                </c:pt>
                <c:pt idx="36">
                  <c:v>2381000</c:v>
                </c:pt>
                <c:pt idx="37">
                  <c:v>2443000</c:v>
                </c:pt>
                <c:pt idx="38">
                  <c:v>2477000</c:v>
                </c:pt>
                <c:pt idx="39">
                  <c:v>2481000</c:v>
                </c:pt>
                <c:pt idx="40">
                  <c:v>2420000</c:v>
                </c:pt>
                <c:pt idx="41">
                  <c:v>2255000</c:v>
                </c:pt>
                <c:pt idx="42">
                  <c:v>2536000</c:v>
                </c:pt>
                <c:pt idx="43">
                  <c:v>2674000</c:v>
                </c:pt>
                <c:pt idx="44">
                  <c:v>2285000</c:v>
                </c:pt>
                <c:pt idx="45">
                  <c:v>2374000</c:v>
                </c:pt>
                <c:pt idx="46">
                  <c:v>2517000</c:v>
                </c:pt>
                <c:pt idx="47">
                  <c:v>2740000</c:v>
                </c:pt>
                <c:pt idx="48">
                  <c:v>2416000</c:v>
                </c:pt>
                <c:pt idx="49">
                  <c:v>2080000</c:v>
                </c:pt>
                <c:pt idx="50">
                  <c:v>2217000</c:v>
                </c:pt>
                <c:pt idx="51">
                  <c:v>2224000</c:v>
                </c:pt>
                <c:pt idx="52">
                  <c:v>2257000</c:v>
                </c:pt>
                <c:pt idx="53">
                  <c:v>2405000</c:v>
                </c:pt>
                <c:pt idx="54">
                  <c:v>2711000</c:v>
                </c:pt>
                <c:pt idx="55">
                  <c:v>2711000</c:v>
                </c:pt>
                <c:pt idx="56">
                  <c:v>2252000</c:v>
                </c:pt>
                <c:pt idx="57">
                  <c:v>2405000</c:v>
                </c:pt>
                <c:pt idx="58">
                  <c:v>2517000</c:v>
                </c:pt>
                <c:pt idx="59">
                  <c:v>2349000</c:v>
                </c:pt>
                <c:pt idx="60">
                  <c:v>2540000</c:v>
                </c:pt>
                <c:pt idx="61">
                  <c:v>2659000</c:v>
                </c:pt>
                <c:pt idx="62">
                  <c:v>2351000</c:v>
                </c:pt>
                <c:pt idx="63">
                  <c:v>2507000</c:v>
                </c:pt>
                <c:pt idx="64">
                  <c:v>2334000</c:v>
                </c:pt>
                <c:pt idx="65">
                  <c:v>2276000</c:v>
                </c:pt>
                <c:pt idx="66">
                  <c:v>2356000</c:v>
                </c:pt>
                <c:pt idx="67">
                  <c:v>2377000</c:v>
                </c:pt>
                <c:pt idx="68">
                  <c:v>2315000</c:v>
                </c:pt>
                <c:pt idx="69">
                  <c:v>2515000</c:v>
                </c:pt>
                <c:pt idx="70">
                  <c:v>2485000</c:v>
                </c:pt>
                <c:pt idx="71">
                  <c:v>2240000</c:v>
                </c:pt>
                <c:pt idx="72">
                  <c:v>2161000</c:v>
                </c:pt>
                <c:pt idx="73">
                  <c:v>2068000</c:v>
                </c:pt>
                <c:pt idx="74">
                  <c:v>2385000</c:v>
                </c:pt>
                <c:pt idx="75">
                  <c:v>2389000</c:v>
                </c:pt>
                <c:pt idx="76">
                  <c:v>2561000</c:v>
                </c:pt>
                <c:pt idx="77">
                  <c:v>2448000</c:v>
                </c:pt>
                <c:pt idx="78">
                  <c:v>2282000</c:v>
                </c:pt>
                <c:pt idx="79">
                  <c:v>2280000</c:v>
                </c:pt>
                <c:pt idx="80">
                  <c:v>2082000</c:v>
                </c:pt>
                <c:pt idx="81">
                  <c:v>2209000</c:v>
                </c:pt>
                <c:pt idx="82">
                  <c:v>2298000</c:v>
                </c:pt>
                <c:pt idx="83">
                  <c:v>2383000</c:v>
                </c:pt>
                <c:pt idx="84">
                  <c:v>2261000</c:v>
                </c:pt>
                <c:pt idx="85">
                  <c:v>2398000</c:v>
                </c:pt>
                <c:pt idx="86">
                  <c:v>2332000</c:v>
                </c:pt>
                <c:pt idx="87">
                  <c:v>2326000</c:v>
                </c:pt>
                <c:pt idx="88">
                  <c:v>2175000</c:v>
                </c:pt>
                <c:pt idx="89">
                  <c:v>2287000</c:v>
                </c:pt>
                <c:pt idx="90">
                  <c:v>2243000</c:v>
                </c:pt>
                <c:pt idx="91">
                  <c:v>2189000</c:v>
                </c:pt>
                <c:pt idx="92">
                  <c:v>2135000</c:v>
                </c:pt>
                <c:pt idx="93">
                  <c:v>2298000</c:v>
                </c:pt>
                <c:pt idx="94">
                  <c:v>2294000</c:v>
                </c:pt>
                <c:pt idx="95">
                  <c:v>2297000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335-4D15-A62B-E8E503C51451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8.2039999999999994E-5</c:v>
                </c:pt>
                <c:pt idx="98" formatCode="0.00E+00">
                  <c:v>1.6407999999999999E-4</c:v>
                </c:pt>
                <c:pt idx="99" formatCode="0.00E+00">
                  <c:v>2.0509999999999997E-4</c:v>
                </c:pt>
                <c:pt idx="100" formatCode="0.00E+00">
                  <c:v>2.4611999999999995E-4</c:v>
                </c:pt>
                <c:pt idx="101" formatCode="0.00E+00">
                  <c:v>2.6662999999999996E-4</c:v>
                </c:pt>
                <c:pt idx="102" formatCode="0.00E+00">
                  <c:v>2.8713999999999996E-4</c:v>
                </c:pt>
                <c:pt idx="103" formatCode="0.00E+00">
                  <c:v>3.0764999999999997E-4</c:v>
                </c:pt>
                <c:pt idx="104" formatCode="0.00E+00">
                  <c:v>3.2815999999999998E-4</c:v>
                </c:pt>
                <c:pt idx="105" formatCode="0.00E+00">
                  <c:v>3.4354249999999997E-4</c:v>
                </c:pt>
                <c:pt idx="106" formatCode="0.00E+00">
                  <c:v>3.5892499999999996E-4</c:v>
                </c:pt>
                <c:pt idx="107" formatCode="0.00E+00">
                  <c:v>3.7430749999999995E-4</c:v>
                </c:pt>
                <c:pt idx="108" formatCode="0.00E+00">
                  <c:v>3.8968999999999994E-4</c:v>
                </c:pt>
                <c:pt idx="109" formatCode="0.00E+00">
                  <c:v>4.0507249999999993E-4</c:v>
                </c:pt>
                <c:pt idx="110" formatCode="0.00E+00">
                  <c:v>4.2045499999999992E-4</c:v>
                </c:pt>
                <c:pt idx="111" formatCode="0.00E+00">
                  <c:v>4.3583749999999996E-4</c:v>
                </c:pt>
                <c:pt idx="112" formatCode="0.00E+00">
                  <c:v>4.5121999999999995E-4</c:v>
                </c:pt>
                <c:pt idx="113" formatCode="0.00E+00">
                  <c:v>4.6660249999999994E-4</c:v>
                </c:pt>
                <c:pt idx="114" formatCode="0.00E+00">
                  <c:v>4.8198499999999999E-4</c:v>
                </c:pt>
                <c:pt idx="115" formatCode="0.00E+00">
                  <c:v>4.9736750000000003E-4</c:v>
                </c:pt>
                <c:pt idx="116" formatCode="0.00E+00">
                  <c:v>5.1274999999999997E-4</c:v>
                </c:pt>
                <c:pt idx="117" formatCode="0.00E+00">
                  <c:v>5.281324999999999E-4</c:v>
                </c:pt>
                <c:pt idx="118" formatCode="0.00E+00">
                  <c:v>5.4351499999999995E-4</c:v>
                </c:pt>
                <c:pt idx="119" formatCode="0.00E+00">
                  <c:v>5.5889749999999999E-4</c:v>
                </c:pt>
                <c:pt idx="120" formatCode="0.00E+00">
                  <c:v>5.7427999999999993E-4</c:v>
                </c:pt>
                <c:pt idx="121" formatCode="0.00E+00">
                  <c:v>5.8966249999999987E-4</c:v>
                </c:pt>
                <c:pt idx="122" formatCode="0.00E+00">
                  <c:v>6.0504499999999991E-4</c:v>
                </c:pt>
                <c:pt idx="123" formatCode="0.00E+00">
                  <c:v>6.2042749999999995E-4</c:v>
                </c:pt>
                <c:pt idx="124" formatCode="0.00E+00">
                  <c:v>6.3580999999999989E-4</c:v>
                </c:pt>
                <c:pt idx="125" formatCode="0.00E+00">
                  <c:v>6.6657499999999998E-4</c:v>
                </c:pt>
                <c:pt idx="126" formatCode="0.00E+00">
                  <c:v>6.9733999999999996E-4</c:v>
                </c:pt>
                <c:pt idx="127" formatCode="0.00E+00">
                  <c:v>7.2810499999999994E-4</c:v>
                </c:pt>
                <c:pt idx="128" formatCode="0.00E+00">
                  <c:v>7.5887000000000003E-4</c:v>
                </c:pt>
                <c:pt idx="129" formatCode="0.00E+00">
                  <c:v>7.8963500000000001E-4</c:v>
                </c:pt>
                <c:pt idx="130" formatCode="0.00E+00">
                  <c:v>8.2039999999999999E-4</c:v>
                </c:pt>
                <c:pt idx="131" formatCode="0.00E+00">
                  <c:v>8.4603749999999996E-4</c:v>
                </c:pt>
                <c:pt idx="132" formatCode="0.00E+00">
                  <c:v>8.7167499999999992E-4</c:v>
                </c:pt>
                <c:pt idx="133" formatCode="0.00E+00">
                  <c:v>9.2294999999999996E-4</c:v>
                </c:pt>
                <c:pt idx="134" formatCode="0.00E+00">
                  <c:v>9.74225E-4</c:v>
                </c:pt>
                <c:pt idx="135" formatCode="0.00E+00">
                  <c:v>1.0254999999999999E-3</c:v>
                </c:pt>
                <c:pt idx="136" formatCode="0.00E+00">
                  <c:v>1.0767749999999999E-3</c:v>
                </c:pt>
                <c:pt idx="137" formatCode="0.00E+00">
                  <c:v>1.12805E-3</c:v>
                </c:pt>
                <c:pt idx="138" formatCode="0.00E+00">
                  <c:v>1.2306000000000001E-3</c:v>
                </c:pt>
                <c:pt idx="139" formatCode="0.00E+00">
                  <c:v>1.33315E-3</c:v>
                </c:pt>
                <c:pt idx="140" formatCode="0.00E+00">
                  <c:v>1.4357E-3</c:v>
                </c:pt>
                <c:pt idx="141" formatCode="0.00E+00">
                  <c:v>1.6408E-3</c:v>
                </c:pt>
                <c:pt idx="142" formatCode="0.00E+00">
                  <c:v>2.0509975000000003E-3</c:v>
                </c:pt>
                <c:pt idx="143" formatCode="0.00E+00">
                  <c:v>2.4611950000000002E-3</c:v>
                </c:pt>
                <c:pt idx="144" formatCode="0.00E+00">
                  <c:v>3.28159E-3</c:v>
                </c:pt>
                <c:pt idx="145" formatCode="0.00E+00">
                  <c:v>8.2039799999999996E-3</c:v>
                </c:pt>
                <c:pt idx="146" formatCode="0.00E+00">
                  <c:v>1.6407970000000001E-2</c:v>
                </c:pt>
                <c:pt idx="147" formatCode="0.00E+00">
                  <c:v>3.2815940000000002E-2</c:v>
                </c:pt>
                <c:pt idx="148" formatCode="0.00E+00">
                  <c:v>8.2039840000000003E-2</c:v>
                </c:pt>
                <c:pt idx="149" formatCode="0.00E+00">
                  <c:v>0.16407968000000001</c:v>
                </c:pt>
                <c:pt idx="150" formatCode="0.00E+00">
                  <c:v>0.32815935000000002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1752999.3007552363</c:v>
                </c:pt>
                <c:pt idx="97" formatCode="0.00E+00">
                  <c:v>1754874.66598615</c:v>
                </c:pt>
                <c:pt idx="98" formatCode="0.00E+00">
                  <c:v>1766344.4821748543</c:v>
                </c:pt>
                <c:pt idx="99" formatCode="0.00E+00">
                  <c:v>1777770.7632976398</c:v>
                </c:pt>
                <c:pt idx="100" formatCode="0.00E+00">
                  <c:v>1793587.6260982617</c:v>
                </c:pt>
                <c:pt idx="101" formatCode="0.00E+00">
                  <c:v>1803165.0112922811</c:v>
                </c:pt>
                <c:pt idx="102" formatCode="0.00E+00">
                  <c:v>1813822.0074225422</c:v>
                </c:pt>
                <c:pt idx="103" formatCode="0.00E+00">
                  <c:v>1825506.6402779263</c:v>
                </c:pt>
                <c:pt idx="104" formatCode="0.00E+00">
                  <c:v>1838147.1299998814</c:v>
                </c:pt>
                <c:pt idx="105" formatCode="0.00E+00">
                  <c:v>1848201.7583556843</c:v>
                </c:pt>
                <c:pt idx="106" formatCode="0.00E+00">
                  <c:v>1858701.2645983251</c:v>
                </c:pt>
                <c:pt idx="107" formatCode="0.00E+00">
                  <c:v>1869599.0008660299</c:v>
                </c:pt>
                <c:pt idx="108" formatCode="0.00E+00">
                  <c:v>1880845.5249659326</c:v>
                </c:pt>
                <c:pt idx="109" formatCode="0.00E+00">
                  <c:v>1892389.4938216559</c:v>
                </c:pt>
                <c:pt idx="110" formatCode="0.00E+00">
                  <c:v>1904178.5467434998</c:v>
                </c:pt>
                <c:pt idx="111" formatCode="0.00E+00">
                  <c:v>1916160.1530446087</c:v>
                </c:pt>
                <c:pt idx="112" formatCode="0.00E+00">
                  <c:v>1928282.4018937126</c:v>
                </c:pt>
                <c:pt idx="113" formatCode="0.00E+00">
                  <c:v>1940494.7164664066</c:v>
                </c:pt>
                <c:pt idx="114" formatCode="0.00E+00">
                  <c:v>1952748.4790847378</c:v>
                </c:pt>
                <c:pt idx="115" formatCode="0.00E+00">
                  <c:v>1964997.5587818907</c:v>
                </c:pt>
                <c:pt idx="116" formatCode="0.00E+00">
                  <c:v>1977198.737295954</c:v>
                </c:pt>
                <c:pt idx="117" formatCode="0.00E+00">
                  <c:v>1989312.0336428829</c:v>
                </c:pt>
                <c:pt idx="118" formatCode="0.00E+00">
                  <c:v>2001300.9309707689</c:v>
                </c:pt>
                <c:pt idx="119" formatCode="0.00E+00">
                  <c:v>2013132.5122525287</c:v>
                </c:pt>
                <c:pt idx="120" formatCode="0.00E+00">
                  <c:v>2024777.5134942564</c:v>
                </c:pt>
                <c:pt idx="121" formatCode="0.00E+00">
                  <c:v>2036210.3045389997</c:v>
                </c:pt>
                <c:pt idx="122" formatCode="0.00E+00">
                  <c:v>2047408.8082901179</c:v>
                </c:pt>
                <c:pt idx="123" formatCode="0.00E+00">
                  <c:v>2058354.3693528459</c:v>
                </c:pt>
                <c:pt idx="124" formatCode="0.00E+00">
                  <c:v>2069031.5828012</c:v>
                </c:pt>
                <c:pt idx="125" formatCode="0.00E+00">
                  <c:v>2089534.3725411533</c:v>
                </c:pt>
                <c:pt idx="126" formatCode="0.00E+00">
                  <c:v>2108850.8548142854</c:v>
                </c:pt>
                <c:pt idx="127" formatCode="0.00E+00">
                  <c:v>2126952.3650622219</c:v>
                </c:pt>
                <c:pt idx="128" formatCode="0.00E+00">
                  <c:v>2143840.3754130513</c:v>
                </c:pt>
                <c:pt idx="129" formatCode="0.00E+00">
                  <c:v>2159539.4819857632</c:v>
                </c:pt>
                <c:pt idx="130" formatCode="0.00E+00">
                  <c:v>2174091.2137167379</c:v>
                </c:pt>
                <c:pt idx="131" formatCode="0.00E+00">
                  <c:v>2185379.3408127427</c:v>
                </c:pt>
                <c:pt idx="132" formatCode="0.00E+00">
                  <c:v>2195942.4117263327</c:v>
                </c:pt>
                <c:pt idx="133" formatCode="0.00E+00">
                  <c:v>2215042.7660685517</c:v>
                </c:pt>
                <c:pt idx="134" formatCode="0.00E+00">
                  <c:v>2231696.7216267129</c:v>
                </c:pt>
                <c:pt idx="135" formatCode="0.00E+00">
                  <c:v>2246202.6083111255</c:v>
                </c:pt>
                <c:pt idx="136" formatCode="0.00E+00">
                  <c:v>2258838.5121961432</c:v>
                </c:pt>
                <c:pt idx="137" formatCode="0.00E+00">
                  <c:v>2269855.5424366589</c:v>
                </c:pt>
                <c:pt idx="138" formatCode="0.00E+00">
                  <c:v>2287892.7181055513</c:v>
                </c:pt>
                <c:pt idx="139" formatCode="0.00E+00">
                  <c:v>2301762.2933925996</c:v>
                </c:pt>
                <c:pt idx="140" formatCode="0.00E+00">
                  <c:v>2312535.5594965136</c:v>
                </c:pt>
                <c:pt idx="141" formatCode="0.00E+00">
                  <c:v>2327708.3055814519</c:v>
                </c:pt>
                <c:pt idx="142" formatCode="0.00E+00">
                  <c:v>2343967.8344734372</c:v>
                </c:pt>
                <c:pt idx="143" formatCode="0.00E+00">
                  <c:v>2351676.7517048041</c:v>
                </c:pt>
                <c:pt idx="144" formatCode="0.00E+00">
                  <c:v>2358146.5335983629</c:v>
                </c:pt>
                <c:pt idx="145" formatCode="0.00E+00">
                  <c:v>2362936.5287293871</c:v>
                </c:pt>
                <c:pt idx="146" formatCode="0.00E+00">
                  <c:v>2363263.7861797982</c:v>
                </c:pt>
                <c:pt idx="147" formatCode="0.00E+00">
                  <c:v>2363308.935376775</c:v>
                </c:pt>
                <c:pt idx="148" formatCode="0.00E+00">
                  <c:v>2363315.6305378601</c:v>
                </c:pt>
                <c:pt idx="149" formatCode="0.00E+00">
                  <c:v>2363316.084128831</c:v>
                </c:pt>
                <c:pt idx="150" formatCode="0.00E+00">
                  <c:v>2363316.1466692872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335-4D15-A62B-E8E503C514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1893695"/>
        <c:axId val="1"/>
      </c:scatterChart>
      <c:valAx>
        <c:axId val="2131893695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  <c:majorUnit val="10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2131893695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57931885298"/>
          <c:y val="6.0916201233168356E-2"/>
          <c:w val="0.68009227885235091"/>
          <c:h val="0.82906637957253837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1.6407999999999999E-4</c:v>
                </c:pt>
                <c:pt idx="9">
                  <c:v>1.6407999999999999E-4</c:v>
                </c:pt>
                <c:pt idx="10">
                  <c:v>1.6407999999999999E-4</c:v>
                </c:pt>
                <c:pt idx="11">
                  <c:v>1.6407999999999999E-4</c:v>
                </c:pt>
                <c:pt idx="12">
                  <c:v>1.6407999999999999E-4</c:v>
                </c:pt>
                <c:pt idx="13">
                  <c:v>1.6407999999999999E-4</c:v>
                </c:pt>
                <c:pt idx="14">
                  <c:v>1.6407999999999999E-4</c:v>
                </c:pt>
                <c:pt idx="15">
                  <c:v>1.6407999999999999E-4</c:v>
                </c:pt>
                <c:pt idx="16">
                  <c:v>3.2815999999999998E-4</c:v>
                </c:pt>
                <c:pt idx="17">
                  <c:v>3.2815999999999998E-4</c:v>
                </c:pt>
                <c:pt idx="18">
                  <c:v>3.2815999999999998E-4</c:v>
                </c:pt>
                <c:pt idx="19">
                  <c:v>3.2815999999999998E-4</c:v>
                </c:pt>
                <c:pt idx="20">
                  <c:v>3.2815999999999998E-4</c:v>
                </c:pt>
                <c:pt idx="21">
                  <c:v>3.2815999999999998E-4</c:v>
                </c:pt>
                <c:pt idx="22">
                  <c:v>3.2815999999999998E-4</c:v>
                </c:pt>
                <c:pt idx="23">
                  <c:v>3.2815999999999998E-4</c:v>
                </c:pt>
                <c:pt idx="24">
                  <c:v>8.2039999999999999E-4</c:v>
                </c:pt>
                <c:pt idx="25">
                  <c:v>8.2039999999999999E-4</c:v>
                </c:pt>
                <c:pt idx="26">
                  <c:v>8.2039999999999999E-4</c:v>
                </c:pt>
                <c:pt idx="27">
                  <c:v>8.2039999999999999E-4</c:v>
                </c:pt>
                <c:pt idx="28">
                  <c:v>8.2039999999999999E-4</c:v>
                </c:pt>
                <c:pt idx="29">
                  <c:v>8.2039999999999999E-4</c:v>
                </c:pt>
                <c:pt idx="30">
                  <c:v>8.2039999999999999E-4</c:v>
                </c:pt>
                <c:pt idx="31">
                  <c:v>8.2039999999999999E-4</c:v>
                </c:pt>
                <c:pt idx="32">
                  <c:v>1.6408E-3</c:v>
                </c:pt>
                <c:pt idx="33">
                  <c:v>1.6408E-3</c:v>
                </c:pt>
                <c:pt idx="34">
                  <c:v>1.6408E-3</c:v>
                </c:pt>
                <c:pt idx="35">
                  <c:v>1.6408E-3</c:v>
                </c:pt>
                <c:pt idx="36">
                  <c:v>1.6408E-3</c:v>
                </c:pt>
                <c:pt idx="37">
                  <c:v>1.6408E-3</c:v>
                </c:pt>
                <c:pt idx="38">
                  <c:v>1.6408E-3</c:v>
                </c:pt>
                <c:pt idx="39">
                  <c:v>1.6408E-3</c:v>
                </c:pt>
                <c:pt idx="40">
                  <c:v>3.28159E-3</c:v>
                </c:pt>
                <c:pt idx="41">
                  <c:v>3.28159E-3</c:v>
                </c:pt>
                <c:pt idx="42">
                  <c:v>3.28159E-3</c:v>
                </c:pt>
                <c:pt idx="43">
                  <c:v>3.28159E-3</c:v>
                </c:pt>
                <c:pt idx="44">
                  <c:v>3.28159E-3</c:v>
                </c:pt>
                <c:pt idx="45">
                  <c:v>3.28159E-3</c:v>
                </c:pt>
                <c:pt idx="46">
                  <c:v>3.28159E-3</c:v>
                </c:pt>
                <c:pt idx="47">
                  <c:v>3.28159E-3</c:v>
                </c:pt>
                <c:pt idx="48">
                  <c:v>8.2039799999999996E-3</c:v>
                </c:pt>
                <c:pt idx="49">
                  <c:v>8.2039799999999996E-3</c:v>
                </c:pt>
                <c:pt idx="50">
                  <c:v>8.2039799999999996E-3</c:v>
                </c:pt>
                <c:pt idx="51">
                  <c:v>8.2039799999999996E-3</c:v>
                </c:pt>
                <c:pt idx="52">
                  <c:v>8.2039799999999996E-3</c:v>
                </c:pt>
                <c:pt idx="53">
                  <c:v>8.2039799999999996E-3</c:v>
                </c:pt>
                <c:pt idx="54">
                  <c:v>8.2039799999999996E-3</c:v>
                </c:pt>
                <c:pt idx="55">
                  <c:v>8.2039799999999996E-3</c:v>
                </c:pt>
                <c:pt idx="56">
                  <c:v>1.6407970000000001E-2</c:v>
                </c:pt>
                <c:pt idx="57">
                  <c:v>1.6407970000000001E-2</c:v>
                </c:pt>
                <c:pt idx="58">
                  <c:v>1.6407970000000001E-2</c:v>
                </c:pt>
                <c:pt idx="59">
                  <c:v>1.6407970000000001E-2</c:v>
                </c:pt>
                <c:pt idx="60">
                  <c:v>1.6407970000000001E-2</c:v>
                </c:pt>
                <c:pt idx="61">
                  <c:v>1.6407970000000001E-2</c:v>
                </c:pt>
                <c:pt idx="62">
                  <c:v>1.6407970000000001E-2</c:v>
                </c:pt>
                <c:pt idx="63">
                  <c:v>1.6407970000000001E-2</c:v>
                </c:pt>
                <c:pt idx="64">
                  <c:v>3.2815940000000002E-2</c:v>
                </c:pt>
                <c:pt idx="65">
                  <c:v>3.2815940000000002E-2</c:v>
                </c:pt>
                <c:pt idx="66">
                  <c:v>3.2815940000000002E-2</c:v>
                </c:pt>
                <c:pt idx="67">
                  <c:v>3.2815940000000002E-2</c:v>
                </c:pt>
                <c:pt idx="68">
                  <c:v>3.2815940000000002E-2</c:v>
                </c:pt>
                <c:pt idx="69">
                  <c:v>3.2815940000000002E-2</c:v>
                </c:pt>
                <c:pt idx="70">
                  <c:v>3.2815940000000002E-2</c:v>
                </c:pt>
                <c:pt idx="71">
                  <c:v>3.2815940000000002E-2</c:v>
                </c:pt>
                <c:pt idx="72">
                  <c:v>8.2039840000000003E-2</c:v>
                </c:pt>
                <c:pt idx="73">
                  <c:v>8.2039840000000003E-2</c:v>
                </c:pt>
                <c:pt idx="74">
                  <c:v>8.2039840000000003E-2</c:v>
                </c:pt>
                <c:pt idx="75">
                  <c:v>8.2039840000000003E-2</c:v>
                </c:pt>
                <c:pt idx="76">
                  <c:v>8.2039840000000003E-2</c:v>
                </c:pt>
                <c:pt idx="77">
                  <c:v>8.2039840000000003E-2</c:v>
                </c:pt>
                <c:pt idx="78">
                  <c:v>8.2039840000000003E-2</c:v>
                </c:pt>
                <c:pt idx="79">
                  <c:v>8.2039840000000003E-2</c:v>
                </c:pt>
                <c:pt idx="80">
                  <c:v>0.16407968000000001</c:v>
                </c:pt>
                <c:pt idx="81">
                  <c:v>0.16407968000000001</c:v>
                </c:pt>
                <c:pt idx="82">
                  <c:v>0.16407968000000001</c:v>
                </c:pt>
                <c:pt idx="83">
                  <c:v>0.16407968000000001</c:v>
                </c:pt>
                <c:pt idx="84">
                  <c:v>0.16407968000000001</c:v>
                </c:pt>
                <c:pt idx="85">
                  <c:v>0.16407968000000001</c:v>
                </c:pt>
                <c:pt idx="86">
                  <c:v>0.16407968000000001</c:v>
                </c:pt>
                <c:pt idx="87">
                  <c:v>0.16407968000000001</c:v>
                </c:pt>
                <c:pt idx="88">
                  <c:v>0.32815935000000002</c:v>
                </c:pt>
                <c:pt idx="89">
                  <c:v>0.32815935000000002</c:v>
                </c:pt>
                <c:pt idx="90">
                  <c:v>0.32815935000000002</c:v>
                </c:pt>
                <c:pt idx="91">
                  <c:v>0.32815935000000002</c:v>
                </c:pt>
                <c:pt idx="92">
                  <c:v>0.32815935000000002</c:v>
                </c:pt>
                <c:pt idx="93">
                  <c:v>0.32815935000000002</c:v>
                </c:pt>
                <c:pt idx="94">
                  <c:v>0.32815935000000002</c:v>
                </c:pt>
                <c:pt idx="95">
                  <c:v>0.32815935000000002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2454000</c:v>
                </c:pt>
                <c:pt idx="1">
                  <c:v>2621000</c:v>
                </c:pt>
                <c:pt idx="2">
                  <c:v>2895000</c:v>
                </c:pt>
                <c:pt idx="3">
                  <c:v>2019000</c:v>
                </c:pt>
                <c:pt idx="4">
                  <c:v>2545000</c:v>
                </c:pt>
                <c:pt idx="5">
                  <c:v>2131000</c:v>
                </c:pt>
                <c:pt idx="6">
                  <c:v>2265000</c:v>
                </c:pt>
                <c:pt idx="7">
                  <c:v>1879000</c:v>
                </c:pt>
                <c:pt idx="8">
                  <c:v>1849000</c:v>
                </c:pt>
                <c:pt idx="9">
                  <c:v>1875000</c:v>
                </c:pt>
                <c:pt idx="10">
                  <c:v>1852000</c:v>
                </c:pt>
                <c:pt idx="11">
                  <c:v>1493000</c:v>
                </c:pt>
                <c:pt idx="12">
                  <c:v>1504000</c:v>
                </c:pt>
                <c:pt idx="13">
                  <c:v>1632000</c:v>
                </c:pt>
                <c:pt idx="14">
                  <c:v>1559000</c:v>
                </c:pt>
                <c:pt idx="15">
                  <c:v>1518000</c:v>
                </c:pt>
                <c:pt idx="16">
                  <c:v>2619000</c:v>
                </c:pt>
                <c:pt idx="17">
                  <c:v>2618000</c:v>
                </c:pt>
                <c:pt idx="18">
                  <c:v>2020000</c:v>
                </c:pt>
                <c:pt idx="19">
                  <c:v>1936000</c:v>
                </c:pt>
                <c:pt idx="20">
                  <c:v>2017000</c:v>
                </c:pt>
                <c:pt idx="21">
                  <c:v>1967000</c:v>
                </c:pt>
                <c:pt idx="22">
                  <c:v>2703000</c:v>
                </c:pt>
                <c:pt idx="23">
                  <c:v>2544000</c:v>
                </c:pt>
                <c:pt idx="24">
                  <c:v>2473000</c:v>
                </c:pt>
                <c:pt idx="25">
                  <c:v>2319000</c:v>
                </c:pt>
                <c:pt idx="26">
                  <c:v>2291000</c:v>
                </c:pt>
                <c:pt idx="27">
                  <c:v>2638000</c:v>
                </c:pt>
                <c:pt idx="28">
                  <c:v>2681000</c:v>
                </c:pt>
                <c:pt idx="29">
                  <c:v>2272000</c:v>
                </c:pt>
                <c:pt idx="30">
                  <c:v>2105000</c:v>
                </c:pt>
                <c:pt idx="31">
                  <c:v>2942000</c:v>
                </c:pt>
                <c:pt idx="32">
                  <c:v>2677000</c:v>
                </c:pt>
                <c:pt idx="33">
                  <c:v>2774000</c:v>
                </c:pt>
                <c:pt idx="34">
                  <c:v>2624000</c:v>
                </c:pt>
                <c:pt idx="35">
                  <c:v>2744000</c:v>
                </c:pt>
                <c:pt idx="36">
                  <c:v>2813000</c:v>
                </c:pt>
                <c:pt idx="37">
                  <c:v>2962000</c:v>
                </c:pt>
                <c:pt idx="38">
                  <c:v>2965000</c:v>
                </c:pt>
                <c:pt idx="39">
                  <c:v>2956000</c:v>
                </c:pt>
                <c:pt idx="40">
                  <c:v>2883000</c:v>
                </c:pt>
                <c:pt idx="41">
                  <c:v>2639000</c:v>
                </c:pt>
                <c:pt idx="42">
                  <c:v>2952000</c:v>
                </c:pt>
                <c:pt idx="43">
                  <c:v>3097000</c:v>
                </c:pt>
                <c:pt idx="44">
                  <c:v>2727000</c:v>
                </c:pt>
                <c:pt idx="45">
                  <c:v>2854000</c:v>
                </c:pt>
                <c:pt idx="46">
                  <c:v>2952000</c:v>
                </c:pt>
                <c:pt idx="47">
                  <c:v>3377000</c:v>
                </c:pt>
                <c:pt idx="48">
                  <c:v>2890000</c:v>
                </c:pt>
                <c:pt idx="49">
                  <c:v>2423000</c:v>
                </c:pt>
                <c:pt idx="50">
                  <c:v>2585000</c:v>
                </c:pt>
                <c:pt idx="51">
                  <c:v>2564000</c:v>
                </c:pt>
                <c:pt idx="52">
                  <c:v>2678000</c:v>
                </c:pt>
                <c:pt idx="53">
                  <c:v>2791000</c:v>
                </c:pt>
                <c:pt idx="54">
                  <c:v>3285000</c:v>
                </c:pt>
                <c:pt idx="55">
                  <c:v>3297000</c:v>
                </c:pt>
                <c:pt idx="56">
                  <c:v>2716000</c:v>
                </c:pt>
                <c:pt idx="57">
                  <c:v>2971000</c:v>
                </c:pt>
                <c:pt idx="58">
                  <c:v>3048000</c:v>
                </c:pt>
                <c:pt idx="59">
                  <c:v>2807000</c:v>
                </c:pt>
                <c:pt idx="60">
                  <c:v>3081000</c:v>
                </c:pt>
                <c:pt idx="61">
                  <c:v>3214000</c:v>
                </c:pt>
                <c:pt idx="62">
                  <c:v>2868000</c:v>
                </c:pt>
                <c:pt idx="63">
                  <c:v>3110000</c:v>
                </c:pt>
                <c:pt idx="64">
                  <c:v>2720000</c:v>
                </c:pt>
                <c:pt idx="65">
                  <c:v>2741000</c:v>
                </c:pt>
                <c:pt idx="66">
                  <c:v>2772000</c:v>
                </c:pt>
                <c:pt idx="67">
                  <c:v>2894000</c:v>
                </c:pt>
                <c:pt idx="68">
                  <c:v>2705000</c:v>
                </c:pt>
                <c:pt idx="69">
                  <c:v>2937000</c:v>
                </c:pt>
                <c:pt idx="70">
                  <c:v>2971000</c:v>
                </c:pt>
                <c:pt idx="71">
                  <c:v>2671000</c:v>
                </c:pt>
                <c:pt idx="72">
                  <c:v>2649000</c:v>
                </c:pt>
                <c:pt idx="73">
                  <c:v>2460000</c:v>
                </c:pt>
                <c:pt idx="74">
                  <c:v>2886000</c:v>
                </c:pt>
                <c:pt idx="75">
                  <c:v>2901000</c:v>
                </c:pt>
                <c:pt idx="76">
                  <c:v>3067000</c:v>
                </c:pt>
                <c:pt idx="77">
                  <c:v>2938000</c:v>
                </c:pt>
                <c:pt idx="78">
                  <c:v>2935000</c:v>
                </c:pt>
                <c:pt idx="79">
                  <c:v>2793000</c:v>
                </c:pt>
                <c:pt idx="80">
                  <c:v>2514000</c:v>
                </c:pt>
                <c:pt idx="81">
                  <c:v>2635000</c:v>
                </c:pt>
                <c:pt idx="82">
                  <c:v>2810000</c:v>
                </c:pt>
                <c:pt idx="83">
                  <c:v>2871000</c:v>
                </c:pt>
                <c:pt idx="84">
                  <c:v>2674000</c:v>
                </c:pt>
                <c:pt idx="85">
                  <c:v>2862000</c:v>
                </c:pt>
                <c:pt idx="86">
                  <c:v>2918000</c:v>
                </c:pt>
                <c:pt idx="87">
                  <c:v>2828000</c:v>
                </c:pt>
                <c:pt idx="88">
                  <c:v>2521000</c:v>
                </c:pt>
                <c:pt idx="89">
                  <c:v>2774000</c:v>
                </c:pt>
                <c:pt idx="90">
                  <c:v>2705000</c:v>
                </c:pt>
                <c:pt idx="91">
                  <c:v>2631000</c:v>
                </c:pt>
                <c:pt idx="92">
                  <c:v>2500000</c:v>
                </c:pt>
                <c:pt idx="93">
                  <c:v>2771000</c:v>
                </c:pt>
                <c:pt idx="94">
                  <c:v>2879000</c:v>
                </c:pt>
                <c:pt idx="95">
                  <c:v>2781000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F2C-4147-813E-D9850E25A4B0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8.2039999999999994E-5</c:v>
                </c:pt>
                <c:pt idx="98" formatCode="0.00E+00">
                  <c:v>1.6407999999999999E-4</c:v>
                </c:pt>
                <c:pt idx="99" formatCode="0.00E+00">
                  <c:v>2.0509999999999997E-4</c:v>
                </c:pt>
                <c:pt idx="100" formatCode="0.00E+00">
                  <c:v>2.4611999999999995E-4</c:v>
                </c:pt>
                <c:pt idx="101" formatCode="0.00E+00">
                  <c:v>2.8713999999999996E-4</c:v>
                </c:pt>
                <c:pt idx="102" formatCode="0.00E+00">
                  <c:v>3.0764999999999997E-4</c:v>
                </c:pt>
                <c:pt idx="103" formatCode="0.00E+00">
                  <c:v>3.2815999999999998E-4</c:v>
                </c:pt>
                <c:pt idx="104" formatCode="0.00E+00">
                  <c:v>3.5892499999999996E-4</c:v>
                </c:pt>
                <c:pt idx="105" formatCode="0.00E+00">
                  <c:v>3.7430749999999995E-4</c:v>
                </c:pt>
                <c:pt idx="106" formatCode="0.00E+00">
                  <c:v>3.8968999999999994E-4</c:v>
                </c:pt>
                <c:pt idx="107" formatCode="0.00E+00">
                  <c:v>4.0507249999999993E-4</c:v>
                </c:pt>
                <c:pt idx="108" formatCode="0.00E+00">
                  <c:v>4.2045499999999992E-4</c:v>
                </c:pt>
                <c:pt idx="109" formatCode="0.00E+00">
                  <c:v>4.3583749999999996E-4</c:v>
                </c:pt>
                <c:pt idx="110" formatCode="0.00E+00">
                  <c:v>4.5121999999999995E-4</c:v>
                </c:pt>
                <c:pt idx="111" formatCode="0.00E+00">
                  <c:v>4.6660249999999994E-4</c:v>
                </c:pt>
                <c:pt idx="112" formatCode="0.00E+00">
                  <c:v>4.8198499999999999E-4</c:v>
                </c:pt>
                <c:pt idx="113" formatCode="0.00E+00">
                  <c:v>4.9736750000000003E-4</c:v>
                </c:pt>
                <c:pt idx="114" formatCode="0.00E+00">
                  <c:v>5.1274999999999997E-4</c:v>
                </c:pt>
                <c:pt idx="115" formatCode="0.00E+00">
                  <c:v>5.281324999999999E-4</c:v>
                </c:pt>
                <c:pt idx="116" formatCode="0.00E+00">
                  <c:v>5.4351499999999995E-4</c:v>
                </c:pt>
                <c:pt idx="117" formatCode="0.00E+00">
                  <c:v>5.5889749999999999E-4</c:v>
                </c:pt>
                <c:pt idx="118" formatCode="0.00E+00">
                  <c:v>5.7427999999999993E-4</c:v>
                </c:pt>
                <c:pt idx="119" formatCode="0.00E+00">
                  <c:v>5.8966249999999987E-4</c:v>
                </c:pt>
                <c:pt idx="120" formatCode="0.00E+00">
                  <c:v>6.0504499999999991E-4</c:v>
                </c:pt>
                <c:pt idx="121" formatCode="0.00E+00">
                  <c:v>6.2042749999999995E-4</c:v>
                </c:pt>
                <c:pt idx="122" formatCode="0.00E+00">
                  <c:v>6.3580999999999989E-4</c:v>
                </c:pt>
                <c:pt idx="123" formatCode="0.00E+00">
                  <c:v>6.5119249999999994E-4</c:v>
                </c:pt>
                <c:pt idx="124" formatCode="0.00E+00">
                  <c:v>6.6657499999999998E-4</c:v>
                </c:pt>
                <c:pt idx="125" formatCode="0.00E+00">
                  <c:v>6.8195749999999992E-4</c:v>
                </c:pt>
                <c:pt idx="126" formatCode="0.00E+00">
                  <c:v>6.9733999999999996E-4</c:v>
                </c:pt>
                <c:pt idx="127" formatCode="0.00E+00">
                  <c:v>7.2810499999999994E-4</c:v>
                </c:pt>
                <c:pt idx="128" formatCode="0.00E+00">
                  <c:v>7.5887000000000003E-4</c:v>
                </c:pt>
                <c:pt idx="129" formatCode="0.00E+00">
                  <c:v>7.8963500000000001E-4</c:v>
                </c:pt>
                <c:pt idx="130" formatCode="0.00E+00">
                  <c:v>8.2039999999999999E-4</c:v>
                </c:pt>
                <c:pt idx="131" formatCode="0.00E+00">
                  <c:v>8.4603749999999996E-4</c:v>
                </c:pt>
                <c:pt idx="132" formatCode="0.00E+00">
                  <c:v>8.7167499999999992E-4</c:v>
                </c:pt>
                <c:pt idx="133" formatCode="0.00E+00">
                  <c:v>8.9731249999999989E-4</c:v>
                </c:pt>
                <c:pt idx="134" formatCode="0.00E+00">
                  <c:v>9.2294999999999996E-4</c:v>
                </c:pt>
                <c:pt idx="135" formatCode="0.00E+00">
                  <c:v>9.74225E-4</c:v>
                </c:pt>
                <c:pt idx="136" formatCode="0.00E+00">
                  <c:v>1.0254999999999999E-3</c:v>
                </c:pt>
                <c:pt idx="137" formatCode="0.00E+00">
                  <c:v>1.0767749999999999E-3</c:v>
                </c:pt>
                <c:pt idx="138" formatCode="0.00E+00">
                  <c:v>1.12805E-3</c:v>
                </c:pt>
                <c:pt idx="139" formatCode="0.00E+00">
                  <c:v>1.1793250000000002E-3</c:v>
                </c:pt>
                <c:pt idx="140" formatCode="0.00E+00">
                  <c:v>1.2306000000000001E-3</c:v>
                </c:pt>
                <c:pt idx="141" formatCode="0.00E+00">
                  <c:v>1.33315E-3</c:v>
                </c:pt>
                <c:pt idx="142" formatCode="0.00E+00">
                  <c:v>1.4357E-3</c:v>
                </c:pt>
                <c:pt idx="143" formatCode="0.00E+00">
                  <c:v>1.5382500000000001E-3</c:v>
                </c:pt>
                <c:pt idx="144" formatCode="0.00E+00">
                  <c:v>1.6408E-3</c:v>
                </c:pt>
                <c:pt idx="145" formatCode="0.00E+00">
                  <c:v>1.8458987500000002E-3</c:v>
                </c:pt>
                <c:pt idx="146" formatCode="0.00E+00">
                  <c:v>2.0509975000000003E-3</c:v>
                </c:pt>
                <c:pt idx="147" formatCode="0.00E+00">
                  <c:v>2.4611950000000002E-3</c:v>
                </c:pt>
                <c:pt idx="148" formatCode="0.00E+00">
                  <c:v>3.28159E-3</c:v>
                </c:pt>
                <c:pt idx="149" formatCode="0.00E+00">
                  <c:v>8.2039799999999996E-3</c:v>
                </c:pt>
                <c:pt idx="150" formatCode="0.00E+00">
                  <c:v>1.6407970000000001E-2</c:v>
                </c:pt>
                <c:pt idx="151" formatCode="0.00E+00">
                  <c:v>3.2815940000000002E-2</c:v>
                </c:pt>
                <c:pt idx="152" formatCode="0.00E+00">
                  <c:v>8.2039840000000003E-2</c:v>
                </c:pt>
                <c:pt idx="153" formatCode="0.00E+00">
                  <c:v>0.16407968000000001</c:v>
                </c:pt>
                <c:pt idx="154" formatCode="0.00E+00">
                  <c:v>0.32815935000000002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2051510.8622127515</c:v>
                </c:pt>
                <c:pt idx="97" formatCode="0.00E+00">
                  <c:v>2053248.9671646534</c:v>
                </c:pt>
                <c:pt idx="98" formatCode="0.00E+00">
                  <c:v>2063810.5246427183</c:v>
                </c:pt>
                <c:pt idx="99" formatCode="0.00E+00">
                  <c:v>2074385.6745051846</c:v>
                </c:pt>
                <c:pt idx="100" formatCode="0.00E+00">
                  <c:v>2089170.9430520416</c:v>
                </c:pt>
                <c:pt idx="101" formatCode="0.00E+00">
                  <c:v>2108371.0455473419</c:v>
                </c:pt>
                <c:pt idx="102" formatCode="0.00E+00">
                  <c:v>2119615.5075381235</c:v>
                </c:pt>
                <c:pt idx="103" formatCode="0.00E+00">
                  <c:v>2131915.7053033835</c:v>
                </c:pt>
                <c:pt idx="104" formatCode="0.00E+00">
                  <c:v>2152230.0987844812</c:v>
                </c:pt>
                <c:pt idx="105" formatCode="0.00E+00">
                  <c:v>2163163.7677485896</c:v>
                </c:pt>
                <c:pt idx="106" formatCode="0.00E+00">
                  <c:v>2174569.5460117096</c:v>
                </c:pt>
                <c:pt idx="107" formatCode="0.00E+00">
                  <c:v>2186409.0611497019</c:v>
                </c:pt>
                <c:pt idx="108" formatCode="0.00E+00">
                  <c:v>2198641.2461697427</c:v>
                </c:pt>
                <c:pt idx="109" formatCode="0.00E+00">
                  <c:v>2211222.9364412911</c:v>
                </c:pt>
                <c:pt idx="110" formatCode="0.00E+00">
                  <c:v>2224109.4754132116</c:v>
                </c:pt>
                <c:pt idx="111" formatCode="0.00E+00">
                  <c:v>2237255.3145846445</c:v>
                </c:pt>
                <c:pt idx="112" formatCode="0.00E+00">
                  <c:v>2250614.5942246416</c:v>
                </c:pt>
                <c:pt idx="113" formatCode="0.00E+00">
                  <c:v>2264141.692833364</c:v>
                </c:pt>
                <c:pt idx="114" formatCode="0.00E+00">
                  <c:v>2277791.7351907347</c:v>
                </c:pt>
                <c:pt idx="115" formatCode="0.00E+00">
                  <c:v>2291521.0509221978</c:v>
                </c:pt>
                <c:pt idx="116" formatCode="0.00E+00">
                  <c:v>2305287.5777013567</c:v>
                </c:pt>
                <c:pt idx="117" formatCode="0.00E+00">
                  <c:v>2319051.2053902145</c:v>
                </c:pt>
                <c:pt idx="118" formatCode="0.00E+00">
                  <c:v>2332774.0594893685</c:v>
                </c:pt>
                <c:pt idx="119" formatCode="0.00E+00">
                  <c:v>2346420.7241525548</c:v>
                </c:pt>
                <c:pt idx="120" formatCode="0.00E+00">
                  <c:v>2359958.406654154</c:v>
                </c:pt>
                <c:pt idx="121" formatCode="0.00E+00">
                  <c:v>2373357.0465486813</c:v>
                </c:pt>
                <c:pt idx="122" formatCode="0.00E+00">
                  <c:v>2386589.373812567</c:v>
                </c:pt>
                <c:pt idx="123" formatCode="0.00E+00">
                  <c:v>2399630.921013386</c:v>
                </c:pt>
                <c:pt idx="124" formatCode="0.00E+00">
                  <c:v>2412459.995027252</c:v>
                </c:pt>
                <c:pt idx="125" formatCode="0.00E+00">
                  <c:v>2425057.6140492046</c:v>
                </c:pt>
                <c:pt idx="126" formatCode="0.00E+00">
                  <c:v>2437407.4156488585</c:v>
                </c:pt>
                <c:pt idx="127" formatCode="0.00E+00">
                  <c:v>2461310.5037245182</c:v>
                </c:pt>
                <c:pt idx="128" formatCode="0.00E+00">
                  <c:v>2484085.9510750994</c:v>
                </c:pt>
                <c:pt idx="129" formatCode="0.00E+00">
                  <c:v>2505683.5041830912</c:v>
                </c:pt>
                <c:pt idx="130" formatCode="0.00E+00">
                  <c:v>2526080.849907727</c:v>
                </c:pt>
                <c:pt idx="131" formatCode="0.00E+00">
                  <c:v>2542161.6424386757</c:v>
                </c:pt>
                <c:pt idx="132" formatCode="0.00E+00">
                  <c:v>2557419.1657567499</c:v>
                </c:pt>
                <c:pt idx="133" formatCode="0.00E+00">
                  <c:v>2571870.5554732326</c:v>
                </c:pt>
                <c:pt idx="134" formatCode="0.00E+00">
                  <c:v>2585538.399755816</c:v>
                </c:pt>
                <c:pt idx="135" formatCode="0.00E+00">
                  <c:v>2610633.1550842929</c:v>
                </c:pt>
                <c:pt idx="136" formatCode="0.00E+00">
                  <c:v>2632946.5786609296</c:v>
                </c:pt>
                <c:pt idx="137" formatCode="0.00E+00">
                  <c:v>2652741.5313254427</c:v>
                </c:pt>
                <c:pt idx="138" formatCode="0.00E+00">
                  <c:v>2670281.2917415407</c:v>
                </c:pt>
                <c:pt idx="139" formatCode="0.00E+00">
                  <c:v>2685817.5682367533</c:v>
                </c:pt>
                <c:pt idx="140" formatCode="0.00E+00">
                  <c:v>2699583.7692396538</c:v>
                </c:pt>
                <c:pt idx="141" formatCode="0.00E+00">
                  <c:v>2722631.5570077421</c:v>
                </c:pt>
                <c:pt idx="142" formatCode="0.00E+00">
                  <c:v>2740857.7548527108</c:v>
                </c:pt>
                <c:pt idx="143" formatCode="0.00E+00">
                  <c:v>2755374.8913306212</c:v>
                </c:pt>
                <c:pt idx="144" formatCode="0.00E+00">
                  <c:v>2767031.2966112592</c:v>
                </c:pt>
                <c:pt idx="145" formatCode="0.00E+00">
                  <c:v>2784175.3753723199</c:v>
                </c:pt>
                <c:pt idx="146" formatCode="0.00E+00">
                  <c:v>2795781.0010131444</c:v>
                </c:pt>
                <c:pt idx="147" formatCode="0.00E+00">
                  <c:v>2809691.4243116183</c:v>
                </c:pt>
                <c:pt idx="148" formatCode="0.00E+00">
                  <c:v>2821528.403340335</c:v>
                </c:pt>
                <c:pt idx="149" formatCode="0.00E+00">
                  <c:v>2830427.331775906</c:v>
                </c:pt>
                <c:pt idx="150" formatCode="0.00E+00">
                  <c:v>2831046.1767740743</c:v>
                </c:pt>
                <c:pt idx="151" formatCode="0.00E+00">
                  <c:v>2831132.5183535186</c:v>
                </c:pt>
                <c:pt idx="152" formatCode="0.00E+00">
                  <c:v>2831145.471231766</c:v>
                </c:pt>
                <c:pt idx="153" formatCode="0.00E+00">
                  <c:v>2831146.3610142306</c:v>
                </c:pt>
                <c:pt idx="154" formatCode="0.00E+00">
                  <c:v>2831146.4850452668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F2C-4147-813E-D9850E25A4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31767808"/>
        <c:axId val="1"/>
      </c:scatterChart>
      <c:valAx>
        <c:axId val="1331767808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  <c:majorUnit val="10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331767808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'[キシロ60min.xlsx]Chart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'[キシロ60min.xlsx]Chart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'[キシロ60min.xlsx]Chart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0.17313018999999999</c:v>
                </c:pt>
                <c:pt idx="9">
                  <c:v>0.17313018999999999</c:v>
                </c:pt>
                <c:pt idx="10">
                  <c:v>0.17313018999999999</c:v>
                </c:pt>
                <c:pt idx="11">
                  <c:v>0.17313018999999999</c:v>
                </c:pt>
                <c:pt idx="12">
                  <c:v>0.17313018999999999</c:v>
                </c:pt>
                <c:pt idx="13">
                  <c:v>0.17313018999999999</c:v>
                </c:pt>
                <c:pt idx="14">
                  <c:v>0.17313018999999999</c:v>
                </c:pt>
                <c:pt idx="15">
                  <c:v>0.17313018999999999</c:v>
                </c:pt>
                <c:pt idx="16">
                  <c:v>0.34626038999999997</c:v>
                </c:pt>
                <c:pt idx="17">
                  <c:v>0.34626038999999997</c:v>
                </c:pt>
                <c:pt idx="18">
                  <c:v>0.34626038999999997</c:v>
                </c:pt>
                <c:pt idx="19">
                  <c:v>0.34626038999999997</c:v>
                </c:pt>
                <c:pt idx="20">
                  <c:v>0.34626038999999997</c:v>
                </c:pt>
                <c:pt idx="21">
                  <c:v>0.34626038999999997</c:v>
                </c:pt>
                <c:pt idx="22">
                  <c:v>0.34626038999999997</c:v>
                </c:pt>
                <c:pt idx="23">
                  <c:v>0.34626038999999997</c:v>
                </c:pt>
                <c:pt idx="24">
                  <c:v>0.69252077999999995</c:v>
                </c:pt>
                <c:pt idx="25">
                  <c:v>0.69252077999999995</c:v>
                </c:pt>
                <c:pt idx="26">
                  <c:v>0.69252077999999995</c:v>
                </c:pt>
                <c:pt idx="27">
                  <c:v>0.69252077999999995</c:v>
                </c:pt>
                <c:pt idx="28">
                  <c:v>0.69252077999999995</c:v>
                </c:pt>
                <c:pt idx="29">
                  <c:v>0.69252077999999995</c:v>
                </c:pt>
                <c:pt idx="30">
                  <c:v>0.69252077999999995</c:v>
                </c:pt>
                <c:pt idx="31">
                  <c:v>0.69252077999999995</c:v>
                </c:pt>
                <c:pt idx="32">
                  <c:v>1.73130194</c:v>
                </c:pt>
                <c:pt idx="33">
                  <c:v>1.73130194</c:v>
                </c:pt>
                <c:pt idx="34">
                  <c:v>1.73130194</c:v>
                </c:pt>
                <c:pt idx="35">
                  <c:v>1.73130194</c:v>
                </c:pt>
                <c:pt idx="36">
                  <c:v>1.73130194</c:v>
                </c:pt>
                <c:pt idx="37">
                  <c:v>1.73130194</c:v>
                </c:pt>
                <c:pt idx="38">
                  <c:v>1.73130194</c:v>
                </c:pt>
                <c:pt idx="39">
                  <c:v>1.73130194</c:v>
                </c:pt>
                <c:pt idx="40">
                  <c:v>3.4626038800000001</c:v>
                </c:pt>
                <c:pt idx="41">
                  <c:v>3.4626038800000001</c:v>
                </c:pt>
                <c:pt idx="42">
                  <c:v>3.4626038800000001</c:v>
                </c:pt>
                <c:pt idx="43">
                  <c:v>3.4626038800000001</c:v>
                </c:pt>
                <c:pt idx="44">
                  <c:v>3.4626038800000001</c:v>
                </c:pt>
                <c:pt idx="45">
                  <c:v>3.4626038800000001</c:v>
                </c:pt>
                <c:pt idx="46">
                  <c:v>3.4626038800000001</c:v>
                </c:pt>
                <c:pt idx="47">
                  <c:v>3.4626038800000001</c:v>
                </c:pt>
                <c:pt idx="48">
                  <c:v>6.9252077600000002</c:v>
                </c:pt>
                <c:pt idx="49">
                  <c:v>6.9252077600000002</c:v>
                </c:pt>
                <c:pt idx="50">
                  <c:v>6.9252077600000002</c:v>
                </c:pt>
                <c:pt idx="51">
                  <c:v>6.9252077600000002</c:v>
                </c:pt>
                <c:pt idx="52">
                  <c:v>6.9252077600000002</c:v>
                </c:pt>
                <c:pt idx="53">
                  <c:v>6.9252077600000002</c:v>
                </c:pt>
                <c:pt idx="54">
                  <c:v>6.9252077600000002</c:v>
                </c:pt>
                <c:pt idx="55">
                  <c:v>6.9252077600000002</c:v>
                </c:pt>
                <c:pt idx="56">
                  <c:v>17.313019400000002</c:v>
                </c:pt>
                <c:pt idx="57">
                  <c:v>17.313019400000002</c:v>
                </c:pt>
                <c:pt idx="58">
                  <c:v>17.313019400000002</c:v>
                </c:pt>
                <c:pt idx="59">
                  <c:v>17.313019400000002</c:v>
                </c:pt>
                <c:pt idx="60">
                  <c:v>17.313019400000002</c:v>
                </c:pt>
                <c:pt idx="61">
                  <c:v>17.313019400000002</c:v>
                </c:pt>
                <c:pt idx="62">
                  <c:v>17.313019400000002</c:v>
                </c:pt>
                <c:pt idx="63">
                  <c:v>17.313019400000002</c:v>
                </c:pt>
                <c:pt idx="64">
                  <c:v>34.626038800000003</c:v>
                </c:pt>
                <c:pt idx="65">
                  <c:v>34.626038800000003</c:v>
                </c:pt>
                <c:pt idx="66">
                  <c:v>34.626038800000003</c:v>
                </c:pt>
                <c:pt idx="67">
                  <c:v>34.626038800000003</c:v>
                </c:pt>
                <c:pt idx="68">
                  <c:v>34.626038800000003</c:v>
                </c:pt>
                <c:pt idx="69">
                  <c:v>34.626038800000003</c:v>
                </c:pt>
                <c:pt idx="70">
                  <c:v>34.626038800000003</c:v>
                </c:pt>
                <c:pt idx="71">
                  <c:v>34.626038800000003</c:v>
                </c:pt>
                <c:pt idx="72">
                  <c:v>69.252077600000007</c:v>
                </c:pt>
                <c:pt idx="73">
                  <c:v>69.252077600000007</c:v>
                </c:pt>
                <c:pt idx="74">
                  <c:v>69.252077600000007</c:v>
                </c:pt>
                <c:pt idx="75">
                  <c:v>69.252077600000007</c:v>
                </c:pt>
                <c:pt idx="76">
                  <c:v>69.252077600000007</c:v>
                </c:pt>
                <c:pt idx="77">
                  <c:v>69.252077600000007</c:v>
                </c:pt>
                <c:pt idx="78">
                  <c:v>69.252077600000007</c:v>
                </c:pt>
                <c:pt idx="79">
                  <c:v>69.252077600000007</c:v>
                </c:pt>
                <c:pt idx="80">
                  <c:v>173.13019399999999</c:v>
                </c:pt>
                <c:pt idx="81">
                  <c:v>173.13019399999999</c:v>
                </c:pt>
                <c:pt idx="82">
                  <c:v>173.13019399999999</c:v>
                </c:pt>
                <c:pt idx="83">
                  <c:v>173.13019399999999</c:v>
                </c:pt>
                <c:pt idx="84">
                  <c:v>173.13019399999999</c:v>
                </c:pt>
                <c:pt idx="85">
                  <c:v>173.13019399999999</c:v>
                </c:pt>
                <c:pt idx="86">
                  <c:v>173.13019399999999</c:v>
                </c:pt>
                <c:pt idx="87">
                  <c:v>173.13019399999999</c:v>
                </c:pt>
                <c:pt idx="88">
                  <c:v>346.26038799999998</c:v>
                </c:pt>
                <c:pt idx="89">
                  <c:v>346.26038799999998</c:v>
                </c:pt>
                <c:pt idx="90">
                  <c:v>346.26038799999998</c:v>
                </c:pt>
                <c:pt idx="91">
                  <c:v>346.26038799999998</c:v>
                </c:pt>
                <c:pt idx="92">
                  <c:v>346.26038799999998</c:v>
                </c:pt>
                <c:pt idx="93">
                  <c:v>346.26038799999998</c:v>
                </c:pt>
                <c:pt idx="94">
                  <c:v>346.26038799999998</c:v>
                </c:pt>
                <c:pt idx="95">
                  <c:v>346.26038799999998</c:v>
                </c:pt>
              </c:numCache>
            </c:numRef>
          </c:xVal>
          <c:yVal>
            <c:numRef>
              <c:f>'[キシロ60min.xlsx]Chart Data'!$B$3:$B$390</c:f>
              <c:numCache>
                <c:formatCode>0.00E+00</c:formatCode>
                <c:ptCount val="388"/>
                <c:pt idx="0">
                  <c:v>2127000</c:v>
                </c:pt>
                <c:pt idx="1">
                  <c:v>1911000</c:v>
                </c:pt>
                <c:pt idx="2">
                  <c:v>2055000</c:v>
                </c:pt>
                <c:pt idx="3">
                  <c:v>2144000</c:v>
                </c:pt>
                <c:pt idx="4">
                  <c:v>2141000</c:v>
                </c:pt>
                <c:pt idx="5">
                  <c:v>2102000</c:v>
                </c:pt>
                <c:pt idx="6">
                  <c:v>1981000</c:v>
                </c:pt>
                <c:pt idx="7">
                  <c:v>2117000</c:v>
                </c:pt>
                <c:pt idx="8">
                  <c:v>1895000</c:v>
                </c:pt>
                <c:pt idx="9">
                  <c:v>2115000</c:v>
                </c:pt>
                <c:pt idx="10">
                  <c:v>2045000</c:v>
                </c:pt>
                <c:pt idx="11">
                  <c:v>2171000</c:v>
                </c:pt>
                <c:pt idx="12">
                  <c:v>2174000</c:v>
                </c:pt>
                <c:pt idx="13">
                  <c:v>2064000</c:v>
                </c:pt>
                <c:pt idx="14">
                  <c:v>2037000</c:v>
                </c:pt>
                <c:pt idx="15">
                  <c:v>1825000</c:v>
                </c:pt>
                <c:pt idx="16">
                  <c:v>2101000</c:v>
                </c:pt>
                <c:pt idx="17">
                  <c:v>2148000</c:v>
                </c:pt>
                <c:pt idx="18">
                  <c:v>2051000</c:v>
                </c:pt>
                <c:pt idx="19">
                  <c:v>2076000</c:v>
                </c:pt>
                <c:pt idx="20">
                  <c:v>2176000</c:v>
                </c:pt>
                <c:pt idx="21">
                  <c:v>2184000</c:v>
                </c:pt>
                <c:pt idx="22">
                  <c:v>2296000</c:v>
                </c:pt>
                <c:pt idx="23">
                  <c:v>1943000</c:v>
                </c:pt>
                <c:pt idx="24">
                  <c:v>2183000</c:v>
                </c:pt>
                <c:pt idx="25">
                  <c:v>2345000</c:v>
                </c:pt>
                <c:pt idx="26">
                  <c:v>2211000</c:v>
                </c:pt>
                <c:pt idx="27">
                  <c:v>2256000</c:v>
                </c:pt>
                <c:pt idx="28">
                  <c:v>2322000</c:v>
                </c:pt>
                <c:pt idx="29">
                  <c:v>2342000</c:v>
                </c:pt>
                <c:pt idx="30">
                  <c:v>2168000</c:v>
                </c:pt>
                <c:pt idx="31">
                  <c:v>1974000</c:v>
                </c:pt>
                <c:pt idx="32">
                  <c:v>2131000</c:v>
                </c:pt>
                <c:pt idx="33">
                  <c:v>2109000</c:v>
                </c:pt>
                <c:pt idx="34">
                  <c:v>1899000</c:v>
                </c:pt>
                <c:pt idx="35">
                  <c:v>2010000</c:v>
                </c:pt>
                <c:pt idx="36">
                  <c:v>2071000</c:v>
                </c:pt>
                <c:pt idx="37">
                  <c:v>2002000</c:v>
                </c:pt>
                <c:pt idx="38">
                  <c:v>1982000</c:v>
                </c:pt>
                <c:pt idx="39">
                  <c:v>1692000</c:v>
                </c:pt>
                <c:pt idx="40">
                  <c:v>1775000</c:v>
                </c:pt>
                <c:pt idx="41">
                  <c:v>1891000</c:v>
                </c:pt>
                <c:pt idx="42">
                  <c:v>1674000</c:v>
                </c:pt>
                <c:pt idx="43">
                  <c:v>1689000</c:v>
                </c:pt>
                <c:pt idx="44">
                  <c:v>1659000</c:v>
                </c:pt>
                <c:pt idx="45">
                  <c:v>1630000</c:v>
                </c:pt>
                <c:pt idx="46">
                  <c:v>1622000</c:v>
                </c:pt>
                <c:pt idx="47">
                  <c:v>1534000</c:v>
                </c:pt>
                <c:pt idx="48">
                  <c:v>1141000</c:v>
                </c:pt>
                <c:pt idx="49">
                  <c:v>1129000</c:v>
                </c:pt>
                <c:pt idx="50">
                  <c:v>1126000</c:v>
                </c:pt>
                <c:pt idx="51">
                  <c:v>1090000</c:v>
                </c:pt>
                <c:pt idx="52">
                  <c:v>1039000</c:v>
                </c:pt>
                <c:pt idx="53">
                  <c:v>1090000</c:v>
                </c:pt>
                <c:pt idx="54">
                  <c:v>1012000</c:v>
                </c:pt>
                <c:pt idx="55">
                  <c:v>995600</c:v>
                </c:pt>
                <c:pt idx="56">
                  <c:v>393300</c:v>
                </c:pt>
                <c:pt idx="57">
                  <c:v>430600</c:v>
                </c:pt>
                <c:pt idx="58">
                  <c:v>405700</c:v>
                </c:pt>
                <c:pt idx="59">
                  <c:v>384200</c:v>
                </c:pt>
                <c:pt idx="60">
                  <c:v>353400</c:v>
                </c:pt>
                <c:pt idx="61">
                  <c:v>340300</c:v>
                </c:pt>
                <c:pt idx="62">
                  <c:v>346700</c:v>
                </c:pt>
                <c:pt idx="63">
                  <c:v>271100</c:v>
                </c:pt>
                <c:pt idx="64">
                  <c:v>171900</c:v>
                </c:pt>
                <c:pt idx="65">
                  <c:v>203900</c:v>
                </c:pt>
                <c:pt idx="66">
                  <c:v>194100</c:v>
                </c:pt>
                <c:pt idx="67">
                  <c:v>194700</c:v>
                </c:pt>
                <c:pt idx="68">
                  <c:v>199700</c:v>
                </c:pt>
                <c:pt idx="69">
                  <c:v>193500</c:v>
                </c:pt>
                <c:pt idx="70">
                  <c:v>182700</c:v>
                </c:pt>
                <c:pt idx="71">
                  <c:v>173600</c:v>
                </c:pt>
                <c:pt idx="72">
                  <c:v>44500</c:v>
                </c:pt>
                <c:pt idx="73">
                  <c:v>52370</c:v>
                </c:pt>
                <c:pt idx="74">
                  <c:v>54890</c:v>
                </c:pt>
                <c:pt idx="75">
                  <c:v>50280</c:v>
                </c:pt>
                <c:pt idx="76">
                  <c:v>53870</c:v>
                </c:pt>
                <c:pt idx="77">
                  <c:v>51070</c:v>
                </c:pt>
                <c:pt idx="78">
                  <c:v>47930</c:v>
                </c:pt>
                <c:pt idx="79">
                  <c:v>41860</c:v>
                </c:pt>
                <c:pt idx="80">
                  <c:v>6792</c:v>
                </c:pt>
                <c:pt idx="81">
                  <c:v>8753</c:v>
                </c:pt>
                <c:pt idx="82">
                  <c:v>8303</c:v>
                </c:pt>
                <c:pt idx="83">
                  <c:v>8133</c:v>
                </c:pt>
                <c:pt idx="84">
                  <c:v>8373</c:v>
                </c:pt>
                <c:pt idx="85">
                  <c:v>8403</c:v>
                </c:pt>
                <c:pt idx="86">
                  <c:v>7983</c:v>
                </c:pt>
                <c:pt idx="87">
                  <c:v>7563</c:v>
                </c:pt>
                <c:pt idx="88">
                  <c:v>2720</c:v>
                </c:pt>
                <c:pt idx="89">
                  <c:v>3641</c:v>
                </c:pt>
                <c:pt idx="90">
                  <c:v>3150</c:v>
                </c:pt>
                <c:pt idx="91">
                  <c:v>3140</c:v>
                </c:pt>
                <c:pt idx="92">
                  <c:v>2500</c:v>
                </c:pt>
                <c:pt idx="93">
                  <c:v>3170</c:v>
                </c:pt>
                <c:pt idx="94">
                  <c:v>2560</c:v>
                </c:pt>
                <c:pt idx="95">
                  <c:v>2520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0DA-43F5-9899-BF0D6E80DF12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'[キシロ60min.xlsx]Chart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0.17313018999999999</c:v>
                </c:pt>
                <c:pt idx="98" formatCode="0.00E+00">
                  <c:v>0.34626038999999997</c:v>
                </c:pt>
                <c:pt idx="99" formatCode="0.00E+00">
                  <c:v>0.51939058500000002</c:v>
                </c:pt>
                <c:pt idx="100" formatCode="0.00E+00">
                  <c:v>0.69252077999999995</c:v>
                </c:pt>
                <c:pt idx="101" formatCode="0.00E+00">
                  <c:v>0.82236842499999996</c:v>
                </c:pt>
                <c:pt idx="102" formatCode="0.00E+00">
                  <c:v>0.95221606999999997</c:v>
                </c:pt>
                <c:pt idx="103" formatCode="0.00E+00">
                  <c:v>1.0820637149999999</c:v>
                </c:pt>
                <c:pt idx="104" formatCode="0.00E+00">
                  <c:v>1.21191136</c:v>
                </c:pt>
                <c:pt idx="105" formatCode="0.00E+00">
                  <c:v>1.3417590050000001</c:v>
                </c:pt>
                <c:pt idx="106" formatCode="0.00E+00">
                  <c:v>1.47160665</c:v>
                </c:pt>
                <c:pt idx="107" formatCode="0.00E+00">
                  <c:v>1.6014542949999999</c:v>
                </c:pt>
                <c:pt idx="108" formatCode="0.00E+00">
                  <c:v>1.73130194</c:v>
                </c:pt>
                <c:pt idx="109" formatCode="0.00E+00">
                  <c:v>1.9477146825</c:v>
                </c:pt>
                <c:pt idx="110" formatCode="0.00E+00">
                  <c:v>2.1641274250000002</c:v>
                </c:pt>
                <c:pt idx="111" formatCode="0.00E+00">
                  <c:v>2.3805401675000004</c:v>
                </c:pt>
                <c:pt idx="112" formatCode="0.00E+00">
                  <c:v>2.5969529100000002</c:v>
                </c:pt>
                <c:pt idx="113" formatCode="0.00E+00">
                  <c:v>2.8133656524999999</c:v>
                </c:pt>
                <c:pt idx="114" formatCode="0.00E+00">
                  <c:v>3.0297783950000001</c:v>
                </c:pt>
                <c:pt idx="115" formatCode="0.00E+00">
                  <c:v>3.2461911375000003</c:v>
                </c:pt>
                <c:pt idx="116" formatCode="0.00E+00">
                  <c:v>3.4626038800000001</c:v>
                </c:pt>
                <c:pt idx="117" formatCode="0.00E+00">
                  <c:v>3.895429365</c:v>
                </c:pt>
                <c:pt idx="118" formatCode="0.00E+00">
                  <c:v>4.3282548500000004</c:v>
                </c:pt>
                <c:pt idx="119" formatCode="0.00E+00">
                  <c:v>4.7610803350000008</c:v>
                </c:pt>
                <c:pt idx="120" formatCode="0.00E+00">
                  <c:v>5.1939058200000003</c:v>
                </c:pt>
                <c:pt idx="121" formatCode="0.00E+00">
                  <c:v>5.6267313049999998</c:v>
                </c:pt>
                <c:pt idx="122" formatCode="0.00E+00">
                  <c:v>6.0595567900000002</c:v>
                </c:pt>
                <c:pt idx="123" formatCode="0.00E+00">
                  <c:v>6.4923822750000006</c:v>
                </c:pt>
                <c:pt idx="124" formatCode="0.00E+00">
                  <c:v>6.9252077600000002</c:v>
                </c:pt>
                <c:pt idx="125" formatCode="0.00E+00">
                  <c:v>8.2236842150000005</c:v>
                </c:pt>
                <c:pt idx="126" formatCode="0.00E+00">
                  <c:v>9.5221606699999999</c:v>
                </c:pt>
                <c:pt idx="127" formatCode="0.00E+00">
                  <c:v>10.820637125000001</c:v>
                </c:pt>
                <c:pt idx="128" formatCode="0.00E+00">
                  <c:v>12.11911358</c:v>
                </c:pt>
                <c:pt idx="129" formatCode="0.00E+00">
                  <c:v>13.417590035</c:v>
                </c:pt>
                <c:pt idx="130" formatCode="0.00E+00">
                  <c:v>14.716066490000001</c:v>
                </c:pt>
                <c:pt idx="131" formatCode="0.00E+00">
                  <c:v>16.014542945000002</c:v>
                </c:pt>
                <c:pt idx="132" formatCode="0.00E+00">
                  <c:v>17.313019400000002</c:v>
                </c:pt>
                <c:pt idx="133" formatCode="0.00E+00">
                  <c:v>19.477146825000002</c:v>
                </c:pt>
                <c:pt idx="134" formatCode="0.00E+00">
                  <c:v>21.641274250000002</c:v>
                </c:pt>
                <c:pt idx="135" formatCode="0.00E+00">
                  <c:v>23.805401675000002</c:v>
                </c:pt>
                <c:pt idx="136" formatCode="0.00E+00">
                  <c:v>25.969529100000003</c:v>
                </c:pt>
                <c:pt idx="137" formatCode="0.00E+00">
                  <c:v>28.133656525000003</c:v>
                </c:pt>
                <c:pt idx="138" formatCode="0.00E+00">
                  <c:v>30.297783950000003</c:v>
                </c:pt>
                <c:pt idx="139" formatCode="0.00E+00">
                  <c:v>32.461911375</c:v>
                </c:pt>
                <c:pt idx="140" formatCode="0.00E+00">
                  <c:v>34.626038800000003</c:v>
                </c:pt>
                <c:pt idx="141" formatCode="0.00E+00">
                  <c:v>38.954293650000004</c:v>
                </c:pt>
                <c:pt idx="142" formatCode="0.00E+00">
                  <c:v>43.282548500000004</c:v>
                </c:pt>
                <c:pt idx="143" formatCode="0.00E+00">
                  <c:v>47.610803350000005</c:v>
                </c:pt>
                <c:pt idx="144" formatCode="0.00E+00">
                  <c:v>51.939058200000005</c:v>
                </c:pt>
                <c:pt idx="145" formatCode="0.00E+00">
                  <c:v>56.267313050000006</c:v>
                </c:pt>
                <c:pt idx="146" formatCode="0.00E+00">
                  <c:v>60.595567900000006</c:v>
                </c:pt>
                <c:pt idx="147" formatCode="0.00E+00">
                  <c:v>64.923822749999999</c:v>
                </c:pt>
                <c:pt idx="148" formatCode="0.00E+00">
                  <c:v>69.252077600000007</c:v>
                </c:pt>
                <c:pt idx="149" formatCode="0.00E+00">
                  <c:v>82.236842150000001</c:v>
                </c:pt>
                <c:pt idx="150" formatCode="0.00E+00">
                  <c:v>95.221606699999995</c:v>
                </c:pt>
                <c:pt idx="151" formatCode="0.00E+00">
                  <c:v>108.20637124999999</c:v>
                </c:pt>
                <c:pt idx="152" formatCode="0.00E+00">
                  <c:v>121.1911358</c:v>
                </c:pt>
                <c:pt idx="153" formatCode="0.00E+00">
                  <c:v>134.17590035000001</c:v>
                </c:pt>
                <c:pt idx="154" formatCode="0.00E+00">
                  <c:v>147.1606649</c:v>
                </c:pt>
                <c:pt idx="155" formatCode="0.00E+00">
                  <c:v>160.14542944999999</c:v>
                </c:pt>
                <c:pt idx="156" formatCode="0.00E+00">
                  <c:v>173.13019399999999</c:v>
                </c:pt>
                <c:pt idx="157" formatCode="0.00E+00">
                  <c:v>194.77146825</c:v>
                </c:pt>
                <c:pt idx="158" formatCode="0.00E+00">
                  <c:v>216.41274249999998</c:v>
                </c:pt>
                <c:pt idx="159" formatCode="0.00E+00">
                  <c:v>238.05401674999999</c:v>
                </c:pt>
                <c:pt idx="160" formatCode="0.00E+00">
                  <c:v>259.695291</c:v>
                </c:pt>
                <c:pt idx="161" formatCode="0.00E+00">
                  <c:v>281.33656524999998</c:v>
                </c:pt>
                <c:pt idx="162" formatCode="0.00E+00">
                  <c:v>302.97783949999996</c:v>
                </c:pt>
                <c:pt idx="163" formatCode="0.00E+00">
                  <c:v>324.61911375</c:v>
                </c:pt>
                <c:pt idx="164" formatCode="0.00E+00">
                  <c:v>346.26038799999998</c:v>
                </c:pt>
              </c:numCache>
            </c:numRef>
          </c:xVal>
          <c:yVal>
            <c:numRef>
              <c:f>'[キシロ60min.xlsx]Chart Data'!$F$3:$F$390</c:f>
              <c:numCache>
                <c:formatCode>General</c:formatCode>
                <c:ptCount val="388"/>
                <c:pt idx="96" formatCode="0.00E+00">
                  <c:v>2124065.8907862147</c:v>
                </c:pt>
                <c:pt idx="97" formatCode="0.00E+00">
                  <c:v>2121866.0162101383</c:v>
                </c:pt>
                <c:pt idx="98" formatCode="0.00E+00">
                  <c:v>2116172.6935009081</c:v>
                </c:pt>
                <c:pt idx="99" formatCode="0.00E+00">
                  <c:v>2107443.3699981431</c:v>
                </c:pt>
                <c:pt idx="100" formatCode="0.00E+00">
                  <c:v>2095942.457383872</c:v>
                </c:pt>
                <c:pt idx="101" formatCode="0.00E+00">
                  <c:v>2085628.1885563168</c:v>
                </c:pt>
                <c:pt idx="102" formatCode="0.00E+00">
                  <c:v>2073959.1666916963</c:v>
                </c:pt>
                <c:pt idx="103" formatCode="0.00E+00">
                  <c:v>2061014.9507944391</c:v>
                </c:pt>
                <c:pt idx="104" formatCode="0.00E+00">
                  <c:v>2046873.0502651809</c:v>
                </c:pt>
                <c:pt idx="105" formatCode="0.00E+00">
                  <c:v>2031609.5664617694</c:v>
                </c:pt>
                <c:pt idx="106" formatCode="0.00E+00">
                  <c:v>2015299.4743739665</c:v>
                </c:pt>
                <c:pt idx="107" formatCode="0.00E+00">
                  <c:v>1998016.6954154554</c:v>
                </c:pt>
                <c:pt idx="108" formatCode="0.00E+00">
                  <c:v>1979834.046945024</c:v>
                </c:pt>
                <c:pt idx="109" formatCode="0.00E+00">
                  <c:v>1947723.7454490301</c:v>
                </c:pt>
                <c:pt idx="110" formatCode="0.00E+00">
                  <c:v>1913634.6116455395</c:v>
                </c:pt>
                <c:pt idx="111" formatCode="0.00E+00">
                  <c:v>1877876.1512027653</c:v>
                </c:pt>
                <c:pt idx="112" formatCode="0.00E+00">
                  <c:v>1840742.6497532455</c:v>
                </c:pt>
                <c:pt idx="113" formatCode="0.00E+00">
                  <c:v>1802511.2575964148</c:v>
                </c:pt>
                <c:pt idx="114" formatCode="0.00E+00">
                  <c:v>1763440.4934598501</c:v>
                </c:pt>
                <c:pt idx="115" formatCode="0.00E+00">
                  <c:v>1723769.2096886679</c:v>
                </c:pt>
                <c:pt idx="116" formatCode="0.00E+00">
                  <c:v>1683716.0137194744</c:v>
                </c:pt>
                <c:pt idx="117" formatCode="0.00E+00">
                  <c:v>1603236.5239076691</c:v>
                </c:pt>
                <c:pt idx="118" formatCode="0.00E+00">
                  <c:v>1523348.8597185442</c:v>
                </c:pt>
                <c:pt idx="119" formatCode="0.00E+00">
                  <c:v>1445099.3450342475</c:v>
                </c:pt>
                <c:pt idx="120" formatCode="0.00E+00">
                  <c:v>1369266.289790909</c:v>
                </c:pt>
                <c:pt idx="121" formatCode="0.00E+00">
                  <c:v>1296398.5343576397</c:v>
                </c:pt>
                <c:pt idx="122" formatCode="0.00E+00">
                  <c:v>1226855.14014098</c:v>
                </c:pt>
                <c:pt idx="123" formatCode="0.00E+00">
                  <c:v>1160842.9721889407</c:v>
                </c:pt>
                <c:pt idx="124" formatCode="0.00E+00">
                  <c:v>1098450.3144496589</c:v>
                </c:pt>
                <c:pt idx="125" formatCode="0.00E+00">
                  <c:v>932664.95844514726</c:v>
                </c:pt>
                <c:pt idx="126" formatCode="0.00E+00">
                  <c:v>796387.9355047869</c:v>
                </c:pt>
                <c:pt idx="127" formatCode="0.00E+00">
                  <c:v>685079.37345182803</c:v>
                </c:pt>
                <c:pt idx="128" formatCode="0.00E+00">
                  <c:v>594116.55806389602</c:v>
                </c:pt>
                <c:pt idx="129" formatCode="0.00E+00">
                  <c:v>519458.48178874637</c:v>
                </c:pt>
                <c:pt idx="130" formatCode="0.00E+00">
                  <c:v>457794.66742997261</c:v>
                </c:pt>
                <c:pt idx="131" formatCode="0.00E+00">
                  <c:v>406493.12223886937</c:v>
                </c:pt>
                <c:pt idx="132" formatCode="0.00E+00">
                  <c:v>363488.30042184255</c:v>
                </c:pt>
                <c:pt idx="133" formatCode="0.00E+00">
                  <c:v>306026.87400006317</c:v>
                </c:pt>
                <c:pt idx="134" formatCode="0.00E+00">
                  <c:v>261800.09169846572</c:v>
                </c:pt>
                <c:pt idx="135" formatCode="0.00E+00">
                  <c:v>227127.65596432911</c:v>
                </c:pt>
                <c:pt idx="136" formatCode="0.00E+00">
                  <c:v>199490.53568644944</c:v>
                </c:pt>
                <c:pt idx="137" formatCode="0.00E+00">
                  <c:v>177131.12326278331</c:v>
                </c:pt>
                <c:pt idx="138" formatCode="0.00E+00">
                  <c:v>158799.34427624132</c:v>
                </c:pt>
                <c:pt idx="139" formatCode="0.00E+00">
                  <c:v>143589.66779581117</c:v>
                </c:pt>
                <c:pt idx="140" formatCode="0.00E+00">
                  <c:v>130834.81310350263</c:v>
                </c:pt>
                <c:pt idx="141" formatCode="0.00E+00">
                  <c:v>110811.35267577351</c:v>
                </c:pt>
                <c:pt idx="142" formatCode="0.00E+00">
                  <c:v>95986.551833687132</c:v>
                </c:pt>
                <c:pt idx="143" formatCode="0.00E+00">
                  <c:v>84703.316578242695</c:v>
                </c:pt>
                <c:pt idx="144" formatCode="0.00E+00">
                  <c:v>75914.590637316025</c:v>
                </c:pt>
                <c:pt idx="145" formatCode="0.00E+00">
                  <c:v>68933.219466670562</c:v>
                </c:pt>
                <c:pt idx="146" formatCode="0.00E+00">
                  <c:v>63293.384067731953</c:v>
                </c:pt>
                <c:pt idx="147" formatCode="0.00E+00">
                  <c:v>58670.351722759791</c:v>
                </c:pt>
                <c:pt idx="148" formatCode="0.00E+00">
                  <c:v>54832.167831100174</c:v>
                </c:pt>
                <c:pt idx="149" formatCode="0.00E+00">
                  <c:v>46538.419144156825</c:v>
                </c:pt>
                <c:pt idx="150" formatCode="0.00E+00">
                  <c:v>41237.353548523271</c:v>
                </c:pt>
                <c:pt idx="151" formatCode="0.00E+00">
                  <c:v>37637.149589204433</c:v>
                </c:pt>
                <c:pt idx="152" formatCode="0.00E+00">
                  <c:v>35076.436918460437</c:v>
                </c:pt>
                <c:pt idx="153" formatCode="0.00E+00">
                  <c:v>33187.633006636082</c:v>
                </c:pt>
                <c:pt idx="154" formatCode="0.00E+00">
                  <c:v>31752.929313506786</c:v>
                </c:pt>
                <c:pt idx="155" formatCode="0.00E+00">
                  <c:v>30636.463312516185</c:v>
                </c:pt>
                <c:pt idx="156" formatCode="0.00E+00">
                  <c:v>29749.841710155197</c:v>
                </c:pt>
                <c:pt idx="157" formatCode="0.00E+00">
                  <c:v>28629.564118428745</c:v>
                </c:pt>
                <c:pt idx="158" formatCode="0.00E+00">
                  <c:v>27813.640672056208</c:v>
                </c:pt>
                <c:pt idx="159" formatCode="0.00E+00">
                  <c:v>27200.16890292204</c:v>
                </c:pt>
                <c:pt idx="160" formatCode="0.00E+00">
                  <c:v>26726.761675831673</c:v>
                </c:pt>
                <c:pt idx="161" formatCode="0.00E+00">
                  <c:v>26353.443094790731</c:v>
                </c:pt>
                <c:pt idx="162" formatCode="0.00E+00">
                  <c:v>26053.612009111177</c:v>
                </c:pt>
                <c:pt idx="163" formatCode="0.00E+00">
                  <c:v>25808.995089587577</c:v>
                </c:pt>
                <c:pt idx="164" formatCode="0.00E+00">
                  <c:v>25606.693941840211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0DA-43F5-9899-BF0D6E80DF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98295343"/>
        <c:axId val="1"/>
      </c:scatterChart>
      <c:valAx>
        <c:axId val="1998295343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998295343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6.0916201233168356E-2"/>
          <c:w val="0.68009217477419914"/>
          <c:h val="0.8290663795725384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1.6407999999999999E-4</c:v>
                </c:pt>
                <c:pt idx="9">
                  <c:v>1.6407999999999999E-4</c:v>
                </c:pt>
                <c:pt idx="10">
                  <c:v>1.6407999999999999E-4</c:v>
                </c:pt>
                <c:pt idx="11">
                  <c:v>1.6407999999999999E-4</c:v>
                </c:pt>
                <c:pt idx="12">
                  <c:v>1.6407999999999999E-4</c:v>
                </c:pt>
                <c:pt idx="13">
                  <c:v>1.6407999999999999E-4</c:v>
                </c:pt>
                <c:pt idx="14">
                  <c:v>1.6407999999999999E-4</c:v>
                </c:pt>
                <c:pt idx="15">
                  <c:v>1.6407999999999999E-4</c:v>
                </c:pt>
                <c:pt idx="16">
                  <c:v>3.2815999999999998E-4</c:v>
                </c:pt>
                <c:pt idx="17">
                  <c:v>3.2815999999999998E-4</c:v>
                </c:pt>
                <c:pt idx="18">
                  <c:v>3.2815999999999998E-4</c:v>
                </c:pt>
                <c:pt idx="19">
                  <c:v>3.2815999999999998E-4</c:v>
                </c:pt>
                <c:pt idx="20">
                  <c:v>3.2815999999999998E-4</c:v>
                </c:pt>
                <c:pt idx="21">
                  <c:v>3.2815999999999998E-4</c:v>
                </c:pt>
                <c:pt idx="22">
                  <c:v>3.2815999999999998E-4</c:v>
                </c:pt>
                <c:pt idx="23">
                  <c:v>3.2815999999999998E-4</c:v>
                </c:pt>
                <c:pt idx="24">
                  <c:v>8.2039999999999999E-4</c:v>
                </c:pt>
                <c:pt idx="25">
                  <c:v>8.2039999999999999E-4</c:v>
                </c:pt>
                <c:pt idx="26">
                  <c:v>8.2039999999999999E-4</c:v>
                </c:pt>
                <c:pt idx="27">
                  <c:v>8.2039999999999999E-4</c:v>
                </c:pt>
                <c:pt idx="28">
                  <c:v>8.2039999999999999E-4</c:v>
                </c:pt>
                <c:pt idx="29">
                  <c:v>8.2039999999999999E-4</c:v>
                </c:pt>
                <c:pt idx="30">
                  <c:v>8.2039999999999999E-4</c:v>
                </c:pt>
                <c:pt idx="31">
                  <c:v>8.2039999999999999E-4</c:v>
                </c:pt>
                <c:pt idx="32">
                  <c:v>1.6408E-3</c:v>
                </c:pt>
                <c:pt idx="33">
                  <c:v>1.6408E-3</c:v>
                </c:pt>
                <c:pt idx="34">
                  <c:v>1.6408E-3</c:v>
                </c:pt>
                <c:pt idx="35">
                  <c:v>1.6408E-3</c:v>
                </c:pt>
                <c:pt idx="36">
                  <c:v>1.6408E-3</c:v>
                </c:pt>
                <c:pt idx="37">
                  <c:v>1.6408E-3</c:v>
                </c:pt>
                <c:pt idx="38">
                  <c:v>1.6408E-3</c:v>
                </c:pt>
                <c:pt idx="39">
                  <c:v>1.6408E-3</c:v>
                </c:pt>
                <c:pt idx="40">
                  <c:v>3.28159E-3</c:v>
                </c:pt>
                <c:pt idx="41">
                  <c:v>3.28159E-3</c:v>
                </c:pt>
                <c:pt idx="42">
                  <c:v>3.28159E-3</c:v>
                </c:pt>
                <c:pt idx="43">
                  <c:v>3.28159E-3</c:v>
                </c:pt>
                <c:pt idx="44">
                  <c:v>3.28159E-3</c:v>
                </c:pt>
                <c:pt idx="45">
                  <c:v>3.28159E-3</c:v>
                </c:pt>
                <c:pt idx="46">
                  <c:v>3.28159E-3</c:v>
                </c:pt>
                <c:pt idx="47">
                  <c:v>3.28159E-3</c:v>
                </c:pt>
                <c:pt idx="48">
                  <c:v>8.2039799999999996E-3</c:v>
                </c:pt>
                <c:pt idx="49">
                  <c:v>8.2039799999999996E-3</c:v>
                </c:pt>
                <c:pt idx="50">
                  <c:v>8.2039799999999996E-3</c:v>
                </c:pt>
                <c:pt idx="51">
                  <c:v>8.2039799999999996E-3</c:v>
                </c:pt>
                <c:pt idx="52">
                  <c:v>8.2039799999999996E-3</c:v>
                </c:pt>
                <c:pt idx="53">
                  <c:v>8.2039799999999996E-3</c:v>
                </c:pt>
                <c:pt idx="54">
                  <c:v>8.2039799999999996E-3</c:v>
                </c:pt>
                <c:pt idx="55">
                  <c:v>8.2039799999999996E-3</c:v>
                </c:pt>
                <c:pt idx="56">
                  <c:v>1.6407970000000001E-2</c:v>
                </c:pt>
                <c:pt idx="57">
                  <c:v>1.6407970000000001E-2</c:v>
                </c:pt>
                <c:pt idx="58">
                  <c:v>1.6407970000000001E-2</c:v>
                </c:pt>
                <c:pt idx="59">
                  <c:v>1.6407970000000001E-2</c:v>
                </c:pt>
                <c:pt idx="60">
                  <c:v>1.6407970000000001E-2</c:v>
                </c:pt>
                <c:pt idx="61">
                  <c:v>1.6407970000000001E-2</c:v>
                </c:pt>
                <c:pt idx="62">
                  <c:v>1.6407970000000001E-2</c:v>
                </c:pt>
                <c:pt idx="63">
                  <c:v>1.6407970000000001E-2</c:v>
                </c:pt>
                <c:pt idx="64">
                  <c:v>3.2815940000000002E-2</c:v>
                </c:pt>
                <c:pt idx="65">
                  <c:v>3.2815940000000002E-2</c:v>
                </c:pt>
                <c:pt idx="66">
                  <c:v>3.2815940000000002E-2</c:v>
                </c:pt>
                <c:pt idx="67">
                  <c:v>3.2815940000000002E-2</c:v>
                </c:pt>
                <c:pt idx="68">
                  <c:v>3.2815940000000002E-2</c:v>
                </c:pt>
                <c:pt idx="69">
                  <c:v>3.2815940000000002E-2</c:v>
                </c:pt>
                <c:pt idx="70">
                  <c:v>3.2815940000000002E-2</c:v>
                </c:pt>
                <c:pt idx="71">
                  <c:v>3.2815940000000002E-2</c:v>
                </c:pt>
                <c:pt idx="72">
                  <c:v>8.2039840000000003E-2</c:v>
                </c:pt>
                <c:pt idx="73">
                  <c:v>8.2039840000000003E-2</c:v>
                </c:pt>
                <c:pt idx="74">
                  <c:v>8.2039840000000003E-2</c:v>
                </c:pt>
                <c:pt idx="75">
                  <c:v>8.2039840000000003E-2</c:v>
                </c:pt>
                <c:pt idx="76">
                  <c:v>8.2039840000000003E-2</c:v>
                </c:pt>
                <c:pt idx="77">
                  <c:v>8.2039840000000003E-2</c:v>
                </c:pt>
                <c:pt idx="78">
                  <c:v>8.2039840000000003E-2</c:v>
                </c:pt>
                <c:pt idx="79">
                  <c:v>8.2039840000000003E-2</c:v>
                </c:pt>
                <c:pt idx="80">
                  <c:v>0.16407968000000001</c:v>
                </c:pt>
                <c:pt idx="81">
                  <c:v>0.16407968000000001</c:v>
                </c:pt>
                <c:pt idx="82">
                  <c:v>0.16407968000000001</c:v>
                </c:pt>
                <c:pt idx="83">
                  <c:v>0.16407968000000001</c:v>
                </c:pt>
                <c:pt idx="84">
                  <c:v>0.16407968000000001</c:v>
                </c:pt>
                <c:pt idx="85">
                  <c:v>0.16407968000000001</c:v>
                </c:pt>
                <c:pt idx="86">
                  <c:v>0.16407968000000001</c:v>
                </c:pt>
                <c:pt idx="87">
                  <c:v>0.16407968000000001</c:v>
                </c:pt>
                <c:pt idx="88">
                  <c:v>0.32815935000000002</c:v>
                </c:pt>
                <c:pt idx="89">
                  <c:v>0.32815935000000002</c:v>
                </c:pt>
                <c:pt idx="90">
                  <c:v>0.32815935000000002</c:v>
                </c:pt>
                <c:pt idx="91">
                  <c:v>0.32815935000000002</c:v>
                </c:pt>
                <c:pt idx="92">
                  <c:v>0.32815935000000002</c:v>
                </c:pt>
                <c:pt idx="93">
                  <c:v>0.32815935000000002</c:v>
                </c:pt>
                <c:pt idx="94">
                  <c:v>0.32815935000000002</c:v>
                </c:pt>
                <c:pt idx="95">
                  <c:v>0.32815935000000002</c:v>
                </c:pt>
              </c:numCache>
            </c:numRef>
          </c:xVal>
          <c:yVal>
            <c:numRef>
              <c:f>'Chart Data'!$B$3:$B$390</c:f>
              <c:numCache>
                <c:formatCode>0.00E+00</c:formatCode>
                <c:ptCount val="388"/>
                <c:pt idx="0">
                  <c:v>3084000</c:v>
                </c:pt>
                <c:pt idx="1">
                  <c:v>3145000</c:v>
                </c:pt>
                <c:pt idx="2">
                  <c:v>3132000</c:v>
                </c:pt>
                <c:pt idx="3">
                  <c:v>3026000</c:v>
                </c:pt>
                <c:pt idx="4">
                  <c:v>3210000</c:v>
                </c:pt>
                <c:pt idx="5">
                  <c:v>3405000</c:v>
                </c:pt>
                <c:pt idx="6">
                  <c:v>3452000</c:v>
                </c:pt>
                <c:pt idx="7">
                  <c:v>3114000</c:v>
                </c:pt>
                <c:pt idx="8">
                  <c:v>3171000</c:v>
                </c:pt>
                <c:pt idx="9">
                  <c:v>3184000</c:v>
                </c:pt>
                <c:pt idx="10">
                  <c:v>3322000</c:v>
                </c:pt>
                <c:pt idx="11">
                  <c:v>3293000</c:v>
                </c:pt>
                <c:pt idx="12">
                  <c:v>3636000</c:v>
                </c:pt>
                <c:pt idx="13">
                  <c:v>3619000</c:v>
                </c:pt>
                <c:pt idx="14">
                  <c:v>3729000</c:v>
                </c:pt>
                <c:pt idx="15">
                  <c:v>3211000</c:v>
                </c:pt>
                <c:pt idx="16">
                  <c:v>2987000</c:v>
                </c:pt>
                <c:pt idx="17">
                  <c:v>3196000</c:v>
                </c:pt>
                <c:pt idx="18">
                  <c:v>3464000</c:v>
                </c:pt>
                <c:pt idx="19">
                  <c:v>3848000</c:v>
                </c:pt>
                <c:pt idx="20">
                  <c:v>3628000</c:v>
                </c:pt>
                <c:pt idx="21">
                  <c:v>3644000</c:v>
                </c:pt>
                <c:pt idx="22">
                  <c:v>3382000</c:v>
                </c:pt>
                <c:pt idx="23">
                  <c:v>3377000</c:v>
                </c:pt>
                <c:pt idx="24">
                  <c:v>2990000</c:v>
                </c:pt>
                <c:pt idx="25">
                  <c:v>3412000</c:v>
                </c:pt>
                <c:pt idx="26">
                  <c:v>3506000</c:v>
                </c:pt>
                <c:pt idx="27">
                  <c:v>3391000</c:v>
                </c:pt>
                <c:pt idx="28">
                  <c:v>3581000</c:v>
                </c:pt>
                <c:pt idx="29">
                  <c:v>3622000</c:v>
                </c:pt>
                <c:pt idx="30">
                  <c:v>3703000</c:v>
                </c:pt>
                <c:pt idx="31">
                  <c:v>3470000</c:v>
                </c:pt>
                <c:pt idx="32">
                  <c:v>3250000</c:v>
                </c:pt>
                <c:pt idx="33">
                  <c:v>3258000</c:v>
                </c:pt>
                <c:pt idx="34">
                  <c:v>3701000</c:v>
                </c:pt>
                <c:pt idx="35">
                  <c:v>3718000</c:v>
                </c:pt>
                <c:pt idx="36">
                  <c:v>3536000</c:v>
                </c:pt>
                <c:pt idx="37">
                  <c:v>3930000</c:v>
                </c:pt>
                <c:pt idx="38">
                  <c:v>4076000</c:v>
                </c:pt>
                <c:pt idx="39">
                  <c:v>3629000</c:v>
                </c:pt>
                <c:pt idx="40">
                  <c:v>3458000</c:v>
                </c:pt>
                <c:pt idx="41">
                  <c:v>3678000</c:v>
                </c:pt>
                <c:pt idx="42">
                  <c:v>3337000</c:v>
                </c:pt>
                <c:pt idx="43">
                  <c:v>3340000</c:v>
                </c:pt>
                <c:pt idx="44">
                  <c:v>3520000</c:v>
                </c:pt>
                <c:pt idx="45">
                  <c:v>3599000</c:v>
                </c:pt>
                <c:pt idx="46">
                  <c:v>3557000</c:v>
                </c:pt>
                <c:pt idx="47">
                  <c:v>3813000</c:v>
                </c:pt>
                <c:pt idx="48">
                  <c:v>3429000</c:v>
                </c:pt>
                <c:pt idx="49">
                  <c:v>3453000</c:v>
                </c:pt>
                <c:pt idx="50">
                  <c:v>3469000</c:v>
                </c:pt>
                <c:pt idx="51">
                  <c:v>3518000</c:v>
                </c:pt>
                <c:pt idx="52">
                  <c:v>3949000</c:v>
                </c:pt>
                <c:pt idx="53">
                  <c:v>4194000</c:v>
                </c:pt>
                <c:pt idx="54">
                  <c:v>3966000</c:v>
                </c:pt>
                <c:pt idx="55">
                  <c:v>3848000</c:v>
                </c:pt>
                <c:pt idx="56">
                  <c:v>3283000</c:v>
                </c:pt>
                <c:pt idx="57">
                  <c:v>3480000</c:v>
                </c:pt>
                <c:pt idx="58">
                  <c:v>3541000</c:v>
                </c:pt>
                <c:pt idx="59">
                  <c:v>3547000</c:v>
                </c:pt>
                <c:pt idx="60">
                  <c:v>3546000</c:v>
                </c:pt>
                <c:pt idx="61">
                  <c:v>3721000</c:v>
                </c:pt>
                <c:pt idx="62">
                  <c:v>3815000</c:v>
                </c:pt>
                <c:pt idx="63">
                  <c:v>3649000</c:v>
                </c:pt>
                <c:pt idx="64">
                  <c:v>3204000</c:v>
                </c:pt>
                <c:pt idx="65">
                  <c:v>2419000</c:v>
                </c:pt>
                <c:pt idx="66">
                  <c:v>2877000</c:v>
                </c:pt>
                <c:pt idx="67">
                  <c:v>3498000</c:v>
                </c:pt>
                <c:pt idx="68">
                  <c:v>3535000</c:v>
                </c:pt>
                <c:pt idx="69">
                  <c:v>3287000</c:v>
                </c:pt>
                <c:pt idx="70">
                  <c:v>3283000</c:v>
                </c:pt>
                <c:pt idx="71">
                  <c:v>3388000</c:v>
                </c:pt>
                <c:pt idx="72">
                  <c:v>2867000</c:v>
                </c:pt>
                <c:pt idx="73">
                  <c:v>3108000</c:v>
                </c:pt>
                <c:pt idx="74">
                  <c:v>2486000</c:v>
                </c:pt>
                <c:pt idx="75">
                  <c:v>2670000</c:v>
                </c:pt>
                <c:pt idx="76">
                  <c:v>2544000</c:v>
                </c:pt>
                <c:pt idx="77">
                  <c:v>3064000</c:v>
                </c:pt>
                <c:pt idx="78">
                  <c:v>3505000</c:v>
                </c:pt>
                <c:pt idx="79">
                  <c:v>3490000</c:v>
                </c:pt>
                <c:pt idx="80">
                  <c:v>1585000</c:v>
                </c:pt>
                <c:pt idx="81">
                  <c:v>1768000</c:v>
                </c:pt>
                <c:pt idx="82">
                  <c:v>2066000</c:v>
                </c:pt>
                <c:pt idx="83">
                  <c:v>1901000</c:v>
                </c:pt>
                <c:pt idx="84">
                  <c:v>2124000</c:v>
                </c:pt>
                <c:pt idx="85">
                  <c:v>2491000</c:v>
                </c:pt>
                <c:pt idx="86">
                  <c:v>2504000</c:v>
                </c:pt>
                <c:pt idx="87">
                  <c:v>2469000</c:v>
                </c:pt>
                <c:pt idx="88">
                  <c:v>1950000</c:v>
                </c:pt>
                <c:pt idx="89">
                  <c:v>2505000</c:v>
                </c:pt>
                <c:pt idx="90">
                  <c:v>2465000</c:v>
                </c:pt>
                <c:pt idx="91">
                  <c:v>3004000</c:v>
                </c:pt>
                <c:pt idx="92">
                  <c:v>2374000</c:v>
                </c:pt>
                <c:pt idx="93">
                  <c:v>3491000</c:v>
                </c:pt>
                <c:pt idx="94">
                  <c:v>3185000</c:v>
                </c:pt>
                <c:pt idx="95">
                  <c:v>2861000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FF9-49DF-A546-A196CBE6D5AB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rgbClr val="000000"/>
              </a:solidFill>
            </a:ln>
          </c:spPr>
          <c:marker>
            <c:symbol val="circle"/>
            <c:size val="2"/>
            <c:spPr>
              <a:solidFill>
                <a:srgbClr val="000000"/>
              </a:solidFill>
              <a:ln w="0">
                <a:solidFill>
                  <a:srgbClr val="000000"/>
                </a:solidFill>
              </a:ln>
            </c:spPr>
          </c:marker>
          <c:xVal>
            <c:numRef>
              <c:f>'Chart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1.6407999999999999E-4</c:v>
                </c:pt>
                <c:pt idx="98" formatCode="0.00E+00">
                  <c:v>3.2815999999999998E-4</c:v>
                </c:pt>
                <c:pt idx="99" formatCode="0.00E+00">
                  <c:v>8.2039999999999999E-4</c:v>
                </c:pt>
                <c:pt idx="100" formatCode="0.00E+00">
                  <c:v>1.6408E-3</c:v>
                </c:pt>
                <c:pt idx="101" formatCode="0.00E+00">
                  <c:v>3.28159E-3</c:v>
                </c:pt>
                <c:pt idx="102" formatCode="0.00E+00">
                  <c:v>8.2039799999999996E-3</c:v>
                </c:pt>
                <c:pt idx="103" formatCode="0.00E+00">
                  <c:v>1.6407970000000001E-2</c:v>
                </c:pt>
                <c:pt idx="104" formatCode="0.00E+00">
                  <c:v>3.2815940000000002E-2</c:v>
                </c:pt>
                <c:pt idx="105" formatCode="0.00E+00">
                  <c:v>8.2039840000000003E-2</c:v>
                </c:pt>
                <c:pt idx="106" formatCode="0.00E+00">
                  <c:v>0.16407968000000001</c:v>
                </c:pt>
                <c:pt idx="107" formatCode="0.00E+00">
                  <c:v>0.32815935000000002</c:v>
                </c:pt>
              </c:numCache>
            </c:numRef>
          </c:xVal>
          <c:yVal>
            <c:numRef>
              <c:f>'Chart Data'!$F$3:$F$390</c:f>
              <c:numCache>
                <c:formatCode>General</c:formatCode>
                <c:ptCount val="388"/>
                <c:pt idx="96" formatCode="0.00E+00">
                  <c:v>3246979.1665964597</c:v>
                </c:pt>
                <c:pt idx="97" formatCode="0.00E+00">
                  <c:v>3246979.1665964597</c:v>
                </c:pt>
                <c:pt idx="98" formatCode="0.00E+00">
                  <c:v>3246979.1665964597</c:v>
                </c:pt>
                <c:pt idx="99" formatCode="0.00E+00">
                  <c:v>3246979.1665964597</c:v>
                </c:pt>
                <c:pt idx="100" formatCode="0.00E+00">
                  <c:v>3246979.1665964597</c:v>
                </c:pt>
                <c:pt idx="101" formatCode="0.00E+00">
                  <c:v>3246979.1665964597</c:v>
                </c:pt>
                <c:pt idx="102" formatCode="0.00E+00">
                  <c:v>3246979.1665964597</c:v>
                </c:pt>
                <c:pt idx="103" formatCode="0.00E+00">
                  <c:v>3246979.1665964597</c:v>
                </c:pt>
                <c:pt idx="104" formatCode="0.00E+00">
                  <c:v>3246979.1665964597</c:v>
                </c:pt>
                <c:pt idx="105" formatCode="0.00E+00">
                  <c:v>3246979.1665964597</c:v>
                </c:pt>
                <c:pt idx="106" formatCode="0.00E+00">
                  <c:v>3246979.1665964597</c:v>
                </c:pt>
                <c:pt idx="107" formatCode="0.00E+00">
                  <c:v>3246979.1665964597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FF9-49DF-A546-A196CBE6D5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1637039"/>
        <c:axId val="1"/>
      </c:scatterChart>
      <c:valAx>
        <c:axId val="371637039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371637039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6.0916280184992774E-2"/>
          <c:w val="0.68009217477419914"/>
          <c:h val="0.8290661580301422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'[塩パパ1min.xlsx]Chart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'[塩パパ1min.xlsx]Chart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'[塩パパ1min.xlsx]Chart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3.5474999999999998E-4</c:v>
                </c:pt>
                <c:pt idx="9">
                  <c:v>3.5474999999999998E-4</c:v>
                </c:pt>
                <c:pt idx="10">
                  <c:v>3.5474999999999998E-4</c:v>
                </c:pt>
                <c:pt idx="11">
                  <c:v>3.5474999999999998E-4</c:v>
                </c:pt>
                <c:pt idx="12">
                  <c:v>3.5474999999999998E-4</c:v>
                </c:pt>
                <c:pt idx="13">
                  <c:v>3.5474999999999998E-4</c:v>
                </c:pt>
                <c:pt idx="14">
                  <c:v>3.5474999999999998E-4</c:v>
                </c:pt>
                <c:pt idx="15">
                  <c:v>3.5474999999999998E-4</c:v>
                </c:pt>
                <c:pt idx="16">
                  <c:v>7.0949999999999995E-4</c:v>
                </c:pt>
                <c:pt idx="17">
                  <c:v>7.0949999999999995E-4</c:v>
                </c:pt>
                <c:pt idx="18">
                  <c:v>7.0949999999999995E-4</c:v>
                </c:pt>
                <c:pt idx="19">
                  <c:v>7.0949999999999995E-4</c:v>
                </c:pt>
                <c:pt idx="20">
                  <c:v>7.0949999999999995E-4</c:v>
                </c:pt>
                <c:pt idx="21">
                  <c:v>7.0949999999999995E-4</c:v>
                </c:pt>
                <c:pt idx="22">
                  <c:v>7.0949999999999995E-4</c:v>
                </c:pt>
                <c:pt idx="23">
                  <c:v>7.0949999999999995E-4</c:v>
                </c:pt>
                <c:pt idx="24">
                  <c:v>1.7736E-3</c:v>
                </c:pt>
                <c:pt idx="25">
                  <c:v>1.7736E-3</c:v>
                </c:pt>
                <c:pt idx="26">
                  <c:v>1.7736E-3</c:v>
                </c:pt>
                <c:pt idx="27">
                  <c:v>1.7736E-3</c:v>
                </c:pt>
                <c:pt idx="28">
                  <c:v>1.7736E-3</c:v>
                </c:pt>
                <c:pt idx="29">
                  <c:v>1.7736E-3</c:v>
                </c:pt>
                <c:pt idx="30">
                  <c:v>1.7736E-3</c:v>
                </c:pt>
                <c:pt idx="31">
                  <c:v>1.7736E-3</c:v>
                </c:pt>
                <c:pt idx="32">
                  <c:v>3.5475099999999998E-3</c:v>
                </c:pt>
                <c:pt idx="33">
                  <c:v>3.5475099999999998E-3</c:v>
                </c:pt>
                <c:pt idx="34">
                  <c:v>3.5475099999999998E-3</c:v>
                </c:pt>
                <c:pt idx="35">
                  <c:v>3.5475099999999998E-3</c:v>
                </c:pt>
                <c:pt idx="36">
                  <c:v>3.5475099999999998E-3</c:v>
                </c:pt>
                <c:pt idx="37">
                  <c:v>3.5475099999999998E-3</c:v>
                </c:pt>
                <c:pt idx="38">
                  <c:v>3.5475099999999998E-3</c:v>
                </c:pt>
                <c:pt idx="39">
                  <c:v>3.5475099999999998E-3</c:v>
                </c:pt>
                <c:pt idx="40">
                  <c:v>7.0950300000000004E-3</c:v>
                </c:pt>
                <c:pt idx="41">
                  <c:v>7.0950300000000004E-3</c:v>
                </c:pt>
                <c:pt idx="42">
                  <c:v>7.0950300000000004E-3</c:v>
                </c:pt>
                <c:pt idx="43">
                  <c:v>7.0950300000000004E-3</c:v>
                </c:pt>
                <c:pt idx="44">
                  <c:v>7.0950300000000004E-3</c:v>
                </c:pt>
                <c:pt idx="45">
                  <c:v>7.0950300000000004E-3</c:v>
                </c:pt>
                <c:pt idx="46">
                  <c:v>7.0950300000000004E-3</c:v>
                </c:pt>
                <c:pt idx="47">
                  <c:v>7.0950300000000004E-3</c:v>
                </c:pt>
                <c:pt idx="48">
                  <c:v>1.7737570000000001E-2</c:v>
                </c:pt>
                <c:pt idx="49">
                  <c:v>1.7737570000000001E-2</c:v>
                </c:pt>
                <c:pt idx="50">
                  <c:v>1.7737570000000001E-2</c:v>
                </c:pt>
                <c:pt idx="51">
                  <c:v>1.7737570000000001E-2</c:v>
                </c:pt>
                <c:pt idx="52">
                  <c:v>1.7737570000000001E-2</c:v>
                </c:pt>
                <c:pt idx="53">
                  <c:v>1.7737570000000001E-2</c:v>
                </c:pt>
                <c:pt idx="54">
                  <c:v>1.7737570000000001E-2</c:v>
                </c:pt>
                <c:pt idx="55">
                  <c:v>1.7737570000000001E-2</c:v>
                </c:pt>
                <c:pt idx="56">
                  <c:v>3.5475149999999997E-2</c:v>
                </c:pt>
                <c:pt idx="57">
                  <c:v>3.5475149999999997E-2</c:v>
                </c:pt>
                <c:pt idx="58">
                  <c:v>3.5475149999999997E-2</c:v>
                </c:pt>
                <c:pt idx="59">
                  <c:v>3.5475149999999997E-2</c:v>
                </c:pt>
                <c:pt idx="60">
                  <c:v>3.5475149999999997E-2</c:v>
                </c:pt>
                <c:pt idx="61">
                  <c:v>3.5475149999999997E-2</c:v>
                </c:pt>
                <c:pt idx="62">
                  <c:v>3.5475149999999997E-2</c:v>
                </c:pt>
                <c:pt idx="63">
                  <c:v>3.5475149999999997E-2</c:v>
                </c:pt>
                <c:pt idx="64">
                  <c:v>7.0950289999999999E-2</c:v>
                </c:pt>
                <c:pt idx="65">
                  <c:v>7.0950289999999999E-2</c:v>
                </c:pt>
                <c:pt idx="66">
                  <c:v>7.0950289999999999E-2</c:v>
                </c:pt>
                <c:pt idx="67">
                  <c:v>7.0950289999999999E-2</c:v>
                </c:pt>
                <c:pt idx="68">
                  <c:v>7.0950289999999999E-2</c:v>
                </c:pt>
                <c:pt idx="69">
                  <c:v>7.0950289999999999E-2</c:v>
                </c:pt>
                <c:pt idx="70">
                  <c:v>7.0950289999999999E-2</c:v>
                </c:pt>
                <c:pt idx="71">
                  <c:v>7.0950289999999999E-2</c:v>
                </c:pt>
                <c:pt idx="72">
                  <c:v>0.17737573000000001</c:v>
                </c:pt>
                <c:pt idx="73">
                  <c:v>0.17737573000000001</c:v>
                </c:pt>
                <c:pt idx="74">
                  <c:v>0.17737573000000001</c:v>
                </c:pt>
                <c:pt idx="75">
                  <c:v>0.17737573000000001</c:v>
                </c:pt>
                <c:pt idx="76">
                  <c:v>0.17737573000000001</c:v>
                </c:pt>
                <c:pt idx="77">
                  <c:v>0.17737573000000001</c:v>
                </c:pt>
                <c:pt idx="78">
                  <c:v>0.17737573000000001</c:v>
                </c:pt>
                <c:pt idx="79">
                  <c:v>0.17737573000000001</c:v>
                </c:pt>
                <c:pt idx="80">
                  <c:v>0.35475145000000002</c:v>
                </c:pt>
                <c:pt idx="81">
                  <c:v>0.35475145000000002</c:v>
                </c:pt>
                <c:pt idx="82">
                  <c:v>0.35475145000000002</c:v>
                </c:pt>
                <c:pt idx="83">
                  <c:v>0.35475145000000002</c:v>
                </c:pt>
                <c:pt idx="84">
                  <c:v>0.35475145000000002</c:v>
                </c:pt>
                <c:pt idx="85">
                  <c:v>0.35475145000000002</c:v>
                </c:pt>
                <c:pt idx="86">
                  <c:v>0.35475145000000002</c:v>
                </c:pt>
                <c:pt idx="87">
                  <c:v>0.35475145000000002</c:v>
                </c:pt>
                <c:pt idx="88">
                  <c:v>0.70950290000000005</c:v>
                </c:pt>
                <c:pt idx="89">
                  <c:v>0.70950290000000005</c:v>
                </c:pt>
                <c:pt idx="90">
                  <c:v>0.70950290000000005</c:v>
                </c:pt>
                <c:pt idx="91">
                  <c:v>0.70950290000000005</c:v>
                </c:pt>
                <c:pt idx="92">
                  <c:v>0.70950290000000005</c:v>
                </c:pt>
                <c:pt idx="93">
                  <c:v>0.70950290000000005</c:v>
                </c:pt>
                <c:pt idx="94">
                  <c:v>0.70950290000000005</c:v>
                </c:pt>
                <c:pt idx="95">
                  <c:v>0.70950290000000005</c:v>
                </c:pt>
              </c:numCache>
            </c:numRef>
          </c:xVal>
          <c:yVal>
            <c:numRef>
              <c:f>'[塩パパ1min.xlsx]Chart Data'!$B$3:$B$390</c:f>
              <c:numCache>
                <c:formatCode>0.00E+00</c:formatCode>
                <c:ptCount val="388"/>
                <c:pt idx="0">
                  <c:v>787500</c:v>
                </c:pt>
                <c:pt idx="1">
                  <c:v>821800</c:v>
                </c:pt>
                <c:pt idx="2">
                  <c:v>789000</c:v>
                </c:pt>
                <c:pt idx="3">
                  <c:v>791800</c:v>
                </c:pt>
                <c:pt idx="4">
                  <c:v>854300</c:v>
                </c:pt>
                <c:pt idx="5">
                  <c:v>772300</c:v>
                </c:pt>
                <c:pt idx="6">
                  <c:v>785200</c:v>
                </c:pt>
                <c:pt idx="7">
                  <c:v>773200</c:v>
                </c:pt>
                <c:pt idx="8">
                  <c:v>703800</c:v>
                </c:pt>
                <c:pt idx="9">
                  <c:v>863800</c:v>
                </c:pt>
                <c:pt idx="10">
                  <c:v>861100</c:v>
                </c:pt>
                <c:pt idx="11">
                  <c:v>821000</c:v>
                </c:pt>
                <c:pt idx="12">
                  <c:v>816400</c:v>
                </c:pt>
                <c:pt idx="13">
                  <c:v>805100</c:v>
                </c:pt>
                <c:pt idx="14">
                  <c:v>852000</c:v>
                </c:pt>
                <c:pt idx="15">
                  <c:v>700700</c:v>
                </c:pt>
                <c:pt idx="16">
                  <c:v>559900</c:v>
                </c:pt>
                <c:pt idx="17">
                  <c:v>836700</c:v>
                </c:pt>
                <c:pt idx="18">
                  <c:v>829800</c:v>
                </c:pt>
                <c:pt idx="19">
                  <c:v>928300</c:v>
                </c:pt>
                <c:pt idx="20">
                  <c:v>869700</c:v>
                </c:pt>
                <c:pt idx="21">
                  <c:v>854100</c:v>
                </c:pt>
                <c:pt idx="22">
                  <c:v>866200</c:v>
                </c:pt>
                <c:pt idx="23">
                  <c:v>744600</c:v>
                </c:pt>
                <c:pt idx="24">
                  <c:v>790900</c:v>
                </c:pt>
                <c:pt idx="25">
                  <c:v>884400</c:v>
                </c:pt>
                <c:pt idx="26">
                  <c:v>875700</c:v>
                </c:pt>
                <c:pt idx="27">
                  <c:v>856000</c:v>
                </c:pt>
                <c:pt idx="28">
                  <c:v>900700</c:v>
                </c:pt>
                <c:pt idx="29">
                  <c:v>902400</c:v>
                </c:pt>
                <c:pt idx="30">
                  <c:v>830800</c:v>
                </c:pt>
                <c:pt idx="31">
                  <c:v>686300</c:v>
                </c:pt>
                <c:pt idx="32">
                  <c:v>748500</c:v>
                </c:pt>
                <c:pt idx="33">
                  <c:v>796200</c:v>
                </c:pt>
                <c:pt idx="34">
                  <c:v>862200</c:v>
                </c:pt>
                <c:pt idx="35">
                  <c:v>855600</c:v>
                </c:pt>
                <c:pt idx="36">
                  <c:v>766000</c:v>
                </c:pt>
                <c:pt idx="37">
                  <c:v>834000</c:v>
                </c:pt>
                <c:pt idx="38">
                  <c:v>813300</c:v>
                </c:pt>
                <c:pt idx="39">
                  <c:v>717300</c:v>
                </c:pt>
                <c:pt idx="40">
                  <c:v>685000</c:v>
                </c:pt>
                <c:pt idx="41">
                  <c:v>844000</c:v>
                </c:pt>
                <c:pt idx="42">
                  <c:v>804700</c:v>
                </c:pt>
                <c:pt idx="43">
                  <c:v>818500</c:v>
                </c:pt>
                <c:pt idx="44">
                  <c:v>747700</c:v>
                </c:pt>
                <c:pt idx="45">
                  <c:v>831400</c:v>
                </c:pt>
                <c:pt idx="46">
                  <c:v>799700</c:v>
                </c:pt>
                <c:pt idx="47">
                  <c:v>738100</c:v>
                </c:pt>
                <c:pt idx="48">
                  <c:v>670800</c:v>
                </c:pt>
                <c:pt idx="49">
                  <c:v>741300</c:v>
                </c:pt>
                <c:pt idx="50">
                  <c:v>704000</c:v>
                </c:pt>
                <c:pt idx="51">
                  <c:v>787400</c:v>
                </c:pt>
                <c:pt idx="52">
                  <c:v>732600</c:v>
                </c:pt>
                <c:pt idx="53">
                  <c:v>772000</c:v>
                </c:pt>
                <c:pt idx="54">
                  <c:v>752600</c:v>
                </c:pt>
                <c:pt idx="55">
                  <c:v>666400</c:v>
                </c:pt>
                <c:pt idx="56">
                  <c:v>596200</c:v>
                </c:pt>
                <c:pt idx="57">
                  <c:v>670600</c:v>
                </c:pt>
                <c:pt idx="58">
                  <c:v>739700</c:v>
                </c:pt>
                <c:pt idx="59">
                  <c:v>700900</c:v>
                </c:pt>
                <c:pt idx="60">
                  <c:v>697500</c:v>
                </c:pt>
                <c:pt idx="61">
                  <c:v>708400</c:v>
                </c:pt>
                <c:pt idx="62">
                  <c:v>710300</c:v>
                </c:pt>
                <c:pt idx="63">
                  <c:v>613000</c:v>
                </c:pt>
                <c:pt idx="64">
                  <c:v>421400</c:v>
                </c:pt>
                <c:pt idx="65">
                  <c:v>483400</c:v>
                </c:pt>
                <c:pt idx="66">
                  <c:v>496200</c:v>
                </c:pt>
                <c:pt idx="67">
                  <c:v>549200</c:v>
                </c:pt>
                <c:pt idx="68">
                  <c:v>499900</c:v>
                </c:pt>
                <c:pt idx="69">
                  <c:v>504700</c:v>
                </c:pt>
                <c:pt idx="70">
                  <c:v>531800</c:v>
                </c:pt>
                <c:pt idx="71">
                  <c:v>530600</c:v>
                </c:pt>
                <c:pt idx="72">
                  <c:v>232800</c:v>
                </c:pt>
                <c:pt idx="73">
                  <c:v>323400</c:v>
                </c:pt>
                <c:pt idx="74">
                  <c:v>279400</c:v>
                </c:pt>
                <c:pt idx="75">
                  <c:v>259500</c:v>
                </c:pt>
                <c:pt idx="76">
                  <c:v>289300</c:v>
                </c:pt>
                <c:pt idx="77">
                  <c:v>321700</c:v>
                </c:pt>
                <c:pt idx="78">
                  <c:v>296200</c:v>
                </c:pt>
                <c:pt idx="79">
                  <c:v>284700</c:v>
                </c:pt>
                <c:pt idx="80">
                  <c:v>139500</c:v>
                </c:pt>
                <c:pt idx="81">
                  <c:v>193700</c:v>
                </c:pt>
                <c:pt idx="82">
                  <c:v>170400</c:v>
                </c:pt>
                <c:pt idx="83">
                  <c:v>200400</c:v>
                </c:pt>
                <c:pt idx="84">
                  <c:v>187900</c:v>
                </c:pt>
                <c:pt idx="85">
                  <c:v>189900</c:v>
                </c:pt>
                <c:pt idx="86">
                  <c:v>180900</c:v>
                </c:pt>
                <c:pt idx="87">
                  <c:v>180400</c:v>
                </c:pt>
                <c:pt idx="88">
                  <c:v>93010</c:v>
                </c:pt>
                <c:pt idx="89">
                  <c:v>86610</c:v>
                </c:pt>
                <c:pt idx="90">
                  <c:v>87930</c:v>
                </c:pt>
                <c:pt idx="91">
                  <c:v>97500</c:v>
                </c:pt>
                <c:pt idx="92">
                  <c:v>117000</c:v>
                </c:pt>
                <c:pt idx="93">
                  <c:v>108800</c:v>
                </c:pt>
                <c:pt idx="94">
                  <c:v>98610</c:v>
                </c:pt>
                <c:pt idx="95">
                  <c:v>103100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80A-4908-AAEA-D1A4869C844E}"/>
            </c:ext>
          </c:extLst>
        </c:ser>
        <c:ser>
          <c:idx val="1"/>
          <c:order val="1"/>
          <c:tx>
            <c:v> </c:v>
          </c:tx>
          <c:spPr>
            <a:ln>
              <a:solidFill>
                <a:schemeClr val="tx1"/>
              </a:solidFill>
            </a:ln>
          </c:spPr>
          <c:marker>
            <c:symbol val="circle"/>
            <c:size val="2"/>
            <c:spPr>
              <a:ln>
                <a:solidFill>
                  <a:schemeClr val="tx1"/>
                </a:solidFill>
              </a:ln>
            </c:spPr>
          </c:marker>
          <c:xVal>
            <c:numRef>
              <c:f>'[塩パパ1min.xlsx]Chart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3.5474999999999998E-4</c:v>
                </c:pt>
                <c:pt idx="98" formatCode="0.00E+00">
                  <c:v>7.0949999999999995E-4</c:v>
                </c:pt>
                <c:pt idx="99" formatCode="0.00E+00">
                  <c:v>1.7736E-3</c:v>
                </c:pt>
                <c:pt idx="100" formatCode="0.00E+00">
                  <c:v>3.5475099999999998E-3</c:v>
                </c:pt>
                <c:pt idx="101" formatCode="0.00E+00">
                  <c:v>5.3212700000000003E-3</c:v>
                </c:pt>
                <c:pt idx="102" formatCode="0.00E+00">
                  <c:v>7.0950300000000004E-3</c:v>
                </c:pt>
                <c:pt idx="103" formatCode="0.00E+00">
                  <c:v>8.4253474999999994E-3</c:v>
                </c:pt>
                <c:pt idx="104" formatCode="0.00E+00">
                  <c:v>9.7556650000000002E-3</c:v>
                </c:pt>
                <c:pt idx="105" formatCode="0.00E+00">
                  <c:v>1.1085982500000001E-2</c:v>
                </c:pt>
                <c:pt idx="106" formatCode="0.00E+00">
                  <c:v>1.2416300000000002E-2</c:v>
                </c:pt>
                <c:pt idx="107" formatCode="0.00E+00">
                  <c:v>1.3746617500000002E-2</c:v>
                </c:pt>
                <c:pt idx="108" formatCode="0.00E+00">
                  <c:v>1.5076935000000001E-2</c:v>
                </c:pt>
                <c:pt idx="109" formatCode="0.00E+00">
                  <c:v>1.64072525E-2</c:v>
                </c:pt>
                <c:pt idx="110" formatCode="0.00E+00">
                  <c:v>1.7737570000000001E-2</c:v>
                </c:pt>
                <c:pt idx="111" formatCode="0.00E+00">
                  <c:v>1.8846168750000003E-2</c:v>
                </c:pt>
                <c:pt idx="112" formatCode="0.00E+00">
                  <c:v>1.9954767500000001E-2</c:v>
                </c:pt>
                <c:pt idx="113" formatCode="0.00E+00">
                  <c:v>2.106336625E-2</c:v>
                </c:pt>
                <c:pt idx="114" formatCode="0.00E+00">
                  <c:v>2.2171965000000002E-2</c:v>
                </c:pt>
                <c:pt idx="115" formatCode="0.00E+00">
                  <c:v>2.328056375E-2</c:v>
                </c:pt>
                <c:pt idx="116" formatCode="0.00E+00">
                  <c:v>2.4389162499999999E-2</c:v>
                </c:pt>
                <c:pt idx="117" formatCode="0.00E+00">
                  <c:v>2.5497761250000001E-2</c:v>
                </c:pt>
                <c:pt idx="118" formatCode="0.00E+00">
                  <c:v>2.6606359999999999E-2</c:v>
                </c:pt>
                <c:pt idx="119" formatCode="0.00E+00">
                  <c:v>2.7714958749999997E-2</c:v>
                </c:pt>
                <c:pt idx="120" formatCode="0.00E+00">
                  <c:v>2.8823557499999999E-2</c:v>
                </c:pt>
                <c:pt idx="121" formatCode="0.00E+00">
                  <c:v>2.9932156249999998E-2</c:v>
                </c:pt>
                <c:pt idx="122" formatCode="0.00E+00">
                  <c:v>3.1040754999999996E-2</c:v>
                </c:pt>
                <c:pt idx="123" formatCode="0.00E+00">
                  <c:v>3.2149353749999998E-2</c:v>
                </c:pt>
                <c:pt idx="124" formatCode="0.00E+00">
                  <c:v>3.3257952499999993E-2</c:v>
                </c:pt>
                <c:pt idx="125" formatCode="0.00E+00">
                  <c:v>3.4366551249999995E-2</c:v>
                </c:pt>
                <c:pt idx="126" formatCode="0.00E+00">
                  <c:v>3.5475149999999997E-2</c:v>
                </c:pt>
                <c:pt idx="127" formatCode="0.00E+00">
                  <c:v>3.7692346249999995E-2</c:v>
                </c:pt>
                <c:pt idx="128" formatCode="0.00E+00">
                  <c:v>3.9909542499999999E-2</c:v>
                </c:pt>
                <c:pt idx="129" formatCode="0.00E+00">
                  <c:v>4.2126738750000003E-2</c:v>
                </c:pt>
                <c:pt idx="130" formatCode="0.00E+00">
                  <c:v>4.4343935000000001E-2</c:v>
                </c:pt>
                <c:pt idx="131" formatCode="0.00E+00">
                  <c:v>4.6561131249999999E-2</c:v>
                </c:pt>
                <c:pt idx="132" formatCode="0.00E+00">
                  <c:v>4.8778327499999996E-2</c:v>
                </c:pt>
                <c:pt idx="133" formatCode="0.00E+00">
                  <c:v>5.0995523749999994E-2</c:v>
                </c:pt>
                <c:pt idx="134" formatCode="0.00E+00">
                  <c:v>5.3212719999999998E-2</c:v>
                </c:pt>
                <c:pt idx="135" formatCode="0.00E+00">
                  <c:v>5.5429916250000003E-2</c:v>
                </c:pt>
                <c:pt idx="136" formatCode="0.00E+00">
                  <c:v>5.76471125E-2</c:v>
                </c:pt>
                <c:pt idx="137" formatCode="0.00E+00">
                  <c:v>5.9864308749999998E-2</c:v>
                </c:pt>
                <c:pt idx="138" formatCode="0.00E+00">
                  <c:v>6.2081504999999995E-2</c:v>
                </c:pt>
                <c:pt idx="139" formatCode="0.00E+00">
                  <c:v>6.4298701250000007E-2</c:v>
                </c:pt>
                <c:pt idx="140" formatCode="0.00E+00">
                  <c:v>6.6515897500000004E-2</c:v>
                </c:pt>
                <c:pt idx="141" formatCode="0.00E+00">
                  <c:v>6.8733093750000002E-2</c:v>
                </c:pt>
                <c:pt idx="142" formatCode="0.00E+00">
                  <c:v>7.0950289999999999E-2</c:v>
                </c:pt>
                <c:pt idx="143" formatCode="0.00E+00">
                  <c:v>7.7601879999999998E-2</c:v>
                </c:pt>
                <c:pt idx="144" formatCode="0.00E+00">
                  <c:v>8.4253469999999997E-2</c:v>
                </c:pt>
                <c:pt idx="145" formatCode="0.00E+00">
                  <c:v>9.0905059999999996E-2</c:v>
                </c:pt>
                <c:pt idx="146" formatCode="0.00E+00">
                  <c:v>9.7556649999999995E-2</c:v>
                </c:pt>
                <c:pt idx="147" formatCode="0.00E+00">
                  <c:v>0.10420823999999999</c:v>
                </c:pt>
                <c:pt idx="148" formatCode="0.00E+00">
                  <c:v>0.11085982999999999</c:v>
                </c:pt>
                <c:pt idx="149" formatCode="0.00E+00">
                  <c:v>0.11751142000000001</c:v>
                </c:pt>
                <c:pt idx="150" formatCode="0.00E+00">
                  <c:v>0.12416301</c:v>
                </c:pt>
                <c:pt idx="151" formatCode="0.00E+00">
                  <c:v>0.1308146</c:v>
                </c:pt>
                <c:pt idx="152" formatCode="0.00E+00">
                  <c:v>0.13746619000000002</c:v>
                </c:pt>
                <c:pt idx="153" formatCode="0.00E+00">
                  <c:v>0.14411778000000003</c:v>
                </c:pt>
                <c:pt idx="154" formatCode="0.00E+00">
                  <c:v>0.15076937000000001</c:v>
                </c:pt>
                <c:pt idx="155" formatCode="0.00E+00">
                  <c:v>0.15742096</c:v>
                </c:pt>
                <c:pt idx="156" formatCode="0.00E+00">
                  <c:v>0.16407255000000001</c:v>
                </c:pt>
                <c:pt idx="157" formatCode="0.00E+00">
                  <c:v>0.17072414000000002</c:v>
                </c:pt>
                <c:pt idx="158" formatCode="0.00E+00">
                  <c:v>0.17737573000000001</c:v>
                </c:pt>
                <c:pt idx="159" formatCode="0.00E+00">
                  <c:v>0.18846171250000002</c:v>
                </c:pt>
                <c:pt idx="160" formatCode="0.00E+00">
                  <c:v>0.19954769500000002</c:v>
                </c:pt>
                <c:pt idx="161" formatCode="0.00E+00">
                  <c:v>0.21063367750000001</c:v>
                </c:pt>
                <c:pt idx="162" formatCode="0.00E+00">
                  <c:v>0.22171966000000001</c:v>
                </c:pt>
                <c:pt idx="163" formatCode="0.00E+00">
                  <c:v>0.23280564250000002</c:v>
                </c:pt>
                <c:pt idx="164" formatCode="0.00E+00">
                  <c:v>0.243891625</c:v>
                </c:pt>
                <c:pt idx="165" formatCode="0.00E+00">
                  <c:v>0.25497760749999998</c:v>
                </c:pt>
                <c:pt idx="166" formatCode="0.00E+00">
                  <c:v>0.26606359000000002</c:v>
                </c:pt>
                <c:pt idx="167" formatCode="0.00E+00">
                  <c:v>0.27714957250000005</c:v>
                </c:pt>
                <c:pt idx="168" formatCode="0.00E+00">
                  <c:v>0.28823555500000003</c:v>
                </c:pt>
                <c:pt idx="169" formatCode="0.00E+00">
                  <c:v>0.29932153750000001</c:v>
                </c:pt>
                <c:pt idx="170" formatCode="0.00E+00">
                  <c:v>0.31040752000000005</c:v>
                </c:pt>
                <c:pt idx="171" formatCode="0.00E+00">
                  <c:v>0.32149350250000003</c:v>
                </c:pt>
                <c:pt idx="172" formatCode="0.00E+00">
                  <c:v>0.33257948500000001</c:v>
                </c:pt>
                <c:pt idx="173" formatCode="0.00E+00">
                  <c:v>0.34366546750000004</c:v>
                </c:pt>
                <c:pt idx="174" formatCode="0.00E+00">
                  <c:v>0.35475145000000002</c:v>
                </c:pt>
                <c:pt idx="175" formatCode="0.00E+00">
                  <c:v>0.37692341562499998</c:v>
                </c:pt>
                <c:pt idx="176" formatCode="0.00E+00">
                  <c:v>0.39909538124999999</c:v>
                </c:pt>
                <c:pt idx="177" formatCode="0.00E+00">
                  <c:v>0.421267346875</c:v>
                </c:pt>
                <c:pt idx="178" formatCode="0.00E+00">
                  <c:v>0.44343931250000002</c:v>
                </c:pt>
                <c:pt idx="179" formatCode="0.00E+00">
                  <c:v>0.46561127812500003</c:v>
                </c:pt>
                <c:pt idx="180" formatCode="0.00E+00">
                  <c:v>0.48778324375000004</c:v>
                </c:pt>
                <c:pt idx="181" formatCode="0.00E+00">
                  <c:v>0.50995520937500005</c:v>
                </c:pt>
                <c:pt idx="182" formatCode="0.00E+00">
                  <c:v>0.53212717500000006</c:v>
                </c:pt>
                <c:pt idx="183" formatCode="0.00E+00">
                  <c:v>0.55429914062500008</c:v>
                </c:pt>
                <c:pt idx="184" formatCode="0.00E+00">
                  <c:v>0.57647110625000009</c:v>
                </c:pt>
                <c:pt idx="185" formatCode="0.00E+00">
                  <c:v>0.5986430718750001</c:v>
                </c:pt>
                <c:pt idx="186" formatCode="0.00E+00">
                  <c:v>0.62081503750000011</c:v>
                </c:pt>
                <c:pt idx="187" formatCode="0.00E+00">
                  <c:v>0.64298700312500012</c:v>
                </c:pt>
                <c:pt idx="188" formatCode="0.00E+00">
                  <c:v>0.66515896875000013</c:v>
                </c:pt>
                <c:pt idx="189" formatCode="0.00E+00">
                  <c:v>0.68733093437500004</c:v>
                </c:pt>
                <c:pt idx="190" formatCode="0.00E+00">
                  <c:v>0.70950290000000005</c:v>
                </c:pt>
              </c:numCache>
            </c:numRef>
          </c:xVal>
          <c:yVal>
            <c:numRef>
              <c:f>'[塩パパ1min.xlsx]Chart Data'!$F$3:$F$390</c:f>
              <c:numCache>
                <c:formatCode>General</c:formatCode>
                <c:ptCount val="388"/>
                <c:pt idx="96" formatCode="0.00E+00">
                  <c:v>811146.84543482936</c:v>
                </c:pt>
                <c:pt idx="97" formatCode="0.00E+00">
                  <c:v>810771.50430349424</c:v>
                </c:pt>
                <c:pt idx="98" formatCode="0.00E+00">
                  <c:v>810187.494992694</c:v>
                </c:pt>
                <c:pt idx="99" formatCode="0.00E+00">
                  <c:v>807837.30928936636</c:v>
                </c:pt>
                <c:pt idx="100" formatCode="0.00E+00">
                  <c:v>802737.87857174175</c:v>
                </c:pt>
                <c:pt idx="101" formatCode="0.00E+00">
                  <c:v>796698.90749879333</c:v>
                </c:pt>
                <c:pt idx="102" formatCode="0.00E+00">
                  <c:v>790005.09438839008</c:v>
                </c:pt>
                <c:pt idx="103" formatCode="0.00E+00">
                  <c:v>784656.82633452711</c:v>
                </c:pt>
                <c:pt idx="104" formatCode="0.00E+00">
                  <c:v>779083.57090192696</c:v>
                </c:pt>
                <c:pt idx="105" formatCode="0.00E+00">
                  <c:v>773324.43160106509</c:v>
                </c:pt>
                <c:pt idx="106" formatCode="0.00E+00">
                  <c:v>767411.46872193436</c:v>
                </c:pt>
                <c:pt idx="107" formatCode="0.00E+00">
                  <c:v>761371.57761198527</c:v>
                </c:pt>
                <c:pt idx="108" formatCode="0.00E+00">
                  <c:v>755227.70315361628</c:v>
                </c:pt>
                <c:pt idx="109" formatCode="0.00E+00">
                  <c:v>748999.66802355263</c:v>
                </c:pt>
                <c:pt idx="110" formatCode="0.00E+00">
                  <c:v>742704.76229517523</c:v>
                </c:pt>
                <c:pt idx="111" formatCode="0.00E+00">
                  <c:v>737418.9374000805</c:v>
                </c:pt>
                <c:pt idx="112" formatCode="0.00E+00">
                  <c:v>732105.09816473525</c:v>
                </c:pt>
                <c:pt idx="113" formatCode="0.00E+00">
                  <c:v>726770.34128357656</c:v>
                </c:pt>
                <c:pt idx="114" formatCode="0.00E+00">
                  <c:v>721421.10447116289</c:v>
                </c:pt>
                <c:pt idx="115" formatCode="0.00E+00">
                  <c:v>716063.23893490969</c:v>
                </c:pt>
                <c:pt idx="116" formatCode="0.00E+00">
                  <c:v>710702.07072245574</c:v>
                </c:pt>
                <c:pt idx="117" formatCode="0.00E+00">
                  <c:v>705342.45320702554</c:v>
                </c:pt>
                <c:pt idx="118" formatCode="0.00E+00">
                  <c:v>699988.81241964083</c:v>
                </c:pt>
                <c:pt idx="119" formatCode="0.00E+00">
                  <c:v>694645.18653701595</c:v>
                </c:pt>
                <c:pt idx="120" formatCode="0.00E+00">
                  <c:v>689315.26054085174</c:v>
                </c:pt>
                <c:pt idx="121" formatCode="0.00E+00">
                  <c:v>684002.39684638754</c:v>
                </c:pt>
                <c:pt idx="122" formatCode="0.00E+00">
                  <c:v>678709.662534017</c:v>
                </c:pt>
                <c:pt idx="123" formatCode="0.00E+00">
                  <c:v>673439.85369277361</c:v>
                </c:pt>
                <c:pt idx="124" formatCode="0.00E+00">
                  <c:v>668195.51728815574</c:v>
                </c:pt>
                <c:pt idx="125" formatCode="0.00E+00">
                  <c:v>662978.97089177254</c:v>
                </c:pt>
                <c:pt idx="126" formatCode="0.00E+00">
                  <c:v>657792.32055134804</c:v>
                </c:pt>
                <c:pt idx="127" formatCode="0.00E+00">
                  <c:v>647516.17638420814</c:v>
                </c:pt>
                <c:pt idx="128" formatCode="0.00E+00">
                  <c:v>637380.2794245854</c:v>
                </c:pt>
                <c:pt idx="129" formatCode="0.00E+00">
                  <c:v>627395.34973597678</c:v>
                </c:pt>
                <c:pt idx="130" formatCode="0.00E+00">
                  <c:v>617569.97874279087</c:v>
                </c:pt>
                <c:pt idx="131" formatCode="0.00E+00">
                  <c:v>607910.92819537653</c:v>
                </c:pt>
                <c:pt idx="132" formatCode="0.00E+00">
                  <c:v>598423.38578795153</c:v>
                </c:pt>
                <c:pt idx="133" formatCode="0.00E+00">
                  <c:v>589111.18479657976</c:v>
                </c:pt>
                <c:pt idx="134" formatCode="0.00E+00">
                  <c:v>579976.99354522582</c:v>
                </c:pt>
                <c:pt idx="135" formatCode="0.00E+00">
                  <c:v>571022.47935455164</c:v>
                </c:pt>
                <c:pt idx="136" formatCode="0.00E+00">
                  <c:v>562248.45075753843</c:v>
                </c:pt>
                <c:pt idx="137" formatCode="0.00E+00">
                  <c:v>553654.98109659459</c:v>
                </c:pt>
                <c:pt idx="138" formatCode="0.00E+00">
                  <c:v>545241.51609326375</c:v>
                </c:pt>
                <c:pt idx="139" formatCode="0.00E+00">
                  <c:v>537006.96756582346</c:v>
                </c:pt>
                <c:pt idx="140" formatCode="0.00E+00">
                  <c:v>528949.79513521283</c:v>
                </c:pt>
                <c:pt idx="141" formatCode="0.00E+00">
                  <c:v>521068.07748671348</c:v>
                </c:pt>
                <c:pt idx="142" formatCode="0.00E+00">
                  <c:v>513359.574529782</c:v>
                </c:pt>
                <c:pt idx="143" formatCode="0.00E+00">
                  <c:v>491247.25794871169</c:v>
                </c:pt>
                <c:pt idx="144" formatCode="0.00E+00">
                  <c:v>470592.74833879003</c:v>
                </c:pt>
                <c:pt idx="145" formatCode="0.00E+00">
                  <c:v>451309.48779746698</c:v>
                </c:pt>
                <c:pt idx="146" formatCode="0.00E+00">
                  <c:v>433307.5168601367</c:v>
                </c:pt>
                <c:pt idx="147" formatCode="0.00E+00">
                  <c:v>416497.26104686334</c:v>
                </c:pt>
                <c:pt idx="148" formatCode="0.00E+00">
                  <c:v>400791.89841975493</c:v>
                </c:pt>
                <c:pt idx="149" formatCode="0.00E+00">
                  <c:v>386108.76877381984</c:v>
                </c:pt>
                <c:pt idx="150" formatCode="0.00E+00">
                  <c:v>372370.13951311604</c:v>
                </c:pt>
                <c:pt idx="151" formatCode="0.00E+00">
                  <c:v>359503.5442060348</c:v>
                </c:pt>
                <c:pt idx="152" formatCode="0.00E+00">
                  <c:v>347441.84194686497</c:v>
                </c:pt>
                <c:pt idx="153" formatCode="0.00E+00">
                  <c:v>336123.09893996874</c:v>
                </c:pt>
                <c:pt idx="154" formatCode="0.00E+00">
                  <c:v>325490.36147667788</c:v>
                </c:pt>
                <c:pt idx="155" formatCode="0.00E+00">
                  <c:v>315491.36717638874</c:v>
                </c:pt>
                <c:pt idx="156" formatCode="0.00E+00">
                  <c:v>306078.22593594081</c:v>
                </c:pt>
                <c:pt idx="157" formatCode="0.00E+00">
                  <c:v>297207.09136600129</c:v>
                </c:pt>
                <c:pt idx="158" formatCode="0.00E+00">
                  <c:v>288837.83613617573</c:v>
                </c:pt>
                <c:pt idx="159" formatCode="0.00E+00">
                  <c:v>275906.04761377128</c:v>
                </c:pt>
                <c:pt idx="160" formatCode="0.00E+00">
                  <c:v>264116.28590926831</c:v>
                </c:pt>
                <c:pt idx="161" formatCode="0.00E+00">
                  <c:v>253337.79372398014</c:v>
                </c:pt>
                <c:pt idx="162" formatCode="0.00E+00">
                  <c:v>243457.40716699278</c:v>
                </c:pt>
                <c:pt idx="163" formatCode="0.00E+00">
                  <c:v>234376.96823563799</c:v>
                </c:pt>
                <c:pt idx="164" formatCode="0.00E+00">
                  <c:v>226011.11976784823</c:v>
                </c:pt>
                <c:pt idx="165" formatCode="0.00E+00">
                  <c:v>218285.43578014837</c:v>
                </c:pt>
                <c:pt idx="166" formatCode="0.00E+00">
                  <c:v>211134.84029941552</c:v>
                </c:pt>
                <c:pt idx="167" formatCode="0.00E+00">
                  <c:v>204502.27144765656</c:v>
                </c:pt>
                <c:pt idx="168" formatCode="0.00E+00">
                  <c:v>198337.5525321755</c:v>
                </c:pt>
                <c:pt idx="169" formatCode="0.00E+00">
                  <c:v>192596.43713269726</c:v>
                </c:pt>
                <c:pt idx="170" formatCode="0.00E+00">
                  <c:v>187239.80012809468</c:v>
                </c:pt>
                <c:pt idx="171" formatCode="0.00E+00">
                  <c:v>182232.95103934751</c:v>
                </c:pt>
                <c:pt idx="172" formatCode="0.00E+00">
                  <c:v>177545.04991466564</c:v>
                </c:pt>
                <c:pt idx="173" formatCode="0.00E+00">
                  <c:v>173148.60926109378</c:v>
                </c:pt>
                <c:pt idx="174" formatCode="0.00E+00">
                  <c:v>169019.06828542805</c:v>
                </c:pt>
                <c:pt idx="175" formatCode="0.00E+00">
                  <c:v>161474.93754695979</c:v>
                </c:pt>
                <c:pt idx="176" formatCode="0.00E+00">
                  <c:v>154762.06174333533</c:v>
                </c:pt>
                <c:pt idx="177" formatCode="0.00E+00">
                  <c:v>148758.01370043558</c:v>
                </c:pt>
                <c:pt idx="178" formatCode="0.00E+00">
                  <c:v>143362.42754515746</c:v>
                </c:pt>
                <c:pt idx="179" formatCode="0.00E+00">
                  <c:v>138492.37605603432</c:v>
                </c:pt>
                <c:pt idx="180" formatCode="0.00E+00">
                  <c:v>134078.83760575866</c:v>
                </c:pt>
                <c:pt idx="181" formatCode="0.00E+00">
                  <c:v>130063.97049448481</c:v>
                </c:pt>
                <c:pt idx="182" formatCode="0.00E+00">
                  <c:v>126398.99137088051</c:v>
                </c:pt>
                <c:pt idx="183" formatCode="0.00E+00">
                  <c:v>123042.50986190228</c:v>
                </c:pt>
                <c:pt idx="184" formatCode="0.00E+00">
                  <c:v>119959.21082400807</c:v>
                </c:pt>
                <c:pt idx="185" formatCode="0.00E+00">
                  <c:v>117118.80374329524</c:v>
                </c:pt>
                <c:pt idx="186" formatCode="0.00E+00">
                  <c:v>114495.17911549311</c:v>
                </c:pt>
                <c:pt idx="187" formatCode="0.00E+00">
                  <c:v>112065.72643211094</c:v>
                </c:pt>
                <c:pt idx="188" formatCode="0.00E+00">
                  <c:v>109810.77927559955</c:v>
                </c:pt>
                <c:pt idx="189" formatCode="0.00E+00">
                  <c:v>107713.16109012967</c:v>
                </c:pt>
                <c:pt idx="190" formatCode="0.00E+00">
                  <c:v>105757.8112219027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80A-4908-AAEA-D1A4869C84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1174463"/>
        <c:axId val="1"/>
      </c:scatterChart>
      <c:valAx>
        <c:axId val="2001174463"/>
        <c:scaling>
          <c:logBase val="10"/>
          <c:orientation val="minMax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2001174463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91714804611541"/>
          <c:y val="7.6764656961962427E-2"/>
          <c:w val="0.69057912123592013"/>
          <c:h val="0.8132177812531726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'[塩パパ5min.xlsx]Chart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'[塩パパ5min.xlsx]Chart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'[塩パパ5min.xlsx]Chart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3.5474999999999998E-4</c:v>
                </c:pt>
                <c:pt idx="9">
                  <c:v>3.5474999999999998E-4</c:v>
                </c:pt>
                <c:pt idx="10">
                  <c:v>3.5474999999999998E-4</c:v>
                </c:pt>
                <c:pt idx="11">
                  <c:v>3.5474999999999998E-4</c:v>
                </c:pt>
                <c:pt idx="12">
                  <c:v>3.5474999999999998E-4</c:v>
                </c:pt>
                <c:pt idx="13">
                  <c:v>3.5474999999999998E-4</c:v>
                </c:pt>
                <c:pt idx="14">
                  <c:v>3.5474999999999998E-4</c:v>
                </c:pt>
                <c:pt idx="15">
                  <c:v>3.5474999999999998E-4</c:v>
                </c:pt>
                <c:pt idx="16">
                  <c:v>7.0949999999999995E-4</c:v>
                </c:pt>
                <c:pt idx="17">
                  <c:v>7.0949999999999995E-4</c:v>
                </c:pt>
                <c:pt idx="18">
                  <c:v>7.0949999999999995E-4</c:v>
                </c:pt>
                <c:pt idx="19">
                  <c:v>7.0949999999999995E-4</c:v>
                </c:pt>
                <c:pt idx="20">
                  <c:v>7.0949999999999995E-4</c:v>
                </c:pt>
                <c:pt idx="21">
                  <c:v>7.0949999999999995E-4</c:v>
                </c:pt>
                <c:pt idx="22">
                  <c:v>7.0949999999999995E-4</c:v>
                </c:pt>
                <c:pt idx="23">
                  <c:v>7.0949999999999995E-4</c:v>
                </c:pt>
                <c:pt idx="24">
                  <c:v>1.7736E-3</c:v>
                </c:pt>
                <c:pt idx="25">
                  <c:v>1.7736E-3</c:v>
                </c:pt>
                <c:pt idx="26">
                  <c:v>1.7736E-3</c:v>
                </c:pt>
                <c:pt idx="27">
                  <c:v>1.7736E-3</c:v>
                </c:pt>
                <c:pt idx="28">
                  <c:v>1.7736E-3</c:v>
                </c:pt>
                <c:pt idx="29">
                  <c:v>1.7736E-3</c:v>
                </c:pt>
                <c:pt idx="30">
                  <c:v>1.7736E-3</c:v>
                </c:pt>
                <c:pt idx="31">
                  <c:v>1.7736E-3</c:v>
                </c:pt>
                <c:pt idx="32">
                  <c:v>3.5475099999999998E-3</c:v>
                </c:pt>
                <c:pt idx="33">
                  <c:v>3.5475099999999998E-3</c:v>
                </c:pt>
                <c:pt idx="34">
                  <c:v>3.5475099999999998E-3</c:v>
                </c:pt>
                <c:pt idx="35">
                  <c:v>3.5475099999999998E-3</c:v>
                </c:pt>
                <c:pt idx="36">
                  <c:v>3.5475099999999998E-3</c:v>
                </c:pt>
                <c:pt idx="37">
                  <c:v>3.5475099999999998E-3</c:v>
                </c:pt>
                <c:pt idx="38">
                  <c:v>3.5475099999999998E-3</c:v>
                </c:pt>
                <c:pt idx="39">
                  <c:v>3.5475099999999998E-3</c:v>
                </c:pt>
                <c:pt idx="40">
                  <c:v>7.0950300000000004E-3</c:v>
                </c:pt>
                <c:pt idx="41">
                  <c:v>7.0950300000000004E-3</c:v>
                </c:pt>
                <c:pt idx="42">
                  <c:v>7.0950300000000004E-3</c:v>
                </c:pt>
                <c:pt idx="43">
                  <c:v>7.0950300000000004E-3</c:v>
                </c:pt>
                <c:pt idx="44">
                  <c:v>7.0950300000000004E-3</c:v>
                </c:pt>
                <c:pt idx="45">
                  <c:v>7.0950300000000004E-3</c:v>
                </c:pt>
                <c:pt idx="46">
                  <c:v>7.0950300000000004E-3</c:v>
                </c:pt>
                <c:pt idx="47">
                  <c:v>7.0950300000000004E-3</c:v>
                </c:pt>
                <c:pt idx="48">
                  <c:v>1.7737570000000001E-2</c:v>
                </c:pt>
                <c:pt idx="49">
                  <c:v>1.7737570000000001E-2</c:v>
                </c:pt>
                <c:pt idx="50">
                  <c:v>1.7737570000000001E-2</c:v>
                </c:pt>
                <c:pt idx="51">
                  <c:v>1.7737570000000001E-2</c:v>
                </c:pt>
                <c:pt idx="52">
                  <c:v>1.7737570000000001E-2</c:v>
                </c:pt>
                <c:pt idx="53">
                  <c:v>1.7737570000000001E-2</c:v>
                </c:pt>
                <c:pt idx="54">
                  <c:v>1.7737570000000001E-2</c:v>
                </c:pt>
                <c:pt idx="55">
                  <c:v>1.7737570000000001E-2</c:v>
                </c:pt>
                <c:pt idx="56">
                  <c:v>3.5475149999999997E-2</c:v>
                </c:pt>
                <c:pt idx="57">
                  <c:v>3.5475149999999997E-2</c:v>
                </c:pt>
                <c:pt idx="58">
                  <c:v>3.5475149999999997E-2</c:v>
                </c:pt>
                <c:pt idx="59">
                  <c:v>3.5475149999999997E-2</c:v>
                </c:pt>
                <c:pt idx="60">
                  <c:v>3.5475149999999997E-2</c:v>
                </c:pt>
                <c:pt idx="61">
                  <c:v>3.5475149999999997E-2</c:v>
                </c:pt>
                <c:pt idx="62">
                  <c:v>3.5475149999999997E-2</c:v>
                </c:pt>
                <c:pt idx="63">
                  <c:v>3.5475149999999997E-2</c:v>
                </c:pt>
                <c:pt idx="64">
                  <c:v>7.0950289999999999E-2</c:v>
                </c:pt>
                <c:pt idx="65">
                  <c:v>7.0950289999999999E-2</c:v>
                </c:pt>
                <c:pt idx="66">
                  <c:v>7.0950289999999999E-2</c:v>
                </c:pt>
                <c:pt idx="67">
                  <c:v>7.0950289999999999E-2</c:v>
                </c:pt>
                <c:pt idx="68">
                  <c:v>7.0950289999999999E-2</c:v>
                </c:pt>
                <c:pt idx="69">
                  <c:v>7.0950289999999999E-2</c:v>
                </c:pt>
                <c:pt idx="70">
                  <c:v>7.0950289999999999E-2</c:v>
                </c:pt>
                <c:pt idx="71">
                  <c:v>7.0950289999999999E-2</c:v>
                </c:pt>
                <c:pt idx="72">
                  <c:v>0.17737573000000001</c:v>
                </c:pt>
                <c:pt idx="73">
                  <c:v>0.17737573000000001</c:v>
                </c:pt>
                <c:pt idx="74">
                  <c:v>0.17737573000000001</c:v>
                </c:pt>
                <c:pt idx="75">
                  <c:v>0.17737573000000001</c:v>
                </c:pt>
                <c:pt idx="76">
                  <c:v>0.17737573000000001</c:v>
                </c:pt>
                <c:pt idx="77">
                  <c:v>0.17737573000000001</c:v>
                </c:pt>
                <c:pt idx="78">
                  <c:v>0.17737573000000001</c:v>
                </c:pt>
                <c:pt idx="79">
                  <c:v>0.17737573000000001</c:v>
                </c:pt>
                <c:pt idx="80">
                  <c:v>0.35475145000000002</c:v>
                </c:pt>
                <c:pt idx="81">
                  <c:v>0.35475145000000002</c:v>
                </c:pt>
                <c:pt idx="82">
                  <c:v>0.35475145000000002</c:v>
                </c:pt>
                <c:pt idx="83">
                  <c:v>0.35475145000000002</c:v>
                </c:pt>
                <c:pt idx="84">
                  <c:v>0.35475145000000002</c:v>
                </c:pt>
                <c:pt idx="85">
                  <c:v>0.35475145000000002</c:v>
                </c:pt>
                <c:pt idx="86">
                  <c:v>0.35475145000000002</c:v>
                </c:pt>
                <c:pt idx="87">
                  <c:v>0.35475145000000002</c:v>
                </c:pt>
                <c:pt idx="88">
                  <c:v>0.70950290000000005</c:v>
                </c:pt>
                <c:pt idx="89">
                  <c:v>0.70950290000000005</c:v>
                </c:pt>
                <c:pt idx="90">
                  <c:v>0.70950290000000005</c:v>
                </c:pt>
                <c:pt idx="91">
                  <c:v>0.70950290000000005</c:v>
                </c:pt>
                <c:pt idx="92">
                  <c:v>0.70950290000000005</c:v>
                </c:pt>
                <c:pt idx="93">
                  <c:v>0.70950290000000005</c:v>
                </c:pt>
                <c:pt idx="94">
                  <c:v>0.70950290000000005</c:v>
                </c:pt>
                <c:pt idx="95">
                  <c:v>0.70950290000000005</c:v>
                </c:pt>
              </c:numCache>
            </c:numRef>
          </c:xVal>
          <c:yVal>
            <c:numRef>
              <c:f>'[塩パパ5min.xlsx]Chart Data'!$B$3:$B$390</c:f>
              <c:numCache>
                <c:formatCode>0.00E+00</c:formatCode>
                <c:ptCount val="388"/>
                <c:pt idx="0">
                  <c:v>925200</c:v>
                </c:pt>
                <c:pt idx="1">
                  <c:v>913200</c:v>
                </c:pt>
                <c:pt idx="2">
                  <c:v>929000</c:v>
                </c:pt>
                <c:pt idx="3">
                  <c:v>923200</c:v>
                </c:pt>
                <c:pt idx="4">
                  <c:v>952200</c:v>
                </c:pt>
                <c:pt idx="5">
                  <c:v>869300</c:v>
                </c:pt>
                <c:pt idx="6">
                  <c:v>859000</c:v>
                </c:pt>
                <c:pt idx="7">
                  <c:v>853300</c:v>
                </c:pt>
                <c:pt idx="8">
                  <c:v>860600</c:v>
                </c:pt>
                <c:pt idx="9">
                  <c:v>926000</c:v>
                </c:pt>
                <c:pt idx="10">
                  <c:v>882600</c:v>
                </c:pt>
                <c:pt idx="11">
                  <c:v>932300</c:v>
                </c:pt>
                <c:pt idx="12">
                  <c:v>891900</c:v>
                </c:pt>
                <c:pt idx="13">
                  <c:v>835400</c:v>
                </c:pt>
                <c:pt idx="14">
                  <c:v>890000</c:v>
                </c:pt>
                <c:pt idx="15">
                  <c:v>837200</c:v>
                </c:pt>
                <c:pt idx="16">
                  <c:v>701000</c:v>
                </c:pt>
                <c:pt idx="17">
                  <c:v>902000</c:v>
                </c:pt>
                <c:pt idx="18">
                  <c:v>887800</c:v>
                </c:pt>
                <c:pt idx="19">
                  <c:v>963000</c:v>
                </c:pt>
                <c:pt idx="20">
                  <c:v>894100</c:v>
                </c:pt>
                <c:pt idx="21">
                  <c:v>859500</c:v>
                </c:pt>
                <c:pt idx="22">
                  <c:v>898200</c:v>
                </c:pt>
                <c:pt idx="23">
                  <c:v>821800</c:v>
                </c:pt>
                <c:pt idx="24">
                  <c:v>841800</c:v>
                </c:pt>
                <c:pt idx="25">
                  <c:v>948000</c:v>
                </c:pt>
                <c:pt idx="26">
                  <c:v>864700</c:v>
                </c:pt>
                <c:pt idx="27">
                  <c:v>889100</c:v>
                </c:pt>
                <c:pt idx="28">
                  <c:v>936300</c:v>
                </c:pt>
                <c:pt idx="29">
                  <c:v>907800</c:v>
                </c:pt>
                <c:pt idx="30">
                  <c:v>828700</c:v>
                </c:pt>
                <c:pt idx="31">
                  <c:v>721700</c:v>
                </c:pt>
                <c:pt idx="32">
                  <c:v>788500</c:v>
                </c:pt>
                <c:pt idx="33">
                  <c:v>801000</c:v>
                </c:pt>
                <c:pt idx="34">
                  <c:v>837700</c:v>
                </c:pt>
                <c:pt idx="35">
                  <c:v>841500</c:v>
                </c:pt>
                <c:pt idx="36">
                  <c:v>840200</c:v>
                </c:pt>
                <c:pt idx="37">
                  <c:v>847300</c:v>
                </c:pt>
                <c:pt idx="38">
                  <c:v>842700</c:v>
                </c:pt>
                <c:pt idx="39">
                  <c:v>744900</c:v>
                </c:pt>
                <c:pt idx="40">
                  <c:v>678500</c:v>
                </c:pt>
                <c:pt idx="41">
                  <c:v>792200</c:v>
                </c:pt>
                <c:pt idx="42">
                  <c:v>768100</c:v>
                </c:pt>
                <c:pt idx="43">
                  <c:v>774800</c:v>
                </c:pt>
                <c:pt idx="44">
                  <c:v>743200</c:v>
                </c:pt>
                <c:pt idx="45">
                  <c:v>788800</c:v>
                </c:pt>
                <c:pt idx="46">
                  <c:v>767000</c:v>
                </c:pt>
                <c:pt idx="47">
                  <c:v>725700</c:v>
                </c:pt>
                <c:pt idx="48">
                  <c:v>623800</c:v>
                </c:pt>
                <c:pt idx="49">
                  <c:v>624600</c:v>
                </c:pt>
                <c:pt idx="50">
                  <c:v>599800</c:v>
                </c:pt>
                <c:pt idx="51">
                  <c:v>660700</c:v>
                </c:pt>
                <c:pt idx="52">
                  <c:v>642800</c:v>
                </c:pt>
                <c:pt idx="53">
                  <c:v>654000</c:v>
                </c:pt>
                <c:pt idx="54">
                  <c:v>668400</c:v>
                </c:pt>
                <c:pt idx="55">
                  <c:v>621400</c:v>
                </c:pt>
                <c:pt idx="56">
                  <c:v>537600</c:v>
                </c:pt>
                <c:pt idx="57">
                  <c:v>578400</c:v>
                </c:pt>
                <c:pt idx="58">
                  <c:v>598300</c:v>
                </c:pt>
                <c:pt idx="59">
                  <c:v>578100</c:v>
                </c:pt>
                <c:pt idx="60">
                  <c:v>552700</c:v>
                </c:pt>
                <c:pt idx="61">
                  <c:v>578200</c:v>
                </c:pt>
                <c:pt idx="62">
                  <c:v>565300</c:v>
                </c:pt>
                <c:pt idx="63">
                  <c:v>508600</c:v>
                </c:pt>
                <c:pt idx="64">
                  <c:v>524100</c:v>
                </c:pt>
                <c:pt idx="65">
                  <c:v>595500</c:v>
                </c:pt>
                <c:pt idx="66">
                  <c:v>535200</c:v>
                </c:pt>
                <c:pt idx="67">
                  <c:v>558600</c:v>
                </c:pt>
                <c:pt idx="68">
                  <c:v>503100</c:v>
                </c:pt>
                <c:pt idx="69">
                  <c:v>469700</c:v>
                </c:pt>
                <c:pt idx="70">
                  <c:v>503600</c:v>
                </c:pt>
                <c:pt idx="71">
                  <c:v>494400</c:v>
                </c:pt>
                <c:pt idx="72">
                  <c:v>462900</c:v>
                </c:pt>
                <c:pt idx="73">
                  <c:v>495400</c:v>
                </c:pt>
                <c:pt idx="74">
                  <c:v>469600</c:v>
                </c:pt>
                <c:pt idx="75">
                  <c:v>465500</c:v>
                </c:pt>
                <c:pt idx="76">
                  <c:v>471300</c:v>
                </c:pt>
                <c:pt idx="77">
                  <c:v>464500</c:v>
                </c:pt>
                <c:pt idx="78">
                  <c:v>472900</c:v>
                </c:pt>
                <c:pt idx="79">
                  <c:v>457100</c:v>
                </c:pt>
                <c:pt idx="80">
                  <c:v>337600</c:v>
                </c:pt>
                <c:pt idx="81">
                  <c:v>411100</c:v>
                </c:pt>
                <c:pt idx="82">
                  <c:v>376900</c:v>
                </c:pt>
                <c:pt idx="83">
                  <c:v>381400</c:v>
                </c:pt>
                <c:pt idx="84">
                  <c:v>370700</c:v>
                </c:pt>
                <c:pt idx="85">
                  <c:v>369400</c:v>
                </c:pt>
                <c:pt idx="86">
                  <c:v>350500</c:v>
                </c:pt>
                <c:pt idx="87">
                  <c:v>338300</c:v>
                </c:pt>
                <c:pt idx="88">
                  <c:v>236100</c:v>
                </c:pt>
                <c:pt idx="89">
                  <c:v>225800</c:v>
                </c:pt>
                <c:pt idx="90">
                  <c:v>225200</c:v>
                </c:pt>
                <c:pt idx="91">
                  <c:v>234800</c:v>
                </c:pt>
                <c:pt idx="92">
                  <c:v>233800</c:v>
                </c:pt>
                <c:pt idx="93">
                  <c:v>239600</c:v>
                </c:pt>
                <c:pt idx="94">
                  <c:v>220800</c:v>
                </c:pt>
                <c:pt idx="95">
                  <c:v>215400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5FB-4D99-997A-0E06D8117C00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'[塩パパ5min.xlsx]Chart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4.4343749999999997E-5</c:v>
                </c:pt>
                <c:pt idx="98" formatCode="0.00E+00">
                  <c:v>8.8687499999999994E-5</c:v>
                </c:pt>
                <c:pt idx="99" formatCode="0.00E+00">
                  <c:v>1.3303124999999998E-4</c:v>
                </c:pt>
                <c:pt idx="100" formatCode="0.00E+00">
                  <c:v>1.7737499999999999E-4</c:v>
                </c:pt>
                <c:pt idx="101" formatCode="0.00E+00">
                  <c:v>2.6606249999999997E-4</c:v>
                </c:pt>
                <c:pt idx="102" formatCode="0.00E+00">
                  <c:v>3.5474999999999998E-4</c:v>
                </c:pt>
                <c:pt idx="103" formatCode="0.00E+00">
                  <c:v>4.4343749999999993E-4</c:v>
                </c:pt>
                <c:pt idx="104" formatCode="0.00E+00">
                  <c:v>5.3212499999999994E-4</c:v>
                </c:pt>
                <c:pt idx="105" formatCode="0.00E+00">
                  <c:v>7.0949999999999995E-4</c:v>
                </c:pt>
                <c:pt idx="106" formatCode="0.00E+00">
                  <c:v>8.4251249999999986E-4</c:v>
                </c:pt>
                <c:pt idx="107" formatCode="0.00E+00">
                  <c:v>9.7552499999999987E-4</c:v>
                </c:pt>
                <c:pt idx="108" formatCode="0.00E+00">
                  <c:v>1.1085374999999999E-3</c:v>
                </c:pt>
                <c:pt idx="109" formatCode="0.00E+00">
                  <c:v>1.2415499999999999E-3</c:v>
                </c:pt>
                <c:pt idx="110" formatCode="0.00E+00">
                  <c:v>1.5075749999999999E-3</c:v>
                </c:pt>
                <c:pt idx="111" formatCode="0.00E+00">
                  <c:v>1.7736E-3</c:v>
                </c:pt>
                <c:pt idx="112" formatCode="0.00E+00">
                  <c:v>1.9953387499999998E-3</c:v>
                </c:pt>
                <c:pt idx="113" formatCode="0.00E+00">
                  <c:v>2.2170774999999998E-3</c:v>
                </c:pt>
                <c:pt idx="114" formatCode="0.00E+00">
                  <c:v>2.4388162499999998E-3</c:v>
                </c:pt>
                <c:pt idx="115" formatCode="0.00E+00">
                  <c:v>2.6605549999999998E-3</c:v>
                </c:pt>
                <c:pt idx="116" formatCode="0.00E+00">
                  <c:v>2.8822937499999998E-3</c:v>
                </c:pt>
                <c:pt idx="117" formatCode="0.00E+00">
                  <c:v>3.1040324999999998E-3</c:v>
                </c:pt>
                <c:pt idx="118" formatCode="0.00E+00">
                  <c:v>3.5475099999999998E-3</c:v>
                </c:pt>
                <c:pt idx="119" formatCode="0.00E+00">
                  <c:v>3.9909500000000001E-3</c:v>
                </c:pt>
                <c:pt idx="120" formatCode="0.00E+00">
                  <c:v>4.4343899999999999E-3</c:v>
                </c:pt>
                <c:pt idx="121" formatCode="0.00E+00">
                  <c:v>4.8778299999999997E-3</c:v>
                </c:pt>
                <c:pt idx="122" formatCode="0.00E+00">
                  <c:v>5.3212700000000003E-3</c:v>
                </c:pt>
                <c:pt idx="123" formatCode="0.00E+00">
                  <c:v>5.764710000000001E-3</c:v>
                </c:pt>
                <c:pt idx="124" formatCode="0.00E+00">
                  <c:v>6.2081500000000008E-3</c:v>
                </c:pt>
                <c:pt idx="125" formatCode="0.00E+00">
                  <c:v>6.6515900000000006E-3</c:v>
                </c:pt>
                <c:pt idx="126" formatCode="0.00E+00">
                  <c:v>7.0950300000000004E-3</c:v>
                </c:pt>
                <c:pt idx="127" formatCode="0.00E+00">
                  <c:v>8.4253474999999994E-3</c:v>
                </c:pt>
                <c:pt idx="128" formatCode="0.00E+00">
                  <c:v>9.7556650000000002E-3</c:v>
                </c:pt>
                <c:pt idx="129" formatCode="0.00E+00">
                  <c:v>1.1085982500000001E-2</c:v>
                </c:pt>
                <c:pt idx="130" formatCode="0.00E+00">
                  <c:v>1.2416300000000002E-2</c:v>
                </c:pt>
                <c:pt idx="131" formatCode="0.00E+00">
                  <c:v>1.3746617500000002E-2</c:v>
                </c:pt>
                <c:pt idx="132" formatCode="0.00E+00">
                  <c:v>1.5076935000000001E-2</c:v>
                </c:pt>
                <c:pt idx="133" formatCode="0.00E+00">
                  <c:v>1.64072525E-2</c:v>
                </c:pt>
                <c:pt idx="134" formatCode="0.00E+00">
                  <c:v>1.7737570000000001E-2</c:v>
                </c:pt>
                <c:pt idx="135" formatCode="0.00E+00">
                  <c:v>1.9954767500000001E-2</c:v>
                </c:pt>
                <c:pt idx="136" formatCode="0.00E+00">
                  <c:v>2.2171965000000002E-2</c:v>
                </c:pt>
                <c:pt idx="137" formatCode="0.00E+00">
                  <c:v>2.4389162499999999E-2</c:v>
                </c:pt>
                <c:pt idx="138" formatCode="0.00E+00">
                  <c:v>2.6606359999999999E-2</c:v>
                </c:pt>
                <c:pt idx="139" formatCode="0.00E+00">
                  <c:v>2.8823557499999999E-2</c:v>
                </c:pt>
                <c:pt idx="140" formatCode="0.00E+00">
                  <c:v>3.1040754999999996E-2</c:v>
                </c:pt>
                <c:pt idx="141" formatCode="0.00E+00">
                  <c:v>3.3257952499999993E-2</c:v>
                </c:pt>
                <c:pt idx="142" formatCode="0.00E+00">
                  <c:v>3.5475149999999997E-2</c:v>
                </c:pt>
                <c:pt idx="143" formatCode="0.00E+00">
                  <c:v>3.9909542499999999E-2</c:v>
                </c:pt>
                <c:pt idx="144" formatCode="0.00E+00">
                  <c:v>4.4343935000000001E-2</c:v>
                </c:pt>
                <c:pt idx="145" formatCode="0.00E+00">
                  <c:v>4.8778327499999996E-2</c:v>
                </c:pt>
                <c:pt idx="146" formatCode="0.00E+00">
                  <c:v>5.3212719999999998E-2</c:v>
                </c:pt>
                <c:pt idx="147" formatCode="0.00E+00">
                  <c:v>5.76471125E-2</c:v>
                </c:pt>
                <c:pt idx="148" formatCode="0.00E+00">
                  <c:v>6.2081504999999995E-2</c:v>
                </c:pt>
                <c:pt idx="149" formatCode="0.00E+00">
                  <c:v>6.6515897500000004E-2</c:v>
                </c:pt>
                <c:pt idx="150" formatCode="0.00E+00">
                  <c:v>7.0950289999999999E-2</c:v>
                </c:pt>
                <c:pt idx="151" formatCode="0.00E+00">
                  <c:v>8.4253469999999997E-2</c:v>
                </c:pt>
                <c:pt idx="152" formatCode="0.00E+00">
                  <c:v>9.7556649999999995E-2</c:v>
                </c:pt>
                <c:pt idx="153" formatCode="0.00E+00">
                  <c:v>0.11085982999999999</c:v>
                </c:pt>
                <c:pt idx="154" formatCode="0.00E+00">
                  <c:v>0.12416301</c:v>
                </c:pt>
                <c:pt idx="155" formatCode="0.00E+00">
                  <c:v>0.13746619000000002</c:v>
                </c:pt>
                <c:pt idx="156" formatCode="0.00E+00">
                  <c:v>0.15076937000000001</c:v>
                </c:pt>
                <c:pt idx="157" formatCode="0.00E+00">
                  <c:v>0.16407255000000001</c:v>
                </c:pt>
                <c:pt idx="158" formatCode="0.00E+00">
                  <c:v>0.17737573000000001</c:v>
                </c:pt>
                <c:pt idx="159" formatCode="0.00E+00">
                  <c:v>0.19954769500000002</c:v>
                </c:pt>
                <c:pt idx="160" formatCode="0.00E+00">
                  <c:v>0.22171966000000001</c:v>
                </c:pt>
                <c:pt idx="161" formatCode="0.00E+00">
                  <c:v>0.243891625</c:v>
                </c:pt>
                <c:pt idx="162" formatCode="0.00E+00">
                  <c:v>0.26606359000000002</c:v>
                </c:pt>
                <c:pt idx="163" formatCode="0.00E+00">
                  <c:v>0.28823555500000003</c:v>
                </c:pt>
                <c:pt idx="164" formatCode="0.00E+00">
                  <c:v>0.31040752000000005</c:v>
                </c:pt>
                <c:pt idx="165" formatCode="0.00E+00">
                  <c:v>0.33257948500000001</c:v>
                </c:pt>
                <c:pt idx="166" formatCode="0.00E+00">
                  <c:v>0.35475145000000002</c:v>
                </c:pt>
                <c:pt idx="167" formatCode="0.00E+00">
                  <c:v>0.39909538124999999</c:v>
                </c:pt>
                <c:pt idx="168" formatCode="0.00E+00">
                  <c:v>0.44343931250000002</c:v>
                </c:pt>
                <c:pt idx="169" formatCode="0.00E+00">
                  <c:v>0.48778324375000004</c:v>
                </c:pt>
                <c:pt idx="170" formatCode="0.00E+00">
                  <c:v>0.53212717500000006</c:v>
                </c:pt>
                <c:pt idx="171" formatCode="0.00E+00">
                  <c:v>0.57647110625000009</c:v>
                </c:pt>
                <c:pt idx="172" formatCode="0.00E+00">
                  <c:v>0.62081503750000011</c:v>
                </c:pt>
                <c:pt idx="173" formatCode="0.00E+00">
                  <c:v>0.66515896875000013</c:v>
                </c:pt>
                <c:pt idx="174" formatCode="0.00E+00">
                  <c:v>0.70950290000000005</c:v>
                </c:pt>
              </c:numCache>
            </c:numRef>
          </c:xVal>
          <c:yVal>
            <c:numRef>
              <c:f>'[塩パパ5min.xlsx]Chart Data'!$F$3:$F$390</c:f>
              <c:numCache>
                <c:formatCode>General</c:formatCode>
                <c:ptCount val="388"/>
                <c:pt idx="96" formatCode="0.00E+00">
                  <c:v>923988.09185635624</c:v>
                </c:pt>
                <c:pt idx="97" formatCode="0.00E+00">
                  <c:v>909047.40532332077</c:v>
                </c:pt>
                <c:pt idx="98" formatCode="0.00E+00">
                  <c:v>902719.33521221019</c:v>
                </c:pt>
                <c:pt idx="99" formatCode="0.00E+00">
                  <c:v>897873.07553644688</c:v>
                </c:pt>
                <c:pt idx="100" formatCode="0.00E+00">
                  <c:v>893800.8467969934</c:v>
                </c:pt>
                <c:pt idx="101" formatCode="0.00E+00">
                  <c:v>887006.44839391136</c:v>
                </c:pt>
                <c:pt idx="102" formatCode="0.00E+00">
                  <c:v>881321.00068204617</c:v>
                </c:pt>
                <c:pt idx="103" formatCode="0.00E+00">
                  <c:v>876347.99784864858</c:v>
                </c:pt>
                <c:pt idx="104" formatCode="0.00E+00">
                  <c:v>871882.95852895686</c:v>
                </c:pt>
                <c:pt idx="105" formatCode="0.00E+00">
                  <c:v>864031.09268938343</c:v>
                </c:pt>
                <c:pt idx="106" formatCode="0.00E+00">
                  <c:v>858829.54565118824</c:v>
                </c:pt>
                <c:pt idx="107" formatCode="0.00E+00">
                  <c:v>854065.8936062227</c:v>
                </c:pt>
                <c:pt idx="108" formatCode="0.00E+00">
                  <c:v>849653.4848378211</c:v>
                </c:pt>
                <c:pt idx="109" formatCode="0.00E+00">
                  <c:v>845530.93767634477</c:v>
                </c:pt>
                <c:pt idx="110" formatCode="0.00E+00">
                  <c:v>837984.6487834116</c:v>
                </c:pt>
                <c:pt idx="111" formatCode="0.00E+00">
                  <c:v>831174.26867757516</c:v>
                </c:pt>
                <c:pt idx="112" formatCode="0.00E+00">
                  <c:v>825942.24864226067</c:v>
                </c:pt>
                <c:pt idx="113" formatCode="0.00E+00">
                  <c:v>821043.91313541192</c:v>
                </c:pt>
                <c:pt idx="114" formatCode="0.00E+00">
                  <c:v>816430.0991681231</c:v>
                </c:pt>
                <c:pt idx="115" formatCode="0.00E+00">
                  <c:v>812062.573638745</c:v>
                </c:pt>
                <c:pt idx="116" formatCode="0.00E+00">
                  <c:v>807910.90754274884</c:v>
                </c:pt>
                <c:pt idx="117" formatCode="0.00E+00">
                  <c:v>803950.41375049867</c:v>
                </c:pt>
                <c:pt idx="118" formatCode="0.00E+00">
                  <c:v>796524.85894580372</c:v>
                </c:pt>
                <c:pt idx="119" formatCode="0.00E+00">
                  <c:v>789659.5549500006</c:v>
                </c:pt>
                <c:pt idx="120" formatCode="0.00E+00">
                  <c:v>783261.43241624918</c:v>
                </c:pt>
                <c:pt idx="121" formatCode="0.00E+00">
                  <c:v>777260.72285339423</c:v>
                </c:pt>
                <c:pt idx="122" formatCode="0.00E+00">
                  <c:v>771603.23472307099</c:v>
                </c:pt>
                <c:pt idx="123" formatCode="0.00E+00">
                  <c:v>766245.89050840458</c:v>
                </c:pt>
                <c:pt idx="124" formatCode="0.00E+00">
                  <c:v>761153.78376048093</c:v>
                </c:pt>
                <c:pt idx="125" formatCode="0.00E+00">
                  <c:v>756298.16760103288</c:v>
                </c:pt>
                <c:pt idx="126" formatCode="0.00E+00">
                  <c:v>751655.0378960392</c:v>
                </c:pt>
                <c:pt idx="127" formatCode="0.00E+00">
                  <c:v>738811.98106145428</c:v>
                </c:pt>
                <c:pt idx="128" formatCode="0.00E+00">
                  <c:v>727301.47713052796</c:v>
                </c:pt>
                <c:pt idx="129" formatCode="0.00E+00">
                  <c:v>716847.50654479861</c:v>
                </c:pt>
                <c:pt idx="130" formatCode="0.00E+00">
                  <c:v>707255.81357733265</c:v>
                </c:pt>
                <c:pt idx="131" formatCode="0.00E+00">
                  <c:v>698383.72572165262</c:v>
                </c:pt>
                <c:pt idx="132" formatCode="0.00E+00">
                  <c:v>690122.91954626539</c:v>
                </c:pt>
                <c:pt idx="133" formatCode="0.00E+00">
                  <c:v>682388.93500399089</c:v>
                </c:pt>
                <c:pt idx="134" formatCode="0.00E+00">
                  <c:v>675114.4675299566</c:v>
                </c:pt>
                <c:pt idx="135" formatCode="0.00E+00">
                  <c:v>663867.56774503156</c:v>
                </c:pt>
                <c:pt idx="136" formatCode="0.00E+00">
                  <c:v>653551.33449111995</c:v>
                </c:pt>
                <c:pt idx="137" formatCode="0.00E+00">
                  <c:v>644017.5302642741</c:v>
                </c:pt>
                <c:pt idx="138" formatCode="0.00E+00">
                  <c:v>635151.93760475155</c:v>
                </c:pt>
                <c:pt idx="139" formatCode="0.00E+00">
                  <c:v>626864.47084130789</c:v>
                </c:pt>
                <c:pt idx="140" formatCode="0.00E+00">
                  <c:v>619082.68472287385</c:v>
                </c:pt>
                <c:pt idx="141" formatCode="0.00E+00">
                  <c:v>611747.35720665776</c:v>
                </c:pt>
                <c:pt idx="142" formatCode="0.00E+00">
                  <c:v>604809.39172621525</c:v>
                </c:pt>
                <c:pt idx="143" formatCode="0.00E+00">
                  <c:v>591967.01109921362</c:v>
                </c:pt>
                <c:pt idx="144" formatCode="0.00E+00">
                  <c:v>580293.9348952038</c:v>
                </c:pt>
                <c:pt idx="145" formatCode="0.00E+00">
                  <c:v>569595.71788606595</c:v>
                </c:pt>
                <c:pt idx="146" formatCode="0.00E+00">
                  <c:v>559723.56478842674</c:v>
                </c:pt>
                <c:pt idx="147" formatCode="0.00E+00">
                  <c:v>550560.88050710934</c:v>
                </c:pt>
                <c:pt idx="148" formatCode="0.00E+00">
                  <c:v>542014.48188220081</c:v>
                </c:pt>
                <c:pt idx="149" formatCode="0.00E+00">
                  <c:v>534008.64448927133</c:v>
                </c:pt>
                <c:pt idx="150" formatCode="0.00E+00">
                  <c:v>526480.94600438117</c:v>
                </c:pt>
                <c:pt idx="151" formatCode="0.00E+00">
                  <c:v>506284.7806818285</c:v>
                </c:pt>
                <c:pt idx="152" formatCode="0.00E+00">
                  <c:v>488927.01285864704</c:v>
                </c:pt>
                <c:pt idx="153" formatCode="0.00E+00">
                  <c:v>473735.94113312062</c:v>
                </c:pt>
                <c:pt idx="154" formatCode="0.00E+00">
                  <c:v>460253.36189765978</c:v>
                </c:pt>
                <c:pt idx="155" formatCode="0.00E+00">
                  <c:v>448152.32710506552</c:v>
                </c:pt>
                <c:pt idx="156" formatCode="0.00E+00">
                  <c:v>437191.19748735573</c:v>
                </c:pt>
                <c:pt idx="157" formatCode="0.00E+00">
                  <c:v>427186.26046403602</c:v>
                </c:pt>
                <c:pt idx="158" formatCode="0.00E+00">
                  <c:v>417994.55493067595</c:v>
                </c:pt>
                <c:pt idx="159" formatCode="0.00E+00">
                  <c:v>404184.21069757326</c:v>
                </c:pt>
                <c:pt idx="160" formatCode="0.00E+00">
                  <c:v>391926.10715562385</c:v>
                </c:pt>
                <c:pt idx="161" formatCode="0.00E+00">
                  <c:v>380930.03992775484</c:v>
                </c:pt>
                <c:pt idx="162" formatCode="0.00E+00">
                  <c:v>370979.12376091297</c:v>
                </c:pt>
                <c:pt idx="163" formatCode="0.00E+00">
                  <c:v>361907.08368247724</c:v>
                </c:pt>
                <c:pt idx="164" formatCode="0.00E+00">
                  <c:v>353583.70642740995</c:v>
                </c:pt>
                <c:pt idx="165" formatCode="0.00E+00">
                  <c:v>345905.1661732347</c:v>
                </c:pt>
                <c:pt idx="166" formatCode="0.00E+00">
                  <c:v>338787.38692906057</c:v>
                </c:pt>
                <c:pt idx="167" formatCode="0.00E+00">
                  <c:v>325969.79619129776</c:v>
                </c:pt>
                <c:pt idx="168" formatCode="0.00E+00">
                  <c:v>314705.02999585518</c:v>
                </c:pt>
                <c:pt idx="169" formatCode="0.00E+00">
                  <c:v>304688.53357988596</c:v>
                </c:pt>
                <c:pt idx="170" formatCode="0.00E+00">
                  <c:v>295695.32786939252</c:v>
                </c:pt>
                <c:pt idx="171" formatCode="0.00E+00">
                  <c:v>287554.737038747</c:v>
                </c:pt>
                <c:pt idx="172" formatCode="0.00E+00">
                  <c:v>280134.37644439703</c:v>
                </c:pt>
                <c:pt idx="173" formatCode="0.00E+00">
                  <c:v>273329.61311316257</c:v>
                </c:pt>
                <c:pt idx="174" formatCode="0.00E+00">
                  <c:v>267056.40213030321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5FB-4D99-997A-0E06D8117C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2599087"/>
        <c:axId val="1"/>
      </c:scatterChart>
      <c:valAx>
        <c:axId val="2002599087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2002599087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458941213712215"/>
          <c:y val="4.445613789516159E-2"/>
          <c:w val="0.65943331987518738"/>
          <c:h val="0.8290661580301422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'[塩パパ60min.xlsx]Chart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'[塩パパ60min.xlsx]Chart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'[塩パパ60min.xlsx]Chart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3.5474999999999998E-4</c:v>
                </c:pt>
                <c:pt idx="9">
                  <c:v>3.5474999999999998E-4</c:v>
                </c:pt>
                <c:pt idx="10">
                  <c:v>3.5474999999999998E-4</c:v>
                </c:pt>
                <c:pt idx="11">
                  <c:v>3.5474999999999998E-4</c:v>
                </c:pt>
                <c:pt idx="12">
                  <c:v>3.5474999999999998E-4</c:v>
                </c:pt>
                <c:pt idx="13">
                  <c:v>3.5474999999999998E-4</c:v>
                </c:pt>
                <c:pt idx="14">
                  <c:v>3.5474999999999998E-4</c:v>
                </c:pt>
                <c:pt idx="15">
                  <c:v>3.5474999999999998E-4</c:v>
                </c:pt>
                <c:pt idx="16">
                  <c:v>7.0949999999999995E-4</c:v>
                </c:pt>
                <c:pt idx="17">
                  <c:v>7.0949999999999995E-4</c:v>
                </c:pt>
                <c:pt idx="18">
                  <c:v>7.0949999999999995E-4</c:v>
                </c:pt>
                <c:pt idx="19">
                  <c:v>7.0949999999999995E-4</c:v>
                </c:pt>
                <c:pt idx="20">
                  <c:v>7.0949999999999995E-4</c:v>
                </c:pt>
                <c:pt idx="21">
                  <c:v>7.0949999999999995E-4</c:v>
                </c:pt>
                <c:pt idx="22">
                  <c:v>7.0949999999999995E-4</c:v>
                </c:pt>
                <c:pt idx="23">
                  <c:v>7.0949999999999995E-4</c:v>
                </c:pt>
                <c:pt idx="24">
                  <c:v>1.7736E-3</c:v>
                </c:pt>
                <c:pt idx="25">
                  <c:v>1.7736E-3</c:v>
                </c:pt>
                <c:pt idx="26">
                  <c:v>1.7736E-3</c:v>
                </c:pt>
                <c:pt idx="27">
                  <c:v>1.7736E-3</c:v>
                </c:pt>
                <c:pt idx="28">
                  <c:v>1.7736E-3</c:v>
                </c:pt>
                <c:pt idx="29">
                  <c:v>1.7736E-3</c:v>
                </c:pt>
                <c:pt idx="30">
                  <c:v>1.7736E-3</c:v>
                </c:pt>
                <c:pt idx="31">
                  <c:v>1.7736E-3</c:v>
                </c:pt>
                <c:pt idx="32">
                  <c:v>3.5475099999999998E-3</c:v>
                </c:pt>
                <c:pt idx="33">
                  <c:v>3.5475099999999998E-3</c:v>
                </c:pt>
                <c:pt idx="34">
                  <c:v>3.5475099999999998E-3</c:v>
                </c:pt>
                <c:pt idx="35">
                  <c:v>3.5475099999999998E-3</c:v>
                </c:pt>
                <c:pt idx="36">
                  <c:v>3.5475099999999998E-3</c:v>
                </c:pt>
                <c:pt idx="37">
                  <c:v>3.5475099999999998E-3</c:v>
                </c:pt>
                <c:pt idx="38">
                  <c:v>3.5475099999999998E-3</c:v>
                </c:pt>
                <c:pt idx="39">
                  <c:v>3.5475099999999998E-3</c:v>
                </c:pt>
                <c:pt idx="40">
                  <c:v>7.0950300000000004E-3</c:v>
                </c:pt>
                <c:pt idx="41">
                  <c:v>7.0950300000000004E-3</c:v>
                </c:pt>
                <c:pt idx="42">
                  <c:v>7.0950300000000004E-3</c:v>
                </c:pt>
                <c:pt idx="43">
                  <c:v>7.0950300000000004E-3</c:v>
                </c:pt>
                <c:pt idx="44">
                  <c:v>7.0950300000000004E-3</c:v>
                </c:pt>
                <c:pt idx="45">
                  <c:v>7.0950300000000004E-3</c:v>
                </c:pt>
                <c:pt idx="46">
                  <c:v>7.0950300000000004E-3</c:v>
                </c:pt>
                <c:pt idx="47">
                  <c:v>7.0950300000000004E-3</c:v>
                </c:pt>
                <c:pt idx="48">
                  <c:v>1.7737570000000001E-2</c:v>
                </c:pt>
                <c:pt idx="49">
                  <c:v>1.7737570000000001E-2</c:v>
                </c:pt>
                <c:pt idx="50">
                  <c:v>1.7737570000000001E-2</c:v>
                </c:pt>
                <c:pt idx="51">
                  <c:v>1.7737570000000001E-2</c:v>
                </c:pt>
                <c:pt idx="52">
                  <c:v>1.7737570000000001E-2</c:v>
                </c:pt>
                <c:pt idx="53">
                  <c:v>1.7737570000000001E-2</c:v>
                </c:pt>
                <c:pt idx="54">
                  <c:v>1.7737570000000001E-2</c:v>
                </c:pt>
                <c:pt idx="55">
                  <c:v>1.7737570000000001E-2</c:v>
                </c:pt>
                <c:pt idx="56">
                  <c:v>3.5475149999999997E-2</c:v>
                </c:pt>
                <c:pt idx="57">
                  <c:v>3.5475149999999997E-2</c:v>
                </c:pt>
                <c:pt idx="58">
                  <c:v>3.5475149999999997E-2</c:v>
                </c:pt>
                <c:pt idx="59">
                  <c:v>3.5475149999999997E-2</c:v>
                </c:pt>
                <c:pt idx="60">
                  <c:v>3.5475149999999997E-2</c:v>
                </c:pt>
                <c:pt idx="61">
                  <c:v>3.5475149999999997E-2</c:v>
                </c:pt>
                <c:pt idx="62">
                  <c:v>3.5475149999999997E-2</c:v>
                </c:pt>
                <c:pt idx="63">
                  <c:v>3.5475149999999997E-2</c:v>
                </c:pt>
                <c:pt idx="64">
                  <c:v>7.0950289999999999E-2</c:v>
                </c:pt>
                <c:pt idx="65">
                  <c:v>7.0950289999999999E-2</c:v>
                </c:pt>
                <c:pt idx="66">
                  <c:v>7.0950289999999999E-2</c:v>
                </c:pt>
                <c:pt idx="67">
                  <c:v>7.0950289999999999E-2</c:v>
                </c:pt>
                <c:pt idx="68">
                  <c:v>7.0950289999999999E-2</c:v>
                </c:pt>
                <c:pt idx="69">
                  <c:v>7.0950289999999999E-2</c:v>
                </c:pt>
                <c:pt idx="70">
                  <c:v>7.0950289999999999E-2</c:v>
                </c:pt>
                <c:pt idx="71">
                  <c:v>7.0950289999999999E-2</c:v>
                </c:pt>
                <c:pt idx="72">
                  <c:v>0.17737573000000001</c:v>
                </c:pt>
                <c:pt idx="73">
                  <c:v>0.17737573000000001</c:v>
                </c:pt>
                <c:pt idx="74">
                  <c:v>0.17737573000000001</c:v>
                </c:pt>
                <c:pt idx="75">
                  <c:v>0.17737573000000001</c:v>
                </c:pt>
                <c:pt idx="76">
                  <c:v>0.17737573000000001</c:v>
                </c:pt>
                <c:pt idx="77">
                  <c:v>0.17737573000000001</c:v>
                </c:pt>
                <c:pt idx="78">
                  <c:v>0.17737573000000001</c:v>
                </c:pt>
                <c:pt idx="79">
                  <c:v>0.17737573000000001</c:v>
                </c:pt>
                <c:pt idx="80">
                  <c:v>0.35475145000000002</c:v>
                </c:pt>
                <c:pt idx="81">
                  <c:v>0.35475145000000002</c:v>
                </c:pt>
                <c:pt idx="82">
                  <c:v>0.35475145000000002</c:v>
                </c:pt>
                <c:pt idx="83">
                  <c:v>0.35475145000000002</c:v>
                </c:pt>
                <c:pt idx="84">
                  <c:v>0.35475145000000002</c:v>
                </c:pt>
                <c:pt idx="85">
                  <c:v>0.35475145000000002</c:v>
                </c:pt>
                <c:pt idx="86">
                  <c:v>0.35475145000000002</c:v>
                </c:pt>
                <c:pt idx="87">
                  <c:v>0.35475145000000002</c:v>
                </c:pt>
                <c:pt idx="88">
                  <c:v>0.70950290000000005</c:v>
                </c:pt>
                <c:pt idx="89">
                  <c:v>0.70950290000000005</c:v>
                </c:pt>
                <c:pt idx="90">
                  <c:v>0.70950290000000005</c:v>
                </c:pt>
                <c:pt idx="91">
                  <c:v>0.70950290000000005</c:v>
                </c:pt>
                <c:pt idx="92">
                  <c:v>0.70950290000000005</c:v>
                </c:pt>
                <c:pt idx="93">
                  <c:v>0.70950290000000005</c:v>
                </c:pt>
                <c:pt idx="94">
                  <c:v>0.70950290000000005</c:v>
                </c:pt>
                <c:pt idx="95">
                  <c:v>0.70950290000000005</c:v>
                </c:pt>
              </c:numCache>
            </c:numRef>
          </c:xVal>
          <c:yVal>
            <c:numRef>
              <c:f>'[塩パパ60min.xlsx]Chart Data'!$B$3:$B$390</c:f>
              <c:numCache>
                <c:formatCode>0.00E+00</c:formatCode>
                <c:ptCount val="388"/>
                <c:pt idx="0">
                  <c:v>1951000</c:v>
                </c:pt>
                <c:pt idx="1">
                  <c:v>2012000</c:v>
                </c:pt>
                <c:pt idx="2">
                  <c:v>2028000</c:v>
                </c:pt>
                <c:pt idx="3">
                  <c:v>2037000</c:v>
                </c:pt>
                <c:pt idx="4">
                  <c:v>2130000</c:v>
                </c:pt>
                <c:pt idx="5">
                  <c:v>1910000</c:v>
                </c:pt>
                <c:pt idx="6">
                  <c:v>1919000</c:v>
                </c:pt>
                <c:pt idx="7">
                  <c:v>1980000</c:v>
                </c:pt>
                <c:pt idx="8">
                  <c:v>1805000</c:v>
                </c:pt>
                <c:pt idx="9">
                  <c:v>1955000</c:v>
                </c:pt>
                <c:pt idx="10">
                  <c:v>1875000</c:v>
                </c:pt>
                <c:pt idx="11">
                  <c:v>1992000</c:v>
                </c:pt>
                <c:pt idx="12">
                  <c:v>1922000</c:v>
                </c:pt>
                <c:pt idx="13">
                  <c:v>1857000</c:v>
                </c:pt>
                <c:pt idx="14">
                  <c:v>2006000</c:v>
                </c:pt>
                <c:pt idx="15">
                  <c:v>1870000</c:v>
                </c:pt>
                <c:pt idx="16">
                  <c:v>1618000</c:v>
                </c:pt>
                <c:pt idx="17">
                  <c:v>1970000</c:v>
                </c:pt>
                <c:pt idx="18">
                  <c:v>1980000</c:v>
                </c:pt>
                <c:pt idx="19">
                  <c:v>2128000</c:v>
                </c:pt>
                <c:pt idx="20">
                  <c:v>2030000</c:v>
                </c:pt>
                <c:pt idx="21">
                  <c:v>2054000</c:v>
                </c:pt>
                <c:pt idx="22">
                  <c:v>2103000</c:v>
                </c:pt>
                <c:pt idx="23">
                  <c:v>1940000</c:v>
                </c:pt>
                <c:pt idx="24">
                  <c:v>1650000</c:v>
                </c:pt>
                <c:pt idx="25">
                  <c:v>1881000</c:v>
                </c:pt>
                <c:pt idx="26">
                  <c:v>1788000</c:v>
                </c:pt>
                <c:pt idx="27">
                  <c:v>1882000</c:v>
                </c:pt>
                <c:pt idx="28">
                  <c:v>1922000</c:v>
                </c:pt>
                <c:pt idx="29">
                  <c:v>1934000</c:v>
                </c:pt>
                <c:pt idx="30">
                  <c:v>1813000</c:v>
                </c:pt>
                <c:pt idx="31">
                  <c:v>1589000</c:v>
                </c:pt>
                <c:pt idx="32">
                  <c:v>1480000</c:v>
                </c:pt>
                <c:pt idx="33">
                  <c:v>1560000</c:v>
                </c:pt>
                <c:pt idx="34">
                  <c:v>1536000</c:v>
                </c:pt>
                <c:pt idx="35">
                  <c:v>1606000</c:v>
                </c:pt>
                <c:pt idx="36">
                  <c:v>1610000</c:v>
                </c:pt>
                <c:pt idx="37">
                  <c:v>1685000</c:v>
                </c:pt>
                <c:pt idx="38">
                  <c:v>1727000</c:v>
                </c:pt>
                <c:pt idx="39">
                  <c:v>1427000</c:v>
                </c:pt>
                <c:pt idx="40">
                  <c:v>1223000</c:v>
                </c:pt>
                <c:pt idx="41">
                  <c:v>1416000</c:v>
                </c:pt>
                <c:pt idx="42">
                  <c:v>1381000</c:v>
                </c:pt>
                <c:pt idx="43">
                  <c:v>1430000</c:v>
                </c:pt>
                <c:pt idx="44">
                  <c:v>1330000</c:v>
                </c:pt>
                <c:pt idx="45">
                  <c:v>1356000</c:v>
                </c:pt>
                <c:pt idx="46">
                  <c:v>1358000</c:v>
                </c:pt>
                <c:pt idx="47">
                  <c:v>1326000</c:v>
                </c:pt>
                <c:pt idx="48">
                  <c:v>887000</c:v>
                </c:pt>
                <c:pt idx="49">
                  <c:v>905200</c:v>
                </c:pt>
                <c:pt idx="50">
                  <c:v>882200</c:v>
                </c:pt>
                <c:pt idx="51">
                  <c:v>954900</c:v>
                </c:pt>
                <c:pt idx="52">
                  <c:v>935000</c:v>
                </c:pt>
                <c:pt idx="53">
                  <c:v>963800</c:v>
                </c:pt>
                <c:pt idx="54">
                  <c:v>962200</c:v>
                </c:pt>
                <c:pt idx="55">
                  <c:v>869600</c:v>
                </c:pt>
                <c:pt idx="56">
                  <c:v>649400</c:v>
                </c:pt>
                <c:pt idx="57">
                  <c:v>687000</c:v>
                </c:pt>
                <c:pt idx="58">
                  <c:v>747500</c:v>
                </c:pt>
                <c:pt idx="59">
                  <c:v>699100</c:v>
                </c:pt>
                <c:pt idx="60">
                  <c:v>678400</c:v>
                </c:pt>
                <c:pt idx="61">
                  <c:v>720200</c:v>
                </c:pt>
                <c:pt idx="62">
                  <c:v>673700</c:v>
                </c:pt>
                <c:pt idx="63">
                  <c:v>606800</c:v>
                </c:pt>
                <c:pt idx="64">
                  <c:v>468300</c:v>
                </c:pt>
                <c:pt idx="65">
                  <c:v>533900</c:v>
                </c:pt>
                <c:pt idx="66">
                  <c:v>487600</c:v>
                </c:pt>
                <c:pt idx="67">
                  <c:v>491200</c:v>
                </c:pt>
                <c:pt idx="68">
                  <c:v>496700</c:v>
                </c:pt>
                <c:pt idx="69">
                  <c:v>452900</c:v>
                </c:pt>
                <c:pt idx="70">
                  <c:v>462400</c:v>
                </c:pt>
                <c:pt idx="71">
                  <c:v>431200</c:v>
                </c:pt>
                <c:pt idx="72">
                  <c:v>300000</c:v>
                </c:pt>
                <c:pt idx="73">
                  <c:v>296700</c:v>
                </c:pt>
                <c:pt idx="74">
                  <c:v>293500</c:v>
                </c:pt>
                <c:pt idx="75">
                  <c:v>295400</c:v>
                </c:pt>
                <c:pt idx="76">
                  <c:v>305200</c:v>
                </c:pt>
                <c:pt idx="77">
                  <c:v>276300</c:v>
                </c:pt>
                <c:pt idx="78">
                  <c:v>256800</c:v>
                </c:pt>
                <c:pt idx="79">
                  <c:v>218000</c:v>
                </c:pt>
                <c:pt idx="80">
                  <c:v>155200</c:v>
                </c:pt>
                <c:pt idx="81">
                  <c:v>177400</c:v>
                </c:pt>
                <c:pt idx="82">
                  <c:v>169900</c:v>
                </c:pt>
                <c:pt idx="83">
                  <c:v>166000</c:v>
                </c:pt>
                <c:pt idx="84">
                  <c:v>157200</c:v>
                </c:pt>
                <c:pt idx="85">
                  <c:v>156400</c:v>
                </c:pt>
                <c:pt idx="86">
                  <c:v>155700</c:v>
                </c:pt>
                <c:pt idx="87">
                  <c:v>126800</c:v>
                </c:pt>
                <c:pt idx="88">
                  <c:v>120100</c:v>
                </c:pt>
                <c:pt idx="89">
                  <c:v>112300</c:v>
                </c:pt>
                <c:pt idx="90">
                  <c:v>107500</c:v>
                </c:pt>
                <c:pt idx="91">
                  <c:v>109900</c:v>
                </c:pt>
                <c:pt idx="92">
                  <c:v>94050</c:v>
                </c:pt>
                <c:pt idx="93">
                  <c:v>104200</c:v>
                </c:pt>
                <c:pt idx="94">
                  <c:v>96430</c:v>
                </c:pt>
                <c:pt idx="95">
                  <c:v>88470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5CE-40E8-B4C9-78957DB02EC0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'[塩パパ60min.xlsx]Chart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8.8687499999999994E-5</c:v>
                </c:pt>
                <c:pt idx="98" formatCode="0.00E+00">
                  <c:v>1.7737499999999999E-4</c:v>
                </c:pt>
                <c:pt idx="99" formatCode="0.00E+00">
                  <c:v>2.6606249999999997E-4</c:v>
                </c:pt>
                <c:pt idx="100" formatCode="0.00E+00">
                  <c:v>3.5474999999999998E-4</c:v>
                </c:pt>
                <c:pt idx="101" formatCode="0.00E+00">
                  <c:v>4.4343749999999993E-4</c:v>
                </c:pt>
                <c:pt idx="102" formatCode="0.00E+00">
                  <c:v>5.3212499999999994E-4</c:v>
                </c:pt>
                <c:pt idx="103" formatCode="0.00E+00">
                  <c:v>6.2081249999999995E-4</c:v>
                </c:pt>
                <c:pt idx="104" formatCode="0.00E+00">
                  <c:v>7.0949999999999995E-4</c:v>
                </c:pt>
                <c:pt idx="105" formatCode="0.00E+00">
                  <c:v>8.4251249999999986E-4</c:v>
                </c:pt>
                <c:pt idx="106" formatCode="0.00E+00">
                  <c:v>9.7552499999999987E-4</c:v>
                </c:pt>
                <c:pt idx="107" formatCode="0.00E+00">
                  <c:v>1.1085374999999999E-3</c:v>
                </c:pt>
                <c:pt idx="108" formatCode="0.00E+00">
                  <c:v>1.2415499999999999E-3</c:v>
                </c:pt>
                <c:pt idx="109" formatCode="0.00E+00">
                  <c:v>1.3745624999999999E-3</c:v>
                </c:pt>
                <c:pt idx="110" formatCode="0.00E+00">
                  <c:v>1.5075749999999999E-3</c:v>
                </c:pt>
                <c:pt idx="111" formatCode="0.00E+00">
                  <c:v>1.6405874999999999E-3</c:v>
                </c:pt>
                <c:pt idx="112" formatCode="0.00E+00">
                  <c:v>1.7736E-3</c:v>
                </c:pt>
                <c:pt idx="113" formatCode="0.00E+00">
                  <c:v>1.9953387499999998E-3</c:v>
                </c:pt>
                <c:pt idx="114" formatCode="0.00E+00">
                  <c:v>2.2170774999999998E-3</c:v>
                </c:pt>
                <c:pt idx="115" formatCode="0.00E+00">
                  <c:v>2.4388162499999998E-3</c:v>
                </c:pt>
                <c:pt idx="116" formatCode="0.00E+00">
                  <c:v>2.6605549999999998E-3</c:v>
                </c:pt>
                <c:pt idx="117" formatCode="0.00E+00">
                  <c:v>2.8822937499999998E-3</c:v>
                </c:pt>
                <c:pt idx="118" formatCode="0.00E+00">
                  <c:v>3.1040324999999998E-3</c:v>
                </c:pt>
                <c:pt idx="119" formatCode="0.00E+00">
                  <c:v>3.3257712499999998E-3</c:v>
                </c:pt>
                <c:pt idx="120" formatCode="0.00E+00">
                  <c:v>3.5475099999999998E-3</c:v>
                </c:pt>
                <c:pt idx="121" formatCode="0.00E+00">
                  <c:v>3.9909500000000001E-3</c:v>
                </c:pt>
                <c:pt idx="122" formatCode="0.00E+00">
                  <c:v>4.4343899999999999E-3</c:v>
                </c:pt>
                <c:pt idx="123" formatCode="0.00E+00">
                  <c:v>4.8778299999999997E-3</c:v>
                </c:pt>
                <c:pt idx="124" formatCode="0.00E+00">
                  <c:v>5.3212700000000003E-3</c:v>
                </c:pt>
                <c:pt idx="125" formatCode="0.00E+00">
                  <c:v>5.764710000000001E-3</c:v>
                </c:pt>
                <c:pt idx="126" formatCode="0.00E+00">
                  <c:v>6.2081500000000008E-3</c:v>
                </c:pt>
                <c:pt idx="127" formatCode="0.00E+00">
                  <c:v>6.6515900000000006E-3</c:v>
                </c:pt>
                <c:pt idx="128" formatCode="0.00E+00">
                  <c:v>7.0950300000000004E-3</c:v>
                </c:pt>
                <c:pt idx="129" formatCode="0.00E+00">
                  <c:v>8.4253474999999994E-3</c:v>
                </c:pt>
                <c:pt idx="130" formatCode="0.00E+00">
                  <c:v>9.7556650000000002E-3</c:v>
                </c:pt>
                <c:pt idx="131" formatCode="0.00E+00">
                  <c:v>1.1085982500000001E-2</c:v>
                </c:pt>
                <c:pt idx="132" formatCode="0.00E+00">
                  <c:v>1.2416300000000002E-2</c:v>
                </c:pt>
                <c:pt idx="133" formatCode="0.00E+00">
                  <c:v>1.3746617500000002E-2</c:v>
                </c:pt>
                <c:pt idx="134" formatCode="0.00E+00">
                  <c:v>1.5076935000000001E-2</c:v>
                </c:pt>
                <c:pt idx="135" formatCode="0.00E+00">
                  <c:v>1.64072525E-2</c:v>
                </c:pt>
                <c:pt idx="136" formatCode="0.00E+00">
                  <c:v>1.7737570000000001E-2</c:v>
                </c:pt>
                <c:pt idx="137" formatCode="0.00E+00">
                  <c:v>1.9954767500000001E-2</c:v>
                </c:pt>
                <c:pt idx="138" formatCode="0.00E+00">
                  <c:v>2.2171965000000002E-2</c:v>
                </c:pt>
                <c:pt idx="139" formatCode="0.00E+00">
                  <c:v>2.4389162499999999E-2</c:v>
                </c:pt>
                <c:pt idx="140" formatCode="0.00E+00">
                  <c:v>2.6606359999999999E-2</c:v>
                </c:pt>
                <c:pt idx="141" formatCode="0.00E+00">
                  <c:v>2.8823557499999999E-2</c:v>
                </c:pt>
                <c:pt idx="142" formatCode="0.00E+00">
                  <c:v>3.1040754999999996E-2</c:v>
                </c:pt>
                <c:pt idx="143" formatCode="0.00E+00">
                  <c:v>3.3257952499999993E-2</c:v>
                </c:pt>
                <c:pt idx="144" formatCode="0.00E+00">
                  <c:v>3.5475149999999997E-2</c:v>
                </c:pt>
                <c:pt idx="145" formatCode="0.00E+00">
                  <c:v>3.9909542499999999E-2</c:v>
                </c:pt>
                <c:pt idx="146" formatCode="0.00E+00">
                  <c:v>4.4343935000000001E-2</c:v>
                </c:pt>
                <c:pt idx="147" formatCode="0.00E+00">
                  <c:v>4.8778327499999996E-2</c:v>
                </c:pt>
                <c:pt idx="148" formatCode="0.00E+00">
                  <c:v>5.3212719999999998E-2</c:v>
                </c:pt>
                <c:pt idx="149" formatCode="0.00E+00">
                  <c:v>5.76471125E-2</c:v>
                </c:pt>
                <c:pt idx="150" formatCode="0.00E+00">
                  <c:v>6.2081504999999995E-2</c:v>
                </c:pt>
                <c:pt idx="151" formatCode="0.00E+00">
                  <c:v>6.6515897500000004E-2</c:v>
                </c:pt>
                <c:pt idx="152" formatCode="0.00E+00">
                  <c:v>7.0950289999999999E-2</c:v>
                </c:pt>
                <c:pt idx="153" formatCode="0.00E+00">
                  <c:v>8.4253469999999997E-2</c:v>
                </c:pt>
                <c:pt idx="154" formatCode="0.00E+00">
                  <c:v>9.7556649999999995E-2</c:v>
                </c:pt>
                <c:pt idx="155" formatCode="0.00E+00">
                  <c:v>0.11085982999999999</c:v>
                </c:pt>
                <c:pt idx="156" formatCode="0.00E+00">
                  <c:v>0.12416301</c:v>
                </c:pt>
                <c:pt idx="157" formatCode="0.00E+00">
                  <c:v>0.13746619000000002</c:v>
                </c:pt>
                <c:pt idx="158" formatCode="0.00E+00">
                  <c:v>0.15076937000000001</c:v>
                </c:pt>
                <c:pt idx="159" formatCode="0.00E+00">
                  <c:v>0.16407255000000001</c:v>
                </c:pt>
                <c:pt idx="160" formatCode="0.00E+00">
                  <c:v>0.17737573000000001</c:v>
                </c:pt>
                <c:pt idx="161" formatCode="0.00E+00">
                  <c:v>0.19954769500000002</c:v>
                </c:pt>
                <c:pt idx="162" formatCode="0.00E+00">
                  <c:v>0.22171966000000001</c:v>
                </c:pt>
                <c:pt idx="163" formatCode="0.00E+00">
                  <c:v>0.243891625</c:v>
                </c:pt>
                <c:pt idx="164" formatCode="0.00E+00">
                  <c:v>0.26606359000000002</c:v>
                </c:pt>
                <c:pt idx="165" formatCode="0.00E+00">
                  <c:v>0.28823555500000003</c:v>
                </c:pt>
                <c:pt idx="166" formatCode="0.00E+00">
                  <c:v>0.31040752000000005</c:v>
                </c:pt>
                <c:pt idx="167" formatCode="0.00E+00">
                  <c:v>0.33257948500000001</c:v>
                </c:pt>
                <c:pt idx="168" formatCode="0.00E+00">
                  <c:v>0.35475145000000002</c:v>
                </c:pt>
                <c:pt idx="169" formatCode="0.00E+00">
                  <c:v>0.39909538124999999</c:v>
                </c:pt>
                <c:pt idx="170" formatCode="0.00E+00">
                  <c:v>0.44343931250000002</c:v>
                </c:pt>
                <c:pt idx="171" formatCode="0.00E+00">
                  <c:v>0.48778324375000004</c:v>
                </c:pt>
                <c:pt idx="172" formatCode="0.00E+00">
                  <c:v>0.53212717500000006</c:v>
                </c:pt>
                <c:pt idx="173" formatCode="0.00E+00">
                  <c:v>0.57647110625000009</c:v>
                </c:pt>
                <c:pt idx="174" formatCode="0.00E+00">
                  <c:v>0.62081503750000011</c:v>
                </c:pt>
                <c:pt idx="175" formatCode="0.00E+00">
                  <c:v>0.66515896875000013</c:v>
                </c:pt>
                <c:pt idx="176" formatCode="0.00E+00">
                  <c:v>0.70950290000000005</c:v>
                </c:pt>
              </c:numCache>
            </c:numRef>
          </c:xVal>
          <c:yVal>
            <c:numRef>
              <c:f>'[塩パパ60min.xlsx]Chart Data'!$F$3:$F$390</c:f>
              <c:numCache>
                <c:formatCode>General</c:formatCode>
                <c:ptCount val="388"/>
                <c:pt idx="96" formatCode="0.00E+00">
                  <c:v>2020795.9199002592</c:v>
                </c:pt>
                <c:pt idx="97" formatCode="0.00E+00">
                  <c:v>2002569.4817049729</c:v>
                </c:pt>
                <c:pt idx="98" formatCode="0.00E+00">
                  <c:v>1986743.1929522846</c:v>
                </c:pt>
                <c:pt idx="99" formatCode="0.00E+00">
                  <c:v>1971858.50464923</c:v>
                </c:pt>
                <c:pt idx="100" formatCode="0.00E+00">
                  <c:v>1957624.6709621814</c:v>
                </c:pt>
                <c:pt idx="101" formatCode="0.00E+00">
                  <c:v>1943903.3315764091</c:v>
                </c:pt>
                <c:pt idx="102" formatCode="0.00E+00">
                  <c:v>1930611.9600271287</c:v>
                </c:pt>
                <c:pt idx="103" formatCode="0.00E+00">
                  <c:v>1917695.0336617352</c:v>
                </c:pt>
                <c:pt idx="104" formatCode="0.00E+00">
                  <c:v>1905112.2425558381</c:v>
                </c:pt>
                <c:pt idx="105" formatCode="0.00E+00">
                  <c:v>1886801.3960313788</c:v>
                </c:pt>
                <c:pt idx="106" formatCode="0.00E+00">
                  <c:v>1869094.7748406923</c:v>
                </c:pt>
                <c:pt idx="107" formatCode="0.00E+00">
                  <c:v>1851932.5975647816</c:v>
                </c:pt>
                <c:pt idx="108" formatCode="0.00E+00">
                  <c:v>1835267.7616065589</c:v>
                </c:pt>
                <c:pt idx="109" formatCode="0.00E+00">
                  <c:v>1819061.8778048316</c:v>
                </c:pt>
                <c:pt idx="110" formatCode="0.00E+00">
                  <c:v>1803282.8401857808</c:v>
                </c:pt>
                <c:pt idx="111" formatCode="0.00E+00">
                  <c:v>1787903.2478965267</c:v>
                </c:pt>
                <c:pt idx="112" formatCode="0.00E+00">
                  <c:v>1772899.3323927938</c:v>
                </c:pt>
                <c:pt idx="113" formatCode="0.00E+00">
                  <c:v>1748666.4682016147</c:v>
                </c:pt>
                <c:pt idx="114" formatCode="0.00E+00">
                  <c:v>1725337.2507359996</c:v>
                </c:pt>
                <c:pt idx="115" formatCode="0.00E+00">
                  <c:v>1702841.6627896412</c:v>
                </c:pt>
                <c:pt idx="116" formatCode="0.00E+00">
                  <c:v>1681119.6960997104</c:v>
                </c:pt>
                <c:pt idx="117" formatCode="0.00E+00">
                  <c:v>1660119.1403270259</c:v>
                </c:pt>
                <c:pt idx="118" formatCode="0.00E+00">
                  <c:v>1639794.01631307</c:v>
                </c:pt>
                <c:pt idx="119" formatCode="0.00E+00">
                  <c:v>1620103.4286939302</c:v>
                </c:pt>
                <c:pt idx="120" formatCode="0.00E+00">
                  <c:v>1601010.7021569482</c:v>
                </c:pt>
                <c:pt idx="121" formatCode="0.00E+00">
                  <c:v>1564492.3796103203</c:v>
                </c:pt>
                <c:pt idx="122" formatCode="0.00E+00">
                  <c:v>1530004.6991341778</c:v>
                </c:pt>
                <c:pt idx="123" formatCode="0.00E+00">
                  <c:v>1497353.535865536</c:v>
                </c:pt>
                <c:pt idx="124" formatCode="0.00E+00">
                  <c:v>1466373.2242090306</c:v>
                </c:pt>
                <c:pt idx="125" formatCode="0.00E+00">
                  <c:v>1436920.6629440475</c:v>
                </c:pt>
                <c:pt idx="126" formatCode="0.00E+00">
                  <c:v>1408871.0146268914</c:v>
                </c:pt>
                <c:pt idx="127" formatCode="0.00E+00">
                  <c:v>1382114.4739646721</c:v>
                </c:pt>
                <c:pt idx="128" formatCode="0.00E+00">
                  <c:v>1356553.77999524</c:v>
                </c:pt>
                <c:pt idx="129" formatCode="0.00E+00">
                  <c:v>1286224.0760072006</c:v>
                </c:pt>
                <c:pt idx="130" formatCode="0.00E+00">
                  <c:v>1224016.2228834226</c:v>
                </c:pt>
                <c:pt idx="131" formatCode="0.00E+00">
                  <c:v>1168505.7359599329</c:v>
                </c:pt>
                <c:pt idx="132" formatCode="0.00E+00">
                  <c:v>1118601.7318815463</c:v>
                </c:pt>
                <c:pt idx="133" formatCode="0.00E+00">
                  <c:v>1073449.708552836</c:v>
                </c:pt>
                <c:pt idx="134" formatCode="0.00E+00">
                  <c:v>1032367.9940886683</c:v>
                </c:pt>
                <c:pt idx="135" formatCode="0.00E+00">
                  <c:v>994804.46624928329</c:v>
                </c:pt>
                <c:pt idx="136" formatCode="0.00E+00">
                  <c:v>960306.11333847779</c:v>
                </c:pt>
                <c:pt idx="137" formatCode="0.00E+00">
                  <c:v>908627.39469029207</c:v>
                </c:pt>
                <c:pt idx="138" formatCode="0.00E+00">
                  <c:v>863055.16590089188</c:v>
                </c:pt>
                <c:pt idx="139" formatCode="0.00E+00">
                  <c:v>822532.13898648357</c:v>
                </c:pt>
                <c:pt idx="140" formatCode="0.00E+00">
                  <c:v>786237.26272887271</c:v>
                </c:pt>
                <c:pt idx="141" formatCode="0.00E+00">
                  <c:v>753522.06363806815</c:v>
                </c:pt>
                <c:pt idx="142" formatCode="0.00E+00">
                  <c:v>723866.82773611159</c:v>
                </c:pt>
                <c:pt idx="143" formatCode="0.00E+00">
                  <c:v>696849.67037753947</c:v>
                </c:pt>
                <c:pt idx="144" formatCode="0.00E+00">
                  <c:v>672124.22560929065</c:v>
                </c:pt>
                <c:pt idx="145" formatCode="0.00E+00">
                  <c:v>628446.37027228437</c:v>
                </c:pt>
                <c:pt idx="146" formatCode="0.00E+00">
                  <c:v>591043.96414578171</c:v>
                </c:pt>
                <c:pt idx="147" formatCode="0.00E+00">
                  <c:v>558627.2821264402</c:v>
                </c:pt>
                <c:pt idx="148" formatCode="0.00E+00">
                  <c:v>530241.63897202234</c:v>
                </c:pt>
                <c:pt idx="149" formatCode="0.00E+00">
                  <c:v>505164.31615413015</c:v>
                </c:pt>
                <c:pt idx="150" formatCode="0.00E+00">
                  <c:v>482837.5773001014</c:v>
                </c:pt>
                <c:pt idx="151" formatCode="0.00E+00">
                  <c:v>462823.76831770415</c:v>
                </c:pt>
                <c:pt idx="152" formatCode="0.00E+00">
                  <c:v>444774.40886584</c:v>
                </c:pt>
                <c:pt idx="153" formatCode="0.00E+00">
                  <c:v>399849.43235919275</c:v>
                </c:pt>
                <c:pt idx="154" formatCode="0.00E+00">
                  <c:v>365046.58003475954</c:v>
                </c:pt>
                <c:pt idx="155" formatCode="0.00E+00">
                  <c:v>337246.33367165044</c:v>
                </c:pt>
                <c:pt idx="156" formatCode="0.00E+00">
                  <c:v>314500.23582373816</c:v>
                </c:pt>
                <c:pt idx="157" formatCode="0.00E+00">
                  <c:v>295526.25144134398</c:v>
                </c:pt>
                <c:pt idx="158" formatCode="0.00E+00">
                  <c:v>279445.1104976777</c:v>
                </c:pt>
                <c:pt idx="159" formatCode="0.00E+00">
                  <c:v>265632.99881040427</c:v>
                </c:pt>
                <c:pt idx="160" formatCode="0.00E+00">
                  <c:v>253634.67804793443</c:v>
                </c:pt>
                <c:pt idx="161" formatCode="0.00E+00">
                  <c:v>236781.27411253494</c:v>
                </c:pt>
                <c:pt idx="162" formatCode="0.00E+00">
                  <c:v>222931.19596227241</c:v>
                </c:pt>
                <c:pt idx="163" formatCode="0.00E+00">
                  <c:v>211337.49119462102</c:v>
                </c:pt>
                <c:pt idx="164" formatCode="0.00E+00">
                  <c:v>201483.42223715447</c:v>
                </c:pt>
                <c:pt idx="165" formatCode="0.00E+00">
                  <c:v>192999.80687524218</c:v>
                </c:pt>
                <c:pt idx="166" formatCode="0.00E+00">
                  <c:v>185615.67012980051</c:v>
                </c:pt>
                <c:pt idx="167" formatCode="0.00E+00">
                  <c:v>179127.50591758784</c:v>
                </c:pt>
                <c:pt idx="168" formatCode="0.00E+00">
                  <c:v>173379.43139397108</c:v>
                </c:pt>
                <c:pt idx="169" formatCode="0.00E+00">
                  <c:v>163643.03767013911</c:v>
                </c:pt>
                <c:pt idx="170" formatCode="0.00E+00">
                  <c:v>155703.09219068984</c:v>
                </c:pt>
                <c:pt idx="171" formatCode="0.00E+00">
                  <c:v>149098.81570215785</c:v>
                </c:pt>
                <c:pt idx="172" formatCode="0.00E+00">
                  <c:v>143515.43778002012</c:v>
                </c:pt>
                <c:pt idx="173" formatCode="0.00E+00">
                  <c:v>138730.43253738631</c:v>
                </c:pt>
                <c:pt idx="174" formatCode="0.00E+00">
                  <c:v>134581.92818582684</c:v>
                </c:pt>
                <c:pt idx="175" formatCode="0.00E+00">
                  <c:v>130949.29296654428</c:v>
                </c:pt>
                <c:pt idx="176" formatCode="0.00E+00">
                  <c:v>127740.74478113689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5CE-40E8-B4C9-78957DB02E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75008"/>
        <c:axId val="1"/>
      </c:scatterChart>
      <c:valAx>
        <c:axId val="16575008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16575008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11665125648805"/>
          <c:y val="6.0916280184992774E-2"/>
          <c:w val="0.65943320907589031"/>
          <c:h val="0.82906615803014228"/>
        </c:manualLayout>
      </c:layout>
      <c:scatterChart>
        <c:scatterStyle val="lineMarker"/>
        <c:varyColors val="0"/>
        <c:ser>
          <c:idx val="0"/>
          <c:order val="0"/>
          <c:tx>
            <c:v>(1) Luminescence - Cell Viability Measurement - GROUP A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chemeClr val="tx1"/>
              </a:solidFill>
              <a:ln w="0"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'[塩パパ30min.xlsx]Chart Data'!$C$3:$C$390</c:f>
                <c:numCache>
                  <c:formatCode>General</c:formatCode>
                  <c:ptCount val="388"/>
                </c:numCache>
              </c:numRef>
            </c:plus>
            <c:minus>
              <c:numRef>
                <c:f>'[塩パパ30min.xlsx]Chart Data'!$C$3:$C$390</c:f>
                <c:numCache>
                  <c:formatCode>General</c:formatCode>
                  <c:ptCount val="388"/>
                </c:numCache>
              </c:numRef>
            </c:minus>
          </c:errBars>
          <c:xVal>
            <c:numRef>
              <c:f>'[塩パパ30min.xlsx]Chart Data'!$A$3:$A$390</c:f>
              <c:numCache>
                <c:formatCode>0.00E+00</c:formatCode>
                <c:ptCount val="3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3.5474999999999998E-4</c:v>
                </c:pt>
                <c:pt idx="9">
                  <c:v>3.5474999999999998E-4</c:v>
                </c:pt>
                <c:pt idx="10">
                  <c:v>3.5474999999999998E-4</c:v>
                </c:pt>
                <c:pt idx="11">
                  <c:v>3.5474999999999998E-4</c:v>
                </c:pt>
                <c:pt idx="12">
                  <c:v>3.5474999999999998E-4</c:v>
                </c:pt>
                <c:pt idx="13">
                  <c:v>3.5474999999999998E-4</c:v>
                </c:pt>
                <c:pt idx="14">
                  <c:v>3.5474999999999998E-4</c:v>
                </c:pt>
                <c:pt idx="15">
                  <c:v>3.5474999999999998E-4</c:v>
                </c:pt>
                <c:pt idx="16">
                  <c:v>7.0949999999999995E-4</c:v>
                </c:pt>
                <c:pt idx="17">
                  <c:v>7.0949999999999995E-4</c:v>
                </c:pt>
                <c:pt idx="18">
                  <c:v>7.0949999999999995E-4</c:v>
                </c:pt>
                <c:pt idx="19">
                  <c:v>7.0949999999999995E-4</c:v>
                </c:pt>
                <c:pt idx="20">
                  <c:v>7.0949999999999995E-4</c:v>
                </c:pt>
                <c:pt idx="21">
                  <c:v>7.0949999999999995E-4</c:v>
                </c:pt>
                <c:pt idx="22">
                  <c:v>7.0949999999999995E-4</c:v>
                </c:pt>
                <c:pt idx="23">
                  <c:v>7.0949999999999995E-4</c:v>
                </c:pt>
                <c:pt idx="24">
                  <c:v>1.7736E-3</c:v>
                </c:pt>
                <c:pt idx="25">
                  <c:v>1.7736E-3</c:v>
                </c:pt>
                <c:pt idx="26">
                  <c:v>1.7736E-3</c:v>
                </c:pt>
                <c:pt idx="27">
                  <c:v>1.7736E-3</c:v>
                </c:pt>
                <c:pt idx="28">
                  <c:v>1.7736E-3</c:v>
                </c:pt>
                <c:pt idx="29">
                  <c:v>1.7736E-3</c:v>
                </c:pt>
                <c:pt idx="30">
                  <c:v>1.7736E-3</c:v>
                </c:pt>
                <c:pt idx="31">
                  <c:v>1.7736E-3</c:v>
                </c:pt>
                <c:pt idx="32">
                  <c:v>3.5475099999999998E-3</c:v>
                </c:pt>
                <c:pt idx="33">
                  <c:v>3.5475099999999998E-3</c:v>
                </c:pt>
                <c:pt idx="34">
                  <c:v>3.5475099999999998E-3</c:v>
                </c:pt>
                <c:pt idx="35">
                  <c:v>3.5475099999999998E-3</c:v>
                </c:pt>
                <c:pt idx="36">
                  <c:v>3.5475099999999998E-3</c:v>
                </c:pt>
                <c:pt idx="37">
                  <c:v>3.5475099999999998E-3</c:v>
                </c:pt>
                <c:pt idx="38">
                  <c:v>3.5475099999999998E-3</c:v>
                </c:pt>
                <c:pt idx="39">
                  <c:v>3.5475099999999998E-3</c:v>
                </c:pt>
                <c:pt idx="40">
                  <c:v>7.0950300000000004E-3</c:v>
                </c:pt>
                <c:pt idx="41">
                  <c:v>7.0950300000000004E-3</c:v>
                </c:pt>
                <c:pt idx="42">
                  <c:v>7.0950300000000004E-3</c:v>
                </c:pt>
                <c:pt idx="43">
                  <c:v>7.0950300000000004E-3</c:v>
                </c:pt>
                <c:pt idx="44">
                  <c:v>7.0950300000000004E-3</c:v>
                </c:pt>
                <c:pt idx="45">
                  <c:v>7.0950300000000004E-3</c:v>
                </c:pt>
                <c:pt idx="46">
                  <c:v>7.0950300000000004E-3</c:v>
                </c:pt>
                <c:pt idx="47">
                  <c:v>7.0950300000000004E-3</c:v>
                </c:pt>
                <c:pt idx="48">
                  <c:v>1.7737570000000001E-2</c:v>
                </c:pt>
                <c:pt idx="49">
                  <c:v>1.7737570000000001E-2</c:v>
                </c:pt>
                <c:pt idx="50">
                  <c:v>1.7737570000000001E-2</c:v>
                </c:pt>
                <c:pt idx="51">
                  <c:v>1.7737570000000001E-2</c:v>
                </c:pt>
                <c:pt idx="52">
                  <c:v>1.7737570000000001E-2</c:v>
                </c:pt>
                <c:pt idx="53">
                  <c:v>1.7737570000000001E-2</c:v>
                </c:pt>
                <c:pt idx="54">
                  <c:v>1.7737570000000001E-2</c:v>
                </c:pt>
                <c:pt idx="55">
                  <c:v>1.7737570000000001E-2</c:v>
                </c:pt>
                <c:pt idx="56">
                  <c:v>3.5475149999999997E-2</c:v>
                </c:pt>
                <c:pt idx="57">
                  <c:v>3.5475149999999997E-2</c:v>
                </c:pt>
                <c:pt idx="58">
                  <c:v>3.5475149999999997E-2</c:v>
                </c:pt>
                <c:pt idx="59">
                  <c:v>3.5475149999999997E-2</c:v>
                </c:pt>
                <c:pt idx="60">
                  <c:v>3.5475149999999997E-2</c:v>
                </c:pt>
                <c:pt idx="61">
                  <c:v>3.5475149999999997E-2</c:v>
                </c:pt>
                <c:pt idx="62">
                  <c:v>3.5475149999999997E-2</c:v>
                </c:pt>
                <c:pt idx="63">
                  <c:v>3.5475149999999997E-2</c:v>
                </c:pt>
                <c:pt idx="64">
                  <c:v>7.0950289999999999E-2</c:v>
                </c:pt>
                <c:pt idx="65">
                  <c:v>7.0950289999999999E-2</c:v>
                </c:pt>
                <c:pt idx="66">
                  <c:v>7.0950289999999999E-2</c:v>
                </c:pt>
                <c:pt idx="67">
                  <c:v>7.0950289999999999E-2</c:v>
                </c:pt>
                <c:pt idx="68">
                  <c:v>7.0950289999999999E-2</c:v>
                </c:pt>
                <c:pt idx="69">
                  <c:v>7.0950289999999999E-2</c:v>
                </c:pt>
                <c:pt idx="70">
                  <c:v>7.0950289999999999E-2</c:v>
                </c:pt>
                <c:pt idx="71">
                  <c:v>7.0950289999999999E-2</c:v>
                </c:pt>
                <c:pt idx="72">
                  <c:v>0.17737573000000001</c:v>
                </c:pt>
                <c:pt idx="73">
                  <c:v>0.17737573000000001</c:v>
                </c:pt>
                <c:pt idx="74">
                  <c:v>0.17737573000000001</c:v>
                </c:pt>
                <c:pt idx="75">
                  <c:v>0.17737573000000001</c:v>
                </c:pt>
                <c:pt idx="76">
                  <c:v>0.17737573000000001</c:v>
                </c:pt>
                <c:pt idx="77">
                  <c:v>0.17737573000000001</c:v>
                </c:pt>
                <c:pt idx="78">
                  <c:v>0.17737573000000001</c:v>
                </c:pt>
                <c:pt idx="79">
                  <c:v>0.17737573000000001</c:v>
                </c:pt>
                <c:pt idx="80">
                  <c:v>0.35475145000000002</c:v>
                </c:pt>
                <c:pt idx="81">
                  <c:v>0.35475145000000002</c:v>
                </c:pt>
                <c:pt idx="82">
                  <c:v>0.35475145000000002</c:v>
                </c:pt>
                <c:pt idx="83">
                  <c:v>0.35475145000000002</c:v>
                </c:pt>
                <c:pt idx="84">
                  <c:v>0.35475145000000002</c:v>
                </c:pt>
                <c:pt idx="85">
                  <c:v>0.35475145000000002</c:v>
                </c:pt>
                <c:pt idx="86">
                  <c:v>0.35475145000000002</c:v>
                </c:pt>
                <c:pt idx="87">
                  <c:v>0.35475145000000002</c:v>
                </c:pt>
                <c:pt idx="88">
                  <c:v>0.70950290000000005</c:v>
                </c:pt>
                <c:pt idx="89">
                  <c:v>0.70950290000000005</c:v>
                </c:pt>
                <c:pt idx="90">
                  <c:v>0.70950290000000005</c:v>
                </c:pt>
                <c:pt idx="91">
                  <c:v>0.70950290000000005</c:v>
                </c:pt>
                <c:pt idx="92">
                  <c:v>0.70950290000000005</c:v>
                </c:pt>
                <c:pt idx="93">
                  <c:v>0.70950290000000005</c:v>
                </c:pt>
                <c:pt idx="94">
                  <c:v>0.70950290000000005</c:v>
                </c:pt>
                <c:pt idx="95">
                  <c:v>0.70950290000000005</c:v>
                </c:pt>
              </c:numCache>
            </c:numRef>
          </c:xVal>
          <c:yVal>
            <c:numRef>
              <c:f>'[塩パパ30min.xlsx]Chart Data'!$B$3:$B$390</c:f>
              <c:numCache>
                <c:formatCode>0.00E+00</c:formatCode>
                <c:ptCount val="388"/>
                <c:pt idx="0">
                  <c:v>1438000</c:v>
                </c:pt>
                <c:pt idx="1">
                  <c:v>1494000</c:v>
                </c:pt>
                <c:pt idx="2">
                  <c:v>1496000</c:v>
                </c:pt>
                <c:pt idx="3">
                  <c:v>1461000</c:v>
                </c:pt>
                <c:pt idx="4">
                  <c:v>1511000</c:v>
                </c:pt>
                <c:pt idx="5">
                  <c:v>1392000</c:v>
                </c:pt>
                <c:pt idx="6">
                  <c:v>1397000</c:v>
                </c:pt>
                <c:pt idx="7">
                  <c:v>1349000</c:v>
                </c:pt>
                <c:pt idx="8">
                  <c:v>1365000</c:v>
                </c:pt>
                <c:pt idx="9">
                  <c:v>1425000</c:v>
                </c:pt>
                <c:pt idx="10">
                  <c:v>1351000</c:v>
                </c:pt>
                <c:pt idx="11">
                  <c:v>1480000</c:v>
                </c:pt>
                <c:pt idx="12">
                  <c:v>1380000</c:v>
                </c:pt>
                <c:pt idx="13">
                  <c:v>1287000</c:v>
                </c:pt>
                <c:pt idx="14">
                  <c:v>1419000</c:v>
                </c:pt>
                <c:pt idx="15">
                  <c:v>1350000</c:v>
                </c:pt>
                <c:pt idx="16">
                  <c:v>1190000</c:v>
                </c:pt>
                <c:pt idx="17">
                  <c:v>1431000</c:v>
                </c:pt>
                <c:pt idx="18">
                  <c:v>1388000</c:v>
                </c:pt>
                <c:pt idx="19">
                  <c:v>1471000</c:v>
                </c:pt>
                <c:pt idx="20">
                  <c:v>1372000</c:v>
                </c:pt>
                <c:pt idx="21">
                  <c:v>1358000</c:v>
                </c:pt>
                <c:pt idx="22">
                  <c:v>1421000</c:v>
                </c:pt>
                <c:pt idx="23">
                  <c:v>1381000</c:v>
                </c:pt>
                <c:pt idx="24">
                  <c:v>1304000</c:v>
                </c:pt>
                <c:pt idx="25">
                  <c:v>1444000</c:v>
                </c:pt>
                <c:pt idx="26">
                  <c:v>1268000</c:v>
                </c:pt>
                <c:pt idx="27">
                  <c:v>1327000</c:v>
                </c:pt>
                <c:pt idx="28">
                  <c:v>1383000</c:v>
                </c:pt>
                <c:pt idx="29">
                  <c:v>1433000</c:v>
                </c:pt>
                <c:pt idx="30">
                  <c:v>1369000</c:v>
                </c:pt>
                <c:pt idx="31">
                  <c:v>1159000</c:v>
                </c:pt>
                <c:pt idx="32">
                  <c:v>1161000</c:v>
                </c:pt>
                <c:pt idx="33">
                  <c:v>1193000</c:v>
                </c:pt>
                <c:pt idx="34">
                  <c:v>1207000</c:v>
                </c:pt>
                <c:pt idx="35">
                  <c:v>1222000</c:v>
                </c:pt>
                <c:pt idx="36">
                  <c:v>1199000</c:v>
                </c:pt>
                <c:pt idx="37">
                  <c:v>1191000</c:v>
                </c:pt>
                <c:pt idx="38">
                  <c:v>1238000</c:v>
                </c:pt>
                <c:pt idx="39">
                  <c:v>1071000</c:v>
                </c:pt>
                <c:pt idx="40">
                  <c:v>958800</c:v>
                </c:pt>
                <c:pt idx="41">
                  <c:v>1106000</c:v>
                </c:pt>
                <c:pt idx="42">
                  <c:v>1093000</c:v>
                </c:pt>
                <c:pt idx="43">
                  <c:v>1137000</c:v>
                </c:pt>
                <c:pt idx="44">
                  <c:v>959000</c:v>
                </c:pt>
                <c:pt idx="45">
                  <c:v>1033000</c:v>
                </c:pt>
                <c:pt idx="46">
                  <c:v>1022000</c:v>
                </c:pt>
                <c:pt idx="47">
                  <c:v>987700</c:v>
                </c:pt>
                <c:pt idx="48">
                  <c:v>733100</c:v>
                </c:pt>
                <c:pt idx="49">
                  <c:v>724400</c:v>
                </c:pt>
                <c:pt idx="50">
                  <c:v>717300</c:v>
                </c:pt>
                <c:pt idx="51">
                  <c:v>780400</c:v>
                </c:pt>
                <c:pt idx="52">
                  <c:v>740200</c:v>
                </c:pt>
                <c:pt idx="53">
                  <c:v>748000</c:v>
                </c:pt>
                <c:pt idx="54">
                  <c:v>755600</c:v>
                </c:pt>
                <c:pt idx="55">
                  <c:v>706100</c:v>
                </c:pt>
                <c:pt idx="56">
                  <c:v>560000</c:v>
                </c:pt>
                <c:pt idx="57">
                  <c:v>589200</c:v>
                </c:pt>
                <c:pt idx="58">
                  <c:v>633100</c:v>
                </c:pt>
                <c:pt idx="59">
                  <c:v>563200</c:v>
                </c:pt>
                <c:pt idx="60">
                  <c:v>542000</c:v>
                </c:pt>
                <c:pt idx="61">
                  <c:v>586700</c:v>
                </c:pt>
                <c:pt idx="62">
                  <c:v>562900</c:v>
                </c:pt>
                <c:pt idx="63">
                  <c:v>489400</c:v>
                </c:pt>
                <c:pt idx="64">
                  <c:v>426900</c:v>
                </c:pt>
                <c:pt idx="65">
                  <c:v>489600</c:v>
                </c:pt>
                <c:pt idx="66">
                  <c:v>438600</c:v>
                </c:pt>
                <c:pt idx="67">
                  <c:v>450500</c:v>
                </c:pt>
                <c:pt idx="68">
                  <c:v>472900</c:v>
                </c:pt>
                <c:pt idx="69">
                  <c:v>415700</c:v>
                </c:pt>
                <c:pt idx="70">
                  <c:v>410900</c:v>
                </c:pt>
                <c:pt idx="71">
                  <c:v>379400</c:v>
                </c:pt>
                <c:pt idx="72">
                  <c:v>335100</c:v>
                </c:pt>
                <c:pt idx="73">
                  <c:v>339800</c:v>
                </c:pt>
                <c:pt idx="74">
                  <c:v>318200</c:v>
                </c:pt>
                <c:pt idx="75">
                  <c:v>310200</c:v>
                </c:pt>
                <c:pt idx="76">
                  <c:v>319900</c:v>
                </c:pt>
                <c:pt idx="77">
                  <c:v>311900</c:v>
                </c:pt>
                <c:pt idx="78">
                  <c:v>297100</c:v>
                </c:pt>
                <c:pt idx="79">
                  <c:v>247200</c:v>
                </c:pt>
                <c:pt idx="80">
                  <c:v>236400</c:v>
                </c:pt>
                <c:pt idx="81">
                  <c:v>270400</c:v>
                </c:pt>
                <c:pt idx="82">
                  <c:v>262400</c:v>
                </c:pt>
                <c:pt idx="83">
                  <c:v>260500</c:v>
                </c:pt>
                <c:pt idx="84">
                  <c:v>234200</c:v>
                </c:pt>
                <c:pt idx="85">
                  <c:v>253200</c:v>
                </c:pt>
                <c:pt idx="86">
                  <c:v>241900</c:v>
                </c:pt>
                <c:pt idx="87">
                  <c:v>196600</c:v>
                </c:pt>
                <c:pt idx="88">
                  <c:v>178800</c:v>
                </c:pt>
                <c:pt idx="89">
                  <c:v>164800</c:v>
                </c:pt>
                <c:pt idx="90">
                  <c:v>156000</c:v>
                </c:pt>
                <c:pt idx="91">
                  <c:v>162200</c:v>
                </c:pt>
                <c:pt idx="92">
                  <c:v>146400</c:v>
                </c:pt>
                <c:pt idx="93">
                  <c:v>158800</c:v>
                </c:pt>
                <c:pt idx="94">
                  <c:v>146800</c:v>
                </c:pt>
                <c:pt idx="95">
                  <c:v>124600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364-43AF-B094-CE1E56B7B997}"/>
            </c:ext>
          </c:extLst>
        </c:ser>
        <c:ser>
          <c:idx val="1"/>
          <c:order val="1"/>
          <c:tx>
            <c:v> </c:v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2"/>
            <c:spPr>
              <a:solidFill>
                <a:srgbClr val="00BFFF"/>
              </a:solidFill>
              <a:ln w="0">
                <a:solidFill>
                  <a:schemeClr val="tx1"/>
                </a:solidFill>
              </a:ln>
            </c:spPr>
          </c:marker>
          <c:xVal>
            <c:numRef>
              <c:f>'[塩パパ30min.xlsx]Chart Data'!$E$3:$E$390</c:f>
              <c:numCache>
                <c:formatCode>General</c:formatCode>
                <c:ptCount val="388"/>
                <c:pt idx="96" formatCode="0.00E+00">
                  <c:v>0</c:v>
                </c:pt>
                <c:pt idx="97" formatCode="0.00E+00">
                  <c:v>8.8687499999999994E-5</c:v>
                </c:pt>
                <c:pt idx="98" formatCode="0.00E+00">
                  <c:v>1.7737499999999999E-4</c:v>
                </c:pt>
                <c:pt idx="99" formatCode="0.00E+00">
                  <c:v>2.6606249999999997E-4</c:v>
                </c:pt>
                <c:pt idx="100" formatCode="0.00E+00">
                  <c:v>3.5474999999999998E-4</c:v>
                </c:pt>
                <c:pt idx="101" formatCode="0.00E+00">
                  <c:v>4.4343749999999993E-4</c:v>
                </c:pt>
                <c:pt idx="102" formatCode="0.00E+00">
                  <c:v>5.3212499999999994E-4</c:v>
                </c:pt>
                <c:pt idx="103" formatCode="0.00E+00">
                  <c:v>6.2081249999999995E-4</c:v>
                </c:pt>
                <c:pt idx="104" formatCode="0.00E+00">
                  <c:v>7.0949999999999995E-4</c:v>
                </c:pt>
                <c:pt idx="105" formatCode="0.00E+00">
                  <c:v>8.4251249999999986E-4</c:v>
                </c:pt>
                <c:pt idx="106" formatCode="0.00E+00">
                  <c:v>9.7552499999999987E-4</c:v>
                </c:pt>
                <c:pt idx="107" formatCode="0.00E+00">
                  <c:v>1.1085374999999999E-3</c:v>
                </c:pt>
                <c:pt idx="108" formatCode="0.00E+00">
                  <c:v>1.2415499999999999E-3</c:v>
                </c:pt>
                <c:pt idx="109" formatCode="0.00E+00">
                  <c:v>1.3745624999999999E-3</c:v>
                </c:pt>
                <c:pt idx="110" formatCode="0.00E+00">
                  <c:v>1.5075749999999999E-3</c:v>
                </c:pt>
                <c:pt idx="111" formatCode="0.00E+00">
                  <c:v>1.6405874999999999E-3</c:v>
                </c:pt>
                <c:pt idx="112" formatCode="0.00E+00">
                  <c:v>1.7736E-3</c:v>
                </c:pt>
                <c:pt idx="113" formatCode="0.00E+00">
                  <c:v>1.9953387499999998E-3</c:v>
                </c:pt>
                <c:pt idx="114" formatCode="0.00E+00">
                  <c:v>2.2170774999999998E-3</c:v>
                </c:pt>
                <c:pt idx="115" formatCode="0.00E+00">
                  <c:v>2.4388162499999998E-3</c:v>
                </c:pt>
                <c:pt idx="116" formatCode="0.00E+00">
                  <c:v>2.6605549999999998E-3</c:v>
                </c:pt>
                <c:pt idx="117" formatCode="0.00E+00">
                  <c:v>2.8822937499999998E-3</c:v>
                </c:pt>
                <c:pt idx="118" formatCode="0.00E+00">
                  <c:v>3.1040324999999998E-3</c:v>
                </c:pt>
                <c:pt idx="119" formatCode="0.00E+00">
                  <c:v>3.3257712499999998E-3</c:v>
                </c:pt>
                <c:pt idx="120" formatCode="0.00E+00">
                  <c:v>3.5475099999999998E-3</c:v>
                </c:pt>
                <c:pt idx="121" formatCode="0.00E+00">
                  <c:v>3.9909500000000001E-3</c:v>
                </c:pt>
                <c:pt idx="122" formatCode="0.00E+00">
                  <c:v>4.4343899999999999E-3</c:v>
                </c:pt>
                <c:pt idx="123" formatCode="0.00E+00">
                  <c:v>4.8778299999999997E-3</c:v>
                </c:pt>
                <c:pt idx="124" formatCode="0.00E+00">
                  <c:v>5.3212700000000003E-3</c:v>
                </c:pt>
                <c:pt idx="125" formatCode="0.00E+00">
                  <c:v>5.764710000000001E-3</c:v>
                </c:pt>
                <c:pt idx="126" formatCode="0.00E+00">
                  <c:v>6.2081500000000008E-3</c:v>
                </c:pt>
                <c:pt idx="127" formatCode="0.00E+00">
                  <c:v>6.6515900000000006E-3</c:v>
                </c:pt>
                <c:pt idx="128" formatCode="0.00E+00">
                  <c:v>7.0950300000000004E-3</c:v>
                </c:pt>
                <c:pt idx="129" formatCode="0.00E+00">
                  <c:v>8.4253474999999994E-3</c:v>
                </c:pt>
                <c:pt idx="130" formatCode="0.00E+00">
                  <c:v>9.7556650000000002E-3</c:v>
                </c:pt>
                <c:pt idx="131" formatCode="0.00E+00">
                  <c:v>1.1085982500000001E-2</c:v>
                </c:pt>
                <c:pt idx="132" formatCode="0.00E+00">
                  <c:v>1.2416300000000002E-2</c:v>
                </c:pt>
                <c:pt idx="133" formatCode="0.00E+00">
                  <c:v>1.3746617500000002E-2</c:v>
                </c:pt>
                <c:pt idx="134" formatCode="0.00E+00">
                  <c:v>1.5076935000000001E-2</c:v>
                </c:pt>
                <c:pt idx="135" formatCode="0.00E+00">
                  <c:v>1.64072525E-2</c:v>
                </c:pt>
                <c:pt idx="136" formatCode="0.00E+00">
                  <c:v>1.7737570000000001E-2</c:v>
                </c:pt>
                <c:pt idx="137" formatCode="0.00E+00">
                  <c:v>1.9954767500000001E-2</c:v>
                </c:pt>
                <c:pt idx="138" formatCode="0.00E+00">
                  <c:v>2.2171965000000002E-2</c:v>
                </c:pt>
                <c:pt idx="139" formatCode="0.00E+00">
                  <c:v>2.4389162499999999E-2</c:v>
                </c:pt>
                <c:pt idx="140" formatCode="0.00E+00">
                  <c:v>2.6606359999999999E-2</c:v>
                </c:pt>
                <c:pt idx="141" formatCode="0.00E+00">
                  <c:v>2.8823557499999999E-2</c:v>
                </c:pt>
                <c:pt idx="142" formatCode="0.00E+00">
                  <c:v>3.1040754999999996E-2</c:v>
                </c:pt>
                <c:pt idx="143" formatCode="0.00E+00">
                  <c:v>3.3257952499999993E-2</c:v>
                </c:pt>
                <c:pt idx="144" formatCode="0.00E+00">
                  <c:v>3.5475149999999997E-2</c:v>
                </c:pt>
                <c:pt idx="145" formatCode="0.00E+00">
                  <c:v>3.9909542499999999E-2</c:v>
                </c:pt>
                <c:pt idx="146" formatCode="0.00E+00">
                  <c:v>4.4343935000000001E-2</c:v>
                </c:pt>
                <c:pt idx="147" formatCode="0.00E+00">
                  <c:v>4.8778327499999996E-2</c:v>
                </c:pt>
                <c:pt idx="148" formatCode="0.00E+00">
                  <c:v>5.3212719999999998E-2</c:v>
                </c:pt>
                <c:pt idx="149" formatCode="0.00E+00">
                  <c:v>5.76471125E-2</c:v>
                </c:pt>
                <c:pt idx="150" formatCode="0.00E+00">
                  <c:v>6.2081504999999995E-2</c:v>
                </c:pt>
                <c:pt idx="151" formatCode="0.00E+00">
                  <c:v>6.6515897500000004E-2</c:v>
                </c:pt>
                <c:pt idx="152" formatCode="0.00E+00">
                  <c:v>7.0950289999999999E-2</c:v>
                </c:pt>
                <c:pt idx="153" formatCode="0.00E+00">
                  <c:v>8.4253469999999997E-2</c:v>
                </c:pt>
                <c:pt idx="154" formatCode="0.00E+00">
                  <c:v>9.7556649999999995E-2</c:v>
                </c:pt>
                <c:pt idx="155" formatCode="0.00E+00">
                  <c:v>0.11085982999999999</c:v>
                </c:pt>
                <c:pt idx="156" formatCode="0.00E+00">
                  <c:v>0.12416301</c:v>
                </c:pt>
                <c:pt idx="157" formatCode="0.00E+00">
                  <c:v>0.13746619000000002</c:v>
                </c:pt>
                <c:pt idx="158" formatCode="0.00E+00">
                  <c:v>0.15076937000000001</c:v>
                </c:pt>
                <c:pt idx="159" formatCode="0.00E+00">
                  <c:v>0.16407255000000001</c:v>
                </c:pt>
                <c:pt idx="160" formatCode="0.00E+00">
                  <c:v>0.17737573000000001</c:v>
                </c:pt>
                <c:pt idx="161" formatCode="0.00E+00">
                  <c:v>0.19954769500000002</c:v>
                </c:pt>
                <c:pt idx="162" formatCode="0.00E+00">
                  <c:v>0.22171966000000001</c:v>
                </c:pt>
                <c:pt idx="163" formatCode="0.00E+00">
                  <c:v>0.243891625</c:v>
                </c:pt>
                <c:pt idx="164" formatCode="0.00E+00">
                  <c:v>0.26606359000000002</c:v>
                </c:pt>
                <c:pt idx="165" formatCode="0.00E+00">
                  <c:v>0.28823555500000003</c:v>
                </c:pt>
                <c:pt idx="166" formatCode="0.00E+00">
                  <c:v>0.31040752000000005</c:v>
                </c:pt>
                <c:pt idx="167" formatCode="0.00E+00">
                  <c:v>0.33257948500000001</c:v>
                </c:pt>
                <c:pt idx="168" formatCode="0.00E+00">
                  <c:v>0.35475145000000002</c:v>
                </c:pt>
                <c:pt idx="169" formatCode="0.00E+00">
                  <c:v>0.39909538124999999</c:v>
                </c:pt>
                <c:pt idx="170" formatCode="0.00E+00">
                  <c:v>0.44343931250000002</c:v>
                </c:pt>
                <c:pt idx="171" formatCode="0.00E+00">
                  <c:v>0.48778324375000004</c:v>
                </c:pt>
                <c:pt idx="172" formatCode="0.00E+00">
                  <c:v>0.53212717500000006</c:v>
                </c:pt>
                <c:pt idx="173" formatCode="0.00E+00">
                  <c:v>0.57647110625000009</c:v>
                </c:pt>
                <c:pt idx="174" formatCode="0.00E+00">
                  <c:v>0.62081503750000011</c:v>
                </c:pt>
                <c:pt idx="175" formatCode="0.00E+00">
                  <c:v>0.66515896875000013</c:v>
                </c:pt>
                <c:pt idx="176" formatCode="0.00E+00">
                  <c:v>0.70950290000000005</c:v>
                </c:pt>
              </c:numCache>
            </c:numRef>
          </c:xVal>
          <c:yVal>
            <c:numRef>
              <c:f>'[塩パパ30min.xlsx]Chart Data'!$F$3:$F$390</c:f>
              <c:numCache>
                <c:formatCode>General</c:formatCode>
                <c:ptCount val="388"/>
                <c:pt idx="96" formatCode="0.00E+00">
                  <c:v>1443897.8463242571</c:v>
                </c:pt>
                <c:pt idx="97" formatCode="0.00E+00">
                  <c:v>1433610.4932161507</c:v>
                </c:pt>
                <c:pt idx="98" formatCode="0.00E+00">
                  <c:v>1424456.1061460653</c:v>
                </c:pt>
                <c:pt idx="99" formatCode="0.00E+00">
                  <c:v>1415761.1169076422</c:v>
                </c:pt>
                <c:pt idx="100" formatCode="0.00E+00">
                  <c:v>1407388.93269128</c:v>
                </c:pt>
                <c:pt idx="101" formatCode="0.00E+00">
                  <c:v>1399274.2142563846</c:v>
                </c:pt>
                <c:pt idx="102" formatCode="0.00E+00">
                  <c:v>1391377.8359908587</c:v>
                </c:pt>
                <c:pt idx="103" formatCode="0.00E+00">
                  <c:v>1383673.3822664761</c:v>
                </c:pt>
                <c:pt idx="104" formatCode="0.00E+00">
                  <c:v>1376141.6104389825</c:v>
                </c:pt>
                <c:pt idx="105" formatCode="0.00E+00">
                  <c:v>1365137.779731852</c:v>
                </c:pt>
                <c:pt idx="106" formatCode="0.00E+00">
                  <c:v>1354451.6283308496</c:v>
                </c:pt>
                <c:pt idx="107" formatCode="0.00E+00">
                  <c:v>1344054.2590381117</c:v>
                </c:pt>
                <c:pt idx="108" formatCode="0.00E+00">
                  <c:v>1333922.7834895772</c:v>
                </c:pt>
                <c:pt idx="109" formatCode="0.00E+00">
                  <c:v>1324038.4482388133</c:v>
                </c:pt>
                <c:pt idx="110" formatCode="0.00E+00">
                  <c:v>1314385.48556102</c:v>
                </c:pt>
                <c:pt idx="111" formatCode="0.00E+00">
                  <c:v>1304950.3668624838</c:v>
                </c:pt>
                <c:pt idx="112" formatCode="0.00E+00">
                  <c:v>1295721.294924017</c:v>
                </c:pt>
                <c:pt idx="113" formatCode="0.00E+00">
                  <c:v>1280766.1896609138</c:v>
                </c:pt>
                <c:pt idx="114" formatCode="0.00E+00">
                  <c:v>1266313.367159826</c:v>
                </c:pt>
                <c:pt idx="115" formatCode="0.00E+00">
                  <c:v>1252327.3697106387</c:v>
                </c:pt>
                <c:pt idx="116" formatCode="0.00E+00">
                  <c:v>1238777.5631665147</c:v>
                </c:pt>
                <c:pt idx="117" formatCode="0.00E+00">
                  <c:v>1225637.0875618821</c:v>
                </c:pt>
                <c:pt idx="118" formatCode="0.00E+00">
                  <c:v>1212882.1126519493</c:v>
                </c:pt>
                <c:pt idx="119" formatCode="0.00E+00">
                  <c:v>1200491.2919392341</c:v>
                </c:pt>
                <c:pt idx="120" formatCode="0.00E+00">
                  <c:v>1188445.35096942</c:v>
                </c:pt>
                <c:pt idx="121" formatCode="0.00E+00">
                  <c:v>1165321.4345216672</c:v>
                </c:pt>
                <c:pt idx="122" formatCode="0.00E+00">
                  <c:v>1143384.9827451815</c:v>
                </c:pt>
                <c:pt idx="123" formatCode="0.00E+00">
                  <c:v>1122531.1960267248</c:v>
                </c:pt>
                <c:pt idx="124" formatCode="0.00E+00">
                  <c:v>1102669.680614026</c:v>
                </c:pt>
                <c:pt idx="125" formatCode="0.00E+00">
                  <c:v>1083721.5822657968</c:v>
                </c:pt>
                <c:pt idx="126" formatCode="0.00E+00">
                  <c:v>1065617.480178897</c:v>
                </c:pt>
                <c:pt idx="127" formatCode="0.00E+00">
                  <c:v>1048295.7925139648</c:v>
                </c:pt>
                <c:pt idx="128" formatCode="0.00E+00">
                  <c:v>1031701.5394084255</c:v>
                </c:pt>
                <c:pt idx="129" formatCode="0.00E+00">
                  <c:v>985813.42511221603</c:v>
                </c:pt>
                <c:pt idx="130" formatCode="0.00E+00">
                  <c:v>944953.56884924567</c:v>
                </c:pt>
                <c:pt idx="131" formatCode="0.00E+00">
                  <c:v>908286.40531207051</c:v>
                </c:pt>
                <c:pt idx="132" formatCode="0.00E+00">
                  <c:v>875162.35559595784</c:v>
                </c:pt>
                <c:pt idx="133" formatCode="0.00E+00">
                  <c:v>845065.99085230089</c:v>
                </c:pt>
                <c:pt idx="134" formatCode="0.00E+00">
                  <c:v>817581.50075952651</c:v>
                </c:pt>
                <c:pt idx="135" formatCode="0.00E+00">
                  <c:v>792368.77350839355</c:v>
                </c:pt>
                <c:pt idx="136" formatCode="0.00E+00">
                  <c:v>769146.31444162002</c:v>
                </c:pt>
                <c:pt idx="137" formatCode="0.00E+00">
                  <c:v>734242.58344053885</c:v>
                </c:pt>
                <c:pt idx="138" formatCode="0.00E+00">
                  <c:v>703351.54911129177</c:v>
                </c:pt>
                <c:pt idx="139" formatCode="0.00E+00">
                  <c:v>675798.83007487166</c:v>
                </c:pt>
                <c:pt idx="140" formatCode="0.00E+00">
                  <c:v>651056.28134383913</c:v>
                </c:pt>
                <c:pt idx="141" formatCode="0.00E+00">
                  <c:v>628703.71772242512</c:v>
                </c:pt>
                <c:pt idx="142" formatCode="0.00E+00">
                  <c:v>608402.24146024033</c:v>
                </c:pt>
                <c:pt idx="143" formatCode="0.00E+00">
                  <c:v>589875.21165356191</c:v>
                </c:pt>
                <c:pt idx="144" formatCode="0.00E+00">
                  <c:v>572894.38654535217</c:v>
                </c:pt>
                <c:pt idx="145" formatCode="0.00E+00">
                  <c:v>542841.29884041776</c:v>
                </c:pt>
                <c:pt idx="146" formatCode="0.00E+00">
                  <c:v>517052.63986122748</c:v>
                </c:pt>
                <c:pt idx="147" formatCode="0.00E+00">
                  <c:v>494664.81797005655</c:v>
                </c:pt>
                <c:pt idx="148" formatCode="0.00E+00">
                  <c:v>475035.16205556621</c:v>
                </c:pt>
                <c:pt idx="149" formatCode="0.00E+00">
                  <c:v>457674.99020006286</c:v>
                </c:pt>
                <c:pt idx="150" formatCode="0.00E+00">
                  <c:v>442205.76414817187</c:v>
                </c:pt>
                <c:pt idx="151" formatCode="0.00E+00">
                  <c:v>428329.5002690102</c:v>
                </c:pt>
                <c:pt idx="152" formatCode="0.00E+00">
                  <c:v>415808.28265968291</c:v>
                </c:pt>
                <c:pt idx="153" formatCode="0.00E+00">
                  <c:v>384619.09292834037</c:v>
                </c:pt>
                <c:pt idx="154" formatCode="0.00E+00">
                  <c:v>360440.35470988322</c:v>
                </c:pt>
                <c:pt idx="155" formatCode="0.00E+00">
                  <c:v>341121.24862369406</c:v>
                </c:pt>
                <c:pt idx="156" formatCode="0.00E+00">
                  <c:v>325314.17707084253</c:v>
                </c:pt>
                <c:pt idx="157" formatCode="0.00E+00">
                  <c:v>312130.49944632564</c:v>
                </c:pt>
                <c:pt idx="158" formatCode="0.00E+00">
                  <c:v>300959.78368491668</c:v>
                </c:pt>
                <c:pt idx="159" formatCode="0.00E+00">
                  <c:v>291368.4484159695</c:v>
                </c:pt>
                <c:pt idx="160" formatCode="0.00E+00">
                  <c:v>283039.81555304286</c:v>
                </c:pt>
                <c:pt idx="161" formatCode="0.00E+00">
                  <c:v>271347.43583432806</c:v>
                </c:pt>
                <c:pt idx="162" formatCode="0.00E+00">
                  <c:v>261745.70588411024</c:v>
                </c:pt>
                <c:pt idx="163" formatCode="0.00E+00">
                  <c:v>253714.25147468806</c:v>
                </c:pt>
                <c:pt idx="164" formatCode="0.00E+00">
                  <c:v>246893.02395428444</c:v>
                </c:pt>
                <c:pt idx="165" formatCode="0.00E+00">
                  <c:v>241024.78927776963</c:v>
                </c:pt>
                <c:pt idx="166" formatCode="0.00E+00">
                  <c:v>235920.7640365095</c:v>
                </c:pt>
                <c:pt idx="167" formatCode="0.00E+00">
                  <c:v>231439.19784160511</c:v>
                </c:pt>
                <c:pt idx="168" formatCode="0.00E+00">
                  <c:v>227471.53992494015</c:v>
                </c:pt>
                <c:pt idx="169" formatCode="0.00E+00">
                  <c:v>220757.3825612017</c:v>
                </c:pt>
                <c:pt idx="170" formatCode="0.00E+00">
                  <c:v>215288.83849373268</c:v>
                </c:pt>
                <c:pt idx="171" formatCode="0.00E+00">
                  <c:v>210745.50743039488</c:v>
                </c:pt>
                <c:pt idx="172" formatCode="0.00E+00">
                  <c:v>206908.67888700031</c:v>
                </c:pt>
                <c:pt idx="173" formatCode="0.00E+00">
                  <c:v>203623.85268422111</c:v>
                </c:pt>
                <c:pt idx="174" formatCode="0.00E+00">
                  <c:v>200778.72481580547</c:v>
                </c:pt>
                <c:pt idx="175" formatCode="0.00E+00">
                  <c:v>198289.66423855408</c:v>
                </c:pt>
                <c:pt idx="176" formatCode="0.00E+00">
                  <c:v>196093.08612087904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364-43AF-B094-CE1E56B7B9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278272"/>
        <c:axId val="1"/>
      </c:scatterChart>
      <c:valAx>
        <c:axId val="39278272"/>
        <c:scaling>
          <c:logBase val="10"/>
          <c:orientation val="minMax"/>
          <c:min val="1.0000000000000003E-4"/>
        </c:scaling>
        <c:delete val="0"/>
        <c:axPos val="b"/>
        <c:numFmt formatCode="0.00E+00" sourceLinked="1"/>
        <c:majorTickMark val="none"/>
        <c:minorTickMark val="none"/>
        <c:tickLblPos val="low"/>
        <c:crossAx val="1"/>
        <c:crosses val="min"/>
        <c:crossBetween val="midCat"/>
      </c:valAx>
      <c:valAx>
        <c:axId val="1"/>
        <c:scaling>
          <c:orientation val="minMax"/>
        </c:scaling>
        <c:delete val="0"/>
        <c:axPos val="l"/>
        <c:numFmt formatCode="0.00E+00" sourceLinked="1"/>
        <c:majorTickMark val="out"/>
        <c:minorTickMark val="none"/>
        <c:tickLblPos val="nextTo"/>
        <c:crossAx val="39278272"/>
        <c:crosses val="min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3C687BDD-4C4F-49BF-B6E2-01AA29C5BE0A}"/>
            </a:ext>
          </a:extLst>
        </cdr:cNvPr>
        <cdr:cNvSpPr txBox="1"/>
      </cdr:nvSpPr>
      <cdr:spPr>
        <a:xfrm xmlns:a="http://schemas.openxmlformats.org/drawingml/2006/main">
          <a:off x="0" y="-12023"/>
          <a:ext cx="9144000" cy="56873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9E03-4454-4026-BD4D-D330A9F429B5}" type="datetimeFigureOut">
              <a:rPr kumimoji="1" lang="ja-JP" altLang="en-US" smtClean="0"/>
              <a:t>2023/6/22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B728-8299-40F0-B591-E7F2F4596F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5333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9E03-4454-4026-BD4D-D330A9F429B5}" type="datetimeFigureOut">
              <a:rPr kumimoji="1" lang="ja-JP" altLang="en-US" smtClean="0"/>
              <a:t>2023/6/22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B728-8299-40F0-B591-E7F2F4596F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435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9E03-4454-4026-BD4D-D330A9F429B5}" type="datetimeFigureOut">
              <a:rPr kumimoji="1" lang="ja-JP" altLang="en-US" smtClean="0"/>
              <a:t>2023/6/22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B728-8299-40F0-B591-E7F2F4596F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2807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9E03-4454-4026-BD4D-D330A9F429B5}" type="datetimeFigureOut">
              <a:rPr kumimoji="1" lang="ja-JP" altLang="en-US" smtClean="0"/>
              <a:t>2023/6/22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B728-8299-40F0-B591-E7F2F4596F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0152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9E03-4454-4026-BD4D-D330A9F429B5}" type="datetimeFigureOut">
              <a:rPr kumimoji="1" lang="ja-JP" altLang="en-US" smtClean="0"/>
              <a:t>2023/6/22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B728-8299-40F0-B591-E7F2F4596F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834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9E03-4454-4026-BD4D-D330A9F429B5}" type="datetimeFigureOut">
              <a:rPr kumimoji="1" lang="ja-JP" altLang="en-US" smtClean="0"/>
              <a:t>2023/6/22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B728-8299-40F0-B591-E7F2F4596F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233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9E03-4454-4026-BD4D-D330A9F429B5}" type="datetimeFigureOut">
              <a:rPr kumimoji="1" lang="ja-JP" altLang="en-US" smtClean="0"/>
              <a:t>2023/6/22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B728-8299-40F0-B591-E7F2F4596F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597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9E03-4454-4026-BD4D-D330A9F429B5}" type="datetimeFigureOut">
              <a:rPr kumimoji="1" lang="ja-JP" altLang="en-US" smtClean="0"/>
              <a:t>2023/6/22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B728-8299-40F0-B591-E7F2F4596F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6319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9E03-4454-4026-BD4D-D330A9F429B5}" type="datetimeFigureOut">
              <a:rPr kumimoji="1" lang="ja-JP" altLang="en-US" smtClean="0"/>
              <a:t>2023/6/22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B728-8299-40F0-B591-E7F2F4596F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751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9E03-4454-4026-BD4D-D330A9F429B5}" type="datetimeFigureOut">
              <a:rPr kumimoji="1" lang="ja-JP" altLang="en-US" smtClean="0"/>
              <a:t>2023/6/22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B728-8299-40F0-B591-E7F2F4596F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748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9E03-4454-4026-BD4D-D330A9F429B5}" type="datetimeFigureOut">
              <a:rPr kumimoji="1" lang="ja-JP" altLang="en-US" smtClean="0"/>
              <a:t>2023/6/22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B728-8299-40F0-B591-E7F2F4596F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61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89E03-4454-4026-BD4D-D330A9F429B5}" type="datetimeFigureOut">
              <a:rPr kumimoji="1" lang="ja-JP" altLang="en-US" smtClean="0"/>
              <a:t>2023/6/22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DB728-8299-40F0-B591-E7F2F4596F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793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7.xml"/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0.xml"/><Relationship Id="rId5" Type="http://schemas.openxmlformats.org/officeDocument/2006/relationships/chart" Target="../charts/chart39.xml"/><Relationship Id="rId4" Type="http://schemas.openxmlformats.org/officeDocument/2006/relationships/chart" Target="../charts/chart3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2.xml"/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5.xml"/><Relationship Id="rId5" Type="http://schemas.openxmlformats.org/officeDocument/2006/relationships/chart" Target="../charts/chart44.xml"/><Relationship Id="rId4" Type="http://schemas.openxmlformats.org/officeDocument/2006/relationships/chart" Target="../charts/chart4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7.xml"/><Relationship Id="rId2" Type="http://schemas.openxmlformats.org/officeDocument/2006/relationships/chart" Target="../charts/chart46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0.xml"/><Relationship Id="rId5" Type="http://schemas.openxmlformats.org/officeDocument/2006/relationships/chart" Target="../charts/chart49.xml"/><Relationship Id="rId4" Type="http://schemas.openxmlformats.org/officeDocument/2006/relationships/chart" Target="../charts/chart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5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0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5.xml"/><Relationship Id="rId5" Type="http://schemas.openxmlformats.org/officeDocument/2006/relationships/chart" Target="../charts/chart24.xml"/><Relationship Id="rId4" Type="http://schemas.openxmlformats.org/officeDocument/2006/relationships/chart" Target="../charts/char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0.xml"/><Relationship Id="rId5" Type="http://schemas.openxmlformats.org/officeDocument/2006/relationships/chart" Target="../charts/chart29.xml"/><Relationship Id="rId4" Type="http://schemas.openxmlformats.org/officeDocument/2006/relationships/chart" Target="../charts/char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5.xml"/><Relationship Id="rId5" Type="http://schemas.openxmlformats.org/officeDocument/2006/relationships/chart" Target="../charts/chart34.xml"/><Relationship Id="rId4" Type="http://schemas.openxmlformats.org/officeDocument/2006/relationships/chart" Target="../charts/char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0C30F0A-BE2B-7034-0629-0657B68FAC2C}"/>
              </a:ext>
            </a:extLst>
          </p:cNvPr>
          <p:cNvSpPr txBox="1"/>
          <p:nvPr/>
        </p:nvSpPr>
        <p:spPr>
          <a:xfrm>
            <a:off x="453887" y="636681"/>
            <a:ext cx="59502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dirty="0"/>
              <a:t>Supplemental table</a:t>
            </a:r>
            <a:endParaRPr kumimoji="1" lang="ja-JP" altLang="en-US" sz="4800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1D9C3CF0-373B-13D9-178B-F46E9FA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935661"/>
              </p:ext>
            </p:extLst>
          </p:nvPr>
        </p:nvGraphicFramePr>
        <p:xfrm>
          <a:off x="951926" y="3020638"/>
          <a:ext cx="5104770" cy="4357051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236885">
                  <a:extLst>
                    <a:ext uri="{9D8B030D-6E8A-4147-A177-3AD203B41FA5}">
                      <a16:colId xmlns:a16="http://schemas.microsoft.com/office/drawing/2014/main" val="3385929796"/>
                    </a:ext>
                  </a:extLst>
                </a:gridCol>
                <a:gridCol w="607960">
                  <a:extLst>
                    <a:ext uri="{9D8B030D-6E8A-4147-A177-3AD203B41FA5}">
                      <a16:colId xmlns:a16="http://schemas.microsoft.com/office/drawing/2014/main" val="3379494264"/>
                    </a:ext>
                  </a:extLst>
                </a:gridCol>
                <a:gridCol w="670853">
                  <a:extLst>
                    <a:ext uri="{9D8B030D-6E8A-4147-A177-3AD203B41FA5}">
                      <a16:colId xmlns:a16="http://schemas.microsoft.com/office/drawing/2014/main" val="1993238109"/>
                    </a:ext>
                  </a:extLst>
                </a:gridCol>
                <a:gridCol w="786155">
                  <a:extLst>
                    <a:ext uri="{9D8B030D-6E8A-4147-A177-3AD203B41FA5}">
                      <a16:colId xmlns:a16="http://schemas.microsoft.com/office/drawing/2014/main" val="1874670494"/>
                    </a:ext>
                  </a:extLst>
                </a:gridCol>
                <a:gridCol w="754709">
                  <a:extLst>
                    <a:ext uri="{9D8B030D-6E8A-4147-A177-3AD203B41FA5}">
                      <a16:colId xmlns:a16="http://schemas.microsoft.com/office/drawing/2014/main" val="2146028840"/>
                    </a:ext>
                  </a:extLst>
                </a:gridCol>
                <a:gridCol w="1048208">
                  <a:extLst>
                    <a:ext uri="{9D8B030D-6E8A-4147-A177-3AD203B41FA5}">
                      <a16:colId xmlns:a16="http://schemas.microsoft.com/office/drawing/2014/main" val="518020911"/>
                    </a:ext>
                  </a:extLst>
                </a:gridCol>
              </a:tblGrid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</a:rPr>
                        <a:t>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</a:rPr>
                        <a:t>(n=6)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</a:rPr>
                        <a:t>(n=9)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</a:rPr>
                        <a:t>(n=10)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</a:rPr>
                        <a:t>(n=8)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</a:rPr>
                        <a:t>(n=10～16)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1631877452"/>
                  </a:ext>
                </a:extLst>
              </a:tr>
              <a:tr h="2786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effectLst/>
                        </a:rPr>
                        <a:t>Concentration(mM)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effectLst/>
                        </a:rPr>
                        <a:t>Olprinone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effectLst/>
                        </a:rPr>
                        <a:t>Papaverine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effectLst/>
                        </a:rPr>
                        <a:t>Phentolamine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effectLst/>
                        </a:rPr>
                        <a:t>Nitroglycerin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effectLst/>
                        </a:rPr>
                        <a:t>Lidocaine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5759281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</a:rPr>
                        <a:t>4.40E-04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28.94251319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3057598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0.0016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</a:rPr>
                        <a:t>55.69600768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4249560255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0.00177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-7.731387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825446085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0.0037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27.84561671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776612731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0.0044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84.39458797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2662610405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0.0055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20.198324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1548285295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0.007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29.0733585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3394308620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0.00708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13.4954551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3067122645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0.011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38.922067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2386539944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0.0177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64.2608973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2943236050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0.022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43.4957993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1300441808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0.033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58.868606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1053820070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0.044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108.1895469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21352931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0.07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54.39874512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4211923000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0.11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96.917682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4244914860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0.177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90.127577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3261710870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34.626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</a:rPr>
                        <a:t>97.8752489   (n=16)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420860939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69.24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u="none" strike="noStrike">
                          <a:effectLst/>
                        </a:rPr>
                        <a:t>108.4636408 (n=16)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/>
                </a:tc>
                <a:extLst>
                  <a:ext uri="{0D108BD9-81ED-4DB2-BD59-A6C34878D82A}">
                    <a16:rowId xmlns:a16="http://schemas.microsoft.com/office/drawing/2014/main" val="4267502058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173.13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</a:rPr>
                        <a:t>116.1405058 (n=14)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288957244"/>
                  </a:ext>
                </a:extLst>
              </a:tr>
              <a:tr h="1621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</a:rPr>
                        <a:t>346.26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</a:rPr>
                        <a:t>124.3800884 (n=10)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710" marR="3710" marT="3710" marB="0" anchor="ctr"/>
                </a:tc>
                <a:extLst>
                  <a:ext uri="{0D108BD9-81ED-4DB2-BD59-A6C34878D82A}">
                    <a16:rowId xmlns:a16="http://schemas.microsoft.com/office/drawing/2014/main" val="3702801046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7B59000-1B8A-1D41-3218-4004664B97B0}"/>
              </a:ext>
            </a:extLst>
          </p:cNvPr>
          <p:cNvSpPr txBox="1"/>
          <p:nvPr/>
        </p:nvSpPr>
        <p:spPr>
          <a:xfrm>
            <a:off x="903500" y="2345223"/>
            <a:ext cx="5543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Palatino Linotype" panose="02040502050505030304" pitchFamily="18" charset="0"/>
              </a:rPr>
              <a:t>Table S1. </a:t>
            </a:r>
            <a:r>
              <a:rPr lang="en-US" altLang="ja-JP" sz="1200" b="0" i="0" dirty="0">
                <a:solidFill>
                  <a:srgbClr val="374151"/>
                </a:solidFill>
                <a:effectLst/>
                <a:latin typeface="Palatino Linotype" panose="02040502050505030304" pitchFamily="18" charset="0"/>
              </a:rPr>
              <a:t>Relationship between Vasodilator Relaxation Rates (%) and Concentration (mM) of Each Vasodilator.</a:t>
            </a:r>
            <a:endParaRPr kumimoji="1" lang="ja-JP" altLang="en-US" sz="1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837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BEC55E-53BA-969E-C273-0EB5EBF65B02}"/>
              </a:ext>
            </a:extLst>
          </p:cNvPr>
          <p:cNvSpPr txBox="1"/>
          <p:nvPr/>
        </p:nvSpPr>
        <p:spPr>
          <a:xfrm>
            <a:off x="1637944" y="55533"/>
            <a:ext cx="3652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/>
              <a:t>Figure S8. Endothelial cell (Nitroglycerin)</a:t>
            </a:r>
            <a:endParaRPr kumimoji="1" lang="ja-JP" altLang="en-US" sz="16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BC981B2-8C2B-E2CE-E553-E21757A55447}"/>
              </a:ext>
            </a:extLst>
          </p:cNvPr>
          <p:cNvSpPr txBox="1"/>
          <p:nvPr/>
        </p:nvSpPr>
        <p:spPr>
          <a:xfrm>
            <a:off x="493789" y="536254"/>
            <a:ext cx="157164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Nitroglycerin</a:t>
            </a:r>
            <a:r>
              <a:rPr kumimoji="1" lang="ja-JP" altLang="en-US" sz="1200" dirty="0">
                <a:solidFill>
                  <a:prstClr val="black"/>
                </a:solidFill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</a:rPr>
              <a:t>1min 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</a:t>
            </a:r>
            <a:r>
              <a:rPr kumimoji="1" lang="en-US" altLang="ja-JP" sz="1200" dirty="0"/>
              <a:t>****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D4D4A5-2E43-05CD-3304-527E935ABB34}"/>
              </a:ext>
            </a:extLst>
          </p:cNvPr>
          <p:cNvSpPr txBox="1"/>
          <p:nvPr/>
        </p:nvSpPr>
        <p:spPr>
          <a:xfrm>
            <a:off x="167187" y="1455106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3045376-CC43-0811-C4E4-9069DC5B977A}"/>
              </a:ext>
            </a:extLst>
          </p:cNvPr>
          <p:cNvSpPr txBox="1"/>
          <p:nvPr/>
        </p:nvSpPr>
        <p:spPr>
          <a:xfrm>
            <a:off x="1358310" y="3375233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79D7ED-F883-5AF2-7293-9C45C3626302}"/>
              </a:ext>
            </a:extLst>
          </p:cNvPr>
          <p:cNvSpPr txBox="1"/>
          <p:nvPr/>
        </p:nvSpPr>
        <p:spPr>
          <a:xfrm>
            <a:off x="4608430" y="3375233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02A2BEE-905E-2769-661F-C563A90E24F2}"/>
              </a:ext>
            </a:extLst>
          </p:cNvPr>
          <p:cNvSpPr txBox="1"/>
          <p:nvPr/>
        </p:nvSpPr>
        <p:spPr>
          <a:xfrm>
            <a:off x="3384445" y="1455105"/>
            <a:ext cx="369332" cy="14083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B4DC10-A624-066A-91C5-AAC346A9350A}"/>
              </a:ext>
            </a:extLst>
          </p:cNvPr>
          <p:cNvSpPr txBox="1"/>
          <p:nvPr/>
        </p:nvSpPr>
        <p:spPr>
          <a:xfrm>
            <a:off x="3753776" y="536254"/>
            <a:ext cx="1340816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Nitroglycerin 5min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</a:t>
            </a:r>
            <a:r>
              <a:rPr lang="en-US" altLang="ja-JP" sz="1200" dirty="0">
                <a:solidFill>
                  <a:prstClr val="black"/>
                </a:solidFill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</a:rPr>
              <a:t>:</a:t>
            </a:r>
            <a:r>
              <a:rPr kumimoji="1" lang="en-US" altLang="ja-JP" sz="1200" dirty="0"/>
              <a:t>****</a:t>
            </a:r>
            <a:r>
              <a:rPr lang="en-US" altLang="ja-JP" sz="1200" dirty="0">
                <a:solidFill>
                  <a:prstClr val="black"/>
                </a:solidFill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FF4965-2E6C-AE43-F6F6-CA4A48573795}"/>
              </a:ext>
            </a:extLst>
          </p:cNvPr>
          <p:cNvSpPr txBox="1"/>
          <p:nvPr/>
        </p:nvSpPr>
        <p:spPr>
          <a:xfrm>
            <a:off x="536521" y="3736100"/>
            <a:ext cx="2202847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Nitroglycerin 10min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 0.0351261333279217 mM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024FCE2-32FA-E8F8-7841-AA0A7EC730FC}"/>
              </a:ext>
            </a:extLst>
          </p:cNvPr>
          <p:cNvSpPr txBox="1"/>
          <p:nvPr/>
        </p:nvSpPr>
        <p:spPr>
          <a:xfrm>
            <a:off x="167187" y="4721016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2939DF5-5EF3-5C00-BF94-8F5ADE2C27A6}"/>
              </a:ext>
            </a:extLst>
          </p:cNvPr>
          <p:cNvSpPr txBox="1"/>
          <p:nvPr/>
        </p:nvSpPr>
        <p:spPr>
          <a:xfrm>
            <a:off x="3718512" y="3751263"/>
            <a:ext cx="2202847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Nitroglycerin 30min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 0.0379908151350741</a:t>
            </a:r>
            <a:r>
              <a:rPr lang="en-US" altLang="ja-JP" sz="1200" dirty="0">
                <a:solidFill>
                  <a:prstClr val="black"/>
                </a:solidFill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689996F-588E-9C04-924F-0BA50E0C6369}"/>
              </a:ext>
            </a:extLst>
          </p:cNvPr>
          <p:cNvSpPr txBox="1"/>
          <p:nvPr/>
        </p:nvSpPr>
        <p:spPr>
          <a:xfrm>
            <a:off x="167187" y="7747119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2E41F4B-0E0A-F7CF-062B-87119E216398}"/>
              </a:ext>
            </a:extLst>
          </p:cNvPr>
          <p:cNvSpPr txBox="1"/>
          <p:nvPr/>
        </p:nvSpPr>
        <p:spPr>
          <a:xfrm>
            <a:off x="495385" y="6818113"/>
            <a:ext cx="2119026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Nitroglycerin 60min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 0.038759896661168 mM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9C6BED-B1B0-C59C-07A6-6AEA8A1EA63F}"/>
              </a:ext>
            </a:extLst>
          </p:cNvPr>
          <p:cNvSpPr txBox="1"/>
          <p:nvPr/>
        </p:nvSpPr>
        <p:spPr>
          <a:xfrm>
            <a:off x="1427582" y="6526367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1DA149D-3EC7-DFC1-C561-7FFD7860EB41}"/>
              </a:ext>
            </a:extLst>
          </p:cNvPr>
          <p:cNvSpPr txBox="1"/>
          <p:nvPr/>
        </p:nvSpPr>
        <p:spPr>
          <a:xfrm>
            <a:off x="4677703" y="6610891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98106C2-B4EB-F4E2-B53B-67D4E4272384}"/>
              </a:ext>
            </a:extLst>
          </p:cNvPr>
          <p:cNvSpPr txBox="1"/>
          <p:nvPr/>
        </p:nvSpPr>
        <p:spPr>
          <a:xfrm>
            <a:off x="1375853" y="9583147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1152CD0-866E-1B4B-03D3-1FA98589C441}"/>
              </a:ext>
            </a:extLst>
          </p:cNvPr>
          <p:cNvSpPr txBox="1"/>
          <p:nvPr/>
        </p:nvSpPr>
        <p:spPr>
          <a:xfrm>
            <a:off x="3384445" y="4714019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graphicFrame>
        <p:nvGraphicFramePr>
          <p:cNvPr id="11" name="Chart 1">
            <a:extLst>
              <a:ext uri="{FF2B5EF4-FFF2-40B4-BE49-F238E27FC236}">
                <a16:creationId xmlns:a16="http://schemas.microsoft.com/office/drawing/2014/main" id="{AC8AD1A9-A792-1412-30E7-79D5814A1B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4405321"/>
              </p:ext>
            </p:extLst>
          </p:nvPr>
        </p:nvGraphicFramePr>
        <p:xfrm>
          <a:off x="493787" y="1039961"/>
          <a:ext cx="3073726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">
            <a:extLst>
              <a:ext uri="{FF2B5EF4-FFF2-40B4-BE49-F238E27FC236}">
                <a16:creationId xmlns:a16="http://schemas.microsoft.com/office/drawing/2014/main" id="{922D5B4F-CAA0-4EBD-7813-7A265699B8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9379163"/>
              </p:ext>
            </p:extLst>
          </p:nvPr>
        </p:nvGraphicFramePr>
        <p:xfrm>
          <a:off x="3718512" y="1014089"/>
          <a:ext cx="3073727" cy="231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Chart 1">
            <a:extLst>
              <a:ext uri="{FF2B5EF4-FFF2-40B4-BE49-F238E27FC236}">
                <a16:creationId xmlns:a16="http://schemas.microsoft.com/office/drawing/2014/main" id="{4ECF9E64-107B-6213-5A51-B09769E711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9394439"/>
              </p:ext>
            </p:extLst>
          </p:nvPr>
        </p:nvGraphicFramePr>
        <p:xfrm>
          <a:off x="484679" y="4244238"/>
          <a:ext cx="3071265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Chart 1">
            <a:extLst>
              <a:ext uri="{FF2B5EF4-FFF2-40B4-BE49-F238E27FC236}">
                <a16:creationId xmlns:a16="http://schemas.microsoft.com/office/drawing/2014/main" id="{DAF14C92-03E2-FDC8-3AEB-B29F6E3969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7194088"/>
              </p:ext>
            </p:extLst>
          </p:nvPr>
        </p:nvGraphicFramePr>
        <p:xfrm>
          <a:off x="3716050" y="4261234"/>
          <a:ext cx="3073727" cy="231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9" name="Chart 1">
            <a:extLst>
              <a:ext uri="{FF2B5EF4-FFF2-40B4-BE49-F238E27FC236}">
                <a16:creationId xmlns:a16="http://schemas.microsoft.com/office/drawing/2014/main" id="{BB71C817-DEC4-B214-6FD6-EBCE131198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1921134"/>
              </p:ext>
            </p:extLst>
          </p:nvPr>
        </p:nvGraphicFramePr>
        <p:xfrm>
          <a:off x="465295" y="7306383"/>
          <a:ext cx="3071265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83281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BEC55E-53BA-969E-C273-0EB5EBF65B02}"/>
              </a:ext>
            </a:extLst>
          </p:cNvPr>
          <p:cNvSpPr txBox="1"/>
          <p:nvPr/>
        </p:nvSpPr>
        <p:spPr>
          <a:xfrm>
            <a:off x="1765769" y="91576"/>
            <a:ext cx="3652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1" lang="en-US" altLang="ja-JP" sz="1600" dirty="0"/>
              <a:t>Figure S9. Endothelial cell (</a:t>
            </a:r>
            <a:r>
              <a:rPr kumimoji="1" lang="en-US" altLang="ja-JP" sz="1600" dirty="0">
                <a:solidFill>
                  <a:prstClr val="black"/>
                </a:solidFill>
              </a:rPr>
              <a:t>Phentolamine</a:t>
            </a:r>
            <a:r>
              <a:rPr kumimoji="1" lang="en-US" altLang="ja-JP" sz="1600" dirty="0"/>
              <a:t>)</a:t>
            </a:r>
            <a:endParaRPr kumimoji="1" lang="ja-JP" altLang="en-US" sz="16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BC981B2-8C2B-E2CE-E553-E21757A55447}"/>
              </a:ext>
            </a:extLst>
          </p:cNvPr>
          <p:cNvSpPr txBox="1"/>
          <p:nvPr/>
        </p:nvSpPr>
        <p:spPr>
          <a:xfrm>
            <a:off x="493789" y="551313"/>
            <a:ext cx="156357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Phentolamine</a:t>
            </a:r>
            <a:r>
              <a:rPr kumimoji="1" lang="ja-JP" altLang="en-US" sz="1200" dirty="0">
                <a:solidFill>
                  <a:prstClr val="black"/>
                </a:solidFill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</a:rPr>
              <a:t>1min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</a:t>
            </a:r>
            <a:r>
              <a:rPr kumimoji="1" lang="en-US" altLang="ja-JP" sz="1200" dirty="0"/>
              <a:t>****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D4D4A5-2E43-05CD-3304-527E935ABB34}"/>
              </a:ext>
            </a:extLst>
          </p:cNvPr>
          <p:cNvSpPr txBox="1"/>
          <p:nvPr/>
        </p:nvSpPr>
        <p:spPr>
          <a:xfrm>
            <a:off x="167187" y="1470165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3045376-CC43-0811-C4E4-9069DC5B977A}"/>
              </a:ext>
            </a:extLst>
          </p:cNvPr>
          <p:cNvSpPr txBox="1"/>
          <p:nvPr/>
        </p:nvSpPr>
        <p:spPr>
          <a:xfrm>
            <a:off x="1358310" y="3390292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79D7ED-F883-5AF2-7293-9C45C3626302}"/>
              </a:ext>
            </a:extLst>
          </p:cNvPr>
          <p:cNvSpPr txBox="1"/>
          <p:nvPr/>
        </p:nvSpPr>
        <p:spPr>
          <a:xfrm>
            <a:off x="4608430" y="3390292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02A2BEE-905E-2769-661F-C563A90E24F2}"/>
              </a:ext>
            </a:extLst>
          </p:cNvPr>
          <p:cNvSpPr txBox="1"/>
          <p:nvPr/>
        </p:nvSpPr>
        <p:spPr>
          <a:xfrm>
            <a:off x="3384445" y="1470164"/>
            <a:ext cx="369332" cy="14083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B4DC10-A624-066A-91C5-AAC346A9350A}"/>
              </a:ext>
            </a:extLst>
          </p:cNvPr>
          <p:cNvSpPr txBox="1"/>
          <p:nvPr/>
        </p:nvSpPr>
        <p:spPr>
          <a:xfrm>
            <a:off x="3753777" y="551313"/>
            <a:ext cx="140968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Phentolamine 5min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</a:t>
            </a:r>
            <a:r>
              <a:rPr kumimoji="1" lang="en-US" altLang="ja-JP" sz="1200" dirty="0"/>
              <a:t>****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FF4965-2E6C-AE43-F6F6-CA4A48573795}"/>
              </a:ext>
            </a:extLst>
          </p:cNvPr>
          <p:cNvSpPr txBox="1"/>
          <p:nvPr/>
        </p:nvSpPr>
        <p:spPr>
          <a:xfrm>
            <a:off x="536519" y="3693424"/>
            <a:ext cx="140968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Phentolamine 5min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</a:t>
            </a:r>
            <a:r>
              <a:rPr kumimoji="1" lang="en-US" altLang="ja-JP" sz="1200" dirty="0"/>
              <a:t>****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024FCE2-32FA-E8F8-7841-AA0A7EC730FC}"/>
              </a:ext>
            </a:extLst>
          </p:cNvPr>
          <p:cNvSpPr txBox="1"/>
          <p:nvPr/>
        </p:nvSpPr>
        <p:spPr>
          <a:xfrm>
            <a:off x="167187" y="4678340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2939DF5-5EF3-5C00-BF94-8F5ADE2C27A6}"/>
              </a:ext>
            </a:extLst>
          </p:cNvPr>
          <p:cNvSpPr txBox="1"/>
          <p:nvPr/>
        </p:nvSpPr>
        <p:spPr>
          <a:xfrm>
            <a:off x="3718510" y="3708587"/>
            <a:ext cx="148822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Phentolamine 30min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</a:t>
            </a:r>
            <a:r>
              <a:rPr lang="en-US" altLang="ja-JP" sz="12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1200" dirty="0"/>
              <a:t>****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689996F-588E-9C04-924F-0BA50E0C6369}"/>
              </a:ext>
            </a:extLst>
          </p:cNvPr>
          <p:cNvSpPr txBox="1"/>
          <p:nvPr/>
        </p:nvSpPr>
        <p:spPr>
          <a:xfrm>
            <a:off x="167187" y="7765449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2E41F4B-0E0A-F7CF-062B-87119E216398}"/>
              </a:ext>
            </a:extLst>
          </p:cNvPr>
          <p:cNvSpPr txBox="1"/>
          <p:nvPr/>
        </p:nvSpPr>
        <p:spPr>
          <a:xfrm>
            <a:off x="495384" y="6836443"/>
            <a:ext cx="207264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Phentolamine 60min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</a:t>
            </a:r>
            <a:r>
              <a:rPr lang="en-US" altLang="ja-JP" sz="12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en-US" altLang="ja-JP" sz="1200" dirty="0"/>
              <a:t>****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9C6BED-B1B0-C59C-07A6-6AEA8A1EA63F}"/>
              </a:ext>
            </a:extLst>
          </p:cNvPr>
          <p:cNvSpPr txBox="1"/>
          <p:nvPr/>
        </p:nvSpPr>
        <p:spPr>
          <a:xfrm>
            <a:off x="1447085" y="6517793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1DA149D-3EC7-DFC1-C561-7FFD7860EB41}"/>
              </a:ext>
            </a:extLst>
          </p:cNvPr>
          <p:cNvSpPr txBox="1"/>
          <p:nvPr/>
        </p:nvSpPr>
        <p:spPr>
          <a:xfrm>
            <a:off x="4677703" y="6541054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98106C2-B4EB-F4E2-B53B-67D4E4272384}"/>
              </a:ext>
            </a:extLst>
          </p:cNvPr>
          <p:cNvSpPr txBox="1"/>
          <p:nvPr/>
        </p:nvSpPr>
        <p:spPr>
          <a:xfrm>
            <a:off x="1375853" y="9601477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1152CD0-866E-1B4B-03D3-1FA98589C441}"/>
              </a:ext>
            </a:extLst>
          </p:cNvPr>
          <p:cNvSpPr txBox="1"/>
          <p:nvPr/>
        </p:nvSpPr>
        <p:spPr>
          <a:xfrm>
            <a:off x="3384445" y="4671343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graphicFrame>
        <p:nvGraphicFramePr>
          <p:cNvPr id="4" name="Chart 1">
            <a:extLst>
              <a:ext uri="{FF2B5EF4-FFF2-40B4-BE49-F238E27FC236}">
                <a16:creationId xmlns:a16="http://schemas.microsoft.com/office/drawing/2014/main" id="{F3A57A7A-0AE3-FE05-D59C-DE4D20FF9E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0964068"/>
              </p:ext>
            </p:extLst>
          </p:nvPr>
        </p:nvGraphicFramePr>
        <p:xfrm>
          <a:off x="423618" y="1055659"/>
          <a:ext cx="3073726" cy="2309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">
            <a:extLst>
              <a:ext uri="{FF2B5EF4-FFF2-40B4-BE49-F238E27FC236}">
                <a16:creationId xmlns:a16="http://schemas.microsoft.com/office/drawing/2014/main" id="{A8868054-288B-00A8-42E4-B54C8B29D5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9620572"/>
              </p:ext>
            </p:extLst>
          </p:nvPr>
        </p:nvGraphicFramePr>
        <p:xfrm>
          <a:off x="3718510" y="1055659"/>
          <a:ext cx="3073726" cy="2309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">
            <a:extLst>
              <a:ext uri="{FF2B5EF4-FFF2-40B4-BE49-F238E27FC236}">
                <a16:creationId xmlns:a16="http://schemas.microsoft.com/office/drawing/2014/main" id="{11ECA8B4-0976-A1EB-5857-AA99F1C9D8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6748377"/>
              </p:ext>
            </p:extLst>
          </p:nvPr>
        </p:nvGraphicFramePr>
        <p:xfrm>
          <a:off x="493787" y="4177573"/>
          <a:ext cx="3073726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">
            <a:extLst>
              <a:ext uri="{FF2B5EF4-FFF2-40B4-BE49-F238E27FC236}">
                <a16:creationId xmlns:a16="http://schemas.microsoft.com/office/drawing/2014/main" id="{A2B36176-8953-60F1-F485-ACE4511BAF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9678712"/>
              </p:ext>
            </p:extLst>
          </p:nvPr>
        </p:nvGraphicFramePr>
        <p:xfrm>
          <a:off x="3617088" y="4211890"/>
          <a:ext cx="3073726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Chart 1">
            <a:extLst>
              <a:ext uri="{FF2B5EF4-FFF2-40B4-BE49-F238E27FC236}">
                <a16:creationId xmlns:a16="http://schemas.microsoft.com/office/drawing/2014/main" id="{956AB2D5-2C28-24C3-CCF9-B203648F26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7286793"/>
              </p:ext>
            </p:extLst>
          </p:nvPr>
        </p:nvGraphicFramePr>
        <p:xfrm>
          <a:off x="423618" y="7330460"/>
          <a:ext cx="3073726" cy="231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185036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BEC55E-53BA-969E-C273-0EB5EBF65B02}"/>
              </a:ext>
            </a:extLst>
          </p:cNvPr>
          <p:cNvSpPr txBox="1"/>
          <p:nvPr/>
        </p:nvSpPr>
        <p:spPr>
          <a:xfrm>
            <a:off x="1656286" y="84012"/>
            <a:ext cx="3652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/>
              <a:t>Figure S10. Endothelial cell (Olprinone)</a:t>
            </a:r>
            <a:endParaRPr kumimoji="1" lang="ja-JP" altLang="en-US" sz="16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BC981B2-8C2B-E2CE-E553-E21757A55447}"/>
              </a:ext>
            </a:extLst>
          </p:cNvPr>
          <p:cNvSpPr txBox="1"/>
          <p:nvPr/>
        </p:nvSpPr>
        <p:spPr>
          <a:xfrm>
            <a:off x="493788" y="551313"/>
            <a:ext cx="116249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Olprinone 1min</a:t>
            </a:r>
          </a:p>
          <a:p>
            <a:r>
              <a:rPr kumimoji="1" lang="en-US" altLang="ja-JP" sz="1200" dirty="0"/>
              <a:t>IC50:****mM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D4D4A5-2E43-05CD-3304-527E935ABB34}"/>
              </a:ext>
            </a:extLst>
          </p:cNvPr>
          <p:cNvSpPr txBox="1"/>
          <p:nvPr/>
        </p:nvSpPr>
        <p:spPr>
          <a:xfrm>
            <a:off x="167187" y="1470165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3045376-CC43-0811-C4E4-9069DC5B977A}"/>
              </a:ext>
            </a:extLst>
          </p:cNvPr>
          <p:cNvSpPr txBox="1"/>
          <p:nvPr/>
        </p:nvSpPr>
        <p:spPr>
          <a:xfrm>
            <a:off x="1358310" y="3354080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79D7ED-F883-5AF2-7293-9C45C3626302}"/>
              </a:ext>
            </a:extLst>
          </p:cNvPr>
          <p:cNvSpPr txBox="1"/>
          <p:nvPr/>
        </p:nvSpPr>
        <p:spPr>
          <a:xfrm>
            <a:off x="4608430" y="3354080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02A2BEE-905E-2769-661F-C563A90E24F2}"/>
              </a:ext>
            </a:extLst>
          </p:cNvPr>
          <p:cNvSpPr txBox="1"/>
          <p:nvPr/>
        </p:nvSpPr>
        <p:spPr>
          <a:xfrm>
            <a:off x="3384445" y="1470164"/>
            <a:ext cx="369332" cy="14083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B4DC10-A624-066A-91C5-AAC346A9350A}"/>
              </a:ext>
            </a:extLst>
          </p:cNvPr>
          <p:cNvSpPr txBox="1"/>
          <p:nvPr/>
        </p:nvSpPr>
        <p:spPr>
          <a:xfrm>
            <a:off x="3753777" y="551313"/>
            <a:ext cx="116249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Olprinone 5min</a:t>
            </a:r>
          </a:p>
          <a:p>
            <a:r>
              <a:rPr kumimoji="1" lang="en-US" altLang="ja-JP" sz="1200" dirty="0"/>
              <a:t>IC50:****mM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FF4965-2E6C-AE43-F6F6-CA4A48573795}"/>
              </a:ext>
            </a:extLst>
          </p:cNvPr>
          <p:cNvSpPr txBox="1"/>
          <p:nvPr/>
        </p:nvSpPr>
        <p:spPr>
          <a:xfrm>
            <a:off x="536520" y="3657205"/>
            <a:ext cx="124104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Olprinone 10min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IC50:****mM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024FCE2-32FA-E8F8-7841-AA0A7EC730FC}"/>
              </a:ext>
            </a:extLst>
          </p:cNvPr>
          <p:cNvSpPr txBox="1"/>
          <p:nvPr/>
        </p:nvSpPr>
        <p:spPr>
          <a:xfrm>
            <a:off x="167187" y="4642121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2939DF5-5EF3-5C00-BF94-8F5ADE2C27A6}"/>
              </a:ext>
            </a:extLst>
          </p:cNvPr>
          <p:cNvSpPr txBox="1"/>
          <p:nvPr/>
        </p:nvSpPr>
        <p:spPr>
          <a:xfrm>
            <a:off x="3718512" y="3672368"/>
            <a:ext cx="124104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Olprinone 30min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IC50:****mM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689996F-588E-9C04-924F-0BA50E0C6369}"/>
              </a:ext>
            </a:extLst>
          </p:cNvPr>
          <p:cNvSpPr txBox="1"/>
          <p:nvPr/>
        </p:nvSpPr>
        <p:spPr>
          <a:xfrm>
            <a:off x="167187" y="7765452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2E41F4B-0E0A-F7CF-062B-87119E216398}"/>
              </a:ext>
            </a:extLst>
          </p:cNvPr>
          <p:cNvSpPr txBox="1"/>
          <p:nvPr/>
        </p:nvSpPr>
        <p:spPr>
          <a:xfrm>
            <a:off x="495386" y="6836446"/>
            <a:ext cx="124104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Olprinone 60min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IC50:****mM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9C6BED-B1B0-C59C-07A6-6AEA8A1EA63F}"/>
              </a:ext>
            </a:extLst>
          </p:cNvPr>
          <p:cNvSpPr txBox="1"/>
          <p:nvPr/>
        </p:nvSpPr>
        <p:spPr>
          <a:xfrm>
            <a:off x="1427582" y="6423364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1DA149D-3EC7-DFC1-C561-7FFD7860EB41}"/>
              </a:ext>
            </a:extLst>
          </p:cNvPr>
          <p:cNvSpPr txBox="1"/>
          <p:nvPr/>
        </p:nvSpPr>
        <p:spPr>
          <a:xfrm>
            <a:off x="4677703" y="6459576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98106C2-B4EB-F4E2-B53B-67D4E4272384}"/>
              </a:ext>
            </a:extLst>
          </p:cNvPr>
          <p:cNvSpPr txBox="1"/>
          <p:nvPr/>
        </p:nvSpPr>
        <p:spPr>
          <a:xfrm>
            <a:off x="1375853" y="9601480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1152CD0-866E-1B4B-03D3-1FA98589C441}"/>
              </a:ext>
            </a:extLst>
          </p:cNvPr>
          <p:cNvSpPr txBox="1"/>
          <p:nvPr/>
        </p:nvSpPr>
        <p:spPr>
          <a:xfrm>
            <a:off x="3384445" y="4635124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graphicFrame>
        <p:nvGraphicFramePr>
          <p:cNvPr id="4" name="Chart 1">
            <a:extLst>
              <a:ext uri="{FF2B5EF4-FFF2-40B4-BE49-F238E27FC236}">
                <a16:creationId xmlns:a16="http://schemas.microsoft.com/office/drawing/2014/main" id="{27E4DF52-6F4B-5048-EE63-FB3AA70792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6494885"/>
              </p:ext>
            </p:extLst>
          </p:nvPr>
        </p:nvGraphicFramePr>
        <p:xfrm>
          <a:off x="423618" y="1044292"/>
          <a:ext cx="3073726" cy="231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">
            <a:extLst>
              <a:ext uri="{FF2B5EF4-FFF2-40B4-BE49-F238E27FC236}">
                <a16:creationId xmlns:a16="http://schemas.microsoft.com/office/drawing/2014/main" id="{159CBC1D-1778-D261-A92F-3D7A86F071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6202940"/>
              </p:ext>
            </p:extLst>
          </p:nvPr>
        </p:nvGraphicFramePr>
        <p:xfrm>
          <a:off x="3686674" y="1045619"/>
          <a:ext cx="3077058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">
            <a:extLst>
              <a:ext uri="{FF2B5EF4-FFF2-40B4-BE49-F238E27FC236}">
                <a16:creationId xmlns:a16="http://schemas.microsoft.com/office/drawing/2014/main" id="{5FD0409C-820A-2142-C4A3-FE7358739C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4029712"/>
              </p:ext>
            </p:extLst>
          </p:nvPr>
        </p:nvGraphicFramePr>
        <p:xfrm>
          <a:off x="493787" y="4134031"/>
          <a:ext cx="3073726" cy="2314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">
            <a:extLst>
              <a:ext uri="{FF2B5EF4-FFF2-40B4-BE49-F238E27FC236}">
                <a16:creationId xmlns:a16="http://schemas.microsoft.com/office/drawing/2014/main" id="{C8EC72A0-D927-38C1-97AD-D8DE528A5E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3173185"/>
              </p:ext>
            </p:extLst>
          </p:nvPr>
        </p:nvGraphicFramePr>
        <p:xfrm>
          <a:off x="3686675" y="4184169"/>
          <a:ext cx="3073727" cy="2314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Chart 1">
            <a:extLst>
              <a:ext uri="{FF2B5EF4-FFF2-40B4-BE49-F238E27FC236}">
                <a16:creationId xmlns:a16="http://schemas.microsoft.com/office/drawing/2014/main" id="{BF439C17-6748-BC48-46C0-0441F02261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5646396"/>
              </p:ext>
            </p:extLst>
          </p:nvPr>
        </p:nvGraphicFramePr>
        <p:xfrm>
          <a:off x="484394" y="7323140"/>
          <a:ext cx="3073726" cy="2314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230256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D9C964C-0293-E49B-25F2-20E8AC4D722E}"/>
              </a:ext>
            </a:extLst>
          </p:cNvPr>
          <p:cNvSpPr txBox="1"/>
          <p:nvPr/>
        </p:nvSpPr>
        <p:spPr>
          <a:xfrm>
            <a:off x="453887" y="4122003"/>
            <a:ext cx="59502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dirty="0"/>
              <a:t>Supplemental Figures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635323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BEC55E-53BA-969E-C273-0EB5EBF65B02}"/>
              </a:ext>
            </a:extLst>
          </p:cNvPr>
          <p:cNvSpPr txBox="1"/>
          <p:nvPr/>
        </p:nvSpPr>
        <p:spPr>
          <a:xfrm>
            <a:off x="1246625" y="93357"/>
            <a:ext cx="4364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/>
              <a:t> Figure S1.  Smooth muscle cell (Lidocaine)</a:t>
            </a:r>
            <a:endParaRPr kumimoji="1" lang="ja-JP" altLang="en-US" sz="16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BC981B2-8C2B-E2CE-E553-E21757A55447}"/>
              </a:ext>
            </a:extLst>
          </p:cNvPr>
          <p:cNvSpPr txBox="1"/>
          <p:nvPr/>
        </p:nvSpPr>
        <p:spPr>
          <a:xfrm>
            <a:off x="495386" y="583812"/>
            <a:ext cx="197522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>
                <a:cs typeface="Arial" panose="020B0604020202020204" pitchFamily="34" charset="0"/>
              </a:rPr>
              <a:t>Lidocaine 1min</a:t>
            </a:r>
          </a:p>
          <a:p>
            <a:r>
              <a:rPr kumimoji="1" lang="en-US" altLang="ja-JP" sz="1200" dirty="0">
                <a:cs typeface="Arial" panose="020B0604020202020204" pitchFamily="34" charset="0"/>
              </a:rPr>
              <a:t>IC50:55.3121996948802mM</a:t>
            </a:r>
          </a:p>
        </p:txBody>
      </p:sp>
      <p:graphicFrame>
        <p:nvGraphicFramePr>
          <p:cNvPr id="4" name="Chart 1">
            <a:extLst>
              <a:ext uri="{FF2B5EF4-FFF2-40B4-BE49-F238E27FC236}">
                <a16:creationId xmlns:a16="http://schemas.microsoft.com/office/drawing/2014/main" id="{A9E796DE-828E-6B4F-870F-F9F549DD09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5199041"/>
              </p:ext>
            </p:extLst>
          </p:nvPr>
        </p:nvGraphicFramePr>
        <p:xfrm>
          <a:off x="495384" y="1067463"/>
          <a:ext cx="3073726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D4D4A5-2E43-05CD-3304-527E935ABB34}"/>
              </a:ext>
            </a:extLst>
          </p:cNvPr>
          <p:cNvSpPr txBox="1"/>
          <p:nvPr/>
        </p:nvSpPr>
        <p:spPr>
          <a:xfrm>
            <a:off x="167187" y="1462022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3045376-CC43-0811-C4E4-9069DC5B977A}"/>
              </a:ext>
            </a:extLst>
          </p:cNvPr>
          <p:cNvSpPr txBox="1"/>
          <p:nvPr/>
        </p:nvSpPr>
        <p:spPr>
          <a:xfrm>
            <a:off x="1358310" y="3382149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graphicFrame>
        <p:nvGraphicFramePr>
          <p:cNvPr id="7" name="Chart 1">
            <a:extLst>
              <a:ext uri="{FF2B5EF4-FFF2-40B4-BE49-F238E27FC236}">
                <a16:creationId xmlns:a16="http://schemas.microsoft.com/office/drawing/2014/main" id="{25E73BFC-EAFE-C2FA-744E-3954499D2D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8623163"/>
              </p:ext>
            </p:extLst>
          </p:nvPr>
        </p:nvGraphicFramePr>
        <p:xfrm>
          <a:off x="3651378" y="1067465"/>
          <a:ext cx="3073726" cy="2314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79D7ED-F883-5AF2-7293-9C45C3626302}"/>
              </a:ext>
            </a:extLst>
          </p:cNvPr>
          <p:cNvSpPr txBox="1"/>
          <p:nvPr/>
        </p:nvSpPr>
        <p:spPr>
          <a:xfrm>
            <a:off x="4608430" y="3382149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02A2BEE-905E-2769-661F-C563A90E24F2}"/>
              </a:ext>
            </a:extLst>
          </p:cNvPr>
          <p:cNvSpPr txBox="1"/>
          <p:nvPr/>
        </p:nvSpPr>
        <p:spPr>
          <a:xfrm>
            <a:off x="3384445" y="1462021"/>
            <a:ext cx="369332" cy="14083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B4DC10-A624-066A-91C5-AAC346A9350A}"/>
              </a:ext>
            </a:extLst>
          </p:cNvPr>
          <p:cNvSpPr txBox="1"/>
          <p:nvPr/>
        </p:nvSpPr>
        <p:spPr>
          <a:xfrm>
            <a:off x="3753778" y="583810"/>
            <a:ext cx="197522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/>
              <a:t>Lidocaine 5min</a:t>
            </a:r>
          </a:p>
          <a:p>
            <a:r>
              <a:rPr kumimoji="1" lang="en-US" altLang="ja-JP" sz="1200" dirty="0"/>
              <a:t>IC50:27.9377748665573mM</a:t>
            </a:r>
          </a:p>
        </p:txBody>
      </p:sp>
      <p:graphicFrame>
        <p:nvGraphicFramePr>
          <p:cNvPr id="11" name="Chart 1">
            <a:extLst>
              <a:ext uri="{FF2B5EF4-FFF2-40B4-BE49-F238E27FC236}">
                <a16:creationId xmlns:a16="http://schemas.microsoft.com/office/drawing/2014/main" id="{0DAA1B05-ED25-BB8B-07A4-9D3A2B7507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7818629"/>
              </p:ext>
            </p:extLst>
          </p:nvPr>
        </p:nvGraphicFramePr>
        <p:xfrm>
          <a:off x="536518" y="4197752"/>
          <a:ext cx="3032592" cy="231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">
            <a:extLst>
              <a:ext uri="{FF2B5EF4-FFF2-40B4-BE49-F238E27FC236}">
                <a16:creationId xmlns:a16="http://schemas.microsoft.com/office/drawing/2014/main" id="{CC56CE46-EF3C-B140-AE7A-5A2A4CB679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2774537"/>
              </p:ext>
            </p:extLst>
          </p:nvPr>
        </p:nvGraphicFramePr>
        <p:xfrm>
          <a:off x="3692513" y="4197752"/>
          <a:ext cx="3032592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FF4965-2E6C-AE43-F6F6-CA4A48573795}"/>
              </a:ext>
            </a:extLst>
          </p:cNvPr>
          <p:cNvSpPr txBox="1"/>
          <p:nvPr/>
        </p:nvSpPr>
        <p:spPr>
          <a:xfrm>
            <a:off x="536521" y="3670784"/>
            <a:ext cx="197522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/>
              <a:t>Lidocaine 10min</a:t>
            </a:r>
          </a:p>
          <a:p>
            <a:r>
              <a:rPr kumimoji="1" lang="en-US" altLang="ja-JP" sz="1200" dirty="0"/>
              <a:t>IC50:16.6931278293871mM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024FCE2-32FA-E8F8-7841-AA0A7EC730FC}"/>
              </a:ext>
            </a:extLst>
          </p:cNvPr>
          <p:cNvSpPr txBox="1"/>
          <p:nvPr/>
        </p:nvSpPr>
        <p:spPr>
          <a:xfrm>
            <a:off x="167187" y="4655700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2939DF5-5EF3-5C00-BF94-8F5ADE2C27A6}"/>
              </a:ext>
            </a:extLst>
          </p:cNvPr>
          <p:cNvSpPr txBox="1"/>
          <p:nvPr/>
        </p:nvSpPr>
        <p:spPr>
          <a:xfrm>
            <a:off x="3718513" y="3685947"/>
            <a:ext cx="2010487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/>
              <a:t>Lidocaine 30min</a:t>
            </a:r>
          </a:p>
          <a:p>
            <a:r>
              <a:rPr kumimoji="1" lang="en-US" altLang="ja-JP" sz="1200" dirty="0"/>
              <a:t>IC50: 10.1064816263809mM</a:t>
            </a:r>
          </a:p>
        </p:txBody>
      </p:sp>
      <p:graphicFrame>
        <p:nvGraphicFramePr>
          <p:cNvPr id="16" name="Chart 1">
            <a:extLst>
              <a:ext uri="{FF2B5EF4-FFF2-40B4-BE49-F238E27FC236}">
                <a16:creationId xmlns:a16="http://schemas.microsoft.com/office/drawing/2014/main" id="{2875F705-9147-396A-4FCE-1E432719E7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0216022"/>
              </p:ext>
            </p:extLst>
          </p:nvPr>
        </p:nvGraphicFramePr>
        <p:xfrm>
          <a:off x="495385" y="7325363"/>
          <a:ext cx="3032592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689996F-588E-9C04-924F-0BA50E0C6369}"/>
              </a:ext>
            </a:extLst>
          </p:cNvPr>
          <p:cNvSpPr txBox="1"/>
          <p:nvPr/>
        </p:nvSpPr>
        <p:spPr>
          <a:xfrm>
            <a:off x="167187" y="7776315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2E41F4B-0E0A-F7CF-062B-87119E216398}"/>
              </a:ext>
            </a:extLst>
          </p:cNvPr>
          <p:cNvSpPr txBox="1"/>
          <p:nvPr/>
        </p:nvSpPr>
        <p:spPr>
          <a:xfrm>
            <a:off x="495384" y="6847309"/>
            <a:ext cx="207264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/>
              <a:t>Lidocaine 60min</a:t>
            </a:r>
          </a:p>
          <a:p>
            <a:r>
              <a:rPr kumimoji="1" lang="en-US" altLang="ja-JP" sz="1200" dirty="0"/>
              <a:t>IC50: 7.10179484702933 mM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9C6BED-B1B0-C59C-07A6-6AEA8A1EA63F}"/>
              </a:ext>
            </a:extLst>
          </p:cNvPr>
          <p:cNvSpPr txBox="1"/>
          <p:nvPr/>
        </p:nvSpPr>
        <p:spPr>
          <a:xfrm>
            <a:off x="1427582" y="6514839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1DA149D-3EC7-DFC1-C561-7FFD7860EB41}"/>
              </a:ext>
            </a:extLst>
          </p:cNvPr>
          <p:cNvSpPr txBox="1"/>
          <p:nvPr/>
        </p:nvSpPr>
        <p:spPr>
          <a:xfrm>
            <a:off x="4677703" y="6530207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98106C2-B4EB-F4E2-B53B-67D4E4272384}"/>
              </a:ext>
            </a:extLst>
          </p:cNvPr>
          <p:cNvSpPr txBox="1"/>
          <p:nvPr/>
        </p:nvSpPr>
        <p:spPr>
          <a:xfrm>
            <a:off x="1358310" y="9582897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1152CD0-866E-1B4B-03D3-1FA98589C441}"/>
              </a:ext>
            </a:extLst>
          </p:cNvPr>
          <p:cNvSpPr txBox="1"/>
          <p:nvPr/>
        </p:nvSpPr>
        <p:spPr>
          <a:xfrm>
            <a:off x="3384445" y="4648703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</p:spTree>
    <p:extLst>
      <p:ext uri="{BB962C8B-B14F-4D97-AF65-F5344CB8AC3E}">
        <p14:creationId xmlns:p14="http://schemas.microsoft.com/office/powerpoint/2010/main" val="2509404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BEC55E-53BA-969E-C273-0EB5EBF65B02}"/>
              </a:ext>
            </a:extLst>
          </p:cNvPr>
          <p:cNvSpPr txBox="1"/>
          <p:nvPr/>
        </p:nvSpPr>
        <p:spPr>
          <a:xfrm>
            <a:off x="1427582" y="107152"/>
            <a:ext cx="4231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/>
              <a:t> Figure S2. Smooth muscle cell (Papaverine)</a:t>
            </a:r>
            <a:endParaRPr kumimoji="1" lang="ja-JP" altLang="en-US" sz="16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BC981B2-8C2B-E2CE-E553-E21757A55447}"/>
              </a:ext>
            </a:extLst>
          </p:cNvPr>
          <p:cNvSpPr txBox="1"/>
          <p:nvPr/>
        </p:nvSpPr>
        <p:spPr>
          <a:xfrm>
            <a:off x="495385" y="551624"/>
            <a:ext cx="2155452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/>
              <a:t>Papaverine 1min</a:t>
            </a:r>
          </a:p>
          <a:p>
            <a:r>
              <a:rPr kumimoji="1" lang="en-US" altLang="ja-JP" sz="1200" dirty="0"/>
              <a:t>IC50:0.0970470207774477mM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D4D4A5-2E43-05CD-3304-527E935ABB34}"/>
              </a:ext>
            </a:extLst>
          </p:cNvPr>
          <p:cNvSpPr txBox="1"/>
          <p:nvPr/>
        </p:nvSpPr>
        <p:spPr>
          <a:xfrm>
            <a:off x="167187" y="1470474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3045376-CC43-0811-C4E4-9069DC5B977A}"/>
              </a:ext>
            </a:extLst>
          </p:cNvPr>
          <p:cNvSpPr txBox="1"/>
          <p:nvPr/>
        </p:nvSpPr>
        <p:spPr>
          <a:xfrm>
            <a:off x="1358310" y="3352181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79D7ED-F883-5AF2-7293-9C45C3626302}"/>
              </a:ext>
            </a:extLst>
          </p:cNvPr>
          <p:cNvSpPr txBox="1"/>
          <p:nvPr/>
        </p:nvSpPr>
        <p:spPr>
          <a:xfrm>
            <a:off x="4608430" y="3352181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02A2BEE-905E-2769-661F-C563A90E24F2}"/>
              </a:ext>
            </a:extLst>
          </p:cNvPr>
          <p:cNvSpPr txBox="1"/>
          <p:nvPr/>
        </p:nvSpPr>
        <p:spPr>
          <a:xfrm>
            <a:off x="3384445" y="1470473"/>
            <a:ext cx="369332" cy="14083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B4DC10-A624-066A-91C5-AAC346A9350A}"/>
              </a:ext>
            </a:extLst>
          </p:cNvPr>
          <p:cNvSpPr txBox="1"/>
          <p:nvPr/>
        </p:nvSpPr>
        <p:spPr>
          <a:xfrm>
            <a:off x="3753778" y="551622"/>
            <a:ext cx="2053767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Papaverine  5min</a:t>
            </a:r>
          </a:p>
          <a:p>
            <a:r>
              <a:rPr kumimoji="1" lang="en-US" altLang="ja-JP" sz="1200" dirty="0"/>
              <a:t>IC50:0.118228018229561mM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FF4965-2E6C-AE43-F6F6-CA4A48573795}"/>
              </a:ext>
            </a:extLst>
          </p:cNvPr>
          <p:cNvSpPr txBox="1"/>
          <p:nvPr/>
        </p:nvSpPr>
        <p:spPr>
          <a:xfrm>
            <a:off x="536520" y="3682312"/>
            <a:ext cx="213231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Papaverine 10min</a:t>
            </a:r>
          </a:p>
          <a:p>
            <a:r>
              <a:rPr kumimoji="1" lang="en-US" altLang="ja-JP" sz="1200" dirty="0"/>
              <a:t>IC50:0.0134812694748194mM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024FCE2-32FA-E8F8-7841-AA0A7EC730FC}"/>
              </a:ext>
            </a:extLst>
          </p:cNvPr>
          <p:cNvSpPr txBox="1"/>
          <p:nvPr/>
        </p:nvSpPr>
        <p:spPr>
          <a:xfrm>
            <a:off x="167187" y="4667228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2939DF5-5EF3-5C00-BF94-8F5ADE2C27A6}"/>
              </a:ext>
            </a:extLst>
          </p:cNvPr>
          <p:cNvSpPr txBox="1"/>
          <p:nvPr/>
        </p:nvSpPr>
        <p:spPr>
          <a:xfrm>
            <a:off x="3651379" y="3695144"/>
            <a:ext cx="213231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Papaverine 30min</a:t>
            </a:r>
          </a:p>
          <a:p>
            <a:r>
              <a:rPr kumimoji="1" lang="en-US" altLang="ja-JP" sz="1200" dirty="0"/>
              <a:t>IC50:0.0159039205150606mM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689996F-588E-9C04-924F-0BA50E0C6369}"/>
              </a:ext>
            </a:extLst>
          </p:cNvPr>
          <p:cNvSpPr txBox="1"/>
          <p:nvPr/>
        </p:nvSpPr>
        <p:spPr>
          <a:xfrm>
            <a:off x="173070" y="7680844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2E41F4B-0E0A-F7CF-062B-87119E216398}"/>
              </a:ext>
            </a:extLst>
          </p:cNvPr>
          <p:cNvSpPr txBox="1"/>
          <p:nvPr/>
        </p:nvSpPr>
        <p:spPr>
          <a:xfrm>
            <a:off x="797225" y="6846554"/>
            <a:ext cx="213231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/>
              <a:t>Papaverine 60min</a:t>
            </a:r>
          </a:p>
          <a:p>
            <a:r>
              <a:rPr kumimoji="1" lang="en-US" altLang="ja-JP" sz="1200" dirty="0"/>
              <a:t>IC50:0.0145874106345206mM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9C6BED-B1B0-C59C-07A6-6AEA8A1EA63F}"/>
              </a:ext>
            </a:extLst>
          </p:cNvPr>
          <p:cNvSpPr txBox="1"/>
          <p:nvPr/>
        </p:nvSpPr>
        <p:spPr>
          <a:xfrm>
            <a:off x="1427582" y="6510999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1DA149D-3EC7-DFC1-C561-7FFD7860EB41}"/>
              </a:ext>
            </a:extLst>
          </p:cNvPr>
          <p:cNvSpPr txBox="1"/>
          <p:nvPr/>
        </p:nvSpPr>
        <p:spPr>
          <a:xfrm>
            <a:off x="4677703" y="6518683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98106C2-B4EB-F4E2-B53B-67D4E4272384}"/>
              </a:ext>
            </a:extLst>
          </p:cNvPr>
          <p:cNvSpPr txBox="1"/>
          <p:nvPr/>
        </p:nvSpPr>
        <p:spPr>
          <a:xfrm>
            <a:off x="1366689" y="9575783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graphicFrame>
        <p:nvGraphicFramePr>
          <p:cNvPr id="18" name="Chart 1">
            <a:extLst>
              <a:ext uri="{FF2B5EF4-FFF2-40B4-BE49-F238E27FC236}">
                <a16:creationId xmlns:a16="http://schemas.microsoft.com/office/drawing/2014/main" id="{FFC93694-03DA-3036-8EDE-F2853827D6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6408473"/>
              </p:ext>
            </p:extLst>
          </p:nvPr>
        </p:nvGraphicFramePr>
        <p:xfrm>
          <a:off x="495384" y="1054212"/>
          <a:ext cx="3073726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Chart 1">
            <a:extLst>
              <a:ext uri="{FF2B5EF4-FFF2-40B4-BE49-F238E27FC236}">
                <a16:creationId xmlns:a16="http://schemas.microsoft.com/office/drawing/2014/main" id="{738AB211-08AD-0623-9AFC-96C2EF24D3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7089742"/>
              </p:ext>
            </p:extLst>
          </p:nvPr>
        </p:nvGraphicFramePr>
        <p:xfrm>
          <a:off x="3743743" y="1039572"/>
          <a:ext cx="3073726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Chart 1">
            <a:extLst>
              <a:ext uri="{FF2B5EF4-FFF2-40B4-BE49-F238E27FC236}">
                <a16:creationId xmlns:a16="http://schemas.microsoft.com/office/drawing/2014/main" id="{A219A502-FE5F-712B-0960-4D49A4E20D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7103993"/>
              </p:ext>
            </p:extLst>
          </p:nvPr>
        </p:nvGraphicFramePr>
        <p:xfrm>
          <a:off x="501269" y="7314885"/>
          <a:ext cx="3073727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Chart 1">
            <a:extLst>
              <a:ext uri="{FF2B5EF4-FFF2-40B4-BE49-F238E27FC236}">
                <a16:creationId xmlns:a16="http://schemas.microsoft.com/office/drawing/2014/main" id="{6A1D7AD4-AB09-549A-2483-F59EF44B2B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2538854"/>
              </p:ext>
            </p:extLst>
          </p:nvPr>
        </p:nvGraphicFramePr>
        <p:xfrm>
          <a:off x="3617088" y="4177062"/>
          <a:ext cx="3073726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6" name="Chart 1">
            <a:extLst>
              <a:ext uri="{FF2B5EF4-FFF2-40B4-BE49-F238E27FC236}">
                <a16:creationId xmlns:a16="http://schemas.microsoft.com/office/drawing/2014/main" id="{28C2E32C-0821-F25A-E438-CCBD19FC8E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0133843"/>
              </p:ext>
            </p:extLst>
          </p:nvPr>
        </p:nvGraphicFramePr>
        <p:xfrm>
          <a:off x="460194" y="4177061"/>
          <a:ext cx="3073726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279554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BEC55E-53BA-969E-C273-0EB5EBF65B02}"/>
              </a:ext>
            </a:extLst>
          </p:cNvPr>
          <p:cNvSpPr txBox="1"/>
          <p:nvPr/>
        </p:nvSpPr>
        <p:spPr>
          <a:xfrm>
            <a:off x="1466355" y="70147"/>
            <a:ext cx="4169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/>
              <a:t> Figure S3. Smooth muscle cell (Nitroglycerin)</a:t>
            </a:r>
            <a:endParaRPr kumimoji="1" lang="ja-JP" altLang="en-US" sz="16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BC981B2-8C2B-E2CE-E553-E21757A55447}"/>
              </a:ext>
            </a:extLst>
          </p:cNvPr>
          <p:cNvSpPr txBox="1"/>
          <p:nvPr/>
        </p:nvSpPr>
        <p:spPr>
          <a:xfrm>
            <a:off x="495386" y="536256"/>
            <a:ext cx="197522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/>
              <a:t>nitroglycerin 1min</a:t>
            </a:r>
          </a:p>
          <a:p>
            <a:r>
              <a:rPr kumimoji="1" lang="en-US" altLang="ja-JP" sz="1200" dirty="0"/>
              <a:t>IC50:****mM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D4D4A5-2E43-05CD-3304-527E935ABB34}"/>
              </a:ext>
            </a:extLst>
          </p:cNvPr>
          <p:cNvSpPr txBox="1"/>
          <p:nvPr/>
        </p:nvSpPr>
        <p:spPr>
          <a:xfrm>
            <a:off x="167187" y="1455106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3045376-CC43-0811-C4E4-9069DC5B977A}"/>
              </a:ext>
            </a:extLst>
          </p:cNvPr>
          <p:cNvSpPr txBox="1"/>
          <p:nvPr/>
        </p:nvSpPr>
        <p:spPr>
          <a:xfrm>
            <a:off x="1358310" y="3352181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79D7ED-F883-5AF2-7293-9C45C3626302}"/>
              </a:ext>
            </a:extLst>
          </p:cNvPr>
          <p:cNvSpPr txBox="1"/>
          <p:nvPr/>
        </p:nvSpPr>
        <p:spPr>
          <a:xfrm>
            <a:off x="4608430" y="3352181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02A2BEE-905E-2769-661F-C563A90E24F2}"/>
              </a:ext>
            </a:extLst>
          </p:cNvPr>
          <p:cNvSpPr txBox="1"/>
          <p:nvPr/>
        </p:nvSpPr>
        <p:spPr>
          <a:xfrm>
            <a:off x="3384445" y="1455105"/>
            <a:ext cx="369332" cy="14083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B4DC10-A624-066A-91C5-AAC346A9350A}"/>
              </a:ext>
            </a:extLst>
          </p:cNvPr>
          <p:cNvSpPr txBox="1"/>
          <p:nvPr/>
        </p:nvSpPr>
        <p:spPr>
          <a:xfrm>
            <a:off x="3753775" y="536254"/>
            <a:ext cx="132158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nitroglycerin 5min</a:t>
            </a:r>
          </a:p>
          <a:p>
            <a:r>
              <a:rPr kumimoji="1" lang="en-US" altLang="ja-JP" sz="1200" dirty="0"/>
              <a:t>IC50:****mM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FF4965-2E6C-AE43-F6F6-CA4A48573795}"/>
              </a:ext>
            </a:extLst>
          </p:cNvPr>
          <p:cNvSpPr txBox="1"/>
          <p:nvPr/>
        </p:nvSpPr>
        <p:spPr>
          <a:xfrm>
            <a:off x="536519" y="3689996"/>
            <a:ext cx="1400127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nitroglycerin 10min</a:t>
            </a:r>
          </a:p>
          <a:p>
            <a:r>
              <a:rPr kumimoji="1" lang="en-US" altLang="ja-JP" sz="1200" dirty="0"/>
              <a:t>IC50:****mM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024FCE2-32FA-E8F8-7841-AA0A7EC730FC}"/>
              </a:ext>
            </a:extLst>
          </p:cNvPr>
          <p:cNvSpPr txBox="1"/>
          <p:nvPr/>
        </p:nvSpPr>
        <p:spPr>
          <a:xfrm>
            <a:off x="167187" y="4674912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2939DF5-5EF3-5C00-BF94-8F5ADE2C27A6}"/>
              </a:ext>
            </a:extLst>
          </p:cNvPr>
          <p:cNvSpPr txBox="1"/>
          <p:nvPr/>
        </p:nvSpPr>
        <p:spPr>
          <a:xfrm>
            <a:off x="3718512" y="3705159"/>
            <a:ext cx="212429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nitroglycerin 30min</a:t>
            </a:r>
          </a:p>
          <a:p>
            <a:r>
              <a:rPr kumimoji="1" lang="en-US" altLang="ja-JP" sz="1200" dirty="0"/>
              <a:t>IC50: 0.133926259738738 mM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689996F-588E-9C04-924F-0BA50E0C6369}"/>
              </a:ext>
            </a:extLst>
          </p:cNvPr>
          <p:cNvSpPr txBox="1"/>
          <p:nvPr/>
        </p:nvSpPr>
        <p:spPr>
          <a:xfrm>
            <a:off x="167187" y="7685647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2E41F4B-0E0A-F7CF-062B-87119E216398}"/>
              </a:ext>
            </a:extLst>
          </p:cNvPr>
          <p:cNvSpPr txBox="1"/>
          <p:nvPr/>
        </p:nvSpPr>
        <p:spPr>
          <a:xfrm>
            <a:off x="495385" y="6856533"/>
            <a:ext cx="220917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/>
              <a:t>nitroglycerin 60min</a:t>
            </a:r>
          </a:p>
          <a:p>
            <a:r>
              <a:rPr kumimoji="1" lang="en-US" altLang="ja-JP" sz="1200" dirty="0"/>
              <a:t>IC50: 0.109307715515359 mM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9C6BED-B1B0-C59C-07A6-6AEA8A1EA63F}"/>
              </a:ext>
            </a:extLst>
          </p:cNvPr>
          <p:cNvSpPr txBox="1"/>
          <p:nvPr/>
        </p:nvSpPr>
        <p:spPr>
          <a:xfrm>
            <a:off x="1427582" y="6564787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1DA149D-3EC7-DFC1-C561-7FFD7860EB41}"/>
              </a:ext>
            </a:extLst>
          </p:cNvPr>
          <p:cNvSpPr txBox="1"/>
          <p:nvPr/>
        </p:nvSpPr>
        <p:spPr>
          <a:xfrm>
            <a:off x="4677703" y="6564787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98106C2-B4EB-F4E2-B53B-67D4E4272384}"/>
              </a:ext>
            </a:extLst>
          </p:cNvPr>
          <p:cNvSpPr txBox="1"/>
          <p:nvPr/>
        </p:nvSpPr>
        <p:spPr>
          <a:xfrm>
            <a:off x="1482996" y="9557484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1152CD0-866E-1B4B-03D3-1FA98589C441}"/>
              </a:ext>
            </a:extLst>
          </p:cNvPr>
          <p:cNvSpPr txBox="1"/>
          <p:nvPr/>
        </p:nvSpPr>
        <p:spPr>
          <a:xfrm>
            <a:off x="3384445" y="4667915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graphicFrame>
        <p:nvGraphicFramePr>
          <p:cNvPr id="19" name="Chart 1">
            <a:extLst>
              <a:ext uri="{FF2B5EF4-FFF2-40B4-BE49-F238E27FC236}">
                <a16:creationId xmlns:a16="http://schemas.microsoft.com/office/drawing/2014/main" id="{553855B9-6CAC-E086-C11B-EDDD9A0B73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0493330"/>
              </p:ext>
            </p:extLst>
          </p:nvPr>
        </p:nvGraphicFramePr>
        <p:xfrm>
          <a:off x="477513" y="1035637"/>
          <a:ext cx="3073726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8" name="Chart 1">
            <a:extLst>
              <a:ext uri="{FF2B5EF4-FFF2-40B4-BE49-F238E27FC236}">
                <a16:creationId xmlns:a16="http://schemas.microsoft.com/office/drawing/2014/main" id="{B10FB815-836E-B31C-471F-26965DEEB4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045078"/>
              </p:ext>
            </p:extLst>
          </p:nvPr>
        </p:nvGraphicFramePr>
        <p:xfrm>
          <a:off x="3718034" y="1034416"/>
          <a:ext cx="3068334" cy="2354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Chart 1">
            <a:extLst>
              <a:ext uri="{FF2B5EF4-FFF2-40B4-BE49-F238E27FC236}">
                <a16:creationId xmlns:a16="http://schemas.microsoft.com/office/drawing/2014/main" id="{1E793609-69DC-3ED8-432B-D2566C953B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3087277"/>
              </p:ext>
            </p:extLst>
          </p:nvPr>
        </p:nvGraphicFramePr>
        <p:xfrm>
          <a:off x="421908" y="4187004"/>
          <a:ext cx="3077148" cy="2317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0" name="Chart 1">
            <a:extLst>
              <a:ext uri="{FF2B5EF4-FFF2-40B4-BE49-F238E27FC236}">
                <a16:creationId xmlns:a16="http://schemas.microsoft.com/office/drawing/2014/main" id="{FD72AECB-8EAE-FD04-CE93-46B74FC438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7869802"/>
              </p:ext>
            </p:extLst>
          </p:nvPr>
        </p:nvGraphicFramePr>
        <p:xfrm>
          <a:off x="3718034" y="4204706"/>
          <a:ext cx="3068334" cy="2322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1" name="Chart 1">
            <a:extLst>
              <a:ext uri="{FF2B5EF4-FFF2-40B4-BE49-F238E27FC236}">
                <a16:creationId xmlns:a16="http://schemas.microsoft.com/office/drawing/2014/main" id="{89428CAD-91A3-7F5D-851F-68BDDE574A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7512042"/>
              </p:ext>
            </p:extLst>
          </p:nvPr>
        </p:nvGraphicFramePr>
        <p:xfrm>
          <a:off x="495384" y="7258899"/>
          <a:ext cx="3077148" cy="2321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370553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BEC55E-53BA-969E-C273-0EB5EBF65B02}"/>
              </a:ext>
            </a:extLst>
          </p:cNvPr>
          <p:cNvSpPr txBox="1"/>
          <p:nvPr/>
        </p:nvSpPr>
        <p:spPr>
          <a:xfrm>
            <a:off x="1650454" y="54894"/>
            <a:ext cx="4136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/>
              <a:t>Figure S4. Smooth muscle cell (Phentolamine)</a:t>
            </a:r>
            <a:endParaRPr kumimoji="1" lang="ja-JP" altLang="en-US" sz="16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BC981B2-8C2B-E2CE-E553-E21757A55447}"/>
              </a:ext>
            </a:extLst>
          </p:cNvPr>
          <p:cNvSpPr txBox="1"/>
          <p:nvPr/>
        </p:nvSpPr>
        <p:spPr>
          <a:xfrm>
            <a:off x="493789" y="543938"/>
            <a:ext cx="197522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/>
              <a:t>Phentolamine 1min</a:t>
            </a:r>
          </a:p>
          <a:p>
            <a:r>
              <a:rPr kumimoji="1" lang="en-US" altLang="ja-JP" sz="1200" dirty="0"/>
              <a:t>IC50:****mM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D4D4A5-2E43-05CD-3304-527E935ABB34}"/>
              </a:ext>
            </a:extLst>
          </p:cNvPr>
          <p:cNvSpPr txBox="1"/>
          <p:nvPr/>
        </p:nvSpPr>
        <p:spPr>
          <a:xfrm>
            <a:off x="167187" y="1462790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3045376-CC43-0811-C4E4-9069DC5B977A}"/>
              </a:ext>
            </a:extLst>
          </p:cNvPr>
          <p:cNvSpPr txBox="1"/>
          <p:nvPr/>
        </p:nvSpPr>
        <p:spPr>
          <a:xfrm>
            <a:off x="1358310" y="3382917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79D7ED-F883-5AF2-7293-9C45C3626302}"/>
              </a:ext>
            </a:extLst>
          </p:cNvPr>
          <p:cNvSpPr txBox="1"/>
          <p:nvPr/>
        </p:nvSpPr>
        <p:spPr>
          <a:xfrm>
            <a:off x="4608430" y="3382917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02A2BEE-905E-2769-661F-C563A90E24F2}"/>
              </a:ext>
            </a:extLst>
          </p:cNvPr>
          <p:cNvSpPr txBox="1"/>
          <p:nvPr/>
        </p:nvSpPr>
        <p:spPr>
          <a:xfrm>
            <a:off x="3384445" y="1462789"/>
            <a:ext cx="369332" cy="14083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B4DC10-A624-066A-91C5-AAC346A9350A}"/>
              </a:ext>
            </a:extLst>
          </p:cNvPr>
          <p:cNvSpPr txBox="1"/>
          <p:nvPr/>
        </p:nvSpPr>
        <p:spPr>
          <a:xfrm>
            <a:off x="3753777" y="543938"/>
            <a:ext cx="140968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Phentolamine 5min</a:t>
            </a:r>
          </a:p>
          <a:p>
            <a:r>
              <a:rPr kumimoji="1" lang="en-US" altLang="ja-JP" sz="1200" dirty="0"/>
              <a:t>IC50:****mM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FF4965-2E6C-AE43-F6F6-CA4A48573795}"/>
              </a:ext>
            </a:extLst>
          </p:cNvPr>
          <p:cNvSpPr txBox="1"/>
          <p:nvPr/>
        </p:nvSpPr>
        <p:spPr>
          <a:xfrm>
            <a:off x="536519" y="3720732"/>
            <a:ext cx="148822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Phentolamine 10min</a:t>
            </a:r>
          </a:p>
          <a:p>
            <a:r>
              <a:rPr kumimoji="1" lang="en-US" altLang="ja-JP" sz="1200" dirty="0"/>
              <a:t>IC50:****mM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024FCE2-32FA-E8F8-7841-AA0A7EC730FC}"/>
              </a:ext>
            </a:extLst>
          </p:cNvPr>
          <p:cNvSpPr txBox="1"/>
          <p:nvPr/>
        </p:nvSpPr>
        <p:spPr>
          <a:xfrm>
            <a:off x="167187" y="4705648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2939DF5-5EF3-5C00-BF94-8F5ADE2C27A6}"/>
              </a:ext>
            </a:extLst>
          </p:cNvPr>
          <p:cNvSpPr txBox="1"/>
          <p:nvPr/>
        </p:nvSpPr>
        <p:spPr>
          <a:xfrm>
            <a:off x="3718510" y="3735895"/>
            <a:ext cx="148822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Phentolamine 30min</a:t>
            </a:r>
          </a:p>
          <a:p>
            <a:r>
              <a:rPr kumimoji="1" lang="en-US" altLang="ja-JP" sz="1200" dirty="0"/>
              <a:t>IC50:****mM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689996F-588E-9C04-924F-0BA50E0C6369}"/>
              </a:ext>
            </a:extLst>
          </p:cNvPr>
          <p:cNvSpPr txBox="1"/>
          <p:nvPr/>
        </p:nvSpPr>
        <p:spPr>
          <a:xfrm>
            <a:off x="167187" y="7754803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2E41F4B-0E0A-F7CF-062B-87119E216398}"/>
              </a:ext>
            </a:extLst>
          </p:cNvPr>
          <p:cNvSpPr txBox="1"/>
          <p:nvPr/>
        </p:nvSpPr>
        <p:spPr>
          <a:xfrm>
            <a:off x="495384" y="6825797"/>
            <a:ext cx="207264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/>
              <a:t>Phentolamine 60min</a:t>
            </a:r>
          </a:p>
          <a:p>
            <a:r>
              <a:rPr kumimoji="1" lang="en-US" altLang="ja-JP" sz="1200" dirty="0"/>
              <a:t>IC50:****mM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9C6BED-B1B0-C59C-07A6-6AEA8A1EA63F}"/>
              </a:ext>
            </a:extLst>
          </p:cNvPr>
          <p:cNvSpPr txBox="1"/>
          <p:nvPr/>
        </p:nvSpPr>
        <p:spPr>
          <a:xfrm>
            <a:off x="1427582" y="6495631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1DA149D-3EC7-DFC1-C561-7FFD7860EB41}"/>
              </a:ext>
            </a:extLst>
          </p:cNvPr>
          <p:cNvSpPr txBox="1"/>
          <p:nvPr/>
        </p:nvSpPr>
        <p:spPr>
          <a:xfrm>
            <a:off x="4677703" y="6518683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98106C2-B4EB-F4E2-B53B-67D4E4272384}"/>
              </a:ext>
            </a:extLst>
          </p:cNvPr>
          <p:cNvSpPr txBox="1"/>
          <p:nvPr/>
        </p:nvSpPr>
        <p:spPr>
          <a:xfrm>
            <a:off x="1375853" y="9590831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1152CD0-866E-1B4B-03D3-1FA98589C441}"/>
              </a:ext>
            </a:extLst>
          </p:cNvPr>
          <p:cNvSpPr txBox="1"/>
          <p:nvPr/>
        </p:nvSpPr>
        <p:spPr>
          <a:xfrm>
            <a:off x="3384445" y="4698651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graphicFrame>
        <p:nvGraphicFramePr>
          <p:cNvPr id="4" name="Chart 1">
            <a:extLst>
              <a:ext uri="{FF2B5EF4-FFF2-40B4-BE49-F238E27FC236}">
                <a16:creationId xmlns:a16="http://schemas.microsoft.com/office/drawing/2014/main" id="{418D0E72-90C0-CDC1-8F53-B9EF55EFDB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3808402"/>
              </p:ext>
            </p:extLst>
          </p:nvPr>
        </p:nvGraphicFramePr>
        <p:xfrm>
          <a:off x="477751" y="1064182"/>
          <a:ext cx="3073726" cy="22959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Chart 1">
            <a:extLst>
              <a:ext uri="{FF2B5EF4-FFF2-40B4-BE49-F238E27FC236}">
                <a16:creationId xmlns:a16="http://schemas.microsoft.com/office/drawing/2014/main" id="{E9763058-99CC-52FD-E3A0-0CADEDCB56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7696487"/>
              </p:ext>
            </p:extLst>
          </p:nvPr>
        </p:nvGraphicFramePr>
        <p:xfrm>
          <a:off x="3718510" y="1092938"/>
          <a:ext cx="3073726" cy="2289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Chart 1">
            <a:extLst>
              <a:ext uri="{FF2B5EF4-FFF2-40B4-BE49-F238E27FC236}">
                <a16:creationId xmlns:a16="http://schemas.microsoft.com/office/drawing/2014/main" id="{4C27C228-B796-0B6F-9DAC-91B3319070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8992690"/>
              </p:ext>
            </p:extLst>
          </p:nvPr>
        </p:nvGraphicFramePr>
        <p:xfrm>
          <a:off x="458226" y="4212844"/>
          <a:ext cx="3069258" cy="2295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7" name="Chart 1">
            <a:extLst>
              <a:ext uri="{FF2B5EF4-FFF2-40B4-BE49-F238E27FC236}">
                <a16:creationId xmlns:a16="http://schemas.microsoft.com/office/drawing/2014/main" id="{9244E118-B29E-5C93-6C67-96B1E94B26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2269495"/>
              </p:ext>
            </p:extLst>
          </p:nvPr>
        </p:nvGraphicFramePr>
        <p:xfrm>
          <a:off x="3718510" y="4218835"/>
          <a:ext cx="3069258" cy="2289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8" name="Chart 1">
            <a:extLst>
              <a:ext uri="{FF2B5EF4-FFF2-40B4-BE49-F238E27FC236}">
                <a16:creationId xmlns:a16="http://schemas.microsoft.com/office/drawing/2014/main" id="{586FC7F2-7684-1414-0838-100B86AB98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792710"/>
              </p:ext>
            </p:extLst>
          </p:nvPr>
        </p:nvGraphicFramePr>
        <p:xfrm>
          <a:off x="477751" y="7313208"/>
          <a:ext cx="3069258" cy="2295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832350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BEC55E-53BA-969E-C273-0EB5EBF65B02}"/>
              </a:ext>
            </a:extLst>
          </p:cNvPr>
          <p:cNvSpPr txBox="1"/>
          <p:nvPr/>
        </p:nvSpPr>
        <p:spPr>
          <a:xfrm>
            <a:off x="1602987" y="106970"/>
            <a:ext cx="3652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/>
              <a:t>Figure S5. Smooth muscle cell (Olprinone)</a:t>
            </a:r>
            <a:endParaRPr kumimoji="1" lang="ja-JP" altLang="en-US" sz="16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BC981B2-8C2B-E2CE-E553-E21757A55447}"/>
              </a:ext>
            </a:extLst>
          </p:cNvPr>
          <p:cNvSpPr txBox="1"/>
          <p:nvPr/>
        </p:nvSpPr>
        <p:spPr>
          <a:xfrm>
            <a:off x="495385" y="622003"/>
            <a:ext cx="116249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/>
              <a:t>Olprinone 1min</a:t>
            </a:r>
          </a:p>
          <a:p>
            <a:r>
              <a:rPr kumimoji="1" lang="en-US" altLang="ja-JP" sz="1200" dirty="0"/>
              <a:t>IC50:****mM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D4D4A5-2E43-05CD-3304-527E935ABB34}"/>
              </a:ext>
            </a:extLst>
          </p:cNvPr>
          <p:cNvSpPr txBox="1"/>
          <p:nvPr/>
        </p:nvSpPr>
        <p:spPr>
          <a:xfrm>
            <a:off x="167187" y="1540854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3045376-CC43-0811-C4E4-9069DC5B977A}"/>
              </a:ext>
            </a:extLst>
          </p:cNvPr>
          <p:cNvSpPr txBox="1"/>
          <p:nvPr/>
        </p:nvSpPr>
        <p:spPr>
          <a:xfrm>
            <a:off x="1358310" y="3460981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79D7ED-F883-5AF2-7293-9C45C3626302}"/>
              </a:ext>
            </a:extLst>
          </p:cNvPr>
          <p:cNvSpPr txBox="1"/>
          <p:nvPr/>
        </p:nvSpPr>
        <p:spPr>
          <a:xfrm>
            <a:off x="4608430" y="3460981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02A2BEE-905E-2769-661F-C563A90E24F2}"/>
              </a:ext>
            </a:extLst>
          </p:cNvPr>
          <p:cNvSpPr txBox="1"/>
          <p:nvPr/>
        </p:nvSpPr>
        <p:spPr>
          <a:xfrm>
            <a:off x="3384445" y="1540853"/>
            <a:ext cx="369332" cy="14083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B4DC10-A624-066A-91C5-AAC346A9350A}"/>
              </a:ext>
            </a:extLst>
          </p:cNvPr>
          <p:cNvSpPr txBox="1"/>
          <p:nvPr/>
        </p:nvSpPr>
        <p:spPr>
          <a:xfrm>
            <a:off x="3753777" y="622002"/>
            <a:ext cx="116249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Olprinone 5min</a:t>
            </a:r>
          </a:p>
          <a:p>
            <a:r>
              <a:rPr kumimoji="1" lang="en-US" altLang="ja-JP" sz="1200" dirty="0"/>
              <a:t>IC50:****mM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FF4965-2E6C-AE43-F6F6-CA4A48573795}"/>
              </a:ext>
            </a:extLst>
          </p:cNvPr>
          <p:cNvSpPr txBox="1"/>
          <p:nvPr/>
        </p:nvSpPr>
        <p:spPr>
          <a:xfrm>
            <a:off x="536518" y="3771052"/>
            <a:ext cx="1292282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/>
              <a:t>Olprinone 10min</a:t>
            </a:r>
          </a:p>
          <a:p>
            <a:r>
              <a:rPr kumimoji="1" lang="en-US" altLang="ja-JP" sz="1200" dirty="0"/>
              <a:t>IC50:****mM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024FCE2-32FA-E8F8-7841-AA0A7EC730FC}"/>
              </a:ext>
            </a:extLst>
          </p:cNvPr>
          <p:cNvSpPr txBox="1"/>
          <p:nvPr/>
        </p:nvSpPr>
        <p:spPr>
          <a:xfrm>
            <a:off x="167187" y="4755968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2939DF5-5EF3-5C00-BF94-8F5ADE2C27A6}"/>
              </a:ext>
            </a:extLst>
          </p:cNvPr>
          <p:cNvSpPr txBox="1"/>
          <p:nvPr/>
        </p:nvSpPr>
        <p:spPr>
          <a:xfrm>
            <a:off x="3718512" y="3786215"/>
            <a:ext cx="124104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Olprinone 30min</a:t>
            </a:r>
          </a:p>
          <a:p>
            <a:r>
              <a:rPr kumimoji="1" lang="en-US" altLang="ja-JP" sz="1200" dirty="0"/>
              <a:t>IC50:****mM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689996F-588E-9C04-924F-0BA50E0C6369}"/>
              </a:ext>
            </a:extLst>
          </p:cNvPr>
          <p:cNvSpPr txBox="1"/>
          <p:nvPr/>
        </p:nvSpPr>
        <p:spPr>
          <a:xfrm>
            <a:off x="167187" y="7778671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2E41F4B-0E0A-F7CF-062B-87119E216398}"/>
              </a:ext>
            </a:extLst>
          </p:cNvPr>
          <p:cNvSpPr txBox="1"/>
          <p:nvPr/>
        </p:nvSpPr>
        <p:spPr>
          <a:xfrm>
            <a:off x="495384" y="6849665"/>
            <a:ext cx="124771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/>
              <a:t>Olprinone 60min</a:t>
            </a:r>
          </a:p>
          <a:p>
            <a:r>
              <a:rPr kumimoji="1" lang="en-US" altLang="ja-JP" sz="1200" dirty="0"/>
              <a:t>IC50:****mM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9C6BED-B1B0-C59C-07A6-6AEA8A1EA63F}"/>
              </a:ext>
            </a:extLst>
          </p:cNvPr>
          <p:cNvSpPr txBox="1"/>
          <p:nvPr/>
        </p:nvSpPr>
        <p:spPr>
          <a:xfrm>
            <a:off x="1427582" y="6548739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1DA149D-3EC7-DFC1-C561-7FFD7860EB41}"/>
              </a:ext>
            </a:extLst>
          </p:cNvPr>
          <p:cNvSpPr txBox="1"/>
          <p:nvPr/>
        </p:nvSpPr>
        <p:spPr>
          <a:xfrm>
            <a:off x="4677703" y="6548739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98106C2-B4EB-F4E2-B53B-67D4E4272384}"/>
              </a:ext>
            </a:extLst>
          </p:cNvPr>
          <p:cNvSpPr txBox="1"/>
          <p:nvPr/>
        </p:nvSpPr>
        <p:spPr>
          <a:xfrm>
            <a:off x="1375853" y="9614699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1152CD0-866E-1B4B-03D3-1FA98589C441}"/>
              </a:ext>
            </a:extLst>
          </p:cNvPr>
          <p:cNvSpPr txBox="1"/>
          <p:nvPr/>
        </p:nvSpPr>
        <p:spPr>
          <a:xfrm>
            <a:off x="3384445" y="4748971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graphicFrame>
        <p:nvGraphicFramePr>
          <p:cNvPr id="18" name="Chart 1">
            <a:extLst>
              <a:ext uri="{FF2B5EF4-FFF2-40B4-BE49-F238E27FC236}">
                <a16:creationId xmlns:a16="http://schemas.microsoft.com/office/drawing/2014/main" id="{77C9B9B4-CD8E-CCBF-D049-FBAAF17925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7274535"/>
              </p:ext>
            </p:extLst>
          </p:nvPr>
        </p:nvGraphicFramePr>
        <p:xfrm>
          <a:off x="3695723" y="1146295"/>
          <a:ext cx="3073727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">
            <a:extLst>
              <a:ext uri="{FF2B5EF4-FFF2-40B4-BE49-F238E27FC236}">
                <a16:creationId xmlns:a16="http://schemas.microsoft.com/office/drawing/2014/main" id="{4FCADCE3-D7D1-4D44-C4E5-31AE94A5A0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1558463"/>
              </p:ext>
            </p:extLst>
          </p:nvPr>
        </p:nvGraphicFramePr>
        <p:xfrm>
          <a:off x="493787" y="1101157"/>
          <a:ext cx="3073726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">
            <a:extLst>
              <a:ext uri="{FF2B5EF4-FFF2-40B4-BE49-F238E27FC236}">
                <a16:creationId xmlns:a16="http://schemas.microsoft.com/office/drawing/2014/main" id="{1678AFEB-2407-3140-D293-59917A4CCA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2143948"/>
              </p:ext>
            </p:extLst>
          </p:nvPr>
        </p:nvGraphicFramePr>
        <p:xfrm>
          <a:off x="536519" y="4242986"/>
          <a:ext cx="3073726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">
            <a:extLst>
              <a:ext uri="{FF2B5EF4-FFF2-40B4-BE49-F238E27FC236}">
                <a16:creationId xmlns:a16="http://schemas.microsoft.com/office/drawing/2014/main" id="{01489A35-83D8-D8F4-0A55-29D34BBFC6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0487769"/>
              </p:ext>
            </p:extLst>
          </p:nvPr>
        </p:nvGraphicFramePr>
        <p:xfrm>
          <a:off x="3695721" y="4289518"/>
          <a:ext cx="3073726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9" name="Chart 1">
            <a:extLst>
              <a:ext uri="{FF2B5EF4-FFF2-40B4-BE49-F238E27FC236}">
                <a16:creationId xmlns:a16="http://schemas.microsoft.com/office/drawing/2014/main" id="{245FEF34-54B5-7F6E-A2EE-2D0DFBB15E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0558157"/>
              </p:ext>
            </p:extLst>
          </p:nvPr>
        </p:nvGraphicFramePr>
        <p:xfrm>
          <a:off x="485965" y="7327718"/>
          <a:ext cx="3073727" cy="23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757613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BEC55E-53BA-969E-C273-0EB5EBF65B02}"/>
              </a:ext>
            </a:extLst>
          </p:cNvPr>
          <p:cNvSpPr txBox="1"/>
          <p:nvPr/>
        </p:nvSpPr>
        <p:spPr>
          <a:xfrm>
            <a:off x="1603348" y="36212"/>
            <a:ext cx="3652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/>
              <a:t>Figure S6. Endothelial cell (Lidocaine)</a:t>
            </a:r>
            <a:endParaRPr kumimoji="1" lang="ja-JP" altLang="en-US" sz="16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BC981B2-8C2B-E2CE-E553-E21757A55447}"/>
              </a:ext>
            </a:extLst>
          </p:cNvPr>
          <p:cNvSpPr txBox="1"/>
          <p:nvPr/>
        </p:nvSpPr>
        <p:spPr>
          <a:xfrm>
            <a:off x="493786" y="504416"/>
            <a:ext cx="207264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Lidocaine 1min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 </a:t>
            </a:r>
            <a:r>
              <a:rPr lang="en-US" altLang="ja-JP" sz="1200" dirty="0">
                <a:solidFill>
                  <a:prstClr val="black"/>
                </a:solidFill>
              </a:rPr>
              <a:t>24.4213830557168 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D4D4A5-2E43-05CD-3304-527E935ABB34}"/>
              </a:ext>
            </a:extLst>
          </p:cNvPr>
          <p:cNvSpPr txBox="1"/>
          <p:nvPr/>
        </p:nvSpPr>
        <p:spPr>
          <a:xfrm>
            <a:off x="167187" y="1423268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3045376-CC43-0811-C4E4-9069DC5B977A}"/>
              </a:ext>
            </a:extLst>
          </p:cNvPr>
          <p:cNvSpPr txBox="1"/>
          <p:nvPr/>
        </p:nvSpPr>
        <p:spPr>
          <a:xfrm>
            <a:off x="1358310" y="3343395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79D7ED-F883-5AF2-7293-9C45C3626302}"/>
              </a:ext>
            </a:extLst>
          </p:cNvPr>
          <p:cNvSpPr txBox="1"/>
          <p:nvPr/>
        </p:nvSpPr>
        <p:spPr>
          <a:xfrm>
            <a:off x="4608430" y="3343395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02A2BEE-905E-2769-661F-C563A90E24F2}"/>
              </a:ext>
            </a:extLst>
          </p:cNvPr>
          <p:cNvSpPr txBox="1"/>
          <p:nvPr/>
        </p:nvSpPr>
        <p:spPr>
          <a:xfrm>
            <a:off x="3384445" y="1423267"/>
            <a:ext cx="369332" cy="14083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B4DC10-A624-066A-91C5-AAC346A9350A}"/>
              </a:ext>
            </a:extLst>
          </p:cNvPr>
          <p:cNvSpPr txBox="1"/>
          <p:nvPr/>
        </p:nvSpPr>
        <p:spPr>
          <a:xfrm>
            <a:off x="3753778" y="504416"/>
            <a:ext cx="2010487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Lidocaine 5min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 </a:t>
            </a:r>
            <a:r>
              <a:rPr lang="en-US" altLang="ja-JP" sz="1200" dirty="0">
                <a:solidFill>
                  <a:srgbClr val="000000"/>
                </a:solidFill>
                <a:ea typeface="ＭＳ Ｐゴシック" panose="020B0600070205080204" pitchFamily="50" charset="-128"/>
              </a:rPr>
              <a:t>1</a:t>
            </a:r>
            <a:r>
              <a:rPr kumimoji="1" lang="en-US" altLang="ja-JP" sz="1200" dirty="0">
                <a:solidFill>
                  <a:prstClr val="black"/>
                </a:solidFill>
              </a:rPr>
              <a:t>6.7873682001807mM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FF4965-2E6C-AE43-F6F6-CA4A48573795}"/>
              </a:ext>
            </a:extLst>
          </p:cNvPr>
          <p:cNvSpPr txBox="1"/>
          <p:nvPr/>
        </p:nvSpPr>
        <p:spPr>
          <a:xfrm>
            <a:off x="536520" y="3633639"/>
            <a:ext cx="2056973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Lidocaine 10min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</a:t>
            </a:r>
            <a:r>
              <a:rPr lang="en-US" altLang="ja-JP" sz="12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1200" dirty="0">
                <a:solidFill>
                  <a:prstClr val="black"/>
                </a:solidFill>
              </a:rPr>
              <a:t>13.4967411547024 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024FCE2-32FA-E8F8-7841-AA0A7EC730FC}"/>
              </a:ext>
            </a:extLst>
          </p:cNvPr>
          <p:cNvSpPr txBox="1"/>
          <p:nvPr/>
        </p:nvSpPr>
        <p:spPr>
          <a:xfrm>
            <a:off x="167187" y="4618555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2939DF5-5EF3-5C00-BF94-8F5ADE2C27A6}"/>
              </a:ext>
            </a:extLst>
          </p:cNvPr>
          <p:cNvSpPr txBox="1"/>
          <p:nvPr/>
        </p:nvSpPr>
        <p:spPr>
          <a:xfrm>
            <a:off x="3718513" y="3648802"/>
            <a:ext cx="2010487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Lidocaine  30min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 </a:t>
            </a:r>
            <a:r>
              <a:rPr lang="en-US" altLang="ja-JP" sz="1200" dirty="0">
                <a:solidFill>
                  <a:prstClr val="black"/>
                </a:solidFill>
              </a:rPr>
              <a:t>10.2912549054461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689996F-588E-9C04-924F-0BA50E0C6369}"/>
              </a:ext>
            </a:extLst>
          </p:cNvPr>
          <p:cNvSpPr txBox="1"/>
          <p:nvPr/>
        </p:nvSpPr>
        <p:spPr>
          <a:xfrm>
            <a:off x="221505" y="7750935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2E41F4B-0E0A-F7CF-062B-87119E216398}"/>
              </a:ext>
            </a:extLst>
          </p:cNvPr>
          <p:cNvSpPr txBox="1"/>
          <p:nvPr/>
        </p:nvSpPr>
        <p:spPr>
          <a:xfrm>
            <a:off x="549702" y="6821929"/>
            <a:ext cx="207264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Lidocaine 60min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 </a:t>
            </a:r>
            <a:r>
              <a:rPr lang="en-US" altLang="ja-JP" sz="1200" dirty="0">
                <a:solidFill>
                  <a:prstClr val="black"/>
                </a:solidFill>
              </a:rPr>
              <a:t>7.6392737562101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9C6BED-B1B0-C59C-07A6-6AEA8A1EA63F}"/>
              </a:ext>
            </a:extLst>
          </p:cNvPr>
          <p:cNvSpPr txBox="1"/>
          <p:nvPr/>
        </p:nvSpPr>
        <p:spPr>
          <a:xfrm>
            <a:off x="1427582" y="6508430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1DA149D-3EC7-DFC1-C561-7FFD7860EB41}"/>
              </a:ext>
            </a:extLst>
          </p:cNvPr>
          <p:cNvSpPr txBox="1"/>
          <p:nvPr/>
        </p:nvSpPr>
        <p:spPr>
          <a:xfrm>
            <a:off x="4677703" y="6508430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98106C2-B4EB-F4E2-B53B-67D4E4272384}"/>
              </a:ext>
            </a:extLst>
          </p:cNvPr>
          <p:cNvSpPr txBox="1"/>
          <p:nvPr/>
        </p:nvSpPr>
        <p:spPr>
          <a:xfrm>
            <a:off x="1430171" y="9586963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1152CD0-866E-1B4B-03D3-1FA98589C441}"/>
              </a:ext>
            </a:extLst>
          </p:cNvPr>
          <p:cNvSpPr txBox="1"/>
          <p:nvPr/>
        </p:nvSpPr>
        <p:spPr>
          <a:xfrm>
            <a:off x="3384445" y="4611558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graphicFrame>
        <p:nvGraphicFramePr>
          <p:cNvPr id="4" name="Chart 1">
            <a:extLst>
              <a:ext uri="{FF2B5EF4-FFF2-40B4-BE49-F238E27FC236}">
                <a16:creationId xmlns:a16="http://schemas.microsoft.com/office/drawing/2014/main" id="{F0A51E54-A436-7CCE-33E7-BCB3C2DAFB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5634871"/>
              </p:ext>
            </p:extLst>
          </p:nvPr>
        </p:nvGraphicFramePr>
        <p:xfrm>
          <a:off x="418105" y="1007842"/>
          <a:ext cx="3073726" cy="2381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">
            <a:extLst>
              <a:ext uri="{FF2B5EF4-FFF2-40B4-BE49-F238E27FC236}">
                <a16:creationId xmlns:a16="http://schemas.microsoft.com/office/drawing/2014/main" id="{0A609297-3D80-5E91-D260-304440909A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0930529"/>
              </p:ext>
            </p:extLst>
          </p:nvPr>
        </p:nvGraphicFramePr>
        <p:xfrm>
          <a:off x="3718510" y="1003103"/>
          <a:ext cx="3073726" cy="2381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">
            <a:extLst>
              <a:ext uri="{FF2B5EF4-FFF2-40B4-BE49-F238E27FC236}">
                <a16:creationId xmlns:a16="http://schemas.microsoft.com/office/drawing/2014/main" id="{21241587-249A-2A82-4DCB-4538E1356F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7150228"/>
              </p:ext>
            </p:extLst>
          </p:nvPr>
        </p:nvGraphicFramePr>
        <p:xfrm>
          <a:off x="493789" y="4124310"/>
          <a:ext cx="3073727" cy="2387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Chart 1">
            <a:extLst>
              <a:ext uri="{FF2B5EF4-FFF2-40B4-BE49-F238E27FC236}">
                <a16:creationId xmlns:a16="http://schemas.microsoft.com/office/drawing/2014/main" id="{B177B4D4-72B1-54F5-6DFF-CBC4FBF016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8033828"/>
              </p:ext>
            </p:extLst>
          </p:nvPr>
        </p:nvGraphicFramePr>
        <p:xfrm>
          <a:off x="3702453" y="4131308"/>
          <a:ext cx="3073726" cy="2387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4" name="Chart 1">
            <a:extLst>
              <a:ext uri="{FF2B5EF4-FFF2-40B4-BE49-F238E27FC236}">
                <a16:creationId xmlns:a16="http://schemas.microsoft.com/office/drawing/2014/main" id="{E5D79535-DF8B-DC61-BC9A-A7F364B3F4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854945"/>
              </p:ext>
            </p:extLst>
          </p:nvPr>
        </p:nvGraphicFramePr>
        <p:xfrm>
          <a:off x="472425" y="7299978"/>
          <a:ext cx="3073727" cy="2387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903357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BEC55E-53BA-969E-C273-0EB5EBF65B02}"/>
              </a:ext>
            </a:extLst>
          </p:cNvPr>
          <p:cNvSpPr txBox="1"/>
          <p:nvPr/>
        </p:nvSpPr>
        <p:spPr>
          <a:xfrm>
            <a:off x="1892497" y="44403"/>
            <a:ext cx="3652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/>
              <a:t>Figure S7. Endothelial cell (Papaverine)</a:t>
            </a:r>
            <a:endParaRPr kumimoji="1" lang="ja-JP" altLang="en-US" sz="16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BC981B2-8C2B-E2CE-E553-E21757A55447}"/>
              </a:ext>
            </a:extLst>
          </p:cNvPr>
          <p:cNvSpPr txBox="1"/>
          <p:nvPr/>
        </p:nvSpPr>
        <p:spPr>
          <a:xfrm>
            <a:off x="493787" y="536751"/>
            <a:ext cx="212062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Papaverine 1min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</a:t>
            </a:r>
            <a:r>
              <a:rPr lang="en-US" altLang="ja-JP" sz="12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0.0559524163751082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D4D4A5-2E43-05CD-3304-527E935ABB34}"/>
              </a:ext>
            </a:extLst>
          </p:cNvPr>
          <p:cNvSpPr txBox="1"/>
          <p:nvPr/>
        </p:nvSpPr>
        <p:spPr>
          <a:xfrm>
            <a:off x="167187" y="1455603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3045376-CC43-0811-C4E4-9069DC5B977A}"/>
              </a:ext>
            </a:extLst>
          </p:cNvPr>
          <p:cNvSpPr txBox="1"/>
          <p:nvPr/>
        </p:nvSpPr>
        <p:spPr>
          <a:xfrm>
            <a:off x="1358310" y="3339518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79D7ED-F883-5AF2-7293-9C45C3626302}"/>
              </a:ext>
            </a:extLst>
          </p:cNvPr>
          <p:cNvSpPr txBox="1"/>
          <p:nvPr/>
        </p:nvSpPr>
        <p:spPr>
          <a:xfrm>
            <a:off x="4608430" y="3339518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02A2BEE-905E-2769-661F-C563A90E24F2}"/>
              </a:ext>
            </a:extLst>
          </p:cNvPr>
          <p:cNvSpPr txBox="1"/>
          <p:nvPr/>
        </p:nvSpPr>
        <p:spPr>
          <a:xfrm>
            <a:off x="3384445" y="1455602"/>
            <a:ext cx="369332" cy="14083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B4DC10-A624-066A-91C5-AAC346A9350A}"/>
              </a:ext>
            </a:extLst>
          </p:cNvPr>
          <p:cNvSpPr txBox="1"/>
          <p:nvPr/>
        </p:nvSpPr>
        <p:spPr>
          <a:xfrm>
            <a:off x="3753778" y="536751"/>
            <a:ext cx="225734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Papaverine 5min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</a:t>
            </a:r>
            <a:r>
              <a:rPr lang="en-US" altLang="ja-JP" sz="12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0.00403745651143254</a:t>
            </a:r>
            <a:r>
              <a:rPr lang="en-US" altLang="ja-JP" sz="1200" dirty="0">
                <a:solidFill>
                  <a:prstClr val="black"/>
                </a:solidFill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FF4965-2E6C-AE43-F6F6-CA4A48573795}"/>
              </a:ext>
            </a:extLst>
          </p:cNvPr>
          <p:cNvSpPr txBox="1"/>
          <p:nvPr/>
        </p:nvSpPr>
        <p:spPr>
          <a:xfrm>
            <a:off x="536520" y="3702480"/>
            <a:ext cx="225734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Papaverine</a:t>
            </a:r>
            <a:r>
              <a:rPr kumimoji="1" lang="ja-JP" altLang="en-US" sz="1200" dirty="0">
                <a:solidFill>
                  <a:prstClr val="black"/>
                </a:solidFill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</a:rPr>
              <a:t>10min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</a:t>
            </a:r>
            <a:r>
              <a:rPr lang="en-US" altLang="ja-JP" sz="12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0.00428610348277929</a:t>
            </a:r>
            <a:r>
              <a:rPr lang="en-US" altLang="ja-JP" sz="1200" dirty="0">
                <a:solidFill>
                  <a:prstClr val="black"/>
                </a:solidFill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024FCE2-32FA-E8F8-7841-AA0A7EC730FC}"/>
              </a:ext>
            </a:extLst>
          </p:cNvPr>
          <p:cNvSpPr txBox="1"/>
          <p:nvPr/>
        </p:nvSpPr>
        <p:spPr>
          <a:xfrm>
            <a:off x="167187" y="4687396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2939DF5-5EF3-5C00-BF94-8F5ADE2C27A6}"/>
              </a:ext>
            </a:extLst>
          </p:cNvPr>
          <p:cNvSpPr txBox="1"/>
          <p:nvPr/>
        </p:nvSpPr>
        <p:spPr>
          <a:xfrm>
            <a:off x="3718510" y="3717643"/>
            <a:ext cx="228139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Papaverine 30min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</a:t>
            </a:r>
            <a:r>
              <a:rPr lang="en-US" altLang="ja-JP" sz="1200" dirty="0">
                <a:solidFill>
                  <a:prstClr val="black"/>
                </a:solidFill>
              </a:rPr>
              <a:t> 0.00499812073939469 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689996F-588E-9C04-924F-0BA50E0C6369}"/>
              </a:ext>
            </a:extLst>
          </p:cNvPr>
          <p:cNvSpPr txBox="1"/>
          <p:nvPr/>
        </p:nvSpPr>
        <p:spPr>
          <a:xfrm>
            <a:off x="176240" y="7765446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2E41F4B-0E0A-F7CF-062B-87119E216398}"/>
              </a:ext>
            </a:extLst>
          </p:cNvPr>
          <p:cNvSpPr txBox="1"/>
          <p:nvPr/>
        </p:nvSpPr>
        <p:spPr>
          <a:xfrm>
            <a:off x="504436" y="6836440"/>
            <a:ext cx="229307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Papaverine</a:t>
            </a:r>
            <a:r>
              <a:rPr kumimoji="1" lang="ja-JP" altLang="en-US" sz="1200" dirty="0">
                <a:solidFill>
                  <a:prstClr val="black"/>
                </a:solidFill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</a:rPr>
              <a:t>60min</a:t>
            </a:r>
          </a:p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</a:rPr>
              <a:t>IC50:</a:t>
            </a:r>
            <a:r>
              <a:rPr lang="en-US" altLang="ja-JP" sz="12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0.00647895579124325 </a:t>
            </a:r>
            <a:r>
              <a:rPr kumimoji="1" lang="en-US" altLang="ja-JP" sz="1200" dirty="0">
                <a:solidFill>
                  <a:prstClr val="black"/>
                </a:solidFill>
              </a:rPr>
              <a:t>mM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9C6BED-B1B0-C59C-07A6-6AEA8A1EA63F}"/>
              </a:ext>
            </a:extLst>
          </p:cNvPr>
          <p:cNvSpPr txBox="1"/>
          <p:nvPr/>
        </p:nvSpPr>
        <p:spPr>
          <a:xfrm>
            <a:off x="1427582" y="6495794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1DA149D-3EC7-DFC1-C561-7FFD7860EB41}"/>
              </a:ext>
            </a:extLst>
          </p:cNvPr>
          <p:cNvSpPr txBox="1"/>
          <p:nvPr/>
        </p:nvSpPr>
        <p:spPr>
          <a:xfrm>
            <a:off x="4677703" y="6495794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98106C2-B4EB-F4E2-B53B-67D4E4272384}"/>
              </a:ext>
            </a:extLst>
          </p:cNvPr>
          <p:cNvSpPr txBox="1"/>
          <p:nvPr/>
        </p:nvSpPr>
        <p:spPr>
          <a:xfrm>
            <a:off x="1384906" y="9601474"/>
            <a:ext cx="143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Concentration(mM)</a:t>
            </a:r>
            <a:endParaRPr lang="ja-JP" altLang="ja-JP" sz="12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1152CD0-866E-1B4B-03D3-1FA98589C441}"/>
              </a:ext>
            </a:extLst>
          </p:cNvPr>
          <p:cNvSpPr txBox="1"/>
          <p:nvPr/>
        </p:nvSpPr>
        <p:spPr>
          <a:xfrm>
            <a:off x="3384445" y="4680399"/>
            <a:ext cx="369332" cy="1412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457211">
              <a:defRPr/>
            </a:pPr>
            <a:r>
              <a:rPr lang="en-US" altLang="ja-JP" sz="1200" dirty="0"/>
              <a:t>Luminescence (RLU)</a:t>
            </a:r>
            <a:endParaRPr lang="ja-JP" altLang="ja-JP" sz="1200" dirty="0"/>
          </a:p>
        </p:txBody>
      </p:sp>
      <p:graphicFrame>
        <p:nvGraphicFramePr>
          <p:cNvPr id="4" name="Chart 1">
            <a:extLst>
              <a:ext uri="{FF2B5EF4-FFF2-40B4-BE49-F238E27FC236}">
                <a16:creationId xmlns:a16="http://schemas.microsoft.com/office/drawing/2014/main" id="{64FE00C3-8BC4-8DBC-0FD0-761B293543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5497905"/>
              </p:ext>
            </p:extLst>
          </p:nvPr>
        </p:nvGraphicFramePr>
        <p:xfrm>
          <a:off x="423618" y="1030844"/>
          <a:ext cx="3073726" cy="2312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">
            <a:extLst>
              <a:ext uri="{FF2B5EF4-FFF2-40B4-BE49-F238E27FC236}">
                <a16:creationId xmlns:a16="http://schemas.microsoft.com/office/drawing/2014/main" id="{397D2BB4-6BD1-A5C8-3203-E3825DBD88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0559826"/>
              </p:ext>
            </p:extLst>
          </p:nvPr>
        </p:nvGraphicFramePr>
        <p:xfrm>
          <a:off x="3673434" y="1030843"/>
          <a:ext cx="3073726" cy="2312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">
            <a:extLst>
              <a:ext uri="{FF2B5EF4-FFF2-40B4-BE49-F238E27FC236}">
                <a16:creationId xmlns:a16="http://schemas.microsoft.com/office/drawing/2014/main" id="{DACC9CE7-B46E-E155-F3A9-5FC1EBE493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1386585"/>
              </p:ext>
            </p:extLst>
          </p:nvPr>
        </p:nvGraphicFramePr>
        <p:xfrm>
          <a:off x="453632" y="4189546"/>
          <a:ext cx="3073727" cy="2311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">
            <a:extLst>
              <a:ext uri="{FF2B5EF4-FFF2-40B4-BE49-F238E27FC236}">
                <a16:creationId xmlns:a16="http://schemas.microsoft.com/office/drawing/2014/main" id="{1CB3B2B7-4632-2E29-278E-3A9C1F40DD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0832688"/>
              </p:ext>
            </p:extLst>
          </p:nvPr>
        </p:nvGraphicFramePr>
        <p:xfrm>
          <a:off x="3673434" y="4196898"/>
          <a:ext cx="3073726" cy="2311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9" name="Chart 1">
            <a:extLst>
              <a:ext uri="{FF2B5EF4-FFF2-40B4-BE49-F238E27FC236}">
                <a16:creationId xmlns:a16="http://schemas.microsoft.com/office/drawing/2014/main" id="{4279B273-EC5B-7E83-A1BF-99297273DD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9557948"/>
              </p:ext>
            </p:extLst>
          </p:nvPr>
        </p:nvGraphicFramePr>
        <p:xfrm>
          <a:off x="458606" y="7331914"/>
          <a:ext cx="3073727" cy="2311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783299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テーマ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テーマ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テーマ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4041</TotalTime>
  <Words>850</Words>
  <Application>Microsoft Office PowerPoint</Application>
  <PresentationFormat>A4 210 x 297 mm</PresentationFormat>
  <Paragraphs>264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ＭＳ Ｐゴシック</vt:lpstr>
      <vt:lpstr>Arial</vt:lpstr>
      <vt:lpstr>Calibri</vt:lpstr>
      <vt:lpstr>Calibri Light</vt:lpstr>
      <vt:lpstr>Palatino Linotype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上田 美怜</dc:creator>
  <cp:lastModifiedBy>上田 美怜</cp:lastModifiedBy>
  <cp:revision>105</cp:revision>
  <cp:lastPrinted>2023-05-29T09:22:08Z</cp:lastPrinted>
  <dcterms:created xsi:type="dcterms:W3CDTF">2023-04-29T05:51:52Z</dcterms:created>
  <dcterms:modified xsi:type="dcterms:W3CDTF">2023-06-22T09:11:24Z</dcterms:modified>
</cp:coreProperties>
</file>