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F87AA9-787C-42CA-BF20-5F2CA5E46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F7A6856-71F0-4BD3-8577-7BE4161A48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56473AB-FCA5-43F6-AC39-4717EC384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B6D793-A4A2-4D00-9B42-C3471B4A6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858A4F8-23F2-4D46-9547-40A0C2F97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9625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0E512C-A9F1-4D03-98C1-BC5B2ECBA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2CC9648-9FF6-4047-8490-C6EFB02D2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959E4F-5AF2-4753-A58E-1C2F3D2A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5626372-B98C-47A4-8FAE-7EBA6C465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C98211D-D0A2-4B77-BF1B-335DD1F9A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76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0710559-0F3C-4E38-80EB-95A7BE79F5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C003CB2-C2C4-4D35-9448-2EA1E8A5C5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DAEC972-0037-4F5C-B8ED-D3B7F8EB8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C66EAC-A952-4FAB-95D3-8DDE85418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FDDC26E-0883-4B2C-A32B-CC82DB6E2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280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19FE32-3AA4-414E-A974-A63613715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24F87C-9F2B-4CA5-B37E-768CEEE56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12B5A5-1C2A-4096-B3C9-978408740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0C22276-B6B6-4D06-B330-4FB74DC24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017B7BA-C977-4709-8356-CE7F155E2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5087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907BC5-8C39-4014-A112-EA2312984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0F444CE-9615-4CAF-9C2F-30DD51DBF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245A78-949F-43E4-824C-E99ACD8FE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B4EF5E-298C-4A4A-A84E-2200E424C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F2275C-B19D-4DEE-9E02-E7140BFF8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118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08D93E-9DEC-44EB-B731-46C02823D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D39FA37-D943-4A95-BF9B-5273225188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AF463EA-9298-4D84-9C22-BF1CCC740D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6E5223-80BD-4840-9516-4F9A42933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AF91C30-1F5F-4A67-B377-75ED5FDF4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7772868-B711-4C63-8567-20D808B47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718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C1EDEB-1929-4CB5-919C-EAEFC657C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32C88AC-F31D-4598-99DE-D49132AFD4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D3E852C-A53B-4FD6-B5A1-BD33C2C13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CA12844-AD29-4D0E-890F-CB5A719407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09CEB83-EBA2-4EB8-8862-E2DCC6A233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7240290-CCF2-4788-ADAE-81EA11658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8D3BC79-6247-47DA-B46B-635E03F9C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7D83259-A790-4A9E-BE14-FC4C3666D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42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A53261-0611-4F6D-B0A5-33765209D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3048D42-330B-493B-8F3A-C426A96B6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8BC471C-A4A9-473E-9607-27092811F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2375C33-E290-4172-AA65-248BE4E6B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2414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D9BF318-E787-4707-B9E4-CD9255AB3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0F6BCC2-523A-46B5-A0D2-A56BE192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9153502-512E-420F-B2C3-A856995A5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06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26D3A7-997F-48C3-A1CE-8B114B17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8A54879-ADCA-4B21-86B5-78EDD8481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404B73E-0EA8-4950-83D5-3A54EED63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A2AA1A3-F7D2-4516-8828-A8456A5C8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279C2D-0080-4942-AB67-B96A9ED2F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D6C479-A791-448B-9D54-9BF60BE9B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0361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FDE82A-CB26-44A8-9C01-9E9BF5ADC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809A88B-E04B-4B8A-B0B5-2464F586C0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DA907B2-AFA1-479A-99B4-64BE666445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B3E2AE2-DB4C-4F90-BA72-CF2B29AEA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3B3849-D48F-47D6-A1C3-8FC6CEDBE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F9F5203-2B6A-47C1-B649-DD9533347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6070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A2958FE-169A-4220-BEEB-17AC3B328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6868F2C-3FF5-4262-8705-B183A848D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1A8FEF-F26E-4EDD-8C34-A6BEA77D28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C0D1A-29FF-4C24-A71B-80D0DE3628F7}" type="datetimeFigureOut">
              <a:rPr lang="ko-KR" altLang="en-US" smtClean="0"/>
              <a:t>2023-07-28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7B54CE-FD3C-41F1-8ED9-FC6E2A7B2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1E5E414-F2F1-40B1-9C89-4E0C920F1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0A389-E8E0-489B-BC49-F884FED734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8565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A9BCA6-BF4D-4D6B-A5DF-809B0ACA7A34}"/>
              </a:ext>
            </a:extLst>
          </p:cNvPr>
          <p:cNvSpPr txBox="1"/>
          <p:nvPr/>
        </p:nvSpPr>
        <p:spPr>
          <a:xfrm>
            <a:off x="421543" y="254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5EC5A-A950-45FF-A0A4-15BD262F3BB9}"/>
              </a:ext>
            </a:extLst>
          </p:cNvPr>
          <p:cNvSpPr txBox="1"/>
          <p:nvPr/>
        </p:nvSpPr>
        <p:spPr>
          <a:xfrm>
            <a:off x="3046295" y="2540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6" name="그림 45">
            <a:extLst>
              <a:ext uri="{FF2B5EF4-FFF2-40B4-BE49-F238E27FC236}">
                <a16:creationId xmlns:a16="http://schemas.microsoft.com/office/drawing/2014/main" id="{3D1D59A9-77A9-47FB-9ACE-C2774B6CB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695" y="2520109"/>
            <a:ext cx="1723526" cy="3308879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442AB447-5855-4A6A-BF55-91384C495C52}"/>
              </a:ext>
            </a:extLst>
          </p:cNvPr>
          <p:cNvSpPr txBox="1"/>
          <p:nvPr/>
        </p:nvSpPr>
        <p:spPr>
          <a:xfrm>
            <a:off x="415131" y="2687151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" name="그림 80">
            <a:extLst>
              <a:ext uri="{FF2B5EF4-FFF2-40B4-BE49-F238E27FC236}">
                <a16:creationId xmlns:a16="http://schemas.microsoft.com/office/drawing/2014/main" id="{42F4EB2D-641C-4B89-9A14-131781212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143" y="192442"/>
            <a:ext cx="2421905" cy="232766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945EC5A-A950-45FF-A0A4-15BD262F3BB9}"/>
              </a:ext>
            </a:extLst>
          </p:cNvPr>
          <p:cNvSpPr txBox="1"/>
          <p:nvPr/>
        </p:nvSpPr>
        <p:spPr>
          <a:xfrm>
            <a:off x="7291732" y="25400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5828988"/>
            <a:ext cx="1219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S1. </a:t>
            </a:r>
            <a:r>
              <a:rPr lang="en-US" altLang="ko-KR" sz="1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(A) </a:t>
            </a:r>
            <a:r>
              <a:rPr lang="en-US" altLang="ko-KR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hCPCs</a:t>
            </a:r>
            <a:r>
              <a:rPr lang="en-US" altLang="ko-KR" sz="1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viability in various concentration of DOX without serum. (B) The expression proteins level of Cyclin E and CDK 4 (C) Representative image of </a:t>
            </a:r>
            <a:r>
              <a:rPr lang="en-US" altLang="ko-KR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hCPC</a:t>
            </a:r>
            <a:r>
              <a:rPr lang="en-US" altLang="ko-KR" sz="1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after exposure various concentration of GSH. (D) Cell number of </a:t>
            </a:r>
            <a:r>
              <a:rPr lang="en-US" altLang="ko-KR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hCPC</a:t>
            </a:r>
            <a:r>
              <a:rPr lang="en-US" altLang="ko-KR" sz="1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after exposure various concentration of GSH. (E) The expression level of proteins related to cell cycle, EKR, and AKT. (F) The expression proteins level of p-ERK, ERK, p-AKT, AKT. Data are expressed as the mean ± standard derivation. *P&lt;0.05, **P&lt;0.01, ***P&lt;0.001 compared to the control group and #P&lt;0.05, ##P&lt;0.01, ###P&lt;0.001 compared to the DOX group.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90E71C44-E919-4E3D-B315-3A37BB05EA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041" y="3116975"/>
            <a:ext cx="2079581" cy="222779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62A3A86-4CE2-45BE-8968-FE227E150A45}"/>
              </a:ext>
            </a:extLst>
          </p:cNvPr>
          <p:cNvSpPr txBox="1"/>
          <p:nvPr/>
        </p:nvSpPr>
        <p:spPr>
          <a:xfrm>
            <a:off x="7318341" y="2687151"/>
            <a:ext cx="36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>
                <a:latin typeface="Times New Roman" panose="02020603050405020304" pitchFamily="18" charset="0"/>
                <a:cs typeface="Times New Roman" panose="02020603050405020304" pitchFamily="18" charset="0"/>
              </a:rPr>
              <a:t>F.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860425-519B-4DA9-B133-727CDD0DD6C2}"/>
              </a:ext>
            </a:extLst>
          </p:cNvPr>
          <p:cNvSpPr txBox="1"/>
          <p:nvPr/>
        </p:nvSpPr>
        <p:spPr>
          <a:xfrm>
            <a:off x="3046294" y="2687151"/>
            <a:ext cx="396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31EC5B4-49FC-4D13-BF74-DFB3E7007B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2853" y="316287"/>
            <a:ext cx="4334632" cy="1444877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45CDAD07-BF2A-4752-8033-E7FE996652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1732" y="2883274"/>
            <a:ext cx="4390329" cy="2582547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442D6C6A-D036-4DA1-84C7-96CCF81785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8342" y="463526"/>
            <a:ext cx="4444512" cy="13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19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A9BCA6-BF4D-4D6B-A5DF-809B0ACA7A34}"/>
              </a:ext>
            </a:extLst>
          </p:cNvPr>
          <p:cNvSpPr txBox="1"/>
          <p:nvPr/>
        </p:nvSpPr>
        <p:spPr>
          <a:xfrm>
            <a:off x="387987" y="42121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5EC5A-A950-45FF-A0A4-15BD262F3BB9}"/>
              </a:ext>
            </a:extLst>
          </p:cNvPr>
          <p:cNvSpPr txBox="1"/>
          <p:nvPr/>
        </p:nvSpPr>
        <p:spPr>
          <a:xfrm>
            <a:off x="4391196" y="421213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597217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S2</a:t>
            </a:r>
            <a:r>
              <a:rPr lang="en-US" altLang="ko-KR" sz="1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 (A) Apoptosis was measured by FACS after exposure GSH 1mM. (B) Quantification data of Annexin V/PI stating. Data are expressed as the mean ± standard derivation. *P&lt;0.05, **P&lt;0.01, ***P&lt;0.001 compared to the control group.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2E873352-C176-48FF-9736-BD567C0C4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85" y="790545"/>
            <a:ext cx="3172213" cy="181412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F238F4D7-9D9D-477E-9CD5-4EB3961FD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060" y="861574"/>
            <a:ext cx="3504229" cy="193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33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215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Times New Roman</vt:lpstr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은지</dc:creator>
  <cp:lastModifiedBy>MDPI</cp:lastModifiedBy>
  <cp:revision>39</cp:revision>
  <dcterms:created xsi:type="dcterms:W3CDTF">2023-07-07T08:46:39Z</dcterms:created>
  <dcterms:modified xsi:type="dcterms:W3CDTF">2023-07-28T03:50:08Z</dcterms:modified>
</cp:coreProperties>
</file>