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231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686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307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799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56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1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927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76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84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8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62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D55D0-6E85-40A1-BDAE-23AB9EAFB929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02CF8-3417-488A-92DD-DD8433C67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884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49475" y="5348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blue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14248" y="184665"/>
            <a:ext cx="10516549" cy="6517975"/>
            <a:chOff x="114248" y="184666"/>
            <a:chExt cx="7677211" cy="3647354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248" y="272589"/>
              <a:ext cx="3508183" cy="3508183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37392" y="184666"/>
              <a:ext cx="430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A</a:t>
              </a:r>
              <a:endParaRPr lang="zh-CN" altLang="en-US" dirty="0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2028" y="272589"/>
              <a:ext cx="3559431" cy="3559431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4300007" y="219863"/>
              <a:ext cx="430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B</a:t>
              </a:r>
              <a:endParaRPr lang="zh-CN" altLang="en-US" dirty="0"/>
            </a:p>
          </p:txBody>
        </p:sp>
      </p:grpSp>
      <p:sp>
        <p:nvSpPr>
          <p:cNvPr id="15" name="矩形 14"/>
          <p:cNvSpPr/>
          <p:nvPr/>
        </p:nvSpPr>
        <p:spPr>
          <a:xfrm>
            <a:off x="7819510" y="-74656"/>
            <a:ext cx="6142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blue</a:t>
            </a:r>
          </a:p>
        </p:txBody>
      </p:sp>
    </p:spTree>
    <p:extLst>
      <p:ext uri="{BB962C8B-B14F-4D97-AF65-F5344CB8AC3E}">
        <p14:creationId xmlns:p14="http://schemas.microsoft.com/office/powerpoint/2010/main" val="3825512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42042" y="150342"/>
            <a:ext cx="10351364" cy="6707657"/>
            <a:chOff x="114248" y="3647354"/>
            <a:chExt cx="7751206" cy="3892088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248" y="3780772"/>
              <a:ext cx="3385039" cy="3385039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8032" y="3832020"/>
              <a:ext cx="3707422" cy="3707422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37392" y="3647354"/>
              <a:ext cx="430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C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453304" y="3647354"/>
              <a:ext cx="4308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D</a:t>
              </a:r>
              <a:endParaRPr lang="zh-CN" altLang="en-US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2054694" y="10944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brown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84842" y="99265"/>
            <a:ext cx="817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brown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4407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1CC58-A636-4359-BFCB-CB4DF2BE12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/>
              <a:t>Figure S3. </a:t>
            </a:r>
            <a:r>
              <a:rPr lang="en-US" altLang="zh-CN"/>
              <a:t>Caption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14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18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  <vt:lpstr>PowerPoint Presentation</vt:lpstr>
    </vt:vector>
  </TitlesOfParts>
  <Company>神州网信技术有限公司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郝青南</dc:creator>
  <cp:lastModifiedBy>MDPI</cp:lastModifiedBy>
  <cp:revision>9</cp:revision>
  <dcterms:created xsi:type="dcterms:W3CDTF">2023-03-20T09:13:52Z</dcterms:created>
  <dcterms:modified xsi:type="dcterms:W3CDTF">2023-08-30T06:21:31Z</dcterms:modified>
</cp:coreProperties>
</file>