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633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13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1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71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93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623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03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142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450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291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129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E1192-3D41-4B6F-9548-60C8738BDD88}" type="datetimeFigureOut">
              <a:rPr lang="zh-CN" altLang="en-US" smtClean="0"/>
              <a:t>2023/8/30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377FF-A8BD-44AD-A037-1B3E27E128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066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172621" y="104960"/>
            <a:ext cx="10224000" cy="6502116"/>
            <a:chOff x="101600" y="255880"/>
            <a:chExt cx="10229362" cy="650211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b="4354"/>
            <a:stretch/>
          </p:blipFill>
          <p:spPr>
            <a:xfrm>
              <a:off x="443519" y="255880"/>
              <a:ext cx="7917966" cy="2125546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9284677" y="967154"/>
              <a:ext cx="1046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6hpi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/>
            <a:srcRect b="2296"/>
            <a:stretch/>
          </p:blipFill>
          <p:spPr>
            <a:xfrm>
              <a:off x="385624" y="2475718"/>
              <a:ext cx="8176286" cy="2178691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9284676" y="2998177"/>
              <a:ext cx="1046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24hpi</a:t>
              </a:r>
              <a:endParaRPr lang="zh-CN" altLang="en-US" dirty="0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4"/>
            <a:srcRect t="3442"/>
            <a:stretch/>
          </p:blipFill>
          <p:spPr>
            <a:xfrm>
              <a:off x="443518" y="4705613"/>
              <a:ext cx="7888135" cy="2052383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9284676" y="5214485"/>
              <a:ext cx="10462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10dpi</a:t>
              </a:r>
              <a:endParaRPr lang="zh-CN" altLang="en-US" dirty="0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01600" y="424873"/>
              <a:ext cx="341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A</a:t>
              </a:r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01600" y="2587596"/>
              <a:ext cx="341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</a:t>
              </a:r>
              <a:endParaRPr lang="zh-CN" altLang="en-US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2486" y="4654409"/>
              <a:ext cx="3419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C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8430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F8578-960E-65DA-145A-1C8E420E5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Figure S1. </a:t>
            </a:r>
            <a:r>
              <a:rPr lang="en-US"/>
              <a:t>Caption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089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Presentation</vt:lpstr>
      <vt:lpstr>PowerPoint Presentation</vt:lpstr>
    </vt:vector>
  </TitlesOfParts>
  <Company>神州网信技术有限公司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郝青南</dc:creator>
  <cp:lastModifiedBy>MDPI</cp:lastModifiedBy>
  <cp:revision>5</cp:revision>
  <dcterms:created xsi:type="dcterms:W3CDTF">2023-08-25T08:32:05Z</dcterms:created>
  <dcterms:modified xsi:type="dcterms:W3CDTF">2023-08-30T06:26:46Z</dcterms:modified>
</cp:coreProperties>
</file>