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2_6AA04521.xml" ContentType="application/vnd.ms-powerpoint.comments+xml"/>
  <Override PartName="/ppt/ink/ink1.xml" ContentType="application/inkml+xml"/>
  <Override PartName="/ppt/ink/ink2.xml" ContentType="application/inkml+xml"/>
  <Override PartName="/ppt/ink/ink3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447899-6E9E-B954-F80B-6EAAB7E45A49}" name="MDPI" initials="M" userId="MDPI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300" d="100"/>
          <a:sy n="300" d="100"/>
        </p:scale>
        <p:origin x="-3684" y="-1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8/10/relationships/authors" Target="authors.xml"/></Relationships>
</file>

<file path=ppt/comments/modernComment_102_6AA0452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0C9AD0C1-6BF3-4222-A978-41CA3E5A16B2}" authorId="{B7447899-6E9E-B954-F80B-6EAAB7E45A49}" created="2023-08-30T06:12:52.754">
    <pc:sldMkLst xmlns:pc="http://schemas.microsoft.com/office/powerpoint/2013/main/command">
      <pc:docMk/>
      <pc:sldMk cId="1788888353" sldId="258"/>
    </pc:sldMkLst>
    <p188:txBody>
      <a:bodyPr/>
      <a:lstStyle/>
      <a:p>
        <a:r>
          <a:rPr lang="en-US"/>
          <a:t>For each sub-figure of the selected parts,  the text are too blur to be identified, please update with clearer version.</a:t>
        </a:r>
      </a:p>
    </p188:txBody>
  </p188:cm>
</p188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0T06:11:42.6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1 958 24575,'28'-25'0,"2"1"0,43-28 0,5-3 0,-3 0 0,2 2 0,3 5 0,1 2 0,113-44 0,-56 31 0,112-43 0,271-66 0,-349 123 0,193-25 0,463 20 0,-610 45 0,1584-6 0,-1083 14 0,18 13 0,-408-7 0,131 14 0,-386-15 0,116 27 0,-68-11 0,-108-20 0,1 0 0,-1 0 0,0 1 0,-1 1 0,1 0 0,-1 1 0,-1 0 0,1 1 0,-1 1 0,0 0 0,-1 0 0,0 1 0,-1 1 0,0 0 0,0 0 0,-1 1 0,10 17 0,8 20 0,-1 1 0,-3 2 0,22 67 0,-7-19 0,-34-84 0,1-1 0,-2 1 0,0-1 0,-1 1 0,0 25 0,7 41 0,-7-72 0,0 1 0,-1-1 0,0 0 0,-1 0 0,0 1 0,-1-1 0,0 0 0,0 0 0,-1 0 0,0 0 0,-1 0 0,-4 11 0,1-8 0,-1-1 0,0 1 0,-1-1 0,-1 0 0,1-1 0,-2 0 0,0 0 0,-12 9 0,2 0 0,-1-1 0,-1-1 0,-1 0 0,0-2 0,-2-1 0,1-1 0,-51 20 0,13-13 0,0-2 0,-1-3 0,-1-2 0,0-4 0,-95 5 0,-835-15 0,428-3 0,-1806 3 0,1881 15 0,302-7 0,-16 1 0,-311 6 0,-621-16 0,1112 1 0,-1-1 0,1-1 0,0-1 0,0-2 0,-25-7 0,38 8 0,0 0 0,1-1 0,0 0 0,0-1 0,0 0 0,1-1 0,0 0 0,0 0 0,0-1 0,1-1 0,0 1 0,-9-14 0,-54-84 0,46 64 0,-52-63 0,73 100-76,0 1 1,0-1-1,0 1 0,-1 0 0,1 1 0,-1-1 0,0 1 0,0 0 1,0 0-1,0 1 0,-1 0 0,1 0 0,-1 1 0,1-1 1,-1 1-1,1 1 0,-13-1 0,-1 1-6750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0T06:11:45.2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71 0 24575,'-12'259'0,"0"-31"0,-10 327 0,-2 130 0,24-176 0,1-485 0,2-1 0,0 1 0,2 0 0,0-1 0,2 0 0,0 0 0,2-1 0,0 0 0,1 0 0,26 38 0,12 8 0,98 109 0,-123-151 0,-13-15 0,0 0 0,0-1 0,1-1 0,0 1 0,0-2 0,1 1 0,1-2 0,-1 0 0,1 0 0,0-1 0,1-1 0,-1 0 0,1-1 0,20 4 0,-1-2 0,-14-1 0,0-2 0,0 0 0,1-1 0,27-2 0,-41 0 0,0-1 0,0 0 0,0 0 0,-1 0 0,1-1 0,-1 0 0,1 0 0,-1-1 0,0 0 0,0 1 0,0-2 0,0 1 0,0 0 0,-1-1 0,1 0 0,-1 0 0,0 0 0,0-1 0,4-7 0,11-18 0,-2-1 0,-1-1 0,-2-1 0,-1 0 0,-2-1 0,-1 0 0,-1 0 0,7-67 0,-7-19 0,-6-152 0,-5 189 0,-48-438 0,50 518 0,-111-596 0,99 542 0,-102-404 0,104 428 0,-2 1 0,-1 0 0,-1 1 0,-2 1 0,0 1 0,-42-54 0,54 79 0,1 1 0,-1-1 0,0 1 0,0 1 0,-1-1 0,1 0 0,-1 1 0,1 0 0,-1 0 0,0 0 0,0 1 0,0 0 0,0 0 0,0 0 0,-6 0 0,-13 0 0,1 0 0,-27 4 0,6 0 0,-23-5-29,43 0-239,0 2 1,-1 0 0,1 2 0,-29 5 0,37-2-6559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30T06:11:53.34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403 157 24575,'-4'0'0,"0"1"0,0-1 0,1 1 0,-1 0 0,0 0 0,0 0 0,1 1 0,-1 0 0,1-1 0,-1 1 0,1 0 0,0 1 0,0-1 0,0 1 0,-4 4 0,-42 52 0,22-24 0,11-13 0,0 0 0,2 0 0,-19 40 0,3-5 0,-52 106 0,61-118 0,11-23 0,1 1 0,1 0 0,1 0 0,1 1 0,1 0 0,-2 25 0,6-33 0,0-1 0,1 1 0,1 0 0,0-1 0,1 1 0,1-1 0,0 0 0,1 1 0,1-2 0,9 23 0,39 56 0,86 117 0,-77-121 0,-48-68 0,1 0 0,0-2 0,2 1 0,0-2 0,1 0 0,1-2 0,25 18 0,-33-28 0,1 0 0,-1-1 0,1-1 0,0 0 0,1 0 0,-1-1 0,1-1 0,-1 0 0,1-1 0,0 0 0,18-1 0,-23 0 0,0-1 0,0 0 0,-1 0 0,1 0 0,0-1 0,-1 0 0,1-1 0,-1 1 0,0-1 0,0-1 0,0 0 0,0 1 0,-1-2 0,1 1 0,-1-1 0,0 0 0,-1-1 0,1 1 0,7-11 0,-6-1 0,0 1 0,-2-1 0,0 0 0,0-1 0,-2 1 0,0-1 0,-1 1 0,-1-30 0,0 26 0,4-43 0,-4 0 0,-2 0 0,-3 0 0,-2 1 0,-4-1 0,-35-122 0,21 111 0,-3 2 0,-4 1 0,-3 1 0,-79-122 0,-22 36 0,110 127-341,-1 1 0,-2 0-1,-46-35 1,62 55-6485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82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45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806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091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870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805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254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241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715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09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53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BABCC-70F8-4080-97F5-3A2880909ACB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382E0-CFAE-4667-BCA1-E3C9DC8F78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669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3" Type="http://schemas.openxmlformats.org/officeDocument/2006/relationships/image" Target="../media/image49.png"/><Relationship Id="rId21" Type="http://schemas.openxmlformats.org/officeDocument/2006/relationships/customXml" Target="../ink/ink2.xml"/><Relationship Id="rId7" Type="http://schemas.openxmlformats.org/officeDocument/2006/relationships/image" Target="../media/image53.png"/><Relationship Id="rId12" Type="http://schemas.openxmlformats.org/officeDocument/2006/relationships/image" Target="../media/image58.png"/><Relationship Id="rId17" Type="http://schemas.openxmlformats.org/officeDocument/2006/relationships/image" Target="../media/image63.png"/><Relationship Id="rId2" Type="http://schemas.microsoft.com/office/2018/10/relationships/comments" Target="../comments/modernComment_102_6AA04521.xml"/><Relationship Id="rId16" Type="http://schemas.openxmlformats.org/officeDocument/2006/relationships/image" Target="../media/image62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image" Target="../media/image67.png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customXml" Target="../ink/ink3.xml"/><Relationship Id="rId10" Type="http://schemas.openxmlformats.org/officeDocument/2006/relationships/image" Target="../media/image56.png"/><Relationship Id="rId19" Type="http://schemas.openxmlformats.org/officeDocument/2006/relationships/customXml" Target="../ink/ink1.xml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9" t="19826" b="14194"/>
          <a:stretch/>
        </p:blipFill>
        <p:spPr>
          <a:xfrm>
            <a:off x="259648" y="282632"/>
            <a:ext cx="2997097" cy="14297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923149" y="-25145"/>
            <a:ext cx="12763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antiquewhite3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9"/>
          <a:stretch/>
        </p:blipFill>
        <p:spPr>
          <a:xfrm>
            <a:off x="68456" y="1704109"/>
            <a:ext cx="3098693" cy="9129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4" t="20189" b="15324"/>
          <a:stretch/>
        </p:blipFill>
        <p:spPr>
          <a:xfrm>
            <a:off x="3306623" y="282632"/>
            <a:ext cx="2998800" cy="139169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284102" y="-8520"/>
            <a:ext cx="790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bisque4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5"/>
          <a:stretch/>
        </p:blipFill>
        <p:spPr>
          <a:xfrm>
            <a:off x="3143908" y="1704109"/>
            <a:ext cx="3074012" cy="93165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0" t="20020" b="14935"/>
          <a:stretch/>
        </p:blipFill>
        <p:spPr>
          <a:xfrm>
            <a:off x="6346988" y="290037"/>
            <a:ext cx="2933752" cy="1384287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157176" y="-8520"/>
            <a:ext cx="5196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blue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4"/>
          <a:stretch/>
        </p:blipFill>
        <p:spPr>
          <a:xfrm>
            <a:off x="6164062" y="1674324"/>
            <a:ext cx="3025615" cy="961443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0" t="19799" b="15149"/>
          <a:stretch/>
        </p:blipFill>
        <p:spPr>
          <a:xfrm>
            <a:off x="9280740" y="282632"/>
            <a:ext cx="2911260" cy="136750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0132493" y="-39298"/>
            <a:ext cx="6751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brown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4"/>
          <a:stretch/>
        </p:blipFill>
        <p:spPr>
          <a:xfrm>
            <a:off x="9125236" y="1674324"/>
            <a:ext cx="2971757" cy="96144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82" t="19652" b="15241"/>
          <a:stretch/>
        </p:blipFill>
        <p:spPr>
          <a:xfrm>
            <a:off x="259648" y="2781934"/>
            <a:ext cx="3021877" cy="1418333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9"/>
          <a:stretch/>
        </p:blipFill>
        <p:spPr>
          <a:xfrm>
            <a:off x="68455" y="4219008"/>
            <a:ext cx="3098694" cy="100138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47961" y="2539753"/>
            <a:ext cx="7697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brown3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05" t="19441" b="14947"/>
          <a:stretch/>
        </p:blipFill>
        <p:spPr>
          <a:xfrm>
            <a:off x="3319237" y="2781933"/>
            <a:ext cx="2997713" cy="141833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8"/>
          <a:stretch/>
        </p:blipFill>
        <p:spPr>
          <a:xfrm>
            <a:off x="3143908" y="4219007"/>
            <a:ext cx="3074012" cy="1027900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4169838" y="2524184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chocolate1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4" t="19766" b="14849"/>
          <a:stretch/>
        </p:blipFill>
        <p:spPr>
          <a:xfrm>
            <a:off x="6346987" y="2788112"/>
            <a:ext cx="3004831" cy="1353277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3"/>
          <a:stretch/>
        </p:blipFill>
        <p:spPr>
          <a:xfrm>
            <a:off x="6192171" y="4158701"/>
            <a:ext cx="3052584" cy="104664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7112857" y="2524184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chocolate</a:t>
            </a:r>
            <a:r>
              <a:rPr lang="en-US" altLang="zh-CN" sz="1400" dirty="0"/>
              <a:t>2</a:t>
            </a:r>
            <a:endParaRPr lang="zh-CN" altLang="en-US" sz="1400" dirty="0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76" t="20578" b="14906"/>
          <a:stretch/>
        </p:blipFill>
        <p:spPr>
          <a:xfrm>
            <a:off x="9341972" y="2781934"/>
            <a:ext cx="2850028" cy="1328592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0116542" y="2539753"/>
            <a:ext cx="1027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chocolate</a:t>
            </a:r>
            <a:r>
              <a:rPr lang="en-US" altLang="zh-CN" sz="1400" dirty="0"/>
              <a:t>4</a:t>
            </a:r>
            <a:endParaRPr lang="zh-CN" altLang="en-US" sz="1400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8"/>
          <a:stretch/>
        </p:blipFill>
        <p:spPr>
          <a:xfrm>
            <a:off x="9189678" y="4125450"/>
            <a:ext cx="2907315" cy="1021536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76" t="20075" b="14830"/>
          <a:stretch/>
        </p:blipFill>
        <p:spPr>
          <a:xfrm>
            <a:off x="259648" y="5346664"/>
            <a:ext cx="2997097" cy="1370024"/>
          </a:xfrm>
          <a:prstGeom prst="rect">
            <a:avLst/>
          </a:prstGeom>
        </p:spPr>
      </p:pic>
      <p:sp>
        <p:nvSpPr>
          <p:cNvPr id="31" name="矩形 30"/>
          <p:cNvSpPr/>
          <p:nvPr/>
        </p:nvSpPr>
        <p:spPr>
          <a:xfrm>
            <a:off x="1250655" y="5112661"/>
            <a:ext cx="6543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coral3</a:t>
            </a: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0"/>
          <a:stretch/>
        </p:blipFill>
        <p:spPr>
          <a:xfrm>
            <a:off x="79091" y="6716689"/>
            <a:ext cx="3088058" cy="89777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t="20198" b="15035"/>
          <a:stretch/>
        </p:blipFill>
        <p:spPr>
          <a:xfrm>
            <a:off x="3347707" y="5346664"/>
            <a:ext cx="2957716" cy="1389832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5"/>
          <a:stretch/>
        </p:blipFill>
        <p:spPr>
          <a:xfrm>
            <a:off x="3167148" y="6716689"/>
            <a:ext cx="3050771" cy="913904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3981925" y="5091337"/>
            <a:ext cx="13388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cornflowerblue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0" t="19770" b="14913"/>
          <a:stretch/>
        </p:blipFill>
        <p:spPr>
          <a:xfrm>
            <a:off x="6419618" y="5342505"/>
            <a:ext cx="2940814" cy="1385771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6819871" y="5103573"/>
            <a:ext cx="14237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darkgoldenrod1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14"/>
          <a:stretch/>
        </p:blipFill>
        <p:spPr>
          <a:xfrm>
            <a:off x="6264300" y="6744812"/>
            <a:ext cx="2980455" cy="93447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9" t="20606" b="15030"/>
          <a:stretch/>
        </p:blipFill>
        <p:spPr>
          <a:xfrm>
            <a:off x="9364793" y="5342505"/>
            <a:ext cx="2827207" cy="1323099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9934800" y="5056599"/>
            <a:ext cx="12057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darkmagenta</a:t>
            </a: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5"/>
          <a:stretch/>
        </p:blipFill>
        <p:spPr>
          <a:xfrm>
            <a:off x="9244756" y="6705208"/>
            <a:ext cx="2852238" cy="997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8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6" t="20315" b="15075"/>
          <a:stretch/>
        </p:blipFill>
        <p:spPr>
          <a:xfrm>
            <a:off x="133004" y="199504"/>
            <a:ext cx="2998800" cy="14090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44964" y="-75021"/>
            <a:ext cx="13308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darkolivegreen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9"/>
          <a:stretch/>
        </p:blipFill>
        <p:spPr>
          <a:xfrm>
            <a:off x="-55623" y="1608599"/>
            <a:ext cx="3089768" cy="93444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7" t="19860" b="14969"/>
          <a:stretch/>
        </p:blipFill>
        <p:spPr>
          <a:xfrm>
            <a:off x="3131804" y="199504"/>
            <a:ext cx="3087767" cy="14502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84096" y="-75021"/>
            <a:ext cx="12282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dodgerblue3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5"/>
          <a:stretch/>
        </p:blipFill>
        <p:spPr>
          <a:xfrm>
            <a:off x="2948417" y="1649734"/>
            <a:ext cx="3186376" cy="8933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0" t="19959" b="15771"/>
          <a:stretch/>
        </p:blipFill>
        <p:spPr>
          <a:xfrm>
            <a:off x="6232453" y="199505"/>
            <a:ext cx="3041491" cy="140909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18892" y="-64234"/>
            <a:ext cx="9861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floralwhite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74"/>
          <a:stretch/>
        </p:blipFill>
        <p:spPr>
          <a:xfrm>
            <a:off x="6076602" y="1649734"/>
            <a:ext cx="3083578" cy="89330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6" t="19878" b="15030"/>
          <a:stretch/>
        </p:blipFill>
        <p:spPr>
          <a:xfrm>
            <a:off x="9273944" y="199504"/>
            <a:ext cx="2918056" cy="137104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/>
          <a:stretch/>
        </p:blipFill>
        <p:spPr>
          <a:xfrm>
            <a:off x="9112843" y="1608598"/>
            <a:ext cx="3025387" cy="934443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0358377" y="-61760"/>
            <a:ext cx="865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hotpink4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57" t="19375" b="15542"/>
          <a:stretch/>
        </p:blipFill>
        <p:spPr>
          <a:xfrm>
            <a:off x="133004" y="2718262"/>
            <a:ext cx="3066273" cy="124175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7"/>
          <a:stretch/>
        </p:blipFill>
        <p:spPr>
          <a:xfrm>
            <a:off x="-55623" y="3993271"/>
            <a:ext cx="3187427" cy="1090421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56561" y="2445986"/>
            <a:ext cx="9124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indianred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7" t="20519" b="15307"/>
          <a:stretch/>
        </p:blipFill>
        <p:spPr>
          <a:xfrm>
            <a:off x="3199278" y="2718262"/>
            <a:ext cx="3033176" cy="1275009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3792266" y="2445986"/>
            <a:ext cx="13564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lavenderblush2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7"/>
          <a:stretch/>
        </p:blipFill>
        <p:spPr>
          <a:xfrm>
            <a:off x="3034145" y="4026523"/>
            <a:ext cx="3100648" cy="105716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5" t="19757" b="15394"/>
          <a:stretch/>
        </p:blipFill>
        <p:spPr>
          <a:xfrm>
            <a:off x="6299928" y="2707530"/>
            <a:ext cx="2909224" cy="1244604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6727781" y="2440620"/>
            <a:ext cx="13564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lavenderblush3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/>
          <a:stretch/>
        </p:blipFill>
        <p:spPr>
          <a:xfrm>
            <a:off x="6076602" y="3993271"/>
            <a:ext cx="3036241" cy="109042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6" t="20150" b="15139"/>
          <a:stretch/>
        </p:blipFill>
        <p:spPr>
          <a:xfrm>
            <a:off x="9273944" y="2672775"/>
            <a:ext cx="2918056" cy="1314113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9914345" y="2440620"/>
            <a:ext cx="85953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lightblue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0"/>
          <a:stretch/>
        </p:blipFill>
        <p:spPr>
          <a:xfrm>
            <a:off x="9112843" y="4023406"/>
            <a:ext cx="3025387" cy="1060286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4" t="20666" b="15212"/>
          <a:stretch/>
        </p:blipFill>
        <p:spPr>
          <a:xfrm>
            <a:off x="133005" y="5233327"/>
            <a:ext cx="2998800" cy="1275542"/>
          </a:xfrm>
          <a:prstGeom prst="rect">
            <a:avLst/>
          </a:prstGeom>
        </p:spPr>
      </p:pic>
      <p:sp>
        <p:nvSpPr>
          <p:cNvPr id="27" name="矩形 26"/>
          <p:cNvSpPr/>
          <p:nvPr/>
        </p:nvSpPr>
        <p:spPr>
          <a:xfrm>
            <a:off x="934776" y="4994626"/>
            <a:ext cx="9460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lightpink2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"/>
          <a:stretch/>
        </p:blipFill>
        <p:spPr>
          <a:xfrm>
            <a:off x="-49878" y="6533922"/>
            <a:ext cx="3034145" cy="955845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6" t="19757" b="15151"/>
          <a:stretch/>
        </p:blipFill>
        <p:spPr>
          <a:xfrm>
            <a:off x="3257932" y="5240054"/>
            <a:ext cx="2915868" cy="1293867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3950204" y="4990469"/>
            <a:ext cx="11961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lightskyblue4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/>
          <a:stretch/>
        </p:blipFill>
        <p:spPr>
          <a:xfrm>
            <a:off x="3090238" y="6508869"/>
            <a:ext cx="2986363" cy="99474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2" t="19810" b="15108"/>
          <a:stretch/>
        </p:blipFill>
        <p:spPr>
          <a:xfrm>
            <a:off x="6299927" y="5227143"/>
            <a:ext cx="2964857" cy="1281725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6999269" y="4959691"/>
            <a:ext cx="96212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magenta4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"/>
          <a:stretch/>
        </p:blipFill>
        <p:spPr>
          <a:xfrm>
            <a:off x="6134792" y="6533921"/>
            <a:ext cx="3025387" cy="96969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4" t="19636" b="15515"/>
          <a:stretch/>
        </p:blipFill>
        <p:spPr>
          <a:xfrm>
            <a:off x="9337141" y="5227143"/>
            <a:ext cx="2801089" cy="1281724"/>
          </a:xfrm>
          <a:prstGeom prst="rect">
            <a:avLst/>
          </a:prstGeom>
        </p:spPr>
      </p:pic>
      <p:sp>
        <p:nvSpPr>
          <p:cNvPr id="36" name="矩形 35"/>
          <p:cNvSpPr/>
          <p:nvPr/>
        </p:nvSpPr>
        <p:spPr>
          <a:xfrm>
            <a:off x="9992104" y="4968796"/>
            <a:ext cx="14029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mediumorchid2</a:t>
            </a: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97"/>
          <a:stretch/>
        </p:blipFill>
        <p:spPr>
          <a:xfrm>
            <a:off x="9209151" y="6540845"/>
            <a:ext cx="2844303" cy="96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809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1" t="20121" b="15030"/>
          <a:stretch/>
        </p:blipFill>
        <p:spPr>
          <a:xfrm>
            <a:off x="282633" y="148331"/>
            <a:ext cx="2984160" cy="1407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5"/>
          <a:stretch/>
        </p:blipFill>
        <p:spPr>
          <a:xfrm>
            <a:off x="86263" y="1555931"/>
            <a:ext cx="3105825" cy="114715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5533" y="-111152"/>
            <a:ext cx="11047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navajowhite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3" t="19878" b="15030"/>
          <a:stretch/>
        </p:blipFill>
        <p:spPr>
          <a:xfrm>
            <a:off x="3266113" y="148331"/>
            <a:ext cx="2912459" cy="13716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/>
          <a:stretch/>
        </p:blipFill>
        <p:spPr>
          <a:xfrm>
            <a:off x="3100649" y="1560600"/>
            <a:ext cx="2951015" cy="114248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839130" y="-100365"/>
            <a:ext cx="11993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navajowhite4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6" t="19879" b="15151"/>
          <a:stretch/>
        </p:blipFill>
        <p:spPr>
          <a:xfrm>
            <a:off x="6189848" y="148331"/>
            <a:ext cx="2920898" cy="13698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/>
          <a:stretch/>
        </p:blipFill>
        <p:spPr>
          <a:xfrm>
            <a:off x="6035038" y="1555931"/>
            <a:ext cx="2984267" cy="111341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828283" y="-97891"/>
            <a:ext cx="13340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paleturquoise4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2" t="20242" b="15273"/>
          <a:stretch/>
        </p:blipFill>
        <p:spPr>
          <a:xfrm>
            <a:off x="9130338" y="148332"/>
            <a:ext cx="2923118" cy="1371808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9639994" y="-100365"/>
            <a:ext cx="12779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palevioletred3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5"/>
          <a:stretch/>
        </p:blipFill>
        <p:spPr>
          <a:xfrm>
            <a:off x="8919553" y="1560600"/>
            <a:ext cx="3053281" cy="114248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6" t="19757" b="15273"/>
          <a:stretch/>
        </p:blipFill>
        <p:spPr>
          <a:xfrm>
            <a:off x="274946" y="2885267"/>
            <a:ext cx="2825703" cy="132517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12"/>
          <a:stretch/>
        </p:blipFill>
        <p:spPr>
          <a:xfrm>
            <a:off x="72930" y="4292868"/>
            <a:ext cx="2936277" cy="1018968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747831" y="2594199"/>
            <a:ext cx="11063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powderblue</a:t>
            </a: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4" t="19757" b="15151"/>
          <a:stretch/>
        </p:blipFill>
        <p:spPr>
          <a:xfrm>
            <a:off x="3100649" y="2879238"/>
            <a:ext cx="2824054" cy="133120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/>
          <a:stretch/>
        </p:blipFill>
        <p:spPr>
          <a:xfrm>
            <a:off x="2966529" y="4233275"/>
            <a:ext cx="2852379" cy="1078562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135275" y="2594199"/>
            <a:ext cx="4411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red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6" t="19878" b="15515"/>
          <a:stretch/>
        </p:blipFill>
        <p:spPr>
          <a:xfrm>
            <a:off x="5994248" y="2879239"/>
            <a:ext cx="2817243" cy="1312666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028011" y="2589626"/>
            <a:ext cx="5261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tan1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4"/>
          <a:stretch/>
        </p:blipFill>
        <p:spPr>
          <a:xfrm>
            <a:off x="5775238" y="4191905"/>
            <a:ext cx="2937269" cy="1119931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16" t="19757" b="15273"/>
          <a:stretch/>
        </p:blipFill>
        <p:spPr>
          <a:xfrm>
            <a:off x="8919553" y="2849351"/>
            <a:ext cx="2865262" cy="1342554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9639994" y="2589626"/>
            <a:ext cx="74090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/>
              <a:t>thistle4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4"/>
          <a:stretch/>
        </p:blipFill>
        <p:spPr>
          <a:xfrm>
            <a:off x="8725376" y="4208336"/>
            <a:ext cx="2970632" cy="1078561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1471353" y="5680723"/>
            <a:ext cx="97757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>
                <a:solidFill>
                  <a:srgbClr val="221E1F"/>
                </a:solidFill>
                <a:latin typeface="Times" panose="02020603050405020304" pitchFamily="18" charset="0"/>
              </a:rPr>
              <a:t>Figure S2. </a:t>
            </a:r>
            <a:r>
              <a:rPr lang="en-US" altLang="zh-CN" dirty="0">
                <a:solidFill>
                  <a:srgbClr val="221E1F"/>
                </a:solidFill>
                <a:latin typeface="Times" panose="02020603050405020304" pitchFamily="18" charset="0"/>
              </a:rPr>
              <a:t>Hierarchical clustering analysis of all differentially expressed genes (DEGs) in each module </a:t>
            </a:r>
            <a:endParaRPr lang="zh-CN" alt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767C795-81CF-44A3-C11E-F6B5D1CE10F7}"/>
              </a:ext>
            </a:extLst>
          </p:cNvPr>
          <p:cNvGrpSpPr/>
          <p:nvPr/>
        </p:nvGrpSpPr>
        <p:grpSpPr>
          <a:xfrm>
            <a:off x="117040" y="1442751"/>
            <a:ext cx="3044880" cy="1334520"/>
            <a:chOff x="117040" y="1442751"/>
            <a:chExt cx="3044880" cy="1334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0A3A208B-41CB-A0FA-F20F-4769AB888848}"/>
                    </a:ext>
                  </a:extLst>
                </p14:cNvPr>
                <p14:cNvContentPartPr/>
                <p14:nvPr/>
              </p14:nvContentPartPr>
              <p14:xfrm>
                <a:off x="259600" y="2272191"/>
                <a:ext cx="2902320" cy="505080"/>
              </p14:xfrm>
            </p:contentPart>
          </mc:Choice>
          <mc:Fallback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0A3A208B-41CB-A0FA-F20F-4769AB888848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250960" y="2263191"/>
                  <a:ext cx="2919960" cy="52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D23D566B-724D-E3C6-6B86-1599C99D782B}"/>
                    </a:ext>
                  </a:extLst>
                </p14:cNvPr>
                <p14:cNvContentPartPr/>
                <p14:nvPr/>
              </p14:nvContentPartPr>
              <p14:xfrm>
                <a:off x="117040" y="1442751"/>
                <a:ext cx="328680" cy="1056240"/>
              </p14:xfrm>
            </p:contentPart>
          </mc:Choice>
          <mc:Fallback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D23D566B-724D-E3C6-6B86-1599C99D782B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08400" y="1433751"/>
                  <a:ext cx="346320" cy="1073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2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73239208-4D67-2C6B-06B2-95D5F076CC5B}"/>
                  </a:ext>
                </a:extLst>
              </p14:cNvPr>
              <p14:cNvContentPartPr/>
              <p14:nvPr/>
            </p14:nvContentPartPr>
            <p14:xfrm>
              <a:off x="3051040" y="555711"/>
              <a:ext cx="289080" cy="594000"/>
            </p14:xfrm>
          </p:contentPart>
        </mc:Choice>
        <mc:Fallback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73239208-4D67-2C6B-06B2-95D5F076CC5B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3042400" y="546711"/>
                <a:ext cx="306720" cy="611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78888835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337</Words>
  <Application>Microsoft Office PowerPoint</Application>
  <PresentationFormat>Widescreen</PresentationFormat>
  <Paragraphs>33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等线</vt:lpstr>
      <vt:lpstr>等线 Light</vt:lpstr>
      <vt:lpstr>Arial</vt:lpstr>
      <vt:lpstr>Times</vt:lpstr>
      <vt:lpstr>Office 主题​​</vt:lpstr>
      <vt:lpstr>PowerPoint Presentation</vt:lpstr>
      <vt:lpstr>PowerPoint Presentation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郝青南</dc:creator>
  <cp:lastModifiedBy>MDPI</cp:lastModifiedBy>
  <cp:revision>33</cp:revision>
  <dcterms:created xsi:type="dcterms:W3CDTF">2023-03-16T01:55:09Z</dcterms:created>
  <dcterms:modified xsi:type="dcterms:W3CDTF">2023-08-30T06:20:16Z</dcterms:modified>
</cp:coreProperties>
</file>