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38088-AFC9-487C-ACC5-641B76876A32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EADFE-C401-4C97-B45D-D303CDA598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6094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38088-AFC9-487C-ACC5-641B76876A32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EADFE-C401-4C97-B45D-D303CDA598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3378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38088-AFC9-487C-ACC5-641B76876A32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EADFE-C401-4C97-B45D-D303CDA598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1585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38088-AFC9-487C-ACC5-641B76876A32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EADFE-C401-4C97-B45D-D303CDA598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4844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38088-AFC9-487C-ACC5-641B76876A32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EADFE-C401-4C97-B45D-D303CDA598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9528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38088-AFC9-487C-ACC5-641B76876A32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EADFE-C401-4C97-B45D-D303CDA598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3276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38088-AFC9-487C-ACC5-641B76876A32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EADFE-C401-4C97-B45D-D303CDA598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0730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38088-AFC9-487C-ACC5-641B76876A32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EADFE-C401-4C97-B45D-D303CDA598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0159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38088-AFC9-487C-ACC5-641B76876A32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EADFE-C401-4C97-B45D-D303CDA598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0038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38088-AFC9-487C-ACC5-641B76876A32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EADFE-C401-4C97-B45D-D303CDA598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7941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38088-AFC9-487C-ACC5-641B76876A32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EADFE-C401-4C97-B45D-D303CDA598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6731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38088-AFC9-487C-ACC5-641B76876A32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0EADFE-C401-4C97-B45D-D303CDA598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8113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263769" y="307573"/>
            <a:ext cx="8695595" cy="5492915"/>
            <a:chOff x="263769" y="307573"/>
            <a:chExt cx="8695595" cy="5492915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2"/>
            <a:srcRect r="16921" b="57539"/>
            <a:stretch/>
          </p:blipFill>
          <p:spPr>
            <a:xfrm>
              <a:off x="389001" y="307573"/>
              <a:ext cx="8482437" cy="1336590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263769" y="975868"/>
              <a:ext cx="4484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0h</a:t>
              </a:r>
              <a:endParaRPr lang="zh-CN" altLang="en-US" dirty="0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0053" y="1705856"/>
              <a:ext cx="8559311" cy="1249149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318665" y="2250764"/>
              <a:ext cx="4484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6h</a:t>
              </a:r>
              <a:endParaRPr lang="zh-CN" altLang="en-US" dirty="0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7701" y="3122202"/>
              <a:ext cx="8328572" cy="1219032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283496" y="3667110"/>
              <a:ext cx="6484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24h</a:t>
              </a:r>
              <a:endParaRPr lang="zh-CN" altLang="en-US" dirty="0"/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89001" y="4581350"/>
              <a:ext cx="8570363" cy="1219138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297751" y="5053339"/>
              <a:ext cx="6484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10d</a:t>
              </a:r>
              <a:endParaRPr lang="zh-CN" altLang="en-US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DA4E0353-12EC-B5B3-CDD9-48281E44D0FE}"/>
              </a:ext>
            </a:extLst>
          </p:cNvPr>
          <p:cNvSpPr txBox="1"/>
          <p:nvPr/>
        </p:nvSpPr>
        <p:spPr>
          <a:xfrm>
            <a:off x="487973" y="6087811"/>
            <a:ext cx="20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S4. </a:t>
            </a:r>
            <a:r>
              <a:rPr lang="en-US" dirty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5465876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8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Presentation</vt:lpstr>
    </vt:vector>
  </TitlesOfParts>
  <Company>神州网信技术有限公司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郝青南</dc:creator>
  <cp:lastModifiedBy>MDPI</cp:lastModifiedBy>
  <cp:revision>6</cp:revision>
  <dcterms:created xsi:type="dcterms:W3CDTF">2023-03-22T01:43:04Z</dcterms:created>
  <dcterms:modified xsi:type="dcterms:W3CDTF">2023-08-30T06:22:05Z</dcterms:modified>
</cp:coreProperties>
</file>