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4" r:id="rId3"/>
    <p:sldId id="275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120" y="870"/>
      </p:cViewPr>
      <p:guideLst>
        <p:guide pos="3840"/>
        <p:guide orient="horz" pos="29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B57CF-6076-4873-91FF-1D1AEBF52820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01E39-DAA8-40BD-A8A0-F0EAA85F6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98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D7B51-6D06-7AE0-CCE5-1A268AED0C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FA00C24-1CBD-0160-89E3-21507B959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5CE383-5839-CD33-6C49-342CBA44E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D193F0-01F0-2A87-012C-454885A59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D42455-3478-B2AC-C93A-1F6FB2C4E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52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1A9A40-F503-DD9B-B74E-8F7C9A8E6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4C91D34-A910-A434-2F49-8DC8445EE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D10894-2D23-07C9-3B65-D45A49799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227B7-498A-219B-A208-675FE2E16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856620-CBA2-FF51-3462-4F44393F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7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0193C9D-F16E-BBBA-79F1-2A64118E1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1468F0F-C808-E2B5-AEE8-ABB912218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3C5A65-FED6-ED03-0079-B2EB23F7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5964D6-9ED2-8C9D-9B51-219238193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1C7595-0702-6013-EAE9-39000BA74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04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F81164-0A0B-8056-F748-813071FA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9E0CB7-636B-1B2F-8CAA-772096E4C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89F0AA-77B6-0BA1-A98F-02158EEC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DF40CD-442F-2C6F-22C7-2392898CE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D3E41E-FEE1-4119-B022-8B552028F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9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908F4-2712-3E56-63B2-C1A16EDB4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370F4A-941B-3361-A140-A34DF74CB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77141E-1302-ABB4-C0C1-CBD63C81D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0461ED-8A66-4907-76C7-C638C234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74AA5-BF08-03A5-9884-C8707A4F5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99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B730BD-CC7D-AF46-4A01-14D00F21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BCBA73-C7EB-E2A3-DB93-717A8CB6C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BB7F26-9E47-D2AA-781B-F5D45B7E9A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65A495-8CE2-B4AA-CA04-9C6BBD91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FD3CE97-E311-43C4-E269-069F6BB49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2BF329-0468-52DA-4BCA-EEA93C149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43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AA049A-4591-620A-FEA9-928FF2D6E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2A7DE21-CAD2-46D9-C742-FCA523A40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F52508-F8D0-86C7-27CA-BC87D1678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B2E6014-E3DE-9615-D500-FD56DE2630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3664BD7-6D73-1FBD-8FD4-C908E4841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CCC297F-3CDF-D548-4318-74FEC8062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5855A4E-13A4-F667-9B49-204FBEA17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82340DD-C538-7F85-E8BC-ABEB82A3A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72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079F59-C512-F28B-B06A-FF7F58E2E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E790F3-BC37-E209-97C9-EFF04EE9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4D3075A-159A-A608-F0A4-1F2BE002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9F489DD-E256-0845-DA24-F955F86E8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32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A3FC6C1-CDCF-1446-60F6-93028A3B2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7AE1EC9-54AD-BDBF-2432-BE97B420F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BA7670-BA78-1D69-3C55-4365FAA2F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47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9261A7-9F85-03B4-2705-B456EDAB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711FE6-6F9C-F89B-1FBF-7C1F00F35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D8FAB69-540C-A50D-5831-96FE0D2EE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5087FA-DD9E-BF63-0AB5-1C19870BE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1EDB66-65A2-A9E0-AD47-7A6C88493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2B000-00C9-9A70-4732-126664D6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87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572713-8DE7-7058-28A9-F9F8D1E8D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C9BAE72-FDD0-6C30-109E-391859CE34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8AF697C-A283-EA68-8634-DC2B2486D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A59171-3DFA-9305-CEA7-17A30AB85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B94B78A-4BCD-CC67-6E8A-AD2CFD8C9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91F049-62C8-0B5E-C15D-53218D90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7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7D5B205-E9F7-285D-5A9D-24F56885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E7ACC2A-BD2F-895D-FAC6-7AAFD1618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B8DF40-B400-CA0D-CCC6-28558CC6FF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2BC34-8E7B-4C75-A92C-BE62D8940A63}" type="datetimeFigureOut">
              <a:rPr lang="zh-CN" altLang="en-US" smtClean="0"/>
              <a:t>2023/10/4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2A5456-C8DA-E17E-A6A1-4A9F1F4FB4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822F9D-D171-F320-4271-DB9065D27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9457B-2404-4C34-84FE-E4B610772B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27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D0D0427F-4B1C-B029-4F1A-D66632C4F2DC}"/>
              </a:ext>
            </a:extLst>
          </p:cNvPr>
          <p:cNvSpPr txBox="1"/>
          <p:nvPr/>
        </p:nvSpPr>
        <p:spPr>
          <a:xfrm>
            <a:off x="3053994" y="6038583"/>
            <a:ext cx="60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Figure S1. The characteristic spectrum of crocetin dialdehyde (A), zeaxanthin(B), lycopene(C) and β-carotene(D). </a:t>
            </a:r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877483F-2854-AB97-7BDE-EB619575A42B}"/>
              </a:ext>
            </a:extLst>
          </p:cNvPr>
          <p:cNvGrpSpPr/>
          <p:nvPr/>
        </p:nvGrpSpPr>
        <p:grpSpPr>
          <a:xfrm>
            <a:off x="1167366" y="273101"/>
            <a:ext cx="9869659" cy="5271083"/>
            <a:chOff x="1138338" y="142473"/>
            <a:chExt cx="9869659" cy="5271083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E1ED5DAF-18EE-8EFC-0E27-A494D84375BA}"/>
                </a:ext>
              </a:extLst>
            </p:cNvPr>
            <p:cNvSpPr txBox="1"/>
            <p:nvPr/>
          </p:nvSpPr>
          <p:spPr>
            <a:xfrm>
              <a:off x="1138338" y="145197"/>
              <a:ext cx="2695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69389CD-1B66-4203-C720-568840445EB7}"/>
                </a:ext>
              </a:extLst>
            </p:cNvPr>
            <p:cNvSpPr txBox="1"/>
            <p:nvPr/>
          </p:nvSpPr>
          <p:spPr>
            <a:xfrm>
              <a:off x="6448907" y="142473"/>
              <a:ext cx="2695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96F5B37-D8D6-F0A0-9F94-86515A0026A3}"/>
                </a:ext>
              </a:extLst>
            </p:cNvPr>
            <p:cNvSpPr txBox="1"/>
            <p:nvPr/>
          </p:nvSpPr>
          <p:spPr>
            <a:xfrm>
              <a:off x="1138338" y="2709508"/>
              <a:ext cx="2695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B5580D8E-17A8-5F29-AF9E-F6CE1F8BA8AF}"/>
                </a:ext>
              </a:extLst>
            </p:cNvPr>
            <p:cNvSpPr txBox="1"/>
            <p:nvPr/>
          </p:nvSpPr>
          <p:spPr>
            <a:xfrm>
              <a:off x="6448907" y="2709509"/>
              <a:ext cx="2695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264">
              <a:extLst>
                <a:ext uri="{FF2B5EF4-FFF2-40B4-BE49-F238E27FC236}">
                  <a16:creationId xmlns:a16="http://schemas.microsoft.com/office/drawing/2014/main" id="{456E71FF-83E6-7A69-536B-F3D6EB1976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66836" y="348782"/>
              <a:ext cx="4032979" cy="211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266">
              <a:extLst>
                <a:ext uri="{FF2B5EF4-FFF2-40B4-BE49-F238E27FC236}">
                  <a16:creationId xmlns:a16="http://schemas.microsoft.com/office/drawing/2014/main" id="{7D80702C-D334-5C90-E651-FE7174A70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972" y="2323077"/>
              <a:ext cx="363335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Line 267">
              <a:extLst>
                <a:ext uri="{FF2B5EF4-FFF2-40B4-BE49-F238E27FC236}">
                  <a16:creationId xmlns:a16="http://schemas.microsoft.com/office/drawing/2014/main" id="{F1193EC9-A981-9C63-9AE1-3DC903FB22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972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268">
              <a:extLst>
                <a:ext uri="{FF2B5EF4-FFF2-40B4-BE49-F238E27FC236}">
                  <a16:creationId xmlns:a16="http://schemas.microsoft.com/office/drawing/2014/main" id="{AE9A52A5-D98B-BD7A-011A-50125CFC8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070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190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Line 269">
              <a:extLst>
                <a:ext uri="{FF2B5EF4-FFF2-40B4-BE49-F238E27FC236}">
                  <a16:creationId xmlns:a16="http://schemas.microsoft.com/office/drawing/2014/main" id="{854A476B-52FD-BDCA-AAD1-E84394EFE3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5281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Line 270">
              <a:extLst>
                <a:ext uri="{FF2B5EF4-FFF2-40B4-BE49-F238E27FC236}">
                  <a16:creationId xmlns:a16="http://schemas.microsoft.com/office/drawing/2014/main" id="{2132A944-FAC7-3A51-214D-D6DCF2E141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4965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Line 271">
              <a:extLst>
                <a:ext uri="{FF2B5EF4-FFF2-40B4-BE49-F238E27FC236}">
                  <a16:creationId xmlns:a16="http://schemas.microsoft.com/office/drawing/2014/main" id="{8B28C1A4-EEC5-F020-F2D9-B0EB2F59DA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3237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Line 272">
              <a:extLst>
                <a:ext uri="{FF2B5EF4-FFF2-40B4-BE49-F238E27FC236}">
                  <a16:creationId xmlns:a16="http://schemas.microsoft.com/office/drawing/2014/main" id="{A86B3188-52B8-D3B5-3075-A3B168BA20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1507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273">
              <a:extLst>
                <a:ext uri="{FF2B5EF4-FFF2-40B4-BE49-F238E27FC236}">
                  <a16:creationId xmlns:a16="http://schemas.microsoft.com/office/drawing/2014/main" id="{332CA515-DB16-B70D-1378-6F95D6AFCF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1191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74">
              <a:extLst>
                <a:ext uri="{FF2B5EF4-FFF2-40B4-BE49-F238E27FC236}">
                  <a16:creationId xmlns:a16="http://schemas.microsoft.com/office/drawing/2014/main" id="{0FC7E7A9-F73D-3785-C854-D9C819F5D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6464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Line 275">
              <a:extLst>
                <a:ext uri="{FF2B5EF4-FFF2-40B4-BE49-F238E27FC236}">
                  <a16:creationId xmlns:a16="http://schemas.microsoft.com/office/drawing/2014/main" id="{9A8AC034-E81B-8299-5154-A52755BBD7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9463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Line 276">
              <a:extLst>
                <a:ext uri="{FF2B5EF4-FFF2-40B4-BE49-F238E27FC236}">
                  <a16:creationId xmlns:a16="http://schemas.microsoft.com/office/drawing/2014/main" id="{2897626B-7697-85DE-51CB-E916EFAF76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9145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 277">
              <a:extLst>
                <a:ext uri="{FF2B5EF4-FFF2-40B4-BE49-F238E27FC236}">
                  <a16:creationId xmlns:a16="http://schemas.microsoft.com/office/drawing/2014/main" id="{F5F6995C-A33A-E504-D8F2-B586E3EE61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7416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 278">
              <a:extLst>
                <a:ext uri="{FF2B5EF4-FFF2-40B4-BE49-F238E27FC236}">
                  <a16:creationId xmlns:a16="http://schemas.microsoft.com/office/drawing/2014/main" id="{B2E6CB6C-A06B-9662-004E-DB12C35AAB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7100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279">
              <a:extLst>
                <a:ext uri="{FF2B5EF4-FFF2-40B4-BE49-F238E27FC236}">
                  <a16:creationId xmlns:a16="http://schemas.microsoft.com/office/drawing/2014/main" id="{91261685-F9BA-2F1D-5E09-7E3D994EB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022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Line 280">
              <a:extLst>
                <a:ext uri="{FF2B5EF4-FFF2-40B4-BE49-F238E27FC236}">
                  <a16:creationId xmlns:a16="http://schemas.microsoft.com/office/drawing/2014/main" id="{FC3DA9E9-D754-8FD0-6A46-D30E66454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5372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Line 281">
              <a:extLst>
                <a:ext uri="{FF2B5EF4-FFF2-40B4-BE49-F238E27FC236}">
                  <a16:creationId xmlns:a16="http://schemas.microsoft.com/office/drawing/2014/main" id="{38FB9CF7-7143-8C63-4560-6227C87ED1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5054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Line 282">
              <a:extLst>
                <a:ext uri="{FF2B5EF4-FFF2-40B4-BE49-F238E27FC236}">
                  <a16:creationId xmlns:a16="http://schemas.microsoft.com/office/drawing/2014/main" id="{D33DDA4A-A876-B42C-B666-60B90C865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3326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 283">
              <a:extLst>
                <a:ext uri="{FF2B5EF4-FFF2-40B4-BE49-F238E27FC236}">
                  <a16:creationId xmlns:a16="http://schemas.microsoft.com/office/drawing/2014/main" id="{CBEB10AE-B3D5-D9BC-25A6-EDD3F3D9A3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009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284">
              <a:extLst>
                <a:ext uri="{FF2B5EF4-FFF2-40B4-BE49-F238E27FC236}">
                  <a16:creationId xmlns:a16="http://schemas.microsoft.com/office/drawing/2014/main" id="{13415054-282A-89B1-9959-FE03B7858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107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ine 285">
              <a:extLst>
                <a:ext uri="{FF2B5EF4-FFF2-40B4-BE49-F238E27FC236}">
                  <a16:creationId xmlns:a16="http://schemas.microsoft.com/office/drawing/2014/main" id="{F02BA975-1737-C2CB-2F28-D43ACA4D77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1281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ine 286">
              <a:extLst>
                <a:ext uri="{FF2B5EF4-FFF2-40B4-BE49-F238E27FC236}">
                  <a16:creationId xmlns:a16="http://schemas.microsoft.com/office/drawing/2014/main" id="{FBAD97C9-3045-38B8-ED5C-566958B096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0965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Line 287">
              <a:extLst>
                <a:ext uri="{FF2B5EF4-FFF2-40B4-BE49-F238E27FC236}">
                  <a16:creationId xmlns:a16="http://schemas.microsoft.com/office/drawing/2014/main" id="{F4B0491D-5ADA-14DA-D61C-FFD4A54EE8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9235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Line 288">
              <a:extLst>
                <a:ext uri="{FF2B5EF4-FFF2-40B4-BE49-F238E27FC236}">
                  <a16:creationId xmlns:a16="http://schemas.microsoft.com/office/drawing/2014/main" id="{5BC5BB64-F48C-E8A6-1645-D9503CFAFB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8918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289">
              <a:extLst>
                <a:ext uri="{FF2B5EF4-FFF2-40B4-BE49-F238E27FC236}">
                  <a16:creationId xmlns:a16="http://schemas.microsoft.com/office/drawing/2014/main" id="{0359D477-F422-D8E0-9352-2FD362324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193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 290">
              <a:extLst>
                <a:ext uri="{FF2B5EF4-FFF2-40B4-BE49-F238E27FC236}">
                  <a16:creationId xmlns:a16="http://schemas.microsoft.com/office/drawing/2014/main" id="{49BAF8DB-9E32-1ABB-D274-6A9BFCE09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7190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291">
              <a:extLst>
                <a:ext uri="{FF2B5EF4-FFF2-40B4-BE49-F238E27FC236}">
                  <a16:creationId xmlns:a16="http://schemas.microsoft.com/office/drawing/2014/main" id="{322C319B-EE4D-CA3D-A046-90B8D5202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6874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Line 292">
              <a:extLst>
                <a:ext uri="{FF2B5EF4-FFF2-40B4-BE49-F238E27FC236}">
                  <a16:creationId xmlns:a16="http://schemas.microsoft.com/office/drawing/2014/main" id="{5F6874B9-28B6-275A-A313-CACB20E99B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75144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Line 293">
              <a:extLst>
                <a:ext uri="{FF2B5EF4-FFF2-40B4-BE49-F238E27FC236}">
                  <a16:creationId xmlns:a16="http://schemas.microsoft.com/office/drawing/2014/main" id="{A148BEF1-B7B2-81B0-F7D0-1617897D35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4828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294">
              <a:extLst>
                <a:ext uri="{FF2B5EF4-FFF2-40B4-BE49-F238E27FC236}">
                  <a16:creationId xmlns:a16="http://schemas.microsoft.com/office/drawing/2014/main" id="{035019AE-D434-0ABF-47DC-F728F646E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749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Line 295">
              <a:extLst>
                <a:ext uri="{FF2B5EF4-FFF2-40B4-BE49-F238E27FC236}">
                  <a16:creationId xmlns:a16="http://schemas.microsoft.com/office/drawing/2014/main" id="{63B70066-5999-639A-E72B-C42632DA15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73100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Line 296">
              <a:extLst>
                <a:ext uri="{FF2B5EF4-FFF2-40B4-BE49-F238E27FC236}">
                  <a16:creationId xmlns:a16="http://schemas.microsoft.com/office/drawing/2014/main" id="{B26C6B8D-5A32-6F85-A482-7E5479DD50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2783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Line 297">
              <a:extLst>
                <a:ext uri="{FF2B5EF4-FFF2-40B4-BE49-F238E27FC236}">
                  <a16:creationId xmlns:a16="http://schemas.microsoft.com/office/drawing/2014/main" id="{71489D10-EF23-45F7-5A83-07FE0E2DA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1055" y="2323077"/>
              <a:ext cx="0" cy="245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Line 298">
              <a:extLst>
                <a:ext uri="{FF2B5EF4-FFF2-40B4-BE49-F238E27FC236}">
                  <a16:creationId xmlns:a16="http://schemas.microsoft.com/office/drawing/2014/main" id="{B6CC172A-1E14-2401-F3F8-619C55B96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9325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Line 299">
              <a:extLst>
                <a:ext uri="{FF2B5EF4-FFF2-40B4-BE49-F238E27FC236}">
                  <a16:creationId xmlns:a16="http://schemas.microsoft.com/office/drawing/2014/main" id="{CD1FC615-7A0A-F280-AEF3-A48C3D9063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9325" y="2323077"/>
              <a:ext cx="0" cy="4182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300">
              <a:extLst>
                <a:ext uri="{FF2B5EF4-FFF2-40B4-BE49-F238E27FC236}">
                  <a16:creationId xmlns:a16="http://schemas.microsoft.com/office/drawing/2014/main" id="{110CEAEA-2526-C5C1-A040-73A3CC220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835" y="2356245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Line 301">
              <a:extLst>
                <a:ext uri="{FF2B5EF4-FFF2-40B4-BE49-F238E27FC236}">
                  <a16:creationId xmlns:a16="http://schemas.microsoft.com/office/drawing/2014/main" id="{58894F54-5745-73AA-B0B0-A47E533A43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3495" y="484343"/>
              <a:ext cx="0" cy="180700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Line 302">
              <a:extLst>
                <a:ext uri="{FF2B5EF4-FFF2-40B4-BE49-F238E27FC236}">
                  <a16:creationId xmlns:a16="http://schemas.microsoft.com/office/drawing/2014/main" id="{B7FCAB15-AE63-5E61-6F5A-25855DAD28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2291349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303">
              <a:extLst>
                <a:ext uri="{FF2B5EF4-FFF2-40B4-BE49-F238E27FC236}">
                  <a16:creationId xmlns:a16="http://schemas.microsoft.com/office/drawing/2014/main" id="{9A05EE4F-8C48-9D15-1B04-B72A3E25A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472" y="2213563"/>
              <a:ext cx="267702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-10.0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Line 304">
              <a:extLst>
                <a:ext uri="{FF2B5EF4-FFF2-40B4-BE49-F238E27FC236}">
                  <a16:creationId xmlns:a16="http://schemas.microsoft.com/office/drawing/2014/main" id="{14D8648F-0C3E-2DF4-2F33-209172C040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2226453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 305">
              <a:extLst>
                <a:ext uri="{FF2B5EF4-FFF2-40B4-BE49-F238E27FC236}">
                  <a16:creationId xmlns:a16="http://schemas.microsoft.com/office/drawing/2014/main" id="{C0B58279-584F-0E47-14AB-BC6647CB15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2161556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Line 306">
              <a:extLst>
                <a:ext uri="{FF2B5EF4-FFF2-40B4-BE49-F238E27FC236}">
                  <a16:creationId xmlns:a16="http://schemas.microsoft.com/office/drawing/2014/main" id="{578693FF-7A8D-D181-9240-D696627411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2096660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Line 307">
              <a:extLst>
                <a:ext uri="{FF2B5EF4-FFF2-40B4-BE49-F238E27FC236}">
                  <a16:creationId xmlns:a16="http://schemas.microsoft.com/office/drawing/2014/main" id="{75F2A10B-65B9-2122-BC45-61FECE14DA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2033205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308">
              <a:extLst>
                <a:ext uri="{FF2B5EF4-FFF2-40B4-BE49-F238E27FC236}">
                  <a16:creationId xmlns:a16="http://schemas.microsoft.com/office/drawing/2014/main" id="{39A91E12-3855-528A-C476-8A994CBA6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199" y="1953977"/>
              <a:ext cx="16030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Line 309">
              <a:extLst>
                <a:ext uri="{FF2B5EF4-FFF2-40B4-BE49-F238E27FC236}">
                  <a16:creationId xmlns:a16="http://schemas.microsoft.com/office/drawing/2014/main" id="{35E30666-B695-18FA-99FE-5DAC677F20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968310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Line 310">
              <a:extLst>
                <a:ext uri="{FF2B5EF4-FFF2-40B4-BE49-F238E27FC236}">
                  <a16:creationId xmlns:a16="http://schemas.microsoft.com/office/drawing/2014/main" id="{293AA959-D53A-286B-6E0C-9FE63490F9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903412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Line 311">
              <a:extLst>
                <a:ext uri="{FF2B5EF4-FFF2-40B4-BE49-F238E27FC236}">
                  <a16:creationId xmlns:a16="http://schemas.microsoft.com/office/drawing/2014/main" id="{F88011C0-D584-DE04-B56B-F38594B703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839958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Line 312">
              <a:extLst>
                <a:ext uri="{FF2B5EF4-FFF2-40B4-BE49-F238E27FC236}">
                  <a16:creationId xmlns:a16="http://schemas.microsoft.com/office/drawing/2014/main" id="{3FF08341-9E7D-6DD9-B072-6E94ADEC11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775062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Line 313">
              <a:extLst>
                <a:ext uri="{FF2B5EF4-FFF2-40B4-BE49-F238E27FC236}">
                  <a16:creationId xmlns:a16="http://schemas.microsoft.com/office/drawing/2014/main" id="{6CF9BF4D-F0B9-932D-7836-8233B77496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1710165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314">
              <a:extLst>
                <a:ext uri="{FF2B5EF4-FFF2-40B4-BE49-F238E27FC236}">
                  <a16:creationId xmlns:a16="http://schemas.microsoft.com/office/drawing/2014/main" id="{E3A8466E-C7B4-992C-B347-F17196329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91" y="1633821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12.5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Line 315">
              <a:extLst>
                <a:ext uri="{FF2B5EF4-FFF2-40B4-BE49-F238E27FC236}">
                  <a16:creationId xmlns:a16="http://schemas.microsoft.com/office/drawing/2014/main" id="{F504264F-1540-A11A-0299-7B17C0916C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645269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Line 316">
              <a:extLst>
                <a:ext uri="{FF2B5EF4-FFF2-40B4-BE49-F238E27FC236}">
                  <a16:creationId xmlns:a16="http://schemas.microsoft.com/office/drawing/2014/main" id="{BC2285F7-81D8-AEF4-FD94-A8DDB2F228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580373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 317">
              <a:extLst>
                <a:ext uri="{FF2B5EF4-FFF2-40B4-BE49-F238E27FC236}">
                  <a16:creationId xmlns:a16="http://schemas.microsoft.com/office/drawing/2014/main" id="{7B0CF526-0651-A2B5-96EB-A6D38D24BF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516918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Line 318">
              <a:extLst>
                <a:ext uri="{FF2B5EF4-FFF2-40B4-BE49-F238E27FC236}">
                  <a16:creationId xmlns:a16="http://schemas.microsoft.com/office/drawing/2014/main" id="{3075EB85-8CE0-D459-5E73-0564049ECA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452023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Line 319">
              <a:extLst>
                <a:ext uri="{FF2B5EF4-FFF2-40B4-BE49-F238E27FC236}">
                  <a16:creationId xmlns:a16="http://schemas.microsoft.com/office/drawing/2014/main" id="{F1B4EA13-68EA-EBF9-154B-B8F35EC68B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1387125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320">
              <a:extLst>
                <a:ext uri="{FF2B5EF4-FFF2-40B4-BE49-F238E27FC236}">
                  <a16:creationId xmlns:a16="http://schemas.microsoft.com/office/drawing/2014/main" id="{CF2A74DD-71DA-3A1D-C1D2-50FD94AC9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91" y="1305012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Line 321">
              <a:extLst>
                <a:ext uri="{FF2B5EF4-FFF2-40B4-BE49-F238E27FC236}">
                  <a16:creationId xmlns:a16="http://schemas.microsoft.com/office/drawing/2014/main" id="{C9E08630-68AE-A210-C5B0-F00FC1DBD1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322229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Line 322">
              <a:extLst>
                <a:ext uri="{FF2B5EF4-FFF2-40B4-BE49-F238E27FC236}">
                  <a16:creationId xmlns:a16="http://schemas.microsoft.com/office/drawing/2014/main" id="{6707AED3-9DA1-8613-4BE6-36A6BFBA1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258775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Line 323">
              <a:extLst>
                <a:ext uri="{FF2B5EF4-FFF2-40B4-BE49-F238E27FC236}">
                  <a16:creationId xmlns:a16="http://schemas.microsoft.com/office/drawing/2014/main" id="{C3C928AA-F0B2-4DE4-EBA2-FF27F04A74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193878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324">
              <a:extLst>
                <a:ext uri="{FF2B5EF4-FFF2-40B4-BE49-F238E27FC236}">
                  <a16:creationId xmlns:a16="http://schemas.microsoft.com/office/drawing/2014/main" id="{5467BC89-709E-8DFF-6E9A-F12441A949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128982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Line 325">
              <a:extLst>
                <a:ext uri="{FF2B5EF4-FFF2-40B4-BE49-F238E27FC236}">
                  <a16:creationId xmlns:a16="http://schemas.microsoft.com/office/drawing/2014/main" id="{5A0F4BEB-2232-4759-03C0-EDFAD663FD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1065527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326">
              <a:extLst>
                <a:ext uri="{FF2B5EF4-FFF2-40B4-BE49-F238E27FC236}">
                  <a16:creationId xmlns:a16="http://schemas.microsoft.com/office/drawing/2014/main" id="{E5B5764A-8935-8C4A-379C-FEE070063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91" y="984857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37.5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Line 327">
              <a:extLst>
                <a:ext uri="{FF2B5EF4-FFF2-40B4-BE49-F238E27FC236}">
                  <a16:creationId xmlns:a16="http://schemas.microsoft.com/office/drawing/2014/main" id="{31FADA3A-5426-2E90-39F0-B610995698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1000630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Line 328">
              <a:extLst>
                <a:ext uri="{FF2B5EF4-FFF2-40B4-BE49-F238E27FC236}">
                  <a16:creationId xmlns:a16="http://schemas.microsoft.com/office/drawing/2014/main" id="{0498033F-59E7-EA68-8E26-C249EC7752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935734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Line 329">
              <a:extLst>
                <a:ext uri="{FF2B5EF4-FFF2-40B4-BE49-F238E27FC236}">
                  <a16:creationId xmlns:a16="http://schemas.microsoft.com/office/drawing/2014/main" id="{B5B8B5F4-FF72-04D7-666B-7B3363430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870838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Line 330">
              <a:extLst>
                <a:ext uri="{FF2B5EF4-FFF2-40B4-BE49-F238E27FC236}">
                  <a16:creationId xmlns:a16="http://schemas.microsoft.com/office/drawing/2014/main" id="{1D3E130D-FBB1-20FD-9A82-9EE643103E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807384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Line 331">
              <a:extLst>
                <a:ext uri="{FF2B5EF4-FFF2-40B4-BE49-F238E27FC236}">
                  <a16:creationId xmlns:a16="http://schemas.microsoft.com/office/drawing/2014/main" id="{3A1AC10C-7610-4FB2-175C-32BECCDE60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742488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Rectangle 332">
              <a:extLst>
                <a:ext uri="{FF2B5EF4-FFF2-40B4-BE49-F238E27FC236}">
                  <a16:creationId xmlns:a16="http://schemas.microsoft.com/office/drawing/2014/main" id="{E8CF07BB-D659-CAA1-D935-D95EE3174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91" y="664701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Line 333">
              <a:extLst>
                <a:ext uri="{FF2B5EF4-FFF2-40B4-BE49-F238E27FC236}">
                  <a16:creationId xmlns:a16="http://schemas.microsoft.com/office/drawing/2014/main" id="{FF119613-BEE0-0CEA-8204-F8DEA3B4E8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677591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Line 334">
              <a:extLst>
                <a:ext uri="{FF2B5EF4-FFF2-40B4-BE49-F238E27FC236}">
                  <a16:creationId xmlns:a16="http://schemas.microsoft.com/office/drawing/2014/main" id="{FA41FB03-8B6C-83AC-02A1-6B4A5AFEF8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612695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Line 335">
              <a:extLst>
                <a:ext uri="{FF2B5EF4-FFF2-40B4-BE49-F238E27FC236}">
                  <a16:creationId xmlns:a16="http://schemas.microsoft.com/office/drawing/2014/main" id="{3FF73D65-C8E5-F1FB-B822-D468DEC3E2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549240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Line 336">
              <a:extLst>
                <a:ext uri="{FF2B5EF4-FFF2-40B4-BE49-F238E27FC236}">
                  <a16:creationId xmlns:a16="http://schemas.microsoft.com/office/drawing/2014/main" id="{9AED3131-5CF6-D5BB-541C-5F8D63BD74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9489" y="484343"/>
              <a:ext cx="2400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Line 337">
              <a:extLst>
                <a:ext uri="{FF2B5EF4-FFF2-40B4-BE49-F238E27FC236}">
                  <a16:creationId xmlns:a16="http://schemas.microsoft.com/office/drawing/2014/main" id="{486983F3-5CBB-B446-C6D0-B8AC53AD58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13955" y="484343"/>
              <a:ext cx="395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338">
              <a:extLst>
                <a:ext uri="{FF2B5EF4-FFF2-40B4-BE49-F238E27FC236}">
                  <a16:creationId xmlns:a16="http://schemas.microsoft.com/office/drawing/2014/main" id="{61134B3B-4E52-BBAA-2574-39C4A059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91" y="405116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Rectangle 339">
              <a:extLst>
                <a:ext uri="{FF2B5EF4-FFF2-40B4-BE49-F238E27FC236}">
                  <a16:creationId xmlns:a16="http://schemas.microsoft.com/office/drawing/2014/main" id="{BDA8513E-D5CC-5BEA-A387-E653B74B8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972" y="484343"/>
              <a:ext cx="3633353" cy="1807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Freeform 340">
              <a:extLst>
                <a:ext uri="{FF2B5EF4-FFF2-40B4-BE49-F238E27FC236}">
                  <a16:creationId xmlns:a16="http://schemas.microsoft.com/office/drawing/2014/main" id="{A0F97283-5E53-FA55-A211-185C78DC7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972" y="742488"/>
              <a:ext cx="3626293" cy="1290719"/>
            </a:xfrm>
            <a:custGeom>
              <a:avLst/>
              <a:gdLst>
                <a:gd name="T0" fmla="*/ 36 w 2568"/>
                <a:gd name="T1" fmla="*/ 861 h 895"/>
                <a:gd name="T2" fmla="*/ 78 w 2568"/>
                <a:gd name="T3" fmla="*/ 863 h 895"/>
                <a:gd name="T4" fmla="*/ 120 w 2568"/>
                <a:gd name="T5" fmla="*/ 854 h 895"/>
                <a:gd name="T6" fmla="*/ 162 w 2568"/>
                <a:gd name="T7" fmla="*/ 851 h 895"/>
                <a:gd name="T8" fmla="*/ 204 w 2568"/>
                <a:gd name="T9" fmla="*/ 851 h 895"/>
                <a:gd name="T10" fmla="*/ 246 w 2568"/>
                <a:gd name="T11" fmla="*/ 832 h 895"/>
                <a:gd name="T12" fmla="*/ 288 w 2568"/>
                <a:gd name="T13" fmla="*/ 790 h 895"/>
                <a:gd name="T14" fmla="*/ 330 w 2568"/>
                <a:gd name="T15" fmla="*/ 768 h 895"/>
                <a:gd name="T16" fmla="*/ 372 w 2568"/>
                <a:gd name="T17" fmla="*/ 843 h 895"/>
                <a:gd name="T18" fmla="*/ 414 w 2568"/>
                <a:gd name="T19" fmla="*/ 862 h 895"/>
                <a:gd name="T20" fmla="*/ 456 w 2568"/>
                <a:gd name="T21" fmla="*/ 863 h 895"/>
                <a:gd name="T22" fmla="*/ 498 w 2568"/>
                <a:gd name="T23" fmla="*/ 857 h 895"/>
                <a:gd name="T24" fmla="*/ 540 w 2568"/>
                <a:gd name="T25" fmla="*/ 844 h 895"/>
                <a:gd name="T26" fmla="*/ 582 w 2568"/>
                <a:gd name="T27" fmla="*/ 834 h 895"/>
                <a:gd name="T28" fmla="*/ 624 w 2568"/>
                <a:gd name="T29" fmla="*/ 833 h 895"/>
                <a:gd name="T30" fmla="*/ 666 w 2568"/>
                <a:gd name="T31" fmla="*/ 836 h 895"/>
                <a:gd name="T32" fmla="*/ 708 w 2568"/>
                <a:gd name="T33" fmla="*/ 824 h 895"/>
                <a:gd name="T34" fmla="*/ 750 w 2568"/>
                <a:gd name="T35" fmla="*/ 795 h 895"/>
                <a:gd name="T36" fmla="*/ 792 w 2568"/>
                <a:gd name="T37" fmla="*/ 753 h 895"/>
                <a:gd name="T38" fmla="*/ 834 w 2568"/>
                <a:gd name="T39" fmla="*/ 668 h 895"/>
                <a:gd name="T40" fmla="*/ 876 w 2568"/>
                <a:gd name="T41" fmla="*/ 573 h 895"/>
                <a:gd name="T42" fmla="*/ 918 w 2568"/>
                <a:gd name="T43" fmla="*/ 445 h 895"/>
                <a:gd name="T44" fmla="*/ 960 w 2568"/>
                <a:gd name="T45" fmla="*/ 316 h 895"/>
                <a:gd name="T46" fmla="*/ 1002 w 2568"/>
                <a:gd name="T47" fmla="*/ 201 h 895"/>
                <a:gd name="T48" fmla="*/ 1044 w 2568"/>
                <a:gd name="T49" fmla="*/ 42 h 895"/>
                <a:gd name="T50" fmla="*/ 1086 w 2568"/>
                <a:gd name="T51" fmla="*/ 12 h 895"/>
                <a:gd name="T52" fmla="*/ 1128 w 2568"/>
                <a:gd name="T53" fmla="*/ 55 h 895"/>
                <a:gd name="T54" fmla="*/ 1170 w 2568"/>
                <a:gd name="T55" fmla="*/ 19 h 895"/>
                <a:gd name="T56" fmla="*/ 1212 w 2568"/>
                <a:gd name="T57" fmla="*/ 157 h 895"/>
                <a:gd name="T58" fmla="*/ 1254 w 2568"/>
                <a:gd name="T59" fmla="*/ 446 h 895"/>
                <a:gd name="T60" fmla="*/ 1296 w 2568"/>
                <a:gd name="T61" fmla="*/ 672 h 895"/>
                <a:gd name="T62" fmla="*/ 1338 w 2568"/>
                <a:gd name="T63" fmla="*/ 792 h 895"/>
                <a:gd name="T64" fmla="*/ 1380 w 2568"/>
                <a:gd name="T65" fmla="*/ 848 h 895"/>
                <a:gd name="T66" fmla="*/ 1422 w 2568"/>
                <a:gd name="T67" fmla="*/ 871 h 895"/>
                <a:gd name="T68" fmla="*/ 1464 w 2568"/>
                <a:gd name="T69" fmla="*/ 881 h 895"/>
                <a:gd name="T70" fmla="*/ 1506 w 2568"/>
                <a:gd name="T71" fmla="*/ 887 h 895"/>
                <a:gd name="T72" fmla="*/ 1548 w 2568"/>
                <a:gd name="T73" fmla="*/ 890 h 895"/>
                <a:gd name="T74" fmla="*/ 1590 w 2568"/>
                <a:gd name="T75" fmla="*/ 892 h 895"/>
                <a:gd name="T76" fmla="*/ 1632 w 2568"/>
                <a:gd name="T77" fmla="*/ 893 h 895"/>
                <a:gd name="T78" fmla="*/ 1674 w 2568"/>
                <a:gd name="T79" fmla="*/ 894 h 895"/>
                <a:gd name="T80" fmla="*/ 1716 w 2568"/>
                <a:gd name="T81" fmla="*/ 894 h 895"/>
                <a:gd name="T82" fmla="*/ 1758 w 2568"/>
                <a:gd name="T83" fmla="*/ 894 h 895"/>
                <a:gd name="T84" fmla="*/ 1800 w 2568"/>
                <a:gd name="T85" fmla="*/ 895 h 895"/>
                <a:gd name="T86" fmla="*/ 1842 w 2568"/>
                <a:gd name="T87" fmla="*/ 895 h 895"/>
                <a:gd name="T88" fmla="*/ 1884 w 2568"/>
                <a:gd name="T89" fmla="*/ 895 h 895"/>
                <a:gd name="T90" fmla="*/ 1926 w 2568"/>
                <a:gd name="T91" fmla="*/ 895 h 895"/>
                <a:gd name="T92" fmla="*/ 1968 w 2568"/>
                <a:gd name="T93" fmla="*/ 895 h 895"/>
                <a:gd name="T94" fmla="*/ 2010 w 2568"/>
                <a:gd name="T95" fmla="*/ 895 h 895"/>
                <a:gd name="T96" fmla="*/ 2052 w 2568"/>
                <a:gd name="T97" fmla="*/ 895 h 895"/>
                <a:gd name="T98" fmla="*/ 2094 w 2568"/>
                <a:gd name="T99" fmla="*/ 895 h 895"/>
                <a:gd name="T100" fmla="*/ 2136 w 2568"/>
                <a:gd name="T101" fmla="*/ 895 h 895"/>
                <a:gd name="T102" fmla="*/ 2178 w 2568"/>
                <a:gd name="T103" fmla="*/ 895 h 895"/>
                <a:gd name="T104" fmla="*/ 2220 w 2568"/>
                <a:gd name="T105" fmla="*/ 895 h 895"/>
                <a:gd name="T106" fmla="*/ 2262 w 2568"/>
                <a:gd name="T107" fmla="*/ 895 h 895"/>
                <a:gd name="T108" fmla="*/ 2304 w 2568"/>
                <a:gd name="T109" fmla="*/ 895 h 895"/>
                <a:gd name="T110" fmla="*/ 2346 w 2568"/>
                <a:gd name="T111" fmla="*/ 895 h 895"/>
                <a:gd name="T112" fmla="*/ 2388 w 2568"/>
                <a:gd name="T113" fmla="*/ 894 h 895"/>
                <a:gd name="T114" fmla="*/ 2430 w 2568"/>
                <a:gd name="T115" fmla="*/ 894 h 895"/>
                <a:gd name="T116" fmla="*/ 2472 w 2568"/>
                <a:gd name="T117" fmla="*/ 894 h 895"/>
                <a:gd name="T118" fmla="*/ 2514 w 2568"/>
                <a:gd name="T119" fmla="*/ 894 h 895"/>
                <a:gd name="T120" fmla="*/ 2556 w 2568"/>
                <a:gd name="T121" fmla="*/ 89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68" h="895">
                  <a:moveTo>
                    <a:pt x="0" y="869"/>
                  </a:moveTo>
                  <a:lnTo>
                    <a:pt x="6" y="858"/>
                  </a:lnTo>
                  <a:lnTo>
                    <a:pt x="12" y="862"/>
                  </a:lnTo>
                  <a:lnTo>
                    <a:pt x="18" y="861"/>
                  </a:lnTo>
                  <a:lnTo>
                    <a:pt x="24" y="860"/>
                  </a:lnTo>
                  <a:lnTo>
                    <a:pt x="30" y="859"/>
                  </a:lnTo>
                  <a:lnTo>
                    <a:pt x="36" y="861"/>
                  </a:lnTo>
                  <a:lnTo>
                    <a:pt x="42" y="858"/>
                  </a:lnTo>
                  <a:lnTo>
                    <a:pt x="48" y="860"/>
                  </a:lnTo>
                  <a:lnTo>
                    <a:pt x="54" y="858"/>
                  </a:lnTo>
                  <a:lnTo>
                    <a:pt x="60" y="859"/>
                  </a:lnTo>
                  <a:lnTo>
                    <a:pt x="66" y="861"/>
                  </a:lnTo>
                  <a:lnTo>
                    <a:pt x="72" y="856"/>
                  </a:lnTo>
                  <a:lnTo>
                    <a:pt x="78" y="863"/>
                  </a:lnTo>
                  <a:lnTo>
                    <a:pt x="84" y="864"/>
                  </a:lnTo>
                  <a:lnTo>
                    <a:pt x="90" y="857"/>
                  </a:lnTo>
                  <a:lnTo>
                    <a:pt x="96" y="859"/>
                  </a:lnTo>
                  <a:lnTo>
                    <a:pt x="102" y="858"/>
                  </a:lnTo>
                  <a:lnTo>
                    <a:pt x="108" y="857"/>
                  </a:lnTo>
                  <a:lnTo>
                    <a:pt x="114" y="864"/>
                  </a:lnTo>
                  <a:lnTo>
                    <a:pt x="120" y="854"/>
                  </a:lnTo>
                  <a:lnTo>
                    <a:pt x="126" y="857"/>
                  </a:lnTo>
                  <a:lnTo>
                    <a:pt x="132" y="856"/>
                  </a:lnTo>
                  <a:lnTo>
                    <a:pt x="138" y="854"/>
                  </a:lnTo>
                  <a:lnTo>
                    <a:pt x="144" y="853"/>
                  </a:lnTo>
                  <a:lnTo>
                    <a:pt x="150" y="852"/>
                  </a:lnTo>
                  <a:lnTo>
                    <a:pt x="156" y="853"/>
                  </a:lnTo>
                  <a:lnTo>
                    <a:pt x="162" y="851"/>
                  </a:lnTo>
                  <a:lnTo>
                    <a:pt x="168" y="851"/>
                  </a:lnTo>
                  <a:lnTo>
                    <a:pt x="174" y="853"/>
                  </a:lnTo>
                  <a:lnTo>
                    <a:pt x="180" y="852"/>
                  </a:lnTo>
                  <a:lnTo>
                    <a:pt x="186" y="853"/>
                  </a:lnTo>
                  <a:lnTo>
                    <a:pt x="192" y="853"/>
                  </a:lnTo>
                  <a:lnTo>
                    <a:pt x="198" y="852"/>
                  </a:lnTo>
                  <a:lnTo>
                    <a:pt x="204" y="851"/>
                  </a:lnTo>
                  <a:lnTo>
                    <a:pt x="210" y="849"/>
                  </a:lnTo>
                  <a:lnTo>
                    <a:pt x="216" y="847"/>
                  </a:lnTo>
                  <a:lnTo>
                    <a:pt x="222" y="845"/>
                  </a:lnTo>
                  <a:lnTo>
                    <a:pt x="228" y="843"/>
                  </a:lnTo>
                  <a:lnTo>
                    <a:pt x="234" y="840"/>
                  </a:lnTo>
                  <a:lnTo>
                    <a:pt x="240" y="836"/>
                  </a:lnTo>
                  <a:lnTo>
                    <a:pt x="246" y="832"/>
                  </a:lnTo>
                  <a:lnTo>
                    <a:pt x="252" y="827"/>
                  </a:lnTo>
                  <a:lnTo>
                    <a:pt x="258" y="822"/>
                  </a:lnTo>
                  <a:lnTo>
                    <a:pt x="264" y="816"/>
                  </a:lnTo>
                  <a:lnTo>
                    <a:pt x="270" y="810"/>
                  </a:lnTo>
                  <a:lnTo>
                    <a:pt x="276" y="803"/>
                  </a:lnTo>
                  <a:lnTo>
                    <a:pt x="282" y="797"/>
                  </a:lnTo>
                  <a:lnTo>
                    <a:pt x="288" y="790"/>
                  </a:lnTo>
                  <a:lnTo>
                    <a:pt x="294" y="782"/>
                  </a:lnTo>
                  <a:lnTo>
                    <a:pt x="300" y="774"/>
                  </a:lnTo>
                  <a:lnTo>
                    <a:pt x="306" y="766"/>
                  </a:lnTo>
                  <a:lnTo>
                    <a:pt x="312" y="760"/>
                  </a:lnTo>
                  <a:lnTo>
                    <a:pt x="318" y="758"/>
                  </a:lnTo>
                  <a:lnTo>
                    <a:pt x="324" y="761"/>
                  </a:lnTo>
                  <a:lnTo>
                    <a:pt x="330" y="768"/>
                  </a:lnTo>
                  <a:lnTo>
                    <a:pt x="336" y="779"/>
                  </a:lnTo>
                  <a:lnTo>
                    <a:pt x="342" y="792"/>
                  </a:lnTo>
                  <a:lnTo>
                    <a:pt x="348" y="805"/>
                  </a:lnTo>
                  <a:lnTo>
                    <a:pt x="354" y="818"/>
                  </a:lnTo>
                  <a:lnTo>
                    <a:pt x="360" y="828"/>
                  </a:lnTo>
                  <a:lnTo>
                    <a:pt x="366" y="836"/>
                  </a:lnTo>
                  <a:lnTo>
                    <a:pt x="372" y="843"/>
                  </a:lnTo>
                  <a:lnTo>
                    <a:pt x="378" y="849"/>
                  </a:lnTo>
                  <a:lnTo>
                    <a:pt x="384" y="853"/>
                  </a:lnTo>
                  <a:lnTo>
                    <a:pt x="390" y="856"/>
                  </a:lnTo>
                  <a:lnTo>
                    <a:pt x="396" y="858"/>
                  </a:lnTo>
                  <a:lnTo>
                    <a:pt x="402" y="860"/>
                  </a:lnTo>
                  <a:lnTo>
                    <a:pt x="408" y="861"/>
                  </a:lnTo>
                  <a:lnTo>
                    <a:pt x="414" y="862"/>
                  </a:lnTo>
                  <a:lnTo>
                    <a:pt x="420" y="863"/>
                  </a:lnTo>
                  <a:lnTo>
                    <a:pt x="426" y="864"/>
                  </a:lnTo>
                  <a:lnTo>
                    <a:pt x="432" y="864"/>
                  </a:lnTo>
                  <a:lnTo>
                    <a:pt x="438" y="864"/>
                  </a:lnTo>
                  <a:lnTo>
                    <a:pt x="444" y="864"/>
                  </a:lnTo>
                  <a:lnTo>
                    <a:pt x="450" y="864"/>
                  </a:lnTo>
                  <a:lnTo>
                    <a:pt x="456" y="863"/>
                  </a:lnTo>
                  <a:lnTo>
                    <a:pt x="462" y="863"/>
                  </a:lnTo>
                  <a:lnTo>
                    <a:pt x="468" y="863"/>
                  </a:lnTo>
                  <a:lnTo>
                    <a:pt x="474" y="861"/>
                  </a:lnTo>
                  <a:lnTo>
                    <a:pt x="480" y="861"/>
                  </a:lnTo>
                  <a:lnTo>
                    <a:pt x="486" y="860"/>
                  </a:lnTo>
                  <a:lnTo>
                    <a:pt x="492" y="858"/>
                  </a:lnTo>
                  <a:lnTo>
                    <a:pt x="498" y="857"/>
                  </a:lnTo>
                  <a:lnTo>
                    <a:pt x="504" y="855"/>
                  </a:lnTo>
                  <a:lnTo>
                    <a:pt x="510" y="854"/>
                  </a:lnTo>
                  <a:lnTo>
                    <a:pt x="516" y="852"/>
                  </a:lnTo>
                  <a:lnTo>
                    <a:pt x="522" y="850"/>
                  </a:lnTo>
                  <a:lnTo>
                    <a:pt x="528" y="848"/>
                  </a:lnTo>
                  <a:lnTo>
                    <a:pt x="534" y="846"/>
                  </a:lnTo>
                  <a:lnTo>
                    <a:pt x="540" y="844"/>
                  </a:lnTo>
                  <a:lnTo>
                    <a:pt x="546" y="843"/>
                  </a:lnTo>
                  <a:lnTo>
                    <a:pt x="552" y="841"/>
                  </a:lnTo>
                  <a:lnTo>
                    <a:pt x="558" y="839"/>
                  </a:lnTo>
                  <a:lnTo>
                    <a:pt x="564" y="837"/>
                  </a:lnTo>
                  <a:lnTo>
                    <a:pt x="570" y="836"/>
                  </a:lnTo>
                  <a:lnTo>
                    <a:pt x="576" y="835"/>
                  </a:lnTo>
                  <a:lnTo>
                    <a:pt x="582" y="834"/>
                  </a:lnTo>
                  <a:lnTo>
                    <a:pt x="588" y="833"/>
                  </a:lnTo>
                  <a:lnTo>
                    <a:pt x="594" y="832"/>
                  </a:lnTo>
                  <a:lnTo>
                    <a:pt x="600" y="832"/>
                  </a:lnTo>
                  <a:lnTo>
                    <a:pt x="606" y="832"/>
                  </a:lnTo>
                  <a:lnTo>
                    <a:pt x="612" y="832"/>
                  </a:lnTo>
                  <a:lnTo>
                    <a:pt x="618" y="832"/>
                  </a:lnTo>
                  <a:lnTo>
                    <a:pt x="624" y="833"/>
                  </a:lnTo>
                  <a:lnTo>
                    <a:pt x="630" y="833"/>
                  </a:lnTo>
                  <a:lnTo>
                    <a:pt x="636" y="833"/>
                  </a:lnTo>
                  <a:lnTo>
                    <a:pt x="642" y="834"/>
                  </a:lnTo>
                  <a:lnTo>
                    <a:pt x="648" y="835"/>
                  </a:lnTo>
                  <a:lnTo>
                    <a:pt x="654" y="835"/>
                  </a:lnTo>
                  <a:lnTo>
                    <a:pt x="660" y="835"/>
                  </a:lnTo>
                  <a:lnTo>
                    <a:pt x="666" y="836"/>
                  </a:lnTo>
                  <a:lnTo>
                    <a:pt x="672" y="836"/>
                  </a:lnTo>
                  <a:lnTo>
                    <a:pt x="678" y="835"/>
                  </a:lnTo>
                  <a:lnTo>
                    <a:pt x="684" y="833"/>
                  </a:lnTo>
                  <a:lnTo>
                    <a:pt x="690" y="832"/>
                  </a:lnTo>
                  <a:lnTo>
                    <a:pt x="696" y="830"/>
                  </a:lnTo>
                  <a:lnTo>
                    <a:pt x="702" y="828"/>
                  </a:lnTo>
                  <a:lnTo>
                    <a:pt x="708" y="824"/>
                  </a:lnTo>
                  <a:lnTo>
                    <a:pt x="714" y="821"/>
                  </a:lnTo>
                  <a:lnTo>
                    <a:pt x="720" y="818"/>
                  </a:lnTo>
                  <a:lnTo>
                    <a:pt x="726" y="814"/>
                  </a:lnTo>
                  <a:lnTo>
                    <a:pt x="732" y="810"/>
                  </a:lnTo>
                  <a:lnTo>
                    <a:pt x="738" y="808"/>
                  </a:lnTo>
                  <a:lnTo>
                    <a:pt x="744" y="804"/>
                  </a:lnTo>
                  <a:lnTo>
                    <a:pt x="750" y="795"/>
                  </a:lnTo>
                  <a:lnTo>
                    <a:pt x="756" y="787"/>
                  </a:lnTo>
                  <a:lnTo>
                    <a:pt x="762" y="780"/>
                  </a:lnTo>
                  <a:lnTo>
                    <a:pt x="768" y="776"/>
                  </a:lnTo>
                  <a:lnTo>
                    <a:pt x="774" y="771"/>
                  </a:lnTo>
                  <a:lnTo>
                    <a:pt x="780" y="767"/>
                  </a:lnTo>
                  <a:lnTo>
                    <a:pt x="786" y="761"/>
                  </a:lnTo>
                  <a:lnTo>
                    <a:pt x="792" y="753"/>
                  </a:lnTo>
                  <a:lnTo>
                    <a:pt x="798" y="745"/>
                  </a:lnTo>
                  <a:lnTo>
                    <a:pt x="804" y="734"/>
                  </a:lnTo>
                  <a:lnTo>
                    <a:pt x="810" y="719"/>
                  </a:lnTo>
                  <a:lnTo>
                    <a:pt x="816" y="704"/>
                  </a:lnTo>
                  <a:lnTo>
                    <a:pt x="822" y="692"/>
                  </a:lnTo>
                  <a:lnTo>
                    <a:pt x="828" y="680"/>
                  </a:lnTo>
                  <a:lnTo>
                    <a:pt x="834" y="668"/>
                  </a:lnTo>
                  <a:lnTo>
                    <a:pt x="840" y="656"/>
                  </a:lnTo>
                  <a:lnTo>
                    <a:pt x="846" y="644"/>
                  </a:lnTo>
                  <a:lnTo>
                    <a:pt x="852" y="630"/>
                  </a:lnTo>
                  <a:lnTo>
                    <a:pt x="858" y="617"/>
                  </a:lnTo>
                  <a:lnTo>
                    <a:pt x="864" y="603"/>
                  </a:lnTo>
                  <a:lnTo>
                    <a:pt x="870" y="588"/>
                  </a:lnTo>
                  <a:lnTo>
                    <a:pt x="876" y="573"/>
                  </a:lnTo>
                  <a:lnTo>
                    <a:pt x="882" y="557"/>
                  </a:lnTo>
                  <a:lnTo>
                    <a:pt x="888" y="540"/>
                  </a:lnTo>
                  <a:lnTo>
                    <a:pt x="894" y="522"/>
                  </a:lnTo>
                  <a:lnTo>
                    <a:pt x="900" y="503"/>
                  </a:lnTo>
                  <a:lnTo>
                    <a:pt x="906" y="483"/>
                  </a:lnTo>
                  <a:lnTo>
                    <a:pt x="912" y="464"/>
                  </a:lnTo>
                  <a:lnTo>
                    <a:pt x="918" y="445"/>
                  </a:lnTo>
                  <a:lnTo>
                    <a:pt x="924" y="425"/>
                  </a:lnTo>
                  <a:lnTo>
                    <a:pt x="930" y="405"/>
                  </a:lnTo>
                  <a:lnTo>
                    <a:pt x="936" y="386"/>
                  </a:lnTo>
                  <a:lnTo>
                    <a:pt x="942" y="367"/>
                  </a:lnTo>
                  <a:lnTo>
                    <a:pt x="948" y="350"/>
                  </a:lnTo>
                  <a:lnTo>
                    <a:pt x="954" y="333"/>
                  </a:lnTo>
                  <a:lnTo>
                    <a:pt x="960" y="316"/>
                  </a:lnTo>
                  <a:lnTo>
                    <a:pt x="966" y="300"/>
                  </a:lnTo>
                  <a:lnTo>
                    <a:pt x="972" y="285"/>
                  </a:lnTo>
                  <a:lnTo>
                    <a:pt x="978" y="270"/>
                  </a:lnTo>
                  <a:lnTo>
                    <a:pt x="984" y="255"/>
                  </a:lnTo>
                  <a:lnTo>
                    <a:pt x="990" y="239"/>
                  </a:lnTo>
                  <a:lnTo>
                    <a:pt x="996" y="220"/>
                  </a:lnTo>
                  <a:lnTo>
                    <a:pt x="1002" y="201"/>
                  </a:lnTo>
                  <a:lnTo>
                    <a:pt x="1008" y="180"/>
                  </a:lnTo>
                  <a:lnTo>
                    <a:pt x="1014" y="157"/>
                  </a:lnTo>
                  <a:lnTo>
                    <a:pt x="1020" y="133"/>
                  </a:lnTo>
                  <a:lnTo>
                    <a:pt x="1026" y="109"/>
                  </a:lnTo>
                  <a:lnTo>
                    <a:pt x="1032" y="85"/>
                  </a:lnTo>
                  <a:lnTo>
                    <a:pt x="1038" y="62"/>
                  </a:lnTo>
                  <a:lnTo>
                    <a:pt x="1044" y="42"/>
                  </a:lnTo>
                  <a:lnTo>
                    <a:pt x="1050" y="25"/>
                  </a:lnTo>
                  <a:lnTo>
                    <a:pt x="1056" y="12"/>
                  </a:lnTo>
                  <a:lnTo>
                    <a:pt x="1062" y="4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4"/>
                  </a:lnTo>
                  <a:lnTo>
                    <a:pt x="1086" y="12"/>
                  </a:lnTo>
                  <a:lnTo>
                    <a:pt x="1092" y="20"/>
                  </a:lnTo>
                  <a:lnTo>
                    <a:pt x="1098" y="30"/>
                  </a:lnTo>
                  <a:lnTo>
                    <a:pt x="1104" y="39"/>
                  </a:lnTo>
                  <a:lnTo>
                    <a:pt x="1110" y="47"/>
                  </a:lnTo>
                  <a:lnTo>
                    <a:pt x="1116" y="53"/>
                  </a:lnTo>
                  <a:lnTo>
                    <a:pt x="1122" y="55"/>
                  </a:lnTo>
                  <a:lnTo>
                    <a:pt x="1128" y="55"/>
                  </a:lnTo>
                  <a:lnTo>
                    <a:pt x="1134" y="51"/>
                  </a:lnTo>
                  <a:lnTo>
                    <a:pt x="1140" y="46"/>
                  </a:lnTo>
                  <a:lnTo>
                    <a:pt x="1146" y="38"/>
                  </a:lnTo>
                  <a:lnTo>
                    <a:pt x="1152" y="31"/>
                  </a:lnTo>
                  <a:lnTo>
                    <a:pt x="1158" y="25"/>
                  </a:lnTo>
                  <a:lnTo>
                    <a:pt x="1164" y="20"/>
                  </a:lnTo>
                  <a:lnTo>
                    <a:pt x="1170" y="19"/>
                  </a:lnTo>
                  <a:lnTo>
                    <a:pt x="1176" y="23"/>
                  </a:lnTo>
                  <a:lnTo>
                    <a:pt x="1182" y="32"/>
                  </a:lnTo>
                  <a:lnTo>
                    <a:pt x="1188" y="46"/>
                  </a:lnTo>
                  <a:lnTo>
                    <a:pt x="1194" y="66"/>
                  </a:lnTo>
                  <a:lnTo>
                    <a:pt x="1200" y="92"/>
                  </a:lnTo>
                  <a:lnTo>
                    <a:pt x="1206" y="122"/>
                  </a:lnTo>
                  <a:lnTo>
                    <a:pt x="1212" y="157"/>
                  </a:lnTo>
                  <a:lnTo>
                    <a:pt x="1218" y="195"/>
                  </a:lnTo>
                  <a:lnTo>
                    <a:pt x="1224" y="236"/>
                  </a:lnTo>
                  <a:lnTo>
                    <a:pt x="1230" y="279"/>
                  </a:lnTo>
                  <a:lnTo>
                    <a:pt x="1236" y="323"/>
                  </a:lnTo>
                  <a:lnTo>
                    <a:pt x="1242" y="365"/>
                  </a:lnTo>
                  <a:lnTo>
                    <a:pt x="1248" y="406"/>
                  </a:lnTo>
                  <a:lnTo>
                    <a:pt x="1254" y="446"/>
                  </a:lnTo>
                  <a:lnTo>
                    <a:pt x="1260" y="485"/>
                  </a:lnTo>
                  <a:lnTo>
                    <a:pt x="1266" y="522"/>
                  </a:lnTo>
                  <a:lnTo>
                    <a:pt x="1272" y="557"/>
                  </a:lnTo>
                  <a:lnTo>
                    <a:pt x="1278" y="589"/>
                  </a:lnTo>
                  <a:lnTo>
                    <a:pt x="1284" y="619"/>
                  </a:lnTo>
                  <a:lnTo>
                    <a:pt x="1290" y="646"/>
                  </a:lnTo>
                  <a:lnTo>
                    <a:pt x="1296" y="672"/>
                  </a:lnTo>
                  <a:lnTo>
                    <a:pt x="1302" y="695"/>
                  </a:lnTo>
                  <a:lnTo>
                    <a:pt x="1308" y="715"/>
                  </a:lnTo>
                  <a:lnTo>
                    <a:pt x="1314" y="734"/>
                  </a:lnTo>
                  <a:lnTo>
                    <a:pt x="1320" y="751"/>
                  </a:lnTo>
                  <a:lnTo>
                    <a:pt x="1326" y="767"/>
                  </a:lnTo>
                  <a:lnTo>
                    <a:pt x="1332" y="780"/>
                  </a:lnTo>
                  <a:lnTo>
                    <a:pt x="1338" y="792"/>
                  </a:lnTo>
                  <a:lnTo>
                    <a:pt x="1344" y="804"/>
                  </a:lnTo>
                  <a:lnTo>
                    <a:pt x="1350" y="813"/>
                  </a:lnTo>
                  <a:lnTo>
                    <a:pt x="1356" y="822"/>
                  </a:lnTo>
                  <a:lnTo>
                    <a:pt x="1362" y="830"/>
                  </a:lnTo>
                  <a:lnTo>
                    <a:pt x="1368" y="837"/>
                  </a:lnTo>
                  <a:lnTo>
                    <a:pt x="1374" y="843"/>
                  </a:lnTo>
                  <a:lnTo>
                    <a:pt x="1380" y="848"/>
                  </a:lnTo>
                  <a:lnTo>
                    <a:pt x="1386" y="853"/>
                  </a:lnTo>
                  <a:lnTo>
                    <a:pt x="1392" y="857"/>
                  </a:lnTo>
                  <a:lnTo>
                    <a:pt x="1398" y="861"/>
                  </a:lnTo>
                  <a:lnTo>
                    <a:pt x="1404" y="864"/>
                  </a:lnTo>
                  <a:lnTo>
                    <a:pt x="1410" y="867"/>
                  </a:lnTo>
                  <a:lnTo>
                    <a:pt x="1416" y="869"/>
                  </a:lnTo>
                  <a:lnTo>
                    <a:pt x="1422" y="871"/>
                  </a:lnTo>
                  <a:lnTo>
                    <a:pt x="1428" y="873"/>
                  </a:lnTo>
                  <a:lnTo>
                    <a:pt x="1434" y="875"/>
                  </a:lnTo>
                  <a:lnTo>
                    <a:pt x="1440" y="876"/>
                  </a:lnTo>
                  <a:lnTo>
                    <a:pt x="1446" y="878"/>
                  </a:lnTo>
                  <a:lnTo>
                    <a:pt x="1452" y="879"/>
                  </a:lnTo>
                  <a:lnTo>
                    <a:pt x="1458" y="880"/>
                  </a:lnTo>
                  <a:lnTo>
                    <a:pt x="1464" y="881"/>
                  </a:lnTo>
                  <a:lnTo>
                    <a:pt x="1470" y="882"/>
                  </a:lnTo>
                  <a:lnTo>
                    <a:pt x="1476" y="883"/>
                  </a:lnTo>
                  <a:lnTo>
                    <a:pt x="1482" y="884"/>
                  </a:lnTo>
                  <a:lnTo>
                    <a:pt x="1488" y="884"/>
                  </a:lnTo>
                  <a:lnTo>
                    <a:pt x="1494" y="885"/>
                  </a:lnTo>
                  <a:lnTo>
                    <a:pt x="1500" y="886"/>
                  </a:lnTo>
                  <a:lnTo>
                    <a:pt x="1506" y="887"/>
                  </a:lnTo>
                  <a:lnTo>
                    <a:pt x="1512" y="887"/>
                  </a:lnTo>
                  <a:lnTo>
                    <a:pt x="1518" y="888"/>
                  </a:lnTo>
                  <a:lnTo>
                    <a:pt x="1524" y="888"/>
                  </a:lnTo>
                  <a:lnTo>
                    <a:pt x="1530" y="889"/>
                  </a:lnTo>
                  <a:lnTo>
                    <a:pt x="1536" y="890"/>
                  </a:lnTo>
                  <a:lnTo>
                    <a:pt x="1542" y="890"/>
                  </a:lnTo>
                  <a:lnTo>
                    <a:pt x="1548" y="890"/>
                  </a:lnTo>
                  <a:lnTo>
                    <a:pt x="1554" y="891"/>
                  </a:lnTo>
                  <a:lnTo>
                    <a:pt x="1560" y="891"/>
                  </a:lnTo>
                  <a:lnTo>
                    <a:pt x="1566" y="891"/>
                  </a:lnTo>
                  <a:lnTo>
                    <a:pt x="1572" y="892"/>
                  </a:lnTo>
                  <a:lnTo>
                    <a:pt x="1578" y="892"/>
                  </a:lnTo>
                  <a:lnTo>
                    <a:pt x="1584" y="892"/>
                  </a:lnTo>
                  <a:lnTo>
                    <a:pt x="1590" y="892"/>
                  </a:lnTo>
                  <a:lnTo>
                    <a:pt x="1596" y="893"/>
                  </a:lnTo>
                  <a:lnTo>
                    <a:pt x="1602" y="893"/>
                  </a:lnTo>
                  <a:lnTo>
                    <a:pt x="1608" y="893"/>
                  </a:lnTo>
                  <a:lnTo>
                    <a:pt x="1614" y="893"/>
                  </a:lnTo>
                  <a:lnTo>
                    <a:pt x="1620" y="893"/>
                  </a:lnTo>
                  <a:lnTo>
                    <a:pt x="1626" y="893"/>
                  </a:lnTo>
                  <a:lnTo>
                    <a:pt x="1632" y="893"/>
                  </a:lnTo>
                  <a:lnTo>
                    <a:pt x="1638" y="893"/>
                  </a:lnTo>
                  <a:lnTo>
                    <a:pt x="1644" y="894"/>
                  </a:lnTo>
                  <a:lnTo>
                    <a:pt x="1650" y="894"/>
                  </a:lnTo>
                  <a:lnTo>
                    <a:pt x="1656" y="894"/>
                  </a:lnTo>
                  <a:lnTo>
                    <a:pt x="1662" y="894"/>
                  </a:lnTo>
                  <a:lnTo>
                    <a:pt x="1668" y="894"/>
                  </a:lnTo>
                  <a:lnTo>
                    <a:pt x="1674" y="894"/>
                  </a:lnTo>
                  <a:lnTo>
                    <a:pt x="1680" y="894"/>
                  </a:lnTo>
                  <a:lnTo>
                    <a:pt x="1686" y="894"/>
                  </a:lnTo>
                  <a:lnTo>
                    <a:pt x="1692" y="894"/>
                  </a:lnTo>
                  <a:lnTo>
                    <a:pt x="1698" y="894"/>
                  </a:lnTo>
                  <a:lnTo>
                    <a:pt x="1704" y="894"/>
                  </a:lnTo>
                  <a:lnTo>
                    <a:pt x="1710" y="894"/>
                  </a:lnTo>
                  <a:lnTo>
                    <a:pt x="1716" y="894"/>
                  </a:lnTo>
                  <a:lnTo>
                    <a:pt x="1722" y="894"/>
                  </a:lnTo>
                  <a:lnTo>
                    <a:pt x="1728" y="894"/>
                  </a:lnTo>
                  <a:lnTo>
                    <a:pt x="1734" y="894"/>
                  </a:lnTo>
                  <a:lnTo>
                    <a:pt x="1740" y="894"/>
                  </a:lnTo>
                  <a:lnTo>
                    <a:pt x="1746" y="894"/>
                  </a:lnTo>
                  <a:lnTo>
                    <a:pt x="1752" y="894"/>
                  </a:lnTo>
                  <a:lnTo>
                    <a:pt x="1758" y="894"/>
                  </a:lnTo>
                  <a:lnTo>
                    <a:pt x="1764" y="894"/>
                  </a:lnTo>
                  <a:lnTo>
                    <a:pt x="1770" y="894"/>
                  </a:lnTo>
                  <a:lnTo>
                    <a:pt x="1776" y="895"/>
                  </a:lnTo>
                  <a:lnTo>
                    <a:pt x="1782" y="895"/>
                  </a:lnTo>
                  <a:lnTo>
                    <a:pt x="1788" y="895"/>
                  </a:lnTo>
                  <a:lnTo>
                    <a:pt x="1794" y="895"/>
                  </a:lnTo>
                  <a:lnTo>
                    <a:pt x="1800" y="895"/>
                  </a:lnTo>
                  <a:lnTo>
                    <a:pt x="1806" y="895"/>
                  </a:lnTo>
                  <a:lnTo>
                    <a:pt x="1812" y="895"/>
                  </a:lnTo>
                  <a:lnTo>
                    <a:pt x="1818" y="895"/>
                  </a:lnTo>
                  <a:lnTo>
                    <a:pt x="1824" y="895"/>
                  </a:lnTo>
                  <a:lnTo>
                    <a:pt x="1830" y="895"/>
                  </a:lnTo>
                  <a:lnTo>
                    <a:pt x="1836" y="895"/>
                  </a:lnTo>
                  <a:lnTo>
                    <a:pt x="1842" y="895"/>
                  </a:lnTo>
                  <a:lnTo>
                    <a:pt x="1848" y="895"/>
                  </a:lnTo>
                  <a:lnTo>
                    <a:pt x="1854" y="895"/>
                  </a:lnTo>
                  <a:lnTo>
                    <a:pt x="1860" y="895"/>
                  </a:lnTo>
                  <a:lnTo>
                    <a:pt x="1866" y="895"/>
                  </a:lnTo>
                  <a:lnTo>
                    <a:pt x="1872" y="895"/>
                  </a:lnTo>
                  <a:lnTo>
                    <a:pt x="1878" y="895"/>
                  </a:lnTo>
                  <a:lnTo>
                    <a:pt x="1884" y="895"/>
                  </a:lnTo>
                  <a:lnTo>
                    <a:pt x="1890" y="895"/>
                  </a:lnTo>
                  <a:lnTo>
                    <a:pt x="1896" y="895"/>
                  </a:lnTo>
                  <a:lnTo>
                    <a:pt x="1902" y="895"/>
                  </a:lnTo>
                  <a:lnTo>
                    <a:pt x="1908" y="895"/>
                  </a:lnTo>
                  <a:lnTo>
                    <a:pt x="1914" y="895"/>
                  </a:lnTo>
                  <a:lnTo>
                    <a:pt x="1920" y="895"/>
                  </a:lnTo>
                  <a:lnTo>
                    <a:pt x="1926" y="895"/>
                  </a:lnTo>
                  <a:lnTo>
                    <a:pt x="1932" y="895"/>
                  </a:lnTo>
                  <a:lnTo>
                    <a:pt x="1938" y="895"/>
                  </a:lnTo>
                  <a:lnTo>
                    <a:pt x="1944" y="895"/>
                  </a:lnTo>
                  <a:lnTo>
                    <a:pt x="1950" y="895"/>
                  </a:lnTo>
                  <a:lnTo>
                    <a:pt x="1956" y="895"/>
                  </a:lnTo>
                  <a:lnTo>
                    <a:pt x="1962" y="895"/>
                  </a:lnTo>
                  <a:lnTo>
                    <a:pt x="1968" y="895"/>
                  </a:lnTo>
                  <a:lnTo>
                    <a:pt x="1974" y="895"/>
                  </a:lnTo>
                  <a:lnTo>
                    <a:pt x="1980" y="895"/>
                  </a:lnTo>
                  <a:lnTo>
                    <a:pt x="1986" y="895"/>
                  </a:lnTo>
                  <a:lnTo>
                    <a:pt x="1992" y="895"/>
                  </a:lnTo>
                  <a:lnTo>
                    <a:pt x="1998" y="895"/>
                  </a:lnTo>
                  <a:lnTo>
                    <a:pt x="2004" y="895"/>
                  </a:lnTo>
                  <a:lnTo>
                    <a:pt x="2010" y="895"/>
                  </a:lnTo>
                  <a:lnTo>
                    <a:pt x="2016" y="895"/>
                  </a:lnTo>
                  <a:lnTo>
                    <a:pt x="2022" y="895"/>
                  </a:lnTo>
                  <a:lnTo>
                    <a:pt x="2028" y="895"/>
                  </a:lnTo>
                  <a:lnTo>
                    <a:pt x="2034" y="895"/>
                  </a:lnTo>
                  <a:lnTo>
                    <a:pt x="2040" y="895"/>
                  </a:lnTo>
                  <a:lnTo>
                    <a:pt x="2046" y="895"/>
                  </a:lnTo>
                  <a:lnTo>
                    <a:pt x="2052" y="895"/>
                  </a:lnTo>
                  <a:lnTo>
                    <a:pt x="2058" y="895"/>
                  </a:lnTo>
                  <a:lnTo>
                    <a:pt x="2064" y="895"/>
                  </a:lnTo>
                  <a:lnTo>
                    <a:pt x="2070" y="895"/>
                  </a:lnTo>
                  <a:lnTo>
                    <a:pt x="2076" y="895"/>
                  </a:lnTo>
                  <a:lnTo>
                    <a:pt x="2082" y="895"/>
                  </a:lnTo>
                  <a:lnTo>
                    <a:pt x="2088" y="895"/>
                  </a:lnTo>
                  <a:lnTo>
                    <a:pt x="2094" y="895"/>
                  </a:lnTo>
                  <a:lnTo>
                    <a:pt x="2100" y="895"/>
                  </a:lnTo>
                  <a:lnTo>
                    <a:pt x="2106" y="895"/>
                  </a:lnTo>
                  <a:lnTo>
                    <a:pt x="2112" y="895"/>
                  </a:lnTo>
                  <a:lnTo>
                    <a:pt x="2118" y="895"/>
                  </a:lnTo>
                  <a:lnTo>
                    <a:pt x="2124" y="895"/>
                  </a:lnTo>
                  <a:lnTo>
                    <a:pt x="2130" y="895"/>
                  </a:lnTo>
                  <a:lnTo>
                    <a:pt x="2136" y="895"/>
                  </a:lnTo>
                  <a:lnTo>
                    <a:pt x="2142" y="895"/>
                  </a:lnTo>
                  <a:lnTo>
                    <a:pt x="2148" y="895"/>
                  </a:lnTo>
                  <a:lnTo>
                    <a:pt x="2154" y="895"/>
                  </a:lnTo>
                  <a:lnTo>
                    <a:pt x="2160" y="895"/>
                  </a:lnTo>
                  <a:lnTo>
                    <a:pt x="2166" y="895"/>
                  </a:lnTo>
                  <a:lnTo>
                    <a:pt x="2172" y="895"/>
                  </a:lnTo>
                  <a:lnTo>
                    <a:pt x="2178" y="895"/>
                  </a:lnTo>
                  <a:lnTo>
                    <a:pt x="2184" y="895"/>
                  </a:lnTo>
                  <a:lnTo>
                    <a:pt x="2190" y="895"/>
                  </a:lnTo>
                  <a:lnTo>
                    <a:pt x="2196" y="895"/>
                  </a:lnTo>
                  <a:lnTo>
                    <a:pt x="2202" y="895"/>
                  </a:lnTo>
                  <a:lnTo>
                    <a:pt x="2208" y="895"/>
                  </a:lnTo>
                  <a:lnTo>
                    <a:pt x="2214" y="895"/>
                  </a:lnTo>
                  <a:lnTo>
                    <a:pt x="2220" y="895"/>
                  </a:lnTo>
                  <a:lnTo>
                    <a:pt x="2226" y="895"/>
                  </a:lnTo>
                  <a:lnTo>
                    <a:pt x="2232" y="895"/>
                  </a:lnTo>
                  <a:lnTo>
                    <a:pt x="2238" y="895"/>
                  </a:lnTo>
                  <a:lnTo>
                    <a:pt x="2244" y="895"/>
                  </a:lnTo>
                  <a:lnTo>
                    <a:pt x="2250" y="895"/>
                  </a:lnTo>
                  <a:lnTo>
                    <a:pt x="2256" y="895"/>
                  </a:lnTo>
                  <a:lnTo>
                    <a:pt x="2262" y="895"/>
                  </a:lnTo>
                  <a:lnTo>
                    <a:pt x="2268" y="895"/>
                  </a:lnTo>
                  <a:lnTo>
                    <a:pt x="2274" y="895"/>
                  </a:lnTo>
                  <a:lnTo>
                    <a:pt x="2280" y="895"/>
                  </a:lnTo>
                  <a:lnTo>
                    <a:pt x="2286" y="895"/>
                  </a:lnTo>
                  <a:lnTo>
                    <a:pt x="2292" y="895"/>
                  </a:lnTo>
                  <a:lnTo>
                    <a:pt x="2298" y="895"/>
                  </a:lnTo>
                  <a:lnTo>
                    <a:pt x="2304" y="895"/>
                  </a:lnTo>
                  <a:lnTo>
                    <a:pt x="2310" y="895"/>
                  </a:lnTo>
                  <a:lnTo>
                    <a:pt x="2316" y="895"/>
                  </a:lnTo>
                  <a:lnTo>
                    <a:pt x="2322" y="895"/>
                  </a:lnTo>
                  <a:lnTo>
                    <a:pt x="2328" y="895"/>
                  </a:lnTo>
                  <a:lnTo>
                    <a:pt x="2334" y="895"/>
                  </a:lnTo>
                  <a:lnTo>
                    <a:pt x="2340" y="895"/>
                  </a:lnTo>
                  <a:lnTo>
                    <a:pt x="2346" y="895"/>
                  </a:lnTo>
                  <a:lnTo>
                    <a:pt x="2352" y="895"/>
                  </a:lnTo>
                  <a:lnTo>
                    <a:pt x="2358" y="894"/>
                  </a:lnTo>
                  <a:lnTo>
                    <a:pt x="2364" y="895"/>
                  </a:lnTo>
                  <a:lnTo>
                    <a:pt x="2370" y="895"/>
                  </a:lnTo>
                  <a:lnTo>
                    <a:pt x="2376" y="895"/>
                  </a:lnTo>
                  <a:lnTo>
                    <a:pt x="2382" y="895"/>
                  </a:lnTo>
                  <a:lnTo>
                    <a:pt x="2388" y="894"/>
                  </a:lnTo>
                  <a:lnTo>
                    <a:pt x="2394" y="895"/>
                  </a:lnTo>
                  <a:lnTo>
                    <a:pt x="2400" y="895"/>
                  </a:lnTo>
                  <a:lnTo>
                    <a:pt x="2406" y="895"/>
                  </a:lnTo>
                  <a:lnTo>
                    <a:pt x="2412" y="894"/>
                  </a:lnTo>
                  <a:lnTo>
                    <a:pt x="2418" y="894"/>
                  </a:lnTo>
                  <a:lnTo>
                    <a:pt x="2424" y="895"/>
                  </a:lnTo>
                  <a:lnTo>
                    <a:pt x="2430" y="894"/>
                  </a:lnTo>
                  <a:lnTo>
                    <a:pt x="2436" y="894"/>
                  </a:lnTo>
                  <a:lnTo>
                    <a:pt x="2442" y="894"/>
                  </a:lnTo>
                  <a:lnTo>
                    <a:pt x="2448" y="894"/>
                  </a:lnTo>
                  <a:lnTo>
                    <a:pt x="2454" y="894"/>
                  </a:lnTo>
                  <a:lnTo>
                    <a:pt x="2460" y="894"/>
                  </a:lnTo>
                  <a:lnTo>
                    <a:pt x="2466" y="894"/>
                  </a:lnTo>
                  <a:lnTo>
                    <a:pt x="2472" y="894"/>
                  </a:lnTo>
                  <a:lnTo>
                    <a:pt x="2478" y="894"/>
                  </a:lnTo>
                  <a:lnTo>
                    <a:pt x="2484" y="894"/>
                  </a:lnTo>
                  <a:lnTo>
                    <a:pt x="2490" y="894"/>
                  </a:lnTo>
                  <a:lnTo>
                    <a:pt x="2496" y="894"/>
                  </a:lnTo>
                  <a:lnTo>
                    <a:pt x="2502" y="894"/>
                  </a:lnTo>
                  <a:lnTo>
                    <a:pt x="2508" y="894"/>
                  </a:lnTo>
                  <a:lnTo>
                    <a:pt x="2514" y="894"/>
                  </a:lnTo>
                  <a:lnTo>
                    <a:pt x="2520" y="894"/>
                  </a:lnTo>
                  <a:lnTo>
                    <a:pt x="2526" y="894"/>
                  </a:lnTo>
                  <a:lnTo>
                    <a:pt x="2532" y="894"/>
                  </a:lnTo>
                  <a:lnTo>
                    <a:pt x="2538" y="894"/>
                  </a:lnTo>
                  <a:lnTo>
                    <a:pt x="2544" y="894"/>
                  </a:lnTo>
                  <a:lnTo>
                    <a:pt x="2550" y="894"/>
                  </a:lnTo>
                  <a:lnTo>
                    <a:pt x="2556" y="894"/>
                  </a:lnTo>
                  <a:lnTo>
                    <a:pt x="2562" y="894"/>
                  </a:lnTo>
                  <a:lnTo>
                    <a:pt x="2568" y="894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Rectangle 341">
              <a:extLst>
                <a:ext uri="{FF2B5EF4-FFF2-40B4-BE49-F238E27FC236}">
                  <a16:creationId xmlns:a16="http://schemas.microsoft.com/office/drawing/2014/main" id="{1DF03BFD-C62F-4BA5-8AAB-41D514AC5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309" y="747490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443.90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Rectangle 342">
              <a:extLst>
                <a:ext uri="{FF2B5EF4-FFF2-40B4-BE49-F238E27FC236}">
                  <a16:creationId xmlns:a16="http://schemas.microsoft.com/office/drawing/2014/main" id="{656DF09C-49D4-042C-5903-C1F4726F4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107" y="745207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467.01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Rectangle 343">
              <a:extLst>
                <a:ext uri="{FF2B5EF4-FFF2-40B4-BE49-F238E27FC236}">
                  <a16:creationId xmlns:a16="http://schemas.microsoft.com/office/drawing/2014/main" id="{0B5DFEE0-C4E2-1DC8-3CDF-5B0B1B8E7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320" y="1651859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265.41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344">
              <a:extLst>
                <a:ext uri="{FF2B5EF4-FFF2-40B4-BE49-F238E27FC236}">
                  <a16:creationId xmlns:a16="http://schemas.microsoft.com/office/drawing/2014/main" id="{4D6923D8-CA5C-5A75-E67C-B2EF0BC43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972" y="742488"/>
              <a:ext cx="3626293" cy="1290719"/>
            </a:xfrm>
            <a:custGeom>
              <a:avLst/>
              <a:gdLst>
                <a:gd name="T0" fmla="*/ 36 w 2568"/>
                <a:gd name="T1" fmla="*/ 864 h 895"/>
                <a:gd name="T2" fmla="*/ 78 w 2568"/>
                <a:gd name="T3" fmla="*/ 856 h 895"/>
                <a:gd name="T4" fmla="*/ 120 w 2568"/>
                <a:gd name="T5" fmla="*/ 854 h 895"/>
                <a:gd name="T6" fmla="*/ 162 w 2568"/>
                <a:gd name="T7" fmla="*/ 850 h 895"/>
                <a:gd name="T8" fmla="*/ 204 w 2568"/>
                <a:gd name="T9" fmla="*/ 849 h 895"/>
                <a:gd name="T10" fmla="*/ 246 w 2568"/>
                <a:gd name="T11" fmla="*/ 831 h 895"/>
                <a:gd name="T12" fmla="*/ 288 w 2568"/>
                <a:gd name="T13" fmla="*/ 788 h 895"/>
                <a:gd name="T14" fmla="*/ 330 w 2568"/>
                <a:gd name="T15" fmla="*/ 766 h 895"/>
                <a:gd name="T16" fmla="*/ 372 w 2568"/>
                <a:gd name="T17" fmla="*/ 843 h 895"/>
                <a:gd name="T18" fmla="*/ 414 w 2568"/>
                <a:gd name="T19" fmla="*/ 863 h 895"/>
                <a:gd name="T20" fmla="*/ 456 w 2568"/>
                <a:gd name="T21" fmla="*/ 863 h 895"/>
                <a:gd name="T22" fmla="*/ 498 w 2568"/>
                <a:gd name="T23" fmla="*/ 858 h 895"/>
                <a:gd name="T24" fmla="*/ 540 w 2568"/>
                <a:gd name="T25" fmla="*/ 845 h 895"/>
                <a:gd name="T26" fmla="*/ 582 w 2568"/>
                <a:gd name="T27" fmla="*/ 835 h 895"/>
                <a:gd name="T28" fmla="*/ 624 w 2568"/>
                <a:gd name="T29" fmla="*/ 834 h 895"/>
                <a:gd name="T30" fmla="*/ 666 w 2568"/>
                <a:gd name="T31" fmla="*/ 836 h 895"/>
                <a:gd name="T32" fmla="*/ 708 w 2568"/>
                <a:gd name="T33" fmla="*/ 825 h 895"/>
                <a:gd name="T34" fmla="*/ 750 w 2568"/>
                <a:gd name="T35" fmla="*/ 796 h 895"/>
                <a:gd name="T36" fmla="*/ 792 w 2568"/>
                <a:gd name="T37" fmla="*/ 755 h 895"/>
                <a:gd name="T38" fmla="*/ 834 w 2568"/>
                <a:gd name="T39" fmla="*/ 669 h 895"/>
                <a:gd name="T40" fmla="*/ 876 w 2568"/>
                <a:gd name="T41" fmla="*/ 573 h 895"/>
                <a:gd name="T42" fmla="*/ 918 w 2568"/>
                <a:gd name="T43" fmla="*/ 445 h 895"/>
                <a:gd name="T44" fmla="*/ 960 w 2568"/>
                <a:gd name="T45" fmla="*/ 316 h 895"/>
                <a:gd name="T46" fmla="*/ 1002 w 2568"/>
                <a:gd name="T47" fmla="*/ 200 h 895"/>
                <a:gd name="T48" fmla="*/ 1044 w 2568"/>
                <a:gd name="T49" fmla="*/ 42 h 895"/>
                <a:gd name="T50" fmla="*/ 1086 w 2568"/>
                <a:gd name="T51" fmla="*/ 11 h 895"/>
                <a:gd name="T52" fmla="*/ 1128 w 2568"/>
                <a:gd name="T53" fmla="*/ 56 h 895"/>
                <a:gd name="T54" fmla="*/ 1170 w 2568"/>
                <a:gd name="T55" fmla="*/ 21 h 895"/>
                <a:gd name="T56" fmla="*/ 1212 w 2568"/>
                <a:gd name="T57" fmla="*/ 158 h 895"/>
                <a:gd name="T58" fmla="*/ 1254 w 2568"/>
                <a:gd name="T59" fmla="*/ 445 h 895"/>
                <a:gd name="T60" fmla="*/ 1296 w 2568"/>
                <a:gd name="T61" fmla="*/ 671 h 895"/>
                <a:gd name="T62" fmla="*/ 1338 w 2568"/>
                <a:gd name="T63" fmla="*/ 792 h 895"/>
                <a:gd name="T64" fmla="*/ 1380 w 2568"/>
                <a:gd name="T65" fmla="*/ 848 h 895"/>
                <a:gd name="T66" fmla="*/ 1422 w 2568"/>
                <a:gd name="T67" fmla="*/ 871 h 895"/>
                <a:gd name="T68" fmla="*/ 1464 w 2568"/>
                <a:gd name="T69" fmla="*/ 881 h 895"/>
                <a:gd name="T70" fmla="*/ 1506 w 2568"/>
                <a:gd name="T71" fmla="*/ 887 h 895"/>
                <a:gd name="T72" fmla="*/ 1548 w 2568"/>
                <a:gd name="T73" fmla="*/ 890 h 895"/>
                <a:gd name="T74" fmla="*/ 1590 w 2568"/>
                <a:gd name="T75" fmla="*/ 892 h 895"/>
                <a:gd name="T76" fmla="*/ 1632 w 2568"/>
                <a:gd name="T77" fmla="*/ 893 h 895"/>
                <a:gd name="T78" fmla="*/ 1674 w 2568"/>
                <a:gd name="T79" fmla="*/ 894 h 895"/>
                <a:gd name="T80" fmla="*/ 1716 w 2568"/>
                <a:gd name="T81" fmla="*/ 894 h 895"/>
                <a:gd name="T82" fmla="*/ 1758 w 2568"/>
                <a:gd name="T83" fmla="*/ 894 h 895"/>
                <a:gd name="T84" fmla="*/ 1800 w 2568"/>
                <a:gd name="T85" fmla="*/ 895 h 895"/>
                <a:gd name="T86" fmla="*/ 1842 w 2568"/>
                <a:gd name="T87" fmla="*/ 894 h 895"/>
                <a:gd name="T88" fmla="*/ 1884 w 2568"/>
                <a:gd name="T89" fmla="*/ 895 h 895"/>
                <a:gd name="T90" fmla="*/ 1926 w 2568"/>
                <a:gd name="T91" fmla="*/ 894 h 895"/>
                <a:gd name="T92" fmla="*/ 1968 w 2568"/>
                <a:gd name="T93" fmla="*/ 895 h 895"/>
                <a:gd name="T94" fmla="*/ 2010 w 2568"/>
                <a:gd name="T95" fmla="*/ 894 h 895"/>
                <a:gd name="T96" fmla="*/ 2052 w 2568"/>
                <a:gd name="T97" fmla="*/ 895 h 895"/>
                <a:gd name="T98" fmla="*/ 2094 w 2568"/>
                <a:gd name="T99" fmla="*/ 894 h 895"/>
                <a:gd name="T100" fmla="*/ 2136 w 2568"/>
                <a:gd name="T101" fmla="*/ 895 h 895"/>
                <a:gd name="T102" fmla="*/ 2178 w 2568"/>
                <a:gd name="T103" fmla="*/ 895 h 895"/>
                <a:gd name="T104" fmla="*/ 2220 w 2568"/>
                <a:gd name="T105" fmla="*/ 895 h 895"/>
                <a:gd name="T106" fmla="*/ 2262 w 2568"/>
                <a:gd name="T107" fmla="*/ 895 h 895"/>
                <a:gd name="T108" fmla="*/ 2304 w 2568"/>
                <a:gd name="T109" fmla="*/ 895 h 895"/>
                <a:gd name="T110" fmla="*/ 2346 w 2568"/>
                <a:gd name="T111" fmla="*/ 894 h 895"/>
                <a:gd name="T112" fmla="*/ 2388 w 2568"/>
                <a:gd name="T113" fmla="*/ 895 h 895"/>
                <a:gd name="T114" fmla="*/ 2430 w 2568"/>
                <a:gd name="T115" fmla="*/ 894 h 895"/>
                <a:gd name="T116" fmla="*/ 2472 w 2568"/>
                <a:gd name="T117" fmla="*/ 894 h 895"/>
                <a:gd name="T118" fmla="*/ 2514 w 2568"/>
                <a:gd name="T119" fmla="*/ 894 h 895"/>
                <a:gd name="T120" fmla="*/ 2556 w 2568"/>
                <a:gd name="T121" fmla="*/ 89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68" h="895">
                  <a:moveTo>
                    <a:pt x="0" y="860"/>
                  </a:moveTo>
                  <a:lnTo>
                    <a:pt x="6" y="854"/>
                  </a:lnTo>
                  <a:lnTo>
                    <a:pt x="12" y="865"/>
                  </a:lnTo>
                  <a:lnTo>
                    <a:pt x="18" y="863"/>
                  </a:lnTo>
                  <a:lnTo>
                    <a:pt x="24" y="866"/>
                  </a:lnTo>
                  <a:lnTo>
                    <a:pt x="30" y="865"/>
                  </a:lnTo>
                  <a:lnTo>
                    <a:pt x="36" y="864"/>
                  </a:lnTo>
                  <a:lnTo>
                    <a:pt x="42" y="863"/>
                  </a:lnTo>
                  <a:lnTo>
                    <a:pt x="48" y="864"/>
                  </a:lnTo>
                  <a:lnTo>
                    <a:pt x="54" y="861"/>
                  </a:lnTo>
                  <a:lnTo>
                    <a:pt x="60" y="860"/>
                  </a:lnTo>
                  <a:lnTo>
                    <a:pt x="66" y="849"/>
                  </a:lnTo>
                  <a:lnTo>
                    <a:pt x="72" y="858"/>
                  </a:lnTo>
                  <a:lnTo>
                    <a:pt x="78" y="856"/>
                  </a:lnTo>
                  <a:lnTo>
                    <a:pt x="84" y="864"/>
                  </a:lnTo>
                  <a:lnTo>
                    <a:pt x="90" y="857"/>
                  </a:lnTo>
                  <a:lnTo>
                    <a:pt x="96" y="857"/>
                  </a:lnTo>
                  <a:lnTo>
                    <a:pt x="102" y="852"/>
                  </a:lnTo>
                  <a:lnTo>
                    <a:pt x="108" y="843"/>
                  </a:lnTo>
                  <a:lnTo>
                    <a:pt x="114" y="863"/>
                  </a:lnTo>
                  <a:lnTo>
                    <a:pt x="120" y="854"/>
                  </a:lnTo>
                  <a:lnTo>
                    <a:pt x="126" y="857"/>
                  </a:lnTo>
                  <a:lnTo>
                    <a:pt x="132" y="850"/>
                  </a:lnTo>
                  <a:lnTo>
                    <a:pt x="138" y="853"/>
                  </a:lnTo>
                  <a:lnTo>
                    <a:pt x="144" y="852"/>
                  </a:lnTo>
                  <a:lnTo>
                    <a:pt x="150" y="852"/>
                  </a:lnTo>
                  <a:lnTo>
                    <a:pt x="156" y="851"/>
                  </a:lnTo>
                  <a:lnTo>
                    <a:pt x="162" y="850"/>
                  </a:lnTo>
                  <a:lnTo>
                    <a:pt x="168" y="850"/>
                  </a:lnTo>
                  <a:lnTo>
                    <a:pt x="174" y="854"/>
                  </a:lnTo>
                  <a:lnTo>
                    <a:pt x="180" y="851"/>
                  </a:lnTo>
                  <a:lnTo>
                    <a:pt x="186" y="852"/>
                  </a:lnTo>
                  <a:lnTo>
                    <a:pt x="192" y="852"/>
                  </a:lnTo>
                  <a:lnTo>
                    <a:pt x="198" y="851"/>
                  </a:lnTo>
                  <a:lnTo>
                    <a:pt x="204" y="849"/>
                  </a:lnTo>
                  <a:lnTo>
                    <a:pt x="210" y="848"/>
                  </a:lnTo>
                  <a:lnTo>
                    <a:pt x="216" y="846"/>
                  </a:lnTo>
                  <a:lnTo>
                    <a:pt x="222" y="844"/>
                  </a:lnTo>
                  <a:lnTo>
                    <a:pt x="228" y="841"/>
                  </a:lnTo>
                  <a:lnTo>
                    <a:pt x="234" y="838"/>
                  </a:lnTo>
                  <a:lnTo>
                    <a:pt x="240" y="834"/>
                  </a:lnTo>
                  <a:lnTo>
                    <a:pt x="246" y="831"/>
                  </a:lnTo>
                  <a:lnTo>
                    <a:pt x="252" y="825"/>
                  </a:lnTo>
                  <a:lnTo>
                    <a:pt x="258" y="821"/>
                  </a:lnTo>
                  <a:lnTo>
                    <a:pt x="264" y="814"/>
                  </a:lnTo>
                  <a:lnTo>
                    <a:pt x="270" y="807"/>
                  </a:lnTo>
                  <a:lnTo>
                    <a:pt x="276" y="801"/>
                  </a:lnTo>
                  <a:lnTo>
                    <a:pt x="282" y="794"/>
                  </a:lnTo>
                  <a:lnTo>
                    <a:pt x="288" y="788"/>
                  </a:lnTo>
                  <a:lnTo>
                    <a:pt x="294" y="779"/>
                  </a:lnTo>
                  <a:lnTo>
                    <a:pt x="300" y="771"/>
                  </a:lnTo>
                  <a:lnTo>
                    <a:pt x="306" y="763"/>
                  </a:lnTo>
                  <a:lnTo>
                    <a:pt x="312" y="757"/>
                  </a:lnTo>
                  <a:lnTo>
                    <a:pt x="318" y="755"/>
                  </a:lnTo>
                  <a:lnTo>
                    <a:pt x="324" y="758"/>
                  </a:lnTo>
                  <a:lnTo>
                    <a:pt x="330" y="766"/>
                  </a:lnTo>
                  <a:lnTo>
                    <a:pt x="336" y="777"/>
                  </a:lnTo>
                  <a:lnTo>
                    <a:pt x="342" y="791"/>
                  </a:lnTo>
                  <a:lnTo>
                    <a:pt x="348" y="803"/>
                  </a:lnTo>
                  <a:lnTo>
                    <a:pt x="354" y="817"/>
                  </a:lnTo>
                  <a:lnTo>
                    <a:pt x="360" y="828"/>
                  </a:lnTo>
                  <a:lnTo>
                    <a:pt x="366" y="836"/>
                  </a:lnTo>
                  <a:lnTo>
                    <a:pt x="372" y="843"/>
                  </a:lnTo>
                  <a:lnTo>
                    <a:pt x="378" y="849"/>
                  </a:lnTo>
                  <a:lnTo>
                    <a:pt x="384" y="854"/>
                  </a:lnTo>
                  <a:lnTo>
                    <a:pt x="390" y="856"/>
                  </a:lnTo>
                  <a:lnTo>
                    <a:pt x="396" y="859"/>
                  </a:lnTo>
                  <a:lnTo>
                    <a:pt x="402" y="860"/>
                  </a:lnTo>
                  <a:lnTo>
                    <a:pt x="408" y="862"/>
                  </a:lnTo>
                  <a:lnTo>
                    <a:pt x="414" y="863"/>
                  </a:lnTo>
                  <a:lnTo>
                    <a:pt x="420" y="864"/>
                  </a:lnTo>
                  <a:lnTo>
                    <a:pt x="426" y="864"/>
                  </a:lnTo>
                  <a:lnTo>
                    <a:pt x="432" y="865"/>
                  </a:lnTo>
                  <a:lnTo>
                    <a:pt x="438" y="864"/>
                  </a:lnTo>
                  <a:lnTo>
                    <a:pt x="444" y="865"/>
                  </a:lnTo>
                  <a:lnTo>
                    <a:pt x="450" y="864"/>
                  </a:lnTo>
                  <a:lnTo>
                    <a:pt x="456" y="863"/>
                  </a:lnTo>
                  <a:lnTo>
                    <a:pt x="462" y="864"/>
                  </a:lnTo>
                  <a:lnTo>
                    <a:pt x="468" y="863"/>
                  </a:lnTo>
                  <a:lnTo>
                    <a:pt x="474" y="862"/>
                  </a:lnTo>
                  <a:lnTo>
                    <a:pt x="480" y="861"/>
                  </a:lnTo>
                  <a:lnTo>
                    <a:pt x="486" y="861"/>
                  </a:lnTo>
                  <a:lnTo>
                    <a:pt x="492" y="860"/>
                  </a:lnTo>
                  <a:lnTo>
                    <a:pt x="498" y="858"/>
                  </a:lnTo>
                  <a:lnTo>
                    <a:pt x="504" y="857"/>
                  </a:lnTo>
                  <a:lnTo>
                    <a:pt x="510" y="854"/>
                  </a:lnTo>
                  <a:lnTo>
                    <a:pt x="516" y="853"/>
                  </a:lnTo>
                  <a:lnTo>
                    <a:pt x="522" y="852"/>
                  </a:lnTo>
                  <a:lnTo>
                    <a:pt x="528" y="850"/>
                  </a:lnTo>
                  <a:lnTo>
                    <a:pt x="534" y="848"/>
                  </a:lnTo>
                  <a:lnTo>
                    <a:pt x="540" y="845"/>
                  </a:lnTo>
                  <a:lnTo>
                    <a:pt x="546" y="844"/>
                  </a:lnTo>
                  <a:lnTo>
                    <a:pt x="552" y="842"/>
                  </a:lnTo>
                  <a:lnTo>
                    <a:pt x="558" y="841"/>
                  </a:lnTo>
                  <a:lnTo>
                    <a:pt x="564" y="839"/>
                  </a:lnTo>
                  <a:lnTo>
                    <a:pt x="570" y="837"/>
                  </a:lnTo>
                  <a:lnTo>
                    <a:pt x="576" y="837"/>
                  </a:lnTo>
                  <a:lnTo>
                    <a:pt x="582" y="835"/>
                  </a:lnTo>
                  <a:lnTo>
                    <a:pt x="588" y="835"/>
                  </a:lnTo>
                  <a:lnTo>
                    <a:pt x="594" y="834"/>
                  </a:lnTo>
                  <a:lnTo>
                    <a:pt x="600" y="833"/>
                  </a:lnTo>
                  <a:lnTo>
                    <a:pt x="606" y="833"/>
                  </a:lnTo>
                  <a:lnTo>
                    <a:pt x="612" y="832"/>
                  </a:lnTo>
                  <a:lnTo>
                    <a:pt x="618" y="833"/>
                  </a:lnTo>
                  <a:lnTo>
                    <a:pt x="624" y="834"/>
                  </a:lnTo>
                  <a:lnTo>
                    <a:pt x="630" y="834"/>
                  </a:lnTo>
                  <a:lnTo>
                    <a:pt x="636" y="835"/>
                  </a:lnTo>
                  <a:lnTo>
                    <a:pt x="642" y="835"/>
                  </a:lnTo>
                  <a:lnTo>
                    <a:pt x="648" y="836"/>
                  </a:lnTo>
                  <a:lnTo>
                    <a:pt x="654" y="836"/>
                  </a:lnTo>
                  <a:lnTo>
                    <a:pt x="660" y="836"/>
                  </a:lnTo>
                  <a:lnTo>
                    <a:pt x="666" y="836"/>
                  </a:lnTo>
                  <a:lnTo>
                    <a:pt x="672" y="836"/>
                  </a:lnTo>
                  <a:lnTo>
                    <a:pt x="678" y="836"/>
                  </a:lnTo>
                  <a:lnTo>
                    <a:pt x="684" y="835"/>
                  </a:lnTo>
                  <a:lnTo>
                    <a:pt x="690" y="833"/>
                  </a:lnTo>
                  <a:lnTo>
                    <a:pt x="696" y="831"/>
                  </a:lnTo>
                  <a:lnTo>
                    <a:pt x="702" y="829"/>
                  </a:lnTo>
                  <a:lnTo>
                    <a:pt x="708" y="825"/>
                  </a:lnTo>
                  <a:lnTo>
                    <a:pt x="714" y="822"/>
                  </a:lnTo>
                  <a:lnTo>
                    <a:pt x="720" y="819"/>
                  </a:lnTo>
                  <a:lnTo>
                    <a:pt x="726" y="815"/>
                  </a:lnTo>
                  <a:lnTo>
                    <a:pt x="732" y="812"/>
                  </a:lnTo>
                  <a:lnTo>
                    <a:pt x="738" y="810"/>
                  </a:lnTo>
                  <a:lnTo>
                    <a:pt x="744" y="805"/>
                  </a:lnTo>
                  <a:lnTo>
                    <a:pt x="750" y="796"/>
                  </a:lnTo>
                  <a:lnTo>
                    <a:pt x="756" y="787"/>
                  </a:lnTo>
                  <a:lnTo>
                    <a:pt x="762" y="781"/>
                  </a:lnTo>
                  <a:lnTo>
                    <a:pt x="768" y="776"/>
                  </a:lnTo>
                  <a:lnTo>
                    <a:pt x="774" y="772"/>
                  </a:lnTo>
                  <a:lnTo>
                    <a:pt x="780" y="767"/>
                  </a:lnTo>
                  <a:lnTo>
                    <a:pt x="786" y="762"/>
                  </a:lnTo>
                  <a:lnTo>
                    <a:pt x="792" y="755"/>
                  </a:lnTo>
                  <a:lnTo>
                    <a:pt x="798" y="747"/>
                  </a:lnTo>
                  <a:lnTo>
                    <a:pt x="804" y="735"/>
                  </a:lnTo>
                  <a:lnTo>
                    <a:pt x="810" y="720"/>
                  </a:lnTo>
                  <a:lnTo>
                    <a:pt x="816" y="705"/>
                  </a:lnTo>
                  <a:lnTo>
                    <a:pt x="822" y="693"/>
                  </a:lnTo>
                  <a:lnTo>
                    <a:pt x="828" y="681"/>
                  </a:lnTo>
                  <a:lnTo>
                    <a:pt x="834" y="669"/>
                  </a:lnTo>
                  <a:lnTo>
                    <a:pt x="840" y="657"/>
                  </a:lnTo>
                  <a:lnTo>
                    <a:pt x="846" y="645"/>
                  </a:lnTo>
                  <a:lnTo>
                    <a:pt x="852" y="631"/>
                  </a:lnTo>
                  <a:lnTo>
                    <a:pt x="858" y="618"/>
                  </a:lnTo>
                  <a:lnTo>
                    <a:pt x="864" y="604"/>
                  </a:lnTo>
                  <a:lnTo>
                    <a:pt x="870" y="589"/>
                  </a:lnTo>
                  <a:lnTo>
                    <a:pt x="876" y="573"/>
                  </a:lnTo>
                  <a:lnTo>
                    <a:pt x="882" y="557"/>
                  </a:lnTo>
                  <a:lnTo>
                    <a:pt x="888" y="540"/>
                  </a:lnTo>
                  <a:lnTo>
                    <a:pt x="894" y="522"/>
                  </a:lnTo>
                  <a:lnTo>
                    <a:pt x="900" y="503"/>
                  </a:lnTo>
                  <a:lnTo>
                    <a:pt x="906" y="484"/>
                  </a:lnTo>
                  <a:lnTo>
                    <a:pt x="912" y="465"/>
                  </a:lnTo>
                  <a:lnTo>
                    <a:pt x="918" y="445"/>
                  </a:lnTo>
                  <a:lnTo>
                    <a:pt x="924" y="425"/>
                  </a:lnTo>
                  <a:lnTo>
                    <a:pt x="930" y="405"/>
                  </a:lnTo>
                  <a:lnTo>
                    <a:pt x="936" y="385"/>
                  </a:lnTo>
                  <a:lnTo>
                    <a:pt x="942" y="367"/>
                  </a:lnTo>
                  <a:lnTo>
                    <a:pt x="948" y="349"/>
                  </a:lnTo>
                  <a:lnTo>
                    <a:pt x="954" y="332"/>
                  </a:lnTo>
                  <a:lnTo>
                    <a:pt x="960" y="316"/>
                  </a:lnTo>
                  <a:lnTo>
                    <a:pt x="966" y="300"/>
                  </a:lnTo>
                  <a:lnTo>
                    <a:pt x="972" y="285"/>
                  </a:lnTo>
                  <a:lnTo>
                    <a:pt x="978" y="270"/>
                  </a:lnTo>
                  <a:lnTo>
                    <a:pt x="984" y="254"/>
                  </a:lnTo>
                  <a:lnTo>
                    <a:pt x="990" y="237"/>
                  </a:lnTo>
                  <a:lnTo>
                    <a:pt x="996" y="219"/>
                  </a:lnTo>
                  <a:lnTo>
                    <a:pt x="1002" y="200"/>
                  </a:lnTo>
                  <a:lnTo>
                    <a:pt x="1008" y="179"/>
                  </a:lnTo>
                  <a:lnTo>
                    <a:pt x="1014" y="156"/>
                  </a:lnTo>
                  <a:lnTo>
                    <a:pt x="1020" y="132"/>
                  </a:lnTo>
                  <a:lnTo>
                    <a:pt x="1026" y="108"/>
                  </a:lnTo>
                  <a:lnTo>
                    <a:pt x="1032" y="84"/>
                  </a:lnTo>
                  <a:lnTo>
                    <a:pt x="1038" y="62"/>
                  </a:lnTo>
                  <a:lnTo>
                    <a:pt x="1044" y="42"/>
                  </a:lnTo>
                  <a:lnTo>
                    <a:pt x="1050" y="25"/>
                  </a:lnTo>
                  <a:lnTo>
                    <a:pt x="1056" y="12"/>
                  </a:lnTo>
                  <a:lnTo>
                    <a:pt x="1062" y="4"/>
                  </a:lnTo>
                  <a:lnTo>
                    <a:pt x="1068" y="1"/>
                  </a:lnTo>
                  <a:lnTo>
                    <a:pt x="1074" y="0"/>
                  </a:lnTo>
                  <a:lnTo>
                    <a:pt x="1080" y="4"/>
                  </a:lnTo>
                  <a:lnTo>
                    <a:pt x="1086" y="11"/>
                  </a:lnTo>
                  <a:lnTo>
                    <a:pt x="1092" y="20"/>
                  </a:lnTo>
                  <a:lnTo>
                    <a:pt x="1098" y="30"/>
                  </a:lnTo>
                  <a:lnTo>
                    <a:pt x="1104" y="39"/>
                  </a:lnTo>
                  <a:lnTo>
                    <a:pt x="1110" y="47"/>
                  </a:lnTo>
                  <a:lnTo>
                    <a:pt x="1116" y="53"/>
                  </a:lnTo>
                  <a:lnTo>
                    <a:pt x="1122" y="56"/>
                  </a:lnTo>
                  <a:lnTo>
                    <a:pt x="1128" y="56"/>
                  </a:lnTo>
                  <a:lnTo>
                    <a:pt x="1134" y="53"/>
                  </a:lnTo>
                  <a:lnTo>
                    <a:pt x="1140" y="47"/>
                  </a:lnTo>
                  <a:lnTo>
                    <a:pt x="1146" y="40"/>
                  </a:lnTo>
                  <a:lnTo>
                    <a:pt x="1152" y="33"/>
                  </a:lnTo>
                  <a:lnTo>
                    <a:pt x="1158" y="27"/>
                  </a:lnTo>
                  <a:lnTo>
                    <a:pt x="1164" y="22"/>
                  </a:lnTo>
                  <a:lnTo>
                    <a:pt x="1170" y="21"/>
                  </a:lnTo>
                  <a:lnTo>
                    <a:pt x="1176" y="24"/>
                  </a:lnTo>
                  <a:lnTo>
                    <a:pt x="1182" y="33"/>
                  </a:lnTo>
                  <a:lnTo>
                    <a:pt x="1188" y="47"/>
                  </a:lnTo>
                  <a:lnTo>
                    <a:pt x="1194" y="67"/>
                  </a:lnTo>
                  <a:lnTo>
                    <a:pt x="1200" y="92"/>
                  </a:lnTo>
                  <a:lnTo>
                    <a:pt x="1206" y="123"/>
                  </a:lnTo>
                  <a:lnTo>
                    <a:pt x="1212" y="158"/>
                  </a:lnTo>
                  <a:lnTo>
                    <a:pt x="1218" y="195"/>
                  </a:lnTo>
                  <a:lnTo>
                    <a:pt x="1224" y="235"/>
                  </a:lnTo>
                  <a:lnTo>
                    <a:pt x="1230" y="278"/>
                  </a:lnTo>
                  <a:lnTo>
                    <a:pt x="1236" y="323"/>
                  </a:lnTo>
                  <a:lnTo>
                    <a:pt x="1242" y="365"/>
                  </a:lnTo>
                  <a:lnTo>
                    <a:pt x="1248" y="405"/>
                  </a:lnTo>
                  <a:lnTo>
                    <a:pt x="1254" y="445"/>
                  </a:lnTo>
                  <a:lnTo>
                    <a:pt x="1260" y="484"/>
                  </a:lnTo>
                  <a:lnTo>
                    <a:pt x="1266" y="522"/>
                  </a:lnTo>
                  <a:lnTo>
                    <a:pt x="1272" y="556"/>
                  </a:lnTo>
                  <a:lnTo>
                    <a:pt x="1278" y="588"/>
                  </a:lnTo>
                  <a:lnTo>
                    <a:pt x="1284" y="618"/>
                  </a:lnTo>
                  <a:lnTo>
                    <a:pt x="1290" y="645"/>
                  </a:lnTo>
                  <a:lnTo>
                    <a:pt x="1296" y="671"/>
                  </a:lnTo>
                  <a:lnTo>
                    <a:pt x="1302" y="693"/>
                  </a:lnTo>
                  <a:lnTo>
                    <a:pt x="1308" y="714"/>
                  </a:lnTo>
                  <a:lnTo>
                    <a:pt x="1314" y="733"/>
                  </a:lnTo>
                  <a:lnTo>
                    <a:pt x="1320" y="750"/>
                  </a:lnTo>
                  <a:lnTo>
                    <a:pt x="1326" y="765"/>
                  </a:lnTo>
                  <a:lnTo>
                    <a:pt x="1332" y="779"/>
                  </a:lnTo>
                  <a:lnTo>
                    <a:pt x="1338" y="792"/>
                  </a:lnTo>
                  <a:lnTo>
                    <a:pt x="1344" y="803"/>
                  </a:lnTo>
                  <a:lnTo>
                    <a:pt x="1350" y="813"/>
                  </a:lnTo>
                  <a:lnTo>
                    <a:pt x="1356" y="822"/>
                  </a:lnTo>
                  <a:lnTo>
                    <a:pt x="1362" y="830"/>
                  </a:lnTo>
                  <a:lnTo>
                    <a:pt x="1368" y="836"/>
                  </a:lnTo>
                  <a:lnTo>
                    <a:pt x="1374" y="843"/>
                  </a:lnTo>
                  <a:lnTo>
                    <a:pt x="1380" y="848"/>
                  </a:lnTo>
                  <a:lnTo>
                    <a:pt x="1386" y="853"/>
                  </a:lnTo>
                  <a:lnTo>
                    <a:pt x="1392" y="857"/>
                  </a:lnTo>
                  <a:lnTo>
                    <a:pt x="1398" y="860"/>
                  </a:lnTo>
                  <a:lnTo>
                    <a:pt x="1404" y="863"/>
                  </a:lnTo>
                  <a:lnTo>
                    <a:pt x="1410" y="866"/>
                  </a:lnTo>
                  <a:lnTo>
                    <a:pt x="1416" y="869"/>
                  </a:lnTo>
                  <a:lnTo>
                    <a:pt x="1422" y="871"/>
                  </a:lnTo>
                  <a:lnTo>
                    <a:pt x="1428" y="873"/>
                  </a:lnTo>
                  <a:lnTo>
                    <a:pt x="1434" y="874"/>
                  </a:lnTo>
                  <a:lnTo>
                    <a:pt x="1440" y="876"/>
                  </a:lnTo>
                  <a:lnTo>
                    <a:pt x="1446" y="877"/>
                  </a:lnTo>
                  <a:lnTo>
                    <a:pt x="1452" y="879"/>
                  </a:lnTo>
                  <a:lnTo>
                    <a:pt x="1458" y="880"/>
                  </a:lnTo>
                  <a:lnTo>
                    <a:pt x="1464" y="881"/>
                  </a:lnTo>
                  <a:lnTo>
                    <a:pt x="1470" y="882"/>
                  </a:lnTo>
                  <a:lnTo>
                    <a:pt x="1476" y="883"/>
                  </a:lnTo>
                  <a:lnTo>
                    <a:pt x="1482" y="884"/>
                  </a:lnTo>
                  <a:lnTo>
                    <a:pt x="1488" y="884"/>
                  </a:lnTo>
                  <a:lnTo>
                    <a:pt x="1494" y="885"/>
                  </a:lnTo>
                  <a:lnTo>
                    <a:pt x="1500" y="886"/>
                  </a:lnTo>
                  <a:lnTo>
                    <a:pt x="1506" y="887"/>
                  </a:lnTo>
                  <a:lnTo>
                    <a:pt x="1512" y="887"/>
                  </a:lnTo>
                  <a:lnTo>
                    <a:pt x="1518" y="888"/>
                  </a:lnTo>
                  <a:lnTo>
                    <a:pt x="1524" y="888"/>
                  </a:lnTo>
                  <a:lnTo>
                    <a:pt x="1530" y="889"/>
                  </a:lnTo>
                  <a:lnTo>
                    <a:pt x="1536" y="890"/>
                  </a:lnTo>
                  <a:lnTo>
                    <a:pt x="1542" y="890"/>
                  </a:lnTo>
                  <a:lnTo>
                    <a:pt x="1548" y="890"/>
                  </a:lnTo>
                  <a:lnTo>
                    <a:pt x="1554" y="890"/>
                  </a:lnTo>
                  <a:lnTo>
                    <a:pt x="1560" y="891"/>
                  </a:lnTo>
                  <a:lnTo>
                    <a:pt x="1566" y="891"/>
                  </a:lnTo>
                  <a:lnTo>
                    <a:pt x="1572" y="892"/>
                  </a:lnTo>
                  <a:lnTo>
                    <a:pt x="1578" y="892"/>
                  </a:lnTo>
                  <a:lnTo>
                    <a:pt x="1584" y="892"/>
                  </a:lnTo>
                  <a:lnTo>
                    <a:pt x="1590" y="892"/>
                  </a:lnTo>
                  <a:lnTo>
                    <a:pt x="1596" y="892"/>
                  </a:lnTo>
                  <a:lnTo>
                    <a:pt x="1602" y="893"/>
                  </a:lnTo>
                  <a:lnTo>
                    <a:pt x="1608" y="893"/>
                  </a:lnTo>
                  <a:lnTo>
                    <a:pt x="1614" y="893"/>
                  </a:lnTo>
                  <a:lnTo>
                    <a:pt x="1620" y="893"/>
                  </a:lnTo>
                  <a:lnTo>
                    <a:pt x="1626" y="893"/>
                  </a:lnTo>
                  <a:lnTo>
                    <a:pt x="1632" y="893"/>
                  </a:lnTo>
                  <a:lnTo>
                    <a:pt x="1638" y="893"/>
                  </a:lnTo>
                  <a:lnTo>
                    <a:pt x="1644" y="893"/>
                  </a:lnTo>
                  <a:lnTo>
                    <a:pt x="1650" y="894"/>
                  </a:lnTo>
                  <a:lnTo>
                    <a:pt x="1656" y="894"/>
                  </a:lnTo>
                  <a:lnTo>
                    <a:pt x="1662" y="894"/>
                  </a:lnTo>
                  <a:lnTo>
                    <a:pt x="1668" y="894"/>
                  </a:lnTo>
                  <a:lnTo>
                    <a:pt x="1674" y="894"/>
                  </a:lnTo>
                  <a:lnTo>
                    <a:pt x="1680" y="894"/>
                  </a:lnTo>
                  <a:lnTo>
                    <a:pt x="1686" y="894"/>
                  </a:lnTo>
                  <a:lnTo>
                    <a:pt x="1692" y="894"/>
                  </a:lnTo>
                  <a:lnTo>
                    <a:pt x="1698" y="894"/>
                  </a:lnTo>
                  <a:lnTo>
                    <a:pt x="1704" y="894"/>
                  </a:lnTo>
                  <a:lnTo>
                    <a:pt x="1710" y="894"/>
                  </a:lnTo>
                  <a:lnTo>
                    <a:pt x="1716" y="894"/>
                  </a:lnTo>
                  <a:lnTo>
                    <a:pt x="1722" y="894"/>
                  </a:lnTo>
                  <a:lnTo>
                    <a:pt x="1728" y="894"/>
                  </a:lnTo>
                  <a:lnTo>
                    <a:pt x="1734" y="894"/>
                  </a:lnTo>
                  <a:lnTo>
                    <a:pt x="1740" y="894"/>
                  </a:lnTo>
                  <a:lnTo>
                    <a:pt x="1746" y="894"/>
                  </a:lnTo>
                  <a:lnTo>
                    <a:pt x="1752" y="894"/>
                  </a:lnTo>
                  <a:lnTo>
                    <a:pt x="1758" y="894"/>
                  </a:lnTo>
                  <a:lnTo>
                    <a:pt x="1764" y="894"/>
                  </a:lnTo>
                  <a:lnTo>
                    <a:pt x="1770" y="894"/>
                  </a:lnTo>
                  <a:lnTo>
                    <a:pt x="1776" y="895"/>
                  </a:lnTo>
                  <a:lnTo>
                    <a:pt x="1782" y="895"/>
                  </a:lnTo>
                  <a:lnTo>
                    <a:pt x="1788" y="895"/>
                  </a:lnTo>
                  <a:lnTo>
                    <a:pt x="1794" y="894"/>
                  </a:lnTo>
                  <a:lnTo>
                    <a:pt x="1800" y="895"/>
                  </a:lnTo>
                  <a:lnTo>
                    <a:pt x="1806" y="895"/>
                  </a:lnTo>
                  <a:lnTo>
                    <a:pt x="1812" y="895"/>
                  </a:lnTo>
                  <a:lnTo>
                    <a:pt x="1818" y="895"/>
                  </a:lnTo>
                  <a:lnTo>
                    <a:pt x="1824" y="895"/>
                  </a:lnTo>
                  <a:lnTo>
                    <a:pt x="1830" y="895"/>
                  </a:lnTo>
                  <a:lnTo>
                    <a:pt x="1836" y="895"/>
                  </a:lnTo>
                  <a:lnTo>
                    <a:pt x="1842" y="894"/>
                  </a:lnTo>
                  <a:lnTo>
                    <a:pt x="1848" y="895"/>
                  </a:lnTo>
                  <a:lnTo>
                    <a:pt x="1854" y="894"/>
                  </a:lnTo>
                  <a:lnTo>
                    <a:pt x="1860" y="895"/>
                  </a:lnTo>
                  <a:lnTo>
                    <a:pt x="1866" y="895"/>
                  </a:lnTo>
                  <a:lnTo>
                    <a:pt x="1872" y="895"/>
                  </a:lnTo>
                  <a:lnTo>
                    <a:pt x="1878" y="895"/>
                  </a:lnTo>
                  <a:lnTo>
                    <a:pt x="1884" y="895"/>
                  </a:lnTo>
                  <a:lnTo>
                    <a:pt x="1890" y="895"/>
                  </a:lnTo>
                  <a:lnTo>
                    <a:pt x="1896" y="895"/>
                  </a:lnTo>
                  <a:lnTo>
                    <a:pt x="1902" y="895"/>
                  </a:lnTo>
                  <a:lnTo>
                    <a:pt x="1908" y="895"/>
                  </a:lnTo>
                  <a:lnTo>
                    <a:pt x="1914" y="895"/>
                  </a:lnTo>
                  <a:lnTo>
                    <a:pt x="1920" y="895"/>
                  </a:lnTo>
                  <a:lnTo>
                    <a:pt x="1926" y="894"/>
                  </a:lnTo>
                  <a:lnTo>
                    <a:pt x="1932" y="895"/>
                  </a:lnTo>
                  <a:lnTo>
                    <a:pt x="1938" y="895"/>
                  </a:lnTo>
                  <a:lnTo>
                    <a:pt x="1944" y="894"/>
                  </a:lnTo>
                  <a:lnTo>
                    <a:pt x="1950" y="894"/>
                  </a:lnTo>
                  <a:lnTo>
                    <a:pt x="1956" y="895"/>
                  </a:lnTo>
                  <a:lnTo>
                    <a:pt x="1962" y="895"/>
                  </a:lnTo>
                  <a:lnTo>
                    <a:pt x="1968" y="895"/>
                  </a:lnTo>
                  <a:lnTo>
                    <a:pt x="1974" y="895"/>
                  </a:lnTo>
                  <a:lnTo>
                    <a:pt x="1980" y="895"/>
                  </a:lnTo>
                  <a:lnTo>
                    <a:pt x="1986" y="895"/>
                  </a:lnTo>
                  <a:lnTo>
                    <a:pt x="1992" y="895"/>
                  </a:lnTo>
                  <a:lnTo>
                    <a:pt x="1998" y="895"/>
                  </a:lnTo>
                  <a:lnTo>
                    <a:pt x="2004" y="894"/>
                  </a:lnTo>
                  <a:lnTo>
                    <a:pt x="2010" y="894"/>
                  </a:lnTo>
                  <a:lnTo>
                    <a:pt x="2016" y="895"/>
                  </a:lnTo>
                  <a:lnTo>
                    <a:pt x="2022" y="895"/>
                  </a:lnTo>
                  <a:lnTo>
                    <a:pt x="2028" y="894"/>
                  </a:lnTo>
                  <a:lnTo>
                    <a:pt x="2034" y="895"/>
                  </a:lnTo>
                  <a:lnTo>
                    <a:pt x="2040" y="895"/>
                  </a:lnTo>
                  <a:lnTo>
                    <a:pt x="2046" y="895"/>
                  </a:lnTo>
                  <a:lnTo>
                    <a:pt x="2052" y="895"/>
                  </a:lnTo>
                  <a:lnTo>
                    <a:pt x="2058" y="895"/>
                  </a:lnTo>
                  <a:lnTo>
                    <a:pt x="2064" y="895"/>
                  </a:lnTo>
                  <a:lnTo>
                    <a:pt x="2070" y="895"/>
                  </a:lnTo>
                  <a:lnTo>
                    <a:pt x="2076" y="895"/>
                  </a:lnTo>
                  <a:lnTo>
                    <a:pt x="2082" y="895"/>
                  </a:lnTo>
                  <a:lnTo>
                    <a:pt x="2088" y="895"/>
                  </a:lnTo>
                  <a:lnTo>
                    <a:pt x="2094" y="894"/>
                  </a:lnTo>
                  <a:lnTo>
                    <a:pt x="2100" y="895"/>
                  </a:lnTo>
                  <a:lnTo>
                    <a:pt x="2106" y="895"/>
                  </a:lnTo>
                  <a:lnTo>
                    <a:pt x="2112" y="895"/>
                  </a:lnTo>
                  <a:lnTo>
                    <a:pt x="2118" y="895"/>
                  </a:lnTo>
                  <a:lnTo>
                    <a:pt x="2124" y="895"/>
                  </a:lnTo>
                  <a:lnTo>
                    <a:pt x="2130" y="895"/>
                  </a:lnTo>
                  <a:lnTo>
                    <a:pt x="2136" y="895"/>
                  </a:lnTo>
                  <a:lnTo>
                    <a:pt x="2142" y="895"/>
                  </a:lnTo>
                  <a:lnTo>
                    <a:pt x="2148" y="895"/>
                  </a:lnTo>
                  <a:lnTo>
                    <a:pt x="2154" y="895"/>
                  </a:lnTo>
                  <a:lnTo>
                    <a:pt x="2160" y="895"/>
                  </a:lnTo>
                  <a:lnTo>
                    <a:pt x="2166" y="895"/>
                  </a:lnTo>
                  <a:lnTo>
                    <a:pt x="2172" y="895"/>
                  </a:lnTo>
                  <a:lnTo>
                    <a:pt x="2178" y="895"/>
                  </a:lnTo>
                  <a:lnTo>
                    <a:pt x="2184" y="895"/>
                  </a:lnTo>
                  <a:lnTo>
                    <a:pt x="2190" y="895"/>
                  </a:lnTo>
                  <a:lnTo>
                    <a:pt x="2196" y="895"/>
                  </a:lnTo>
                  <a:lnTo>
                    <a:pt x="2202" y="895"/>
                  </a:lnTo>
                  <a:lnTo>
                    <a:pt x="2208" y="895"/>
                  </a:lnTo>
                  <a:lnTo>
                    <a:pt x="2214" y="895"/>
                  </a:lnTo>
                  <a:lnTo>
                    <a:pt x="2220" y="895"/>
                  </a:lnTo>
                  <a:lnTo>
                    <a:pt x="2226" y="895"/>
                  </a:lnTo>
                  <a:lnTo>
                    <a:pt x="2232" y="895"/>
                  </a:lnTo>
                  <a:lnTo>
                    <a:pt x="2238" y="895"/>
                  </a:lnTo>
                  <a:lnTo>
                    <a:pt x="2244" y="895"/>
                  </a:lnTo>
                  <a:lnTo>
                    <a:pt x="2250" y="895"/>
                  </a:lnTo>
                  <a:lnTo>
                    <a:pt x="2256" y="895"/>
                  </a:lnTo>
                  <a:lnTo>
                    <a:pt x="2262" y="895"/>
                  </a:lnTo>
                  <a:lnTo>
                    <a:pt x="2268" y="895"/>
                  </a:lnTo>
                  <a:lnTo>
                    <a:pt x="2274" y="895"/>
                  </a:lnTo>
                  <a:lnTo>
                    <a:pt x="2280" y="895"/>
                  </a:lnTo>
                  <a:lnTo>
                    <a:pt x="2286" y="895"/>
                  </a:lnTo>
                  <a:lnTo>
                    <a:pt x="2292" y="894"/>
                  </a:lnTo>
                  <a:lnTo>
                    <a:pt x="2298" y="895"/>
                  </a:lnTo>
                  <a:lnTo>
                    <a:pt x="2304" y="895"/>
                  </a:lnTo>
                  <a:lnTo>
                    <a:pt x="2310" y="895"/>
                  </a:lnTo>
                  <a:lnTo>
                    <a:pt x="2316" y="895"/>
                  </a:lnTo>
                  <a:lnTo>
                    <a:pt x="2322" y="895"/>
                  </a:lnTo>
                  <a:lnTo>
                    <a:pt x="2328" y="894"/>
                  </a:lnTo>
                  <a:lnTo>
                    <a:pt x="2334" y="895"/>
                  </a:lnTo>
                  <a:lnTo>
                    <a:pt x="2340" y="895"/>
                  </a:lnTo>
                  <a:lnTo>
                    <a:pt x="2346" y="894"/>
                  </a:lnTo>
                  <a:lnTo>
                    <a:pt x="2352" y="895"/>
                  </a:lnTo>
                  <a:lnTo>
                    <a:pt x="2358" y="894"/>
                  </a:lnTo>
                  <a:lnTo>
                    <a:pt x="2364" y="895"/>
                  </a:lnTo>
                  <a:lnTo>
                    <a:pt x="2370" y="895"/>
                  </a:lnTo>
                  <a:lnTo>
                    <a:pt x="2376" y="895"/>
                  </a:lnTo>
                  <a:lnTo>
                    <a:pt x="2382" y="895"/>
                  </a:lnTo>
                  <a:lnTo>
                    <a:pt x="2388" y="895"/>
                  </a:lnTo>
                  <a:lnTo>
                    <a:pt x="2394" y="895"/>
                  </a:lnTo>
                  <a:lnTo>
                    <a:pt x="2400" y="895"/>
                  </a:lnTo>
                  <a:lnTo>
                    <a:pt x="2406" y="894"/>
                  </a:lnTo>
                  <a:lnTo>
                    <a:pt x="2412" y="895"/>
                  </a:lnTo>
                  <a:lnTo>
                    <a:pt x="2418" y="894"/>
                  </a:lnTo>
                  <a:lnTo>
                    <a:pt x="2424" y="894"/>
                  </a:lnTo>
                  <a:lnTo>
                    <a:pt x="2430" y="894"/>
                  </a:lnTo>
                  <a:lnTo>
                    <a:pt x="2436" y="894"/>
                  </a:lnTo>
                  <a:lnTo>
                    <a:pt x="2442" y="894"/>
                  </a:lnTo>
                  <a:lnTo>
                    <a:pt x="2448" y="895"/>
                  </a:lnTo>
                  <a:lnTo>
                    <a:pt x="2454" y="894"/>
                  </a:lnTo>
                  <a:lnTo>
                    <a:pt x="2460" y="894"/>
                  </a:lnTo>
                  <a:lnTo>
                    <a:pt x="2466" y="894"/>
                  </a:lnTo>
                  <a:lnTo>
                    <a:pt x="2472" y="894"/>
                  </a:lnTo>
                  <a:lnTo>
                    <a:pt x="2478" y="894"/>
                  </a:lnTo>
                  <a:lnTo>
                    <a:pt x="2484" y="894"/>
                  </a:lnTo>
                  <a:lnTo>
                    <a:pt x="2490" y="894"/>
                  </a:lnTo>
                  <a:lnTo>
                    <a:pt x="2496" y="894"/>
                  </a:lnTo>
                  <a:lnTo>
                    <a:pt x="2502" y="894"/>
                  </a:lnTo>
                  <a:lnTo>
                    <a:pt x="2508" y="894"/>
                  </a:lnTo>
                  <a:lnTo>
                    <a:pt x="2514" y="894"/>
                  </a:lnTo>
                  <a:lnTo>
                    <a:pt x="2520" y="894"/>
                  </a:lnTo>
                  <a:lnTo>
                    <a:pt x="2526" y="894"/>
                  </a:lnTo>
                  <a:lnTo>
                    <a:pt x="2532" y="894"/>
                  </a:lnTo>
                  <a:lnTo>
                    <a:pt x="2538" y="894"/>
                  </a:lnTo>
                  <a:lnTo>
                    <a:pt x="2544" y="894"/>
                  </a:lnTo>
                  <a:lnTo>
                    <a:pt x="2550" y="894"/>
                  </a:lnTo>
                  <a:lnTo>
                    <a:pt x="2556" y="894"/>
                  </a:lnTo>
                  <a:lnTo>
                    <a:pt x="2562" y="894"/>
                  </a:lnTo>
                  <a:lnTo>
                    <a:pt x="2568" y="894"/>
                  </a:lnTo>
                </a:path>
              </a:pathLst>
            </a:custGeom>
            <a:noFill/>
            <a:ln w="9525" cap="flat">
              <a:solidFill>
                <a:srgbClr val="008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345">
              <a:extLst>
                <a:ext uri="{FF2B5EF4-FFF2-40B4-BE49-F238E27FC236}">
                  <a16:creationId xmlns:a16="http://schemas.microsoft.com/office/drawing/2014/main" id="{B2186452-8293-A41E-3E43-6579067B2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972" y="742488"/>
              <a:ext cx="3626293" cy="1290719"/>
            </a:xfrm>
            <a:custGeom>
              <a:avLst/>
              <a:gdLst>
                <a:gd name="T0" fmla="*/ 36 w 2568"/>
                <a:gd name="T1" fmla="*/ 879 h 895"/>
                <a:gd name="T2" fmla="*/ 78 w 2568"/>
                <a:gd name="T3" fmla="*/ 856 h 895"/>
                <a:gd name="T4" fmla="*/ 120 w 2568"/>
                <a:gd name="T5" fmla="*/ 857 h 895"/>
                <a:gd name="T6" fmla="*/ 162 w 2568"/>
                <a:gd name="T7" fmla="*/ 855 h 895"/>
                <a:gd name="T8" fmla="*/ 204 w 2568"/>
                <a:gd name="T9" fmla="*/ 852 h 895"/>
                <a:gd name="T10" fmla="*/ 246 w 2568"/>
                <a:gd name="T11" fmla="*/ 833 h 895"/>
                <a:gd name="T12" fmla="*/ 288 w 2568"/>
                <a:gd name="T13" fmla="*/ 790 h 895"/>
                <a:gd name="T14" fmla="*/ 330 w 2568"/>
                <a:gd name="T15" fmla="*/ 769 h 895"/>
                <a:gd name="T16" fmla="*/ 372 w 2568"/>
                <a:gd name="T17" fmla="*/ 842 h 895"/>
                <a:gd name="T18" fmla="*/ 414 w 2568"/>
                <a:gd name="T19" fmla="*/ 860 h 895"/>
                <a:gd name="T20" fmla="*/ 456 w 2568"/>
                <a:gd name="T21" fmla="*/ 861 h 895"/>
                <a:gd name="T22" fmla="*/ 498 w 2568"/>
                <a:gd name="T23" fmla="*/ 853 h 895"/>
                <a:gd name="T24" fmla="*/ 540 w 2568"/>
                <a:gd name="T25" fmla="*/ 840 h 895"/>
                <a:gd name="T26" fmla="*/ 582 w 2568"/>
                <a:gd name="T27" fmla="*/ 829 h 895"/>
                <a:gd name="T28" fmla="*/ 624 w 2568"/>
                <a:gd name="T29" fmla="*/ 828 h 895"/>
                <a:gd name="T30" fmla="*/ 666 w 2568"/>
                <a:gd name="T31" fmla="*/ 831 h 895"/>
                <a:gd name="T32" fmla="*/ 708 w 2568"/>
                <a:gd name="T33" fmla="*/ 821 h 895"/>
                <a:gd name="T34" fmla="*/ 750 w 2568"/>
                <a:gd name="T35" fmla="*/ 792 h 895"/>
                <a:gd name="T36" fmla="*/ 792 w 2568"/>
                <a:gd name="T37" fmla="*/ 750 h 895"/>
                <a:gd name="T38" fmla="*/ 834 w 2568"/>
                <a:gd name="T39" fmla="*/ 664 h 895"/>
                <a:gd name="T40" fmla="*/ 876 w 2568"/>
                <a:gd name="T41" fmla="*/ 569 h 895"/>
                <a:gd name="T42" fmla="*/ 918 w 2568"/>
                <a:gd name="T43" fmla="*/ 442 h 895"/>
                <a:gd name="T44" fmla="*/ 960 w 2568"/>
                <a:gd name="T45" fmla="*/ 314 h 895"/>
                <a:gd name="T46" fmla="*/ 1002 w 2568"/>
                <a:gd name="T47" fmla="*/ 199 h 895"/>
                <a:gd name="T48" fmla="*/ 1044 w 2568"/>
                <a:gd name="T49" fmla="*/ 41 h 895"/>
                <a:gd name="T50" fmla="*/ 1086 w 2568"/>
                <a:gd name="T51" fmla="*/ 12 h 895"/>
                <a:gd name="T52" fmla="*/ 1128 w 2568"/>
                <a:gd name="T53" fmla="*/ 54 h 895"/>
                <a:gd name="T54" fmla="*/ 1170 w 2568"/>
                <a:gd name="T55" fmla="*/ 19 h 895"/>
                <a:gd name="T56" fmla="*/ 1212 w 2568"/>
                <a:gd name="T57" fmla="*/ 159 h 895"/>
                <a:gd name="T58" fmla="*/ 1254 w 2568"/>
                <a:gd name="T59" fmla="*/ 447 h 895"/>
                <a:gd name="T60" fmla="*/ 1296 w 2568"/>
                <a:gd name="T61" fmla="*/ 673 h 895"/>
                <a:gd name="T62" fmla="*/ 1338 w 2568"/>
                <a:gd name="T63" fmla="*/ 793 h 895"/>
                <a:gd name="T64" fmla="*/ 1380 w 2568"/>
                <a:gd name="T65" fmla="*/ 849 h 895"/>
                <a:gd name="T66" fmla="*/ 1422 w 2568"/>
                <a:gd name="T67" fmla="*/ 872 h 895"/>
                <a:gd name="T68" fmla="*/ 1464 w 2568"/>
                <a:gd name="T69" fmla="*/ 881 h 895"/>
                <a:gd name="T70" fmla="*/ 1506 w 2568"/>
                <a:gd name="T71" fmla="*/ 887 h 895"/>
                <a:gd name="T72" fmla="*/ 1548 w 2568"/>
                <a:gd name="T73" fmla="*/ 890 h 895"/>
                <a:gd name="T74" fmla="*/ 1590 w 2568"/>
                <a:gd name="T75" fmla="*/ 892 h 895"/>
                <a:gd name="T76" fmla="*/ 1632 w 2568"/>
                <a:gd name="T77" fmla="*/ 893 h 895"/>
                <a:gd name="T78" fmla="*/ 1674 w 2568"/>
                <a:gd name="T79" fmla="*/ 894 h 895"/>
                <a:gd name="T80" fmla="*/ 1716 w 2568"/>
                <a:gd name="T81" fmla="*/ 894 h 895"/>
                <a:gd name="T82" fmla="*/ 1758 w 2568"/>
                <a:gd name="T83" fmla="*/ 895 h 895"/>
                <a:gd name="T84" fmla="*/ 1800 w 2568"/>
                <a:gd name="T85" fmla="*/ 895 h 895"/>
                <a:gd name="T86" fmla="*/ 1842 w 2568"/>
                <a:gd name="T87" fmla="*/ 895 h 895"/>
                <a:gd name="T88" fmla="*/ 1884 w 2568"/>
                <a:gd name="T89" fmla="*/ 895 h 895"/>
                <a:gd name="T90" fmla="*/ 1926 w 2568"/>
                <a:gd name="T91" fmla="*/ 895 h 895"/>
                <a:gd name="T92" fmla="*/ 1968 w 2568"/>
                <a:gd name="T93" fmla="*/ 895 h 895"/>
                <a:gd name="T94" fmla="*/ 2010 w 2568"/>
                <a:gd name="T95" fmla="*/ 895 h 895"/>
                <a:gd name="T96" fmla="*/ 2052 w 2568"/>
                <a:gd name="T97" fmla="*/ 895 h 895"/>
                <a:gd name="T98" fmla="*/ 2094 w 2568"/>
                <a:gd name="T99" fmla="*/ 895 h 895"/>
                <a:gd name="T100" fmla="*/ 2136 w 2568"/>
                <a:gd name="T101" fmla="*/ 895 h 895"/>
                <a:gd name="T102" fmla="*/ 2178 w 2568"/>
                <a:gd name="T103" fmla="*/ 895 h 895"/>
                <a:gd name="T104" fmla="*/ 2220 w 2568"/>
                <a:gd name="T105" fmla="*/ 895 h 895"/>
                <a:gd name="T106" fmla="*/ 2262 w 2568"/>
                <a:gd name="T107" fmla="*/ 895 h 895"/>
                <a:gd name="T108" fmla="*/ 2304 w 2568"/>
                <a:gd name="T109" fmla="*/ 895 h 895"/>
                <a:gd name="T110" fmla="*/ 2346 w 2568"/>
                <a:gd name="T111" fmla="*/ 895 h 895"/>
                <a:gd name="T112" fmla="*/ 2388 w 2568"/>
                <a:gd name="T113" fmla="*/ 895 h 895"/>
                <a:gd name="T114" fmla="*/ 2430 w 2568"/>
                <a:gd name="T115" fmla="*/ 894 h 895"/>
                <a:gd name="T116" fmla="*/ 2472 w 2568"/>
                <a:gd name="T117" fmla="*/ 894 h 895"/>
                <a:gd name="T118" fmla="*/ 2514 w 2568"/>
                <a:gd name="T119" fmla="*/ 894 h 895"/>
                <a:gd name="T120" fmla="*/ 2556 w 2568"/>
                <a:gd name="T121" fmla="*/ 89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68" h="895">
                  <a:moveTo>
                    <a:pt x="0" y="872"/>
                  </a:moveTo>
                  <a:lnTo>
                    <a:pt x="6" y="880"/>
                  </a:lnTo>
                  <a:lnTo>
                    <a:pt x="12" y="880"/>
                  </a:lnTo>
                  <a:lnTo>
                    <a:pt x="18" y="882"/>
                  </a:lnTo>
                  <a:lnTo>
                    <a:pt x="24" y="878"/>
                  </a:lnTo>
                  <a:lnTo>
                    <a:pt x="30" y="879"/>
                  </a:lnTo>
                  <a:lnTo>
                    <a:pt x="36" y="879"/>
                  </a:lnTo>
                  <a:lnTo>
                    <a:pt x="42" y="868"/>
                  </a:lnTo>
                  <a:lnTo>
                    <a:pt x="48" y="869"/>
                  </a:lnTo>
                  <a:lnTo>
                    <a:pt x="54" y="866"/>
                  </a:lnTo>
                  <a:lnTo>
                    <a:pt x="60" y="860"/>
                  </a:lnTo>
                  <a:lnTo>
                    <a:pt x="66" y="862"/>
                  </a:lnTo>
                  <a:lnTo>
                    <a:pt x="72" y="861"/>
                  </a:lnTo>
                  <a:lnTo>
                    <a:pt x="78" y="856"/>
                  </a:lnTo>
                  <a:lnTo>
                    <a:pt x="84" y="866"/>
                  </a:lnTo>
                  <a:lnTo>
                    <a:pt x="90" y="856"/>
                  </a:lnTo>
                  <a:lnTo>
                    <a:pt x="96" y="870"/>
                  </a:lnTo>
                  <a:lnTo>
                    <a:pt x="102" y="864"/>
                  </a:lnTo>
                  <a:lnTo>
                    <a:pt x="108" y="863"/>
                  </a:lnTo>
                  <a:lnTo>
                    <a:pt x="114" y="858"/>
                  </a:lnTo>
                  <a:lnTo>
                    <a:pt x="120" y="857"/>
                  </a:lnTo>
                  <a:lnTo>
                    <a:pt x="126" y="859"/>
                  </a:lnTo>
                  <a:lnTo>
                    <a:pt x="132" y="858"/>
                  </a:lnTo>
                  <a:lnTo>
                    <a:pt x="138" y="857"/>
                  </a:lnTo>
                  <a:lnTo>
                    <a:pt x="144" y="862"/>
                  </a:lnTo>
                  <a:lnTo>
                    <a:pt x="150" y="854"/>
                  </a:lnTo>
                  <a:lnTo>
                    <a:pt x="156" y="857"/>
                  </a:lnTo>
                  <a:lnTo>
                    <a:pt x="162" y="855"/>
                  </a:lnTo>
                  <a:lnTo>
                    <a:pt x="168" y="855"/>
                  </a:lnTo>
                  <a:lnTo>
                    <a:pt x="174" y="858"/>
                  </a:lnTo>
                  <a:lnTo>
                    <a:pt x="180" y="856"/>
                  </a:lnTo>
                  <a:lnTo>
                    <a:pt x="186" y="856"/>
                  </a:lnTo>
                  <a:lnTo>
                    <a:pt x="192" y="854"/>
                  </a:lnTo>
                  <a:lnTo>
                    <a:pt x="198" y="853"/>
                  </a:lnTo>
                  <a:lnTo>
                    <a:pt x="204" y="852"/>
                  </a:lnTo>
                  <a:lnTo>
                    <a:pt x="210" y="850"/>
                  </a:lnTo>
                  <a:lnTo>
                    <a:pt x="216" y="848"/>
                  </a:lnTo>
                  <a:lnTo>
                    <a:pt x="222" y="846"/>
                  </a:lnTo>
                  <a:lnTo>
                    <a:pt x="228" y="843"/>
                  </a:lnTo>
                  <a:lnTo>
                    <a:pt x="234" y="840"/>
                  </a:lnTo>
                  <a:lnTo>
                    <a:pt x="240" y="836"/>
                  </a:lnTo>
                  <a:lnTo>
                    <a:pt x="246" y="833"/>
                  </a:lnTo>
                  <a:lnTo>
                    <a:pt x="252" y="828"/>
                  </a:lnTo>
                  <a:lnTo>
                    <a:pt x="258" y="822"/>
                  </a:lnTo>
                  <a:lnTo>
                    <a:pt x="264" y="816"/>
                  </a:lnTo>
                  <a:lnTo>
                    <a:pt x="270" y="810"/>
                  </a:lnTo>
                  <a:lnTo>
                    <a:pt x="276" y="803"/>
                  </a:lnTo>
                  <a:lnTo>
                    <a:pt x="282" y="797"/>
                  </a:lnTo>
                  <a:lnTo>
                    <a:pt x="288" y="790"/>
                  </a:lnTo>
                  <a:lnTo>
                    <a:pt x="294" y="783"/>
                  </a:lnTo>
                  <a:lnTo>
                    <a:pt x="300" y="774"/>
                  </a:lnTo>
                  <a:lnTo>
                    <a:pt x="306" y="767"/>
                  </a:lnTo>
                  <a:lnTo>
                    <a:pt x="312" y="761"/>
                  </a:lnTo>
                  <a:lnTo>
                    <a:pt x="318" y="759"/>
                  </a:lnTo>
                  <a:lnTo>
                    <a:pt x="324" y="761"/>
                  </a:lnTo>
                  <a:lnTo>
                    <a:pt x="330" y="769"/>
                  </a:lnTo>
                  <a:lnTo>
                    <a:pt x="336" y="779"/>
                  </a:lnTo>
                  <a:lnTo>
                    <a:pt x="342" y="792"/>
                  </a:lnTo>
                  <a:lnTo>
                    <a:pt x="348" y="805"/>
                  </a:lnTo>
                  <a:lnTo>
                    <a:pt x="354" y="816"/>
                  </a:lnTo>
                  <a:lnTo>
                    <a:pt x="360" y="827"/>
                  </a:lnTo>
                  <a:lnTo>
                    <a:pt x="366" y="836"/>
                  </a:lnTo>
                  <a:lnTo>
                    <a:pt x="372" y="842"/>
                  </a:lnTo>
                  <a:lnTo>
                    <a:pt x="378" y="847"/>
                  </a:lnTo>
                  <a:lnTo>
                    <a:pt x="384" y="851"/>
                  </a:lnTo>
                  <a:lnTo>
                    <a:pt x="390" y="854"/>
                  </a:lnTo>
                  <a:lnTo>
                    <a:pt x="396" y="856"/>
                  </a:lnTo>
                  <a:lnTo>
                    <a:pt x="402" y="858"/>
                  </a:lnTo>
                  <a:lnTo>
                    <a:pt x="408" y="859"/>
                  </a:lnTo>
                  <a:lnTo>
                    <a:pt x="414" y="860"/>
                  </a:lnTo>
                  <a:lnTo>
                    <a:pt x="420" y="861"/>
                  </a:lnTo>
                  <a:lnTo>
                    <a:pt x="426" y="861"/>
                  </a:lnTo>
                  <a:lnTo>
                    <a:pt x="432" y="861"/>
                  </a:lnTo>
                  <a:lnTo>
                    <a:pt x="438" y="861"/>
                  </a:lnTo>
                  <a:lnTo>
                    <a:pt x="444" y="861"/>
                  </a:lnTo>
                  <a:lnTo>
                    <a:pt x="450" y="861"/>
                  </a:lnTo>
                  <a:lnTo>
                    <a:pt x="456" y="861"/>
                  </a:lnTo>
                  <a:lnTo>
                    <a:pt x="462" y="860"/>
                  </a:lnTo>
                  <a:lnTo>
                    <a:pt x="468" y="859"/>
                  </a:lnTo>
                  <a:lnTo>
                    <a:pt x="474" y="858"/>
                  </a:lnTo>
                  <a:lnTo>
                    <a:pt x="480" y="857"/>
                  </a:lnTo>
                  <a:lnTo>
                    <a:pt x="486" y="856"/>
                  </a:lnTo>
                  <a:lnTo>
                    <a:pt x="492" y="855"/>
                  </a:lnTo>
                  <a:lnTo>
                    <a:pt x="498" y="853"/>
                  </a:lnTo>
                  <a:lnTo>
                    <a:pt x="504" y="852"/>
                  </a:lnTo>
                  <a:lnTo>
                    <a:pt x="510" y="850"/>
                  </a:lnTo>
                  <a:lnTo>
                    <a:pt x="516" y="848"/>
                  </a:lnTo>
                  <a:lnTo>
                    <a:pt x="522" y="846"/>
                  </a:lnTo>
                  <a:lnTo>
                    <a:pt x="528" y="845"/>
                  </a:lnTo>
                  <a:lnTo>
                    <a:pt x="534" y="842"/>
                  </a:lnTo>
                  <a:lnTo>
                    <a:pt x="540" y="840"/>
                  </a:lnTo>
                  <a:lnTo>
                    <a:pt x="546" y="838"/>
                  </a:lnTo>
                  <a:lnTo>
                    <a:pt x="552" y="837"/>
                  </a:lnTo>
                  <a:lnTo>
                    <a:pt x="558" y="834"/>
                  </a:lnTo>
                  <a:lnTo>
                    <a:pt x="564" y="833"/>
                  </a:lnTo>
                  <a:lnTo>
                    <a:pt x="570" y="832"/>
                  </a:lnTo>
                  <a:lnTo>
                    <a:pt x="576" y="830"/>
                  </a:lnTo>
                  <a:lnTo>
                    <a:pt x="582" y="829"/>
                  </a:lnTo>
                  <a:lnTo>
                    <a:pt x="588" y="829"/>
                  </a:lnTo>
                  <a:lnTo>
                    <a:pt x="594" y="827"/>
                  </a:lnTo>
                  <a:lnTo>
                    <a:pt x="600" y="828"/>
                  </a:lnTo>
                  <a:lnTo>
                    <a:pt x="606" y="827"/>
                  </a:lnTo>
                  <a:lnTo>
                    <a:pt x="612" y="827"/>
                  </a:lnTo>
                  <a:lnTo>
                    <a:pt x="618" y="828"/>
                  </a:lnTo>
                  <a:lnTo>
                    <a:pt x="624" y="828"/>
                  </a:lnTo>
                  <a:lnTo>
                    <a:pt x="630" y="828"/>
                  </a:lnTo>
                  <a:lnTo>
                    <a:pt x="636" y="829"/>
                  </a:lnTo>
                  <a:lnTo>
                    <a:pt x="642" y="830"/>
                  </a:lnTo>
                  <a:lnTo>
                    <a:pt x="648" y="831"/>
                  </a:lnTo>
                  <a:lnTo>
                    <a:pt x="654" y="831"/>
                  </a:lnTo>
                  <a:lnTo>
                    <a:pt x="660" y="831"/>
                  </a:lnTo>
                  <a:lnTo>
                    <a:pt x="666" y="831"/>
                  </a:lnTo>
                  <a:lnTo>
                    <a:pt x="672" y="831"/>
                  </a:lnTo>
                  <a:lnTo>
                    <a:pt x="678" y="831"/>
                  </a:lnTo>
                  <a:lnTo>
                    <a:pt x="684" y="830"/>
                  </a:lnTo>
                  <a:lnTo>
                    <a:pt x="690" y="829"/>
                  </a:lnTo>
                  <a:lnTo>
                    <a:pt x="696" y="826"/>
                  </a:lnTo>
                  <a:lnTo>
                    <a:pt x="702" y="824"/>
                  </a:lnTo>
                  <a:lnTo>
                    <a:pt x="708" y="821"/>
                  </a:lnTo>
                  <a:lnTo>
                    <a:pt x="714" y="818"/>
                  </a:lnTo>
                  <a:lnTo>
                    <a:pt x="720" y="815"/>
                  </a:lnTo>
                  <a:lnTo>
                    <a:pt x="726" y="810"/>
                  </a:lnTo>
                  <a:lnTo>
                    <a:pt x="732" y="806"/>
                  </a:lnTo>
                  <a:lnTo>
                    <a:pt x="738" y="804"/>
                  </a:lnTo>
                  <a:lnTo>
                    <a:pt x="744" y="800"/>
                  </a:lnTo>
                  <a:lnTo>
                    <a:pt x="750" y="792"/>
                  </a:lnTo>
                  <a:lnTo>
                    <a:pt x="756" y="783"/>
                  </a:lnTo>
                  <a:lnTo>
                    <a:pt x="762" y="777"/>
                  </a:lnTo>
                  <a:lnTo>
                    <a:pt x="768" y="773"/>
                  </a:lnTo>
                  <a:lnTo>
                    <a:pt x="774" y="768"/>
                  </a:lnTo>
                  <a:lnTo>
                    <a:pt x="780" y="763"/>
                  </a:lnTo>
                  <a:lnTo>
                    <a:pt x="786" y="757"/>
                  </a:lnTo>
                  <a:lnTo>
                    <a:pt x="792" y="750"/>
                  </a:lnTo>
                  <a:lnTo>
                    <a:pt x="798" y="741"/>
                  </a:lnTo>
                  <a:lnTo>
                    <a:pt x="804" y="729"/>
                  </a:lnTo>
                  <a:lnTo>
                    <a:pt x="810" y="714"/>
                  </a:lnTo>
                  <a:lnTo>
                    <a:pt x="816" y="700"/>
                  </a:lnTo>
                  <a:lnTo>
                    <a:pt x="822" y="688"/>
                  </a:lnTo>
                  <a:lnTo>
                    <a:pt x="828" y="676"/>
                  </a:lnTo>
                  <a:lnTo>
                    <a:pt x="834" y="664"/>
                  </a:lnTo>
                  <a:lnTo>
                    <a:pt x="840" y="652"/>
                  </a:lnTo>
                  <a:lnTo>
                    <a:pt x="846" y="640"/>
                  </a:lnTo>
                  <a:lnTo>
                    <a:pt x="852" y="626"/>
                  </a:lnTo>
                  <a:lnTo>
                    <a:pt x="858" y="612"/>
                  </a:lnTo>
                  <a:lnTo>
                    <a:pt x="864" y="599"/>
                  </a:lnTo>
                  <a:lnTo>
                    <a:pt x="870" y="584"/>
                  </a:lnTo>
                  <a:lnTo>
                    <a:pt x="876" y="569"/>
                  </a:lnTo>
                  <a:lnTo>
                    <a:pt x="882" y="552"/>
                  </a:lnTo>
                  <a:lnTo>
                    <a:pt x="888" y="536"/>
                  </a:lnTo>
                  <a:lnTo>
                    <a:pt x="894" y="519"/>
                  </a:lnTo>
                  <a:lnTo>
                    <a:pt x="900" y="499"/>
                  </a:lnTo>
                  <a:lnTo>
                    <a:pt x="906" y="480"/>
                  </a:lnTo>
                  <a:lnTo>
                    <a:pt x="912" y="461"/>
                  </a:lnTo>
                  <a:lnTo>
                    <a:pt x="918" y="442"/>
                  </a:lnTo>
                  <a:lnTo>
                    <a:pt x="924" y="422"/>
                  </a:lnTo>
                  <a:lnTo>
                    <a:pt x="930" y="402"/>
                  </a:lnTo>
                  <a:lnTo>
                    <a:pt x="936" y="383"/>
                  </a:lnTo>
                  <a:lnTo>
                    <a:pt x="942" y="365"/>
                  </a:lnTo>
                  <a:lnTo>
                    <a:pt x="948" y="347"/>
                  </a:lnTo>
                  <a:lnTo>
                    <a:pt x="954" y="330"/>
                  </a:lnTo>
                  <a:lnTo>
                    <a:pt x="960" y="314"/>
                  </a:lnTo>
                  <a:lnTo>
                    <a:pt x="966" y="299"/>
                  </a:lnTo>
                  <a:lnTo>
                    <a:pt x="972" y="283"/>
                  </a:lnTo>
                  <a:lnTo>
                    <a:pt x="978" y="269"/>
                  </a:lnTo>
                  <a:lnTo>
                    <a:pt x="984" y="253"/>
                  </a:lnTo>
                  <a:lnTo>
                    <a:pt x="990" y="237"/>
                  </a:lnTo>
                  <a:lnTo>
                    <a:pt x="996" y="219"/>
                  </a:lnTo>
                  <a:lnTo>
                    <a:pt x="1002" y="199"/>
                  </a:lnTo>
                  <a:lnTo>
                    <a:pt x="1008" y="178"/>
                  </a:lnTo>
                  <a:lnTo>
                    <a:pt x="1014" y="156"/>
                  </a:lnTo>
                  <a:lnTo>
                    <a:pt x="1020" y="132"/>
                  </a:lnTo>
                  <a:lnTo>
                    <a:pt x="1026" y="108"/>
                  </a:lnTo>
                  <a:lnTo>
                    <a:pt x="1032" y="84"/>
                  </a:lnTo>
                  <a:lnTo>
                    <a:pt x="1038" y="62"/>
                  </a:lnTo>
                  <a:lnTo>
                    <a:pt x="1044" y="41"/>
                  </a:lnTo>
                  <a:lnTo>
                    <a:pt x="1050" y="25"/>
                  </a:lnTo>
                  <a:lnTo>
                    <a:pt x="1056" y="12"/>
                  </a:lnTo>
                  <a:lnTo>
                    <a:pt x="1062" y="3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5"/>
                  </a:lnTo>
                  <a:lnTo>
                    <a:pt x="1086" y="12"/>
                  </a:lnTo>
                  <a:lnTo>
                    <a:pt x="1092" y="21"/>
                  </a:lnTo>
                  <a:lnTo>
                    <a:pt x="1098" y="30"/>
                  </a:lnTo>
                  <a:lnTo>
                    <a:pt x="1104" y="39"/>
                  </a:lnTo>
                  <a:lnTo>
                    <a:pt x="1110" y="48"/>
                  </a:lnTo>
                  <a:lnTo>
                    <a:pt x="1116" y="53"/>
                  </a:lnTo>
                  <a:lnTo>
                    <a:pt x="1122" y="56"/>
                  </a:lnTo>
                  <a:lnTo>
                    <a:pt x="1128" y="54"/>
                  </a:lnTo>
                  <a:lnTo>
                    <a:pt x="1134" y="51"/>
                  </a:lnTo>
                  <a:lnTo>
                    <a:pt x="1140" y="45"/>
                  </a:lnTo>
                  <a:lnTo>
                    <a:pt x="1146" y="38"/>
                  </a:lnTo>
                  <a:lnTo>
                    <a:pt x="1152" y="30"/>
                  </a:lnTo>
                  <a:lnTo>
                    <a:pt x="1158" y="24"/>
                  </a:lnTo>
                  <a:lnTo>
                    <a:pt x="1164" y="20"/>
                  </a:lnTo>
                  <a:lnTo>
                    <a:pt x="1170" y="19"/>
                  </a:lnTo>
                  <a:lnTo>
                    <a:pt x="1176" y="23"/>
                  </a:lnTo>
                  <a:lnTo>
                    <a:pt x="1182" y="32"/>
                  </a:lnTo>
                  <a:lnTo>
                    <a:pt x="1188" y="47"/>
                  </a:lnTo>
                  <a:lnTo>
                    <a:pt x="1194" y="67"/>
                  </a:lnTo>
                  <a:lnTo>
                    <a:pt x="1200" y="93"/>
                  </a:lnTo>
                  <a:lnTo>
                    <a:pt x="1206" y="123"/>
                  </a:lnTo>
                  <a:lnTo>
                    <a:pt x="1212" y="159"/>
                  </a:lnTo>
                  <a:lnTo>
                    <a:pt x="1218" y="197"/>
                  </a:lnTo>
                  <a:lnTo>
                    <a:pt x="1224" y="237"/>
                  </a:lnTo>
                  <a:lnTo>
                    <a:pt x="1230" y="280"/>
                  </a:lnTo>
                  <a:lnTo>
                    <a:pt x="1236" y="325"/>
                  </a:lnTo>
                  <a:lnTo>
                    <a:pt x="1242" y="367"/>
                  </a:lnTo>
                  <a:lnTo>
                    <a:pt x="1248" y="407"/>
                  </a:lnTo>
                  <a:lnTo>
                    <a:pt x="1254" y="447"/>
                  </a:lnTo>
                  <a:lnTo>
                    <a:pt x="1260" y="486"/>
                  </a:lnTo>
                  <a:lnTo>
                    <a:pt x="1266" y="524"/>
                  </a:lnTo>
                  <a:lnTo>
                    <a:pt x="1272" y="559"/>
                  </a:lnTo>
                  <a:lnTo>
                    <a:pt x="1278" y="590"/>
                  </a:lnTo>
                  <a:lnTo>
                    <a:pt x="1284" y="620"/>
                  </a:lnTo>
                  <a:lnTo>
                    <a:pt x="1290" y="647"/>
                  </a:lnTo>
                  <a:lnTo>
                    <a:pt x="1296" y="673"/>
                  </a:lnTo>
                  <a:lnTo>
                    <a:pt x="1302" y="696"/>
                  </a:lnTo>
                  <a:lnTo>
                    <a:pt x="1308" y="716"/>
                  </a:lnTo>
                  <a:lnTo>
                    <a:pt x="1314" y="735"/>
                  </a:lnTo>
                  <a:lnTo>
                    <a:pt x="1320" y="752"/>
                  </a:lnTo>
                  <a:lnTo>
                    <a:pt x="1326" y="768"/>
                  </a:lnTo>
                  <a:lnTo>
                    <a:pt x="1332" y="781"/>
                  </a:lnTo>
                  <a:lnTo>
                    <a:pt x="1338" y="793"/>
                  </a:lnTo>
                  <a:lnTo>
                    <a:pt x="1344" y="804"/>
                  </a:lnTo>
                  <a:lnTo>
                    <a:pt x="1350" y="814"/>
                  </a:lnTo>
                  <a:lnTo>
                    <a:pt x="1356" y="823"/>
                  </a:lnTo>
                  <a:lnTo>
                    <a:pt x="1362" y="831"/>
                  </a:lnTo>
                  <a:lnTo>
                    <a:pt x="1368" y="837"/>
                  </a:lnTo>
                  <a:lnTo>
                    <a:pt x="1374" y="843"/>
                  </a:lnTo>
                  <a:lnTo>
                    <a:pt x="1380" y="849"/>
                  </a:lnTo>
                  <a:lnTo>
                    <a:pt x="1386" y="854"/>
                  </a:lnTo>
                  <a:lnTo>
                    <a:pt x="1392" y="857"/>
                  </a:lnTo>
                  <a:lnTo>
                    <a:pt x="1398" y="861"/>
                  </a:lnTo>
                  <a:lnTo>
                    <a:pt x="1404" y="864"/>
                  </a:lnTo>
                  <a:lnTo>
                    <a:pt x="1410" y="867"/>
                  </a:lnTo>
                  <a:lnTo>
                    <a:pt x="1416" y="869"/>
                  </a:lnTo>
                  <a:lnTo>
                    <a:pt x="1422" y="872"/>
                  </a:lnTo>
                  <a:lnTo>
                    <a:pt x="1428" y="873"/>
                  </a:lnTo>
                  <a:lnTo>
                    <a:pt x="1434" y="875"/>
                  </a:lnTo>
                  <a:lnTo>
                    <a:pt x="1440" y="876"/>
                  </a:lnTo>
                  <a:lnTo>
                    <a:pt x="1446" y="878"/>
                  </a:lnTo>
                  <a:lnTo>
                    <a:pt x="1452" y="879"/>
                  </a:lnTo>
                  <a:lnTo>
                    <a:pt x="1458" y="880"/>
                  </a:lnTo>
                  <a:lnTo>
                    <a:pt x="1464" y="881"/>
                  </a:lnTo>
                  <a:lnTo>
                    <a:pt x="1470" y="882"/>
                  </a:lnTo>
                  <a:lnTo>
                    <a:pt x="1476" y="883"/>
                  </a:lnTo>
                  <a:lnTo>
                    <a:pt x="1482" y="884"/>
                  </a:lnTo>
                  <a:lnTo>
                    <a:pt x="1488" y="885"/>
                  </a:lnTo>
                  <a:lnTo>
                    <a:pt x="1494" y="885"/>
                  </a:lnTo>
                  <a:lnTo>
                    <a:pt x="1500" y="886"/>
                  </a:lnTo>
                  <a:lnTo>
                    <a:pt x="1506" y="887"/>
                  </a:lnTo>
                  <a:lnTo>
                    <a:pt x="1512" y="887"/>
                  </a:lnTo>
                  <a:lnTo>
                    <a:pt x="1518" y="888"/>
                  </a:lnTo>
                  <a:lnTo>
                    <a:pt x="1524" y="888"/>
                  </a:lnTo>
                  <a:lnTo>
                    <a:pt x="1530" y="889"/>
                  </a:lnTo>
                  <a:lnTo>
                    <a:pt x="1536" y="890"/>
                  </a:lnTo>
                  <a:lnTo>
                    <a:pt x="1542" y="890"/>
                  </a:lnTo>
                  <a:lnTo>
                    <a:pt x="1548" y="890"/>
                  </a:lnTo>
                  <a:lnTo>
                    <a:pt x="1554" y="891"/>
                  </a:lnTo>
                  <a:lnTo>
                    <a:pt x="1560" y="891"/>
                  </a:lnTo>
                  <a:lnTo>
                    <a:pt x="1566" y="891"/>
                  </a:lnTo>
                  <a:lnTo>
                    <a:pt x="1572" y="892"/>
                  </a:lnTo>
                  <a:lnTo>
                    <a:pt x="1578" y="892"/>
                  </a:lnTo>
                  <a:lnTo>
                    <a:pt x="1584" y="892"/>
                  </a:lnTo>
                  <a:lnTo>
                    <a:pt x="1590" y="892"/>
                  </a:lnTo>
                  <a:lnTo>
                    <a:pt x="1596" y="893"/>
                  </a:lnTo>
                  <a:lnTo>
                    <a:pt x="1602" y="893"/>
                  </a:lnTo>
                  <a:lnTo>
                    <a:pt x="1608" y="893"/>
                  </a:lnTo>
                  <a:lnTo>
                    <a:pt x="1614" y="893"/>
                  </a:lnTo>
                  <a:lnTo>
                    <a:pt x="1620" y="893"/>
                  </a:lnTo>
                  <a:lnTo>
                    <a:pt x="1626" y="893"/>
                  </a:lnTo>
                  <a:lnTo>
                    <a:pt x="1632" y="893"/>
                  </a:lnTo>
                  <a:lnTo>
                    <a:pt x="1638" y="893"/>
                  </a:lnTo>
                  <a:lnTo>
                    <a:pt x="1644" y="894"/>
                  </a:lnTo>
                  <a:lnTo>
                    <a:pt x="1650" y="894"/>
                  </a:lnTo>
                  <a:lnTo>
                    <a:pt x="1656" y="894"/>
                  </a:lnTo>
                  <a:lnTo>
                    <a:pt x="1662" y="894"/>
                  </a:lnTo>
                  <a:lnTo>
                    <a:pt x="1668" y="894"/>
                  </a:lnTo>
                  <a:lnTo>
                    <a:pt x="1674" y="894"/>
                  </a:lnTo>
                  <a:lnTo>
                    <a:pt x="1680" y="894"/>
                  </a:lnTo>
                  <a:lnTo>
                    <a:pt x="1686" y="894"/>
                  </a:lnTo>
                  <a:lnTo>
                    <a:pt x="1692" y="894"/>
                  </a:lnTo>
                  <a:lnTo>
                    <a:pt x="1698" y="894"/>
                  </a:lnTo>
                  <a:lnTo>
                    <a:pt x="1704" y="894"/>
                  </a:lnTo>
                  <a:lnTo>
                    <a:pt x="1710" y="894"/>
                  </a:lnTo>
                  <a:lnTo>
                    <a:pt x="1716" y="894"/>
                  </a:lnTo>
                  <a:lnTo>
                    <a:pt x="1722" y="894"/>
                  </a:lnTo>
                  <a:lnTo>
                    <a:pt x="1728" y="894"/>
                  </a:lnTo>
                  <a:lnTo>
                    <a:pt x="1734" y="894"/>
                  </a:lnTo>
                  <a:lnTo>
                    <a:pt x="1740" y="895"/>
                  </a:lnTo>
                  <a:lnTo>
                    <a:pt x="1746" y="894"/>
                  </a:lnTo>
                  <a:lnTo>
                    <a:pt x="1752" y="895"/>
                  </a:lnTo>
                  <a:lnTo>
                    <a:pt x="1758" y="895"/>
                  </a:lnTo>
                  <a:lnTo>
                    <a:pt x="1764" y="894"/>
                  </a:lnTo>
                  <a:lnTo>
                    <a:pt x="1770" y="895"/>
                  </a:lnTo>
                  <a:lnTo>
                    <a:pt x="1776" y="895"/>
                  </a:lnTo>
                  <a:lnTo>
                    <a:pt x="1782" y="895"/>
                  </a:lnTo>
                  <a:lnTo>
                    <a:pt x="1788" y="895"/>
                  </a:lnTo>
                  <a:lnTo>
                    <a:pt x="1794" y="895"/>
                  </a:lnTo>
                  <a:lnTo>
                    <a:pt x="1800" y="895"/>
                  </a:lnTo>
                  <a:lnTo>
                    <a:pt x="1806" y="895"/>
                  </a:lnTo>
                  <a:lnTo>
                    <a:pt x="1812" y="895"/>
                  </a:lnTo>
                  <a:lnTo>
                    <a:pt x="1818" y="895"/>
                  </a:lnTo>
                  <a:lnTo>
                    <a:pt x="1824" y="895"/>
                  </a:lnTo>
                  <a:lnTo>
                    <a:pt x="1830" y="895"/>
                  </a:lnTo>
                  <a:lnTo>
                    <a:pt x="1836" y="895"/>
                  </a:lnTo>
                  <a:lnTo>
                    <a:pt x="1842" y="895"/>
                  </a:lnTo>
                  <a:lnTo>
                    <a:pt x="1848" y="895"/>
                  </a:lnTo>
                  <a:lnTo>
                    <a:pt x="1854" y="895"/>
                  </a:lnTo>
                  <a:lnTo>
                    <a:pt x="1860" y="895"/>
                  </a:lnTo>
                  <a:lnTo>
                    <a:pt x="1866" y="895"/>
                  </a:lnTo>
                  <a:lnTo>
                    <a:pt x="1872" y="895"/>
                  </a:lnTo>
                  <a:lnTo>
                    <a:pt x="1878" y="895"/>
                  </a:lnTo>
                  <a:lnTo>
                    <a:pt x="1884" y="895"/>
                  </a:lnTo>
                  <a:lnTo>
                    <a:pt x="1890" y="895"/>
                  </a:lnTo>
                  <a:lnTo>
                    <a:pt x="1896" y="895"/>
                  </a:lnTo>
                  <a:lnTo>
                    <a:pt x="1902" y="895"/>
                  </a:lnTo>
                  <a:lnTo>
                    <a:pt x="1908" y="895"/>
                  </a:lnTo>
                  <a:lnTo>
                    <a:pt x="1914" y="895"/>
                  </a:lnTo>
                  <a:lnTo>
                    <a:pt x="1920" y="895"/>
                  </a:lnTo>
                  <a:lnTo>
                    <a:pt x="1926" y="895"/>
                  </a:lnTo>
                  <a:lnTo>
                    <a:pt x="1932" y="895"/>
                  </a:lnTo>
                  <a:lnTo>
                    <a:pt x="1938" y="895"/>
                  </a:lnTo>
                  <a:lnTo>
                    <a:pt x="1944" y="895"/>
                  </a:lnTo>
                  <a:lnTo>
                    <a:pt x="1950" y="895"/>
                  </a:lnTo>
                  <a:lnTo>
                    <a:pt x="1956" y="895"/>
                  </a:lnTo>
                  <a:lnTo>
                    <a:pt x="1962" y="895"/>
                  </a:lnTo>
                  <a:lnTo>
                    <a:pt x="1968" y="895"/>
                  </a:lnTo>
                  <a:lnTo>
                    <a:pt x="1974" y="895"/>
                  </a:lnTo>
                  <a:lnTo>
                    <a:pt x="1980" y="895"/>
                  </a:lnTo>
                  <a:lnTo>
                    <a:pt x="1986" y="895"/>
                  </a:lnTo>
                  <a:lnTo>
                    <a:pt x="1992" y="895"/>
                  </a:lnTo>
                  <a:lnTo>
                    <a:pt x="1998" y="895"/>
                  </a:lnTo>
                  <a:lnTo>
                    <a:pt x="2004" y="895"/>
                  </a:lnTo>
                  <a:lnTo>
                    <a:pt x="2010" y="895"/>
                  </a:lnTo>
                  <a:lnTo>
                    <a:pt x="2016" y="895"/>
                  </a:lnTo>
                  <a:lnTo>
                    <a:pt x="2022" y="895"/>
                  </a:lnTo>
                  <a:lnTo>
                    <a:pt x="2028" y="895"/>
                  </a:lnTo>
                  <a:lnTo>
                    <a:pt x="2034" y="895"/>
                  </a:lnTo>
                  <a:lnTo>
                    <a:pt x="2040" y="895"/>
                  </a:lnTo>
                  <a:lnTo>
                    <a:pt x="2046" y="895"/>
                  </a:lnTo>
                  <a:lnTo>
                    <a:pt x="2052" y="895"/>
                  </a:lnTo>
                  <a:lnTo>
                    <a:pt x="2058" y="895"/>
                  </a:lnTo>
                  <a:lnTo>
                    <a:pt x="2064" y="895"/>
                  </a:lnTo>
                  <a:lnTo>
                    <a:pt x="2070" y="895"/>
                  </a:lnTo>
                  <a:lnTo>
                    <a:pt x="2076" y="895"/>
                  </a:lnTo>
                  <a:lnTo>
                    <a:pt x="2082" y="895"/>
                  </a:lnTo>
                  <a:lnTo>
                    <a:pt x="2088" y="895"/>
                  </a:lnTo>
                  <a:lnTo>
                    <a:pt x="2094" y="895"/>
                  </a:lnTo>
                  <a:lnTo>
                    <a:pt x="2100" y="895"/>
                  </a:lnTo>
                  <a:lnTo>
                    <a:pt x="2106" y="895"/>
                  </a:lnTo>
                  <a:lnTo>
                    <a:pt x="2112" y="895"/>
                  </a:lnTo>
                  <a:lnTo>
                    <a:pt x="2118" y="895"/>
                  </a:lnTo>
                  <a:lnTo>
                    <a:pt x="2124" y="895"/>
                  </a:lnTo>
                  <a:lnTo>
                    <a:pt x="2130" y="895"/>
                  </a:lnTo>
                  <a:lnTo>
                    <a:pt x="2136" y="895"/>
                  </a:lnTo>
                  <a:lnTo>
                    <a:pt x="2142" y="895"/>
                  </a:lnTo>
                  <a:lnTo>
                    <a:pt x="2148" y="895"/>
                  </a:lnTo>
                  <a:lnTo>
                    <a:pt x="2154" y="895"/>
                  </a:lnTo>
                  <a:lnTo>
                    <a:pt x="2160" y="895"/>
                  </a:lnTo>
                  <a:lnTo>
                    <a:pt x="2166" y="895"/>
                  </a:lnTo>
                  <a:lnTo>
                    <a:pt x="2172" y="895"/>
                  </a:lnTo>
                  <a:lnTo>
                    <a:pt x="2178" y="895"/>
                  </a:lnTo>
                  <a:lnTo>
                    <a:pt x="2184" y="895"/>
                  </a:lnTo>
                  <a:lnTo>
                    <a:pt x="2190" y="895"/>
                  </a:lnTo>
                  <a:lnTo>
                    <a:pt x="2196" y="895"/>
                  </a:lnTo>
                  <a:lnTo>
                    <a:pt x="2202" y="895"/>
                  </a:lnTo>
                  <a:lnTo>
                    <a:pt x="2208" y="895"/>
                  </a:lnTo>
                  <a:lnTo>
                    <a:pt x="2214" y="895"/>
                  </a:lnTo>
                  <a:lnTo>
                    <a:pt x="2220" y="895"/>
                  </a:lnTo>
                  <a:lnTo>
                    <a:pt x="2226" y="895"/>
                  </a:lnTo>
                  <a:lnTo>
                    <a:pt x="2232" y="895"/>
                  </a:lnTo>
                  <a:lnTo>
                    <a:pt x="2238" y="895"/>
                  </a:lnTo>
                  <a:lnTo>
                    <a:pt x="2244" y="895"/>
                  </a:lnTo>
                  <a:lnTo>
                    <a:pt x="2250" y="895"/>
                  </a:lnTo>
                  <a:lnTo>
                    <a:pt x="2256" y="895"/>
                  </a:lnTo>
                  <a:lnTo>
                    <a:pt x="2262" y="895"/>
                  </a:lnTo>
                  <a:lnTo>
                    <a:pt x="2268" y="895"/>
                  </a:lnTo>
                  <a:lnTo>
                    <a:pt x="2274" y="895"/>
                  </a:lnTo>
                  <a:lnTo>
                    <a:pt x="2280" y="895"/>
                  </a:lnTo>
                  <a:lnTo>
                    <a:pt x="2286" y="895"/>
                  </a:lnTo>
                  <a:lnTo>
                    <a:pt x="2292" y="895"/>
                  </a:lnTo>
                  <a:lnTo>
                    <a:pt x="2298" y="895"/>
                  </a:lnTo>
                  <a:lnTo>
                    <a:pt x="2304" y="895"/>
                  </a:lnTo>
                  <a:lnTo>
                    <a:pt x="2310" y="895"/>
                  </a:lnTo>
                  <a:lnTo>
                    <a:pt x="2316" y="895"/>
                  </a:lnTo>
                  <a:lnTo>
                    <a:pt x="2322" y="895"/>
                  </a:lnTo>
                  <a:lnTo>
                    <a:pt x="2328" y="895"/>
                  </a:lnTo>
                  <a:lnTo>
                    <a:pt x="2334" y="895"/>
                  </a:lnTo>
                  <a:lnTo>
                    <a:pt x="2340" y="895"/>
                  </a:lnTo>
                  <a:lnTo>
                    <a:pt x="2346" y="895"/>
                  </a:lnTo>
                  <a:lnTo>
                    <a:pt x="2352" y="895"/>
                  </a:lnTo>
                  <a:lnTo>
                    <a:pt x="2358" y="895"/>
                  </a:lnTo>
                  <a:lnTo>
                    <a:pt x="2364" y="895"/>
                  </a:lnTo>
                  <a:lnTo>
                    <a:pt x="2370" y="895"/>
                  </a:lnTo>
                  <a:lnTo>
                    <a:pt x="2376" y="895"/>
                  </a:lnTo>
                  <a:lnTo>
                    <a:pt x="2382" y="895"/>
                  </a:lnTo>
                  <a:lnTo>
                    <a:pt x="2388" y="895"/>
                  </a:lnTo>
                  <a:lnTo>
                    <a:pt x="2394" y="895"/>
                  </a:lnTo>
                  <a:lnTo>
                    <a:pt x="2400" y="894"/>
                  </a:lnTo>
                  <a:lnTo>
                    <a:pt x="2406" y="895"/>
                  </a:lnTo>
                  <a:lnTo>
                    <a:pt x="2412" y="894"/>
                  </a:lnTo>
                  <a:lnTo>
                    <a:pt x="2418" y="894"/>
                  </a:lnTo>
                  <a:lnTo>
                    <a:pt x="2424" y="895"/>
                  </a:lnTo>
                  <a:lnTo>
                    <a:pt x="2430" y="894"/>
                  </a:lnTo>
                  <a:lnTo>
                    <a:pt x="2436" y="894"/>
                  </a:lnTo>
                  <a:lnTo>
                    <a:pt x="2442" y="894"/>
                  </a:lnTo>
                  <a:lnTo>
                    <a:pt x="2448" y="894"/>
                  </a:lnTo>
                  <a:lnTo>
                    <a:pt x="2454" y="894"/>
                  </a:lnTo>
                  <a:lnTo>
                    <a:pt x="2460" y="894"/>
                  </a:lnTo>
                  <a:lnTo>
                    <a:pt x="2466" y="894"/>
                  </a:lnTo>
                  <a:lnTo>
                    <a:pt x="2472" y="894"/>
                  </a:lnTo>
                  <a:lnTo>
                    <a:pt x="2478" y="894"/>
                  </a:lnTo>
                  <a:lnTo>
                    <a:pt x="2484" y="894"/>
                  </a:lnTo>
                  <a:lnTo>
                    <a:pt x="2490" y="894"/>
                  </a:lnTo>
                  <a:lnTo>
                    <a:pt x="2496" y="894"/>
                  </a:lnTo>
                  <a:lnTo>
                    <a:pt x="2502" y="894"/>
                  </a:lnTo>
                  <a:lnTo>
                    <a:pt x="2508" y="894"/>
                  </a:lnTo>
                  <a:lnTo>
                    <a:pt x="2514" y="894"/>
                  </a:lnTo>
                  <a:lnTo>
                    <a:pt x="2520" y="894"/>
                  </a:lnTo>
                  <a:lnTo>
                    <a:pt x="2526" y="894"/>
                  </a:lnTo>
                  <a:lnTo>
                    <a:pt x="2532" y="894"/>
                  </a:lnTo>
                  <a:lnTo>
                    <a:pt x="2538" y="894"/>
                  </a:lnTo>
                  <a:lnTo>
                    <a:pt x="2544" y="894"/>
                  </a:lnTo>
                  <a:lnTo>
                    <a:pt x="2550" y="894"/>
                  </a:lnTo>
                  <a:lnTo>
                    <a:pt x="2556" y="894"/>
                  </a:lnTo>
                  <a:lnTo>
                    <a:pt x="2562" y="894"/>
                  </a:lnTo>
                  <a:lnTo>
                    <a:pt x="2568" y="894"/>
                  </a:lnTo>
                </a:path>
              </a:pathLst>
            </a:custGeom>
            <a:noFill/>
            <a:ln w="9525" cap="flat">
              <a:solidFill>
                <a:srgbClr val="800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Rectangle 346">
              <a:extLst>
                <a:ext uri="{FF2B5EF4-FFF2-40B4-BE49-F238E27FC236}">
                  <a16:creationId xmlns:a16="http://schemas.microsoft.com/office/drawing/2014/main" id="{78E972DF-DBE1-AECC-A311-726E2222B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182" y="2503260"/>
              <a:ext cx="163506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Rectangle 347">
              <a:extLst>
                <a:ext uri="{FF2B5EF4-FFF2-40B4-BE49-F238E27FC236}">
                  <a16:creationId xmlns:a16="http://schemas.microsoft.com/office/drawing/2014/main" id="{7D40E112-86A4-97EA-3877-632E57165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160" y="513186"/>
              <a:ext cx="107402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Rectangle 350">
              <a:extLst>
                <a:ext uri="{FF2B5EF4-FFF2-40B4-BE49-F238E27FC236}">
                  <a16:creationId xmlns:a16="http://schemas.microsoft.com/office/drawing/2014/main" id="{9C562B1A-EA39-9428-2416-4A1659B15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972" y="484343"/>
              <a:ext cx="3633353" cy="1807006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351">
              <a:extLst>
                <a:ext uri="{FF2B5EF4-FFF2-40B4-BE49-F238E27FC236}">
                  <a16:creationId xmlns:a16="http://schemas.microsoft.com/office/drawing/2014/main" id="{0DDC1233-D4B6-8CD4-0EAE-3D6A5C438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95" y="513186"/>
              <a:ext cx="1739723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Apex Peak #1 100% at 14.55 min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id="{07C18E70-6429-DDA2-BA17-CC16B72E8EBA}"/>
                </a:ext>
              </a:extLst>
            </p:cNvPr>
            <p:cNvSpPr/>
            <p:nvPr/>
          </p:nvSpPr>
          <p:spPr>
            <a:xfrm>
              <a:off x="4372954" y="706325"/>
              <a:ext cx="1196161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crocetin dialdehyde</a:t>
              </a:r>
            </a:p>
          </p:txBody>
        </p:sp>
        <p:sp>
          <p:nvSpPr>
            <p:cNvPr id="104" name="AutoShape 177">
              <a:extLst>
                <a:ext uri="{FF2B5EF4-FFF2-40B4-BE49-F238E27FC236}">
                  <a16:creationId xmlns:a16="http://schemas.microsoft.com/office/drawing/2014/main" id="{CA28C295-2C81-C413-3C0E-4FC0A638642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94779" y="373191"/>
              <a:ext cx="4200071" cy="209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Line 179">
              <a:extLst>
                <a:ext uri="{FF2B5EF4-FFF2-40B4-BE49-F238E27FC236}">
                  <a16:creationId xmlns:a16="http://schemas.microsoft.com/office/drawing/2014/main" id="{0ACFA6FF-C730-FED8-50DB-193EDCF709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2895" y="2325173"/>
              <a:ext cx="384668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180">
              <a:extLst>
                <a:ext uri="{FF2B5EF4-FFF2-40B4-BE49-F238E27FC236}">
                  <a16:creationId xmlns:a16="http://schemas.microsoft.com/office/drawing/2014/main" id="{2ACE53ED-3A76-16A3-1E2D-51D2E5F846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2895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81">
              <a:extLst>
                <a:ext uri="{FF2B5EF4-FFF2-40B4-BE49-F238E27FC236}">
                  <a16:creationId xmlns:a16="http://schemas.microsoft.com/office/drawing/2014/main" id="{6B31F872-6CE5-0321-0686-16757F34C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376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190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Line 182">
              <a:extLst>
                <a:ext uri="{FF2B5EF4-FFF2-40B4-BE49-F238E27FC236}">
                  <a16:creationId xmlns:a16="http://schemas.microsoft.com/office/drawing/2014/main" id="{63D27338-AF7E-6989-31AC-9DB9B3806E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6534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Line 183">
              <a:extLst>
                <a:ext uri="{FF2B5EF4-FFF2-40B4-BE49-F238E27FC236}">
                  <a16:creationId xmlns:a16="http://schemas.microsoft.com/office/drawing/2014/main" id="{F7CD4638-C87C-33DA-87D9-AA19F550E1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3596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Line 184">
              <a:extLst>
                <a:ext uri="{FF2B5EF4-FFF2-40B4-BE49-F238E27FC236}">
                  <a16:creationId xmlns:a16="http://schemas.microsoft.com/office/drawing/2014/main" id="{000287A0-816A-2005-0D4F-99547E36E0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0659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Line 185">
              <a:extLst>
                <a:ext uri="{FF2B5EF4-FFF2-40B4-BE49-F238E27FC236}">
                  <a16:creationId xmlns:a16="http://schemas.microsoft.com/office/drawing/2014/main" id="{1122C1D5-86F4-BC4F-7AEE-8F6B780741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9074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Line 186">
              <a:extLst>
                <a:ext uri="{FF2B5EF4-FFF2-40B4-BE49-F238E27FC236}">
                  <a16:creationId xmlns:a16="http://schemas.microsoft.com/office/drawing/2014/main" id="{E22B11B0-932B-58C8-2BEE-3377250323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6137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187">
              <a:extLst>
                <a:ext uri="{FF2B5EF4-FFF2-40B4-BE49-F238E27FC236}">
                  <a16:creationId xmlns:a16="http://schemas.microsoft.com/office/drawing/2014/main" id="{AF814A13-C68E-578F-D5AB-7E1E5E09E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3289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Line 188">
              <a:extLst>
                <a:ext uri="{FF2B5EF4-FFF2-40B4-BE49-F238E27FC236}">
                  <a16:creationId xmlns:a16="http://schemas.microsoft.com/office/drawing/2014/main" id="{210FD288-2930-710D-76C8-75BAFEE936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4554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Line 189">
              <a:extLst>
                <a:ext uri="{FF2B5EF4-FFF2-40B4-BE49-F238E27FC236}">
                  <a16:creationId xmlns:a16="http://schemas.microsoft.com/office/drawing/2014/main" id="{0DC412BA-C69F-BB77-0783-52F160CAD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81617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Line 190">
              <a:extLst>
                <a:ext uri="{FF2B5EF4-FFF2-40B4-BE49-F238E27FC236}">
                  <a16:creationId xmlns:a16="http://schemas.microsoft.com/office/drawing/2014/main" id="{1C68C3DB-A597-B836-5034-D23D0A122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0032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Line 191">
              <a:extLst>
                <a:ext uri="{FF2B5EF4-FFF2-40B4-BE49-F238E27FC236}">
                  <a16:creationId xmlns:a16="http://schemas.microsoft.com/office/drawing/2014/main" id="{E73DDAA7-1599-0179-1866-09D45A8B6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7095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Rectangle 192">
              <a:extLst>
                <a:ext uri="{FF2B5EF4-FFF2-40B4-BE49-F238E27FC236}">
                  <a16:creationId xmlns:a16="http://schemas.microsoft.com/office/drawing/2014/main" id="{65DE02E3-6995-45E9-B32A-6687D776D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831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Line 193">
              <a:extLst>
                <a:ext uri="{FF2B5EF4-FFF2-40B4-BE49-F238E27FC236}">
                  <a16:creationId xmlns:a16="http://schemas.microsoft.com/office/drawing/2014/main" id="{134CC7DF-37EA-454D-471B-167791853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5512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Line 194">
              <a:extLst>
                <a:ext uri="{FF2B5EF4-FFF2-40B4-BE49-F238E27FC236}">
                  <a16:creationId xmlns:a16="http://schemas.microsoft.com/office/drawing/2014/main" id="{6AC74767-02DD-518A-6C65-6F6AC142EA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2575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Line 195">
              <a:extLst>
                <a:ext uri="{FF2B5EF4-FFF2-40B4-BE49-F238E27FC236}">
                  <a16:creationId xmlns:a16="http://schemas.microsoft.com/office/drawing/2014/main" id="{87AE19B0-DF8A-8310-A06C-C3163DEA52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0990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Line 196">
              <a:extLst>
                <a:ext uri="{FF2B5EF4-FFF2-40B4-BE49-F238E27FC236}">
                  <a16:creationId xmlns:a16="http://schemas.microsoft.com/office/drawing/2014/main" id="{A726F4FF-61BD-60FF-85E5-D07B60F64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8053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Rectangle 197">
              <a:extLst>
                <a:ext uri="{FF2B5EF4-FFF2-40B4-BE49-F238E27FC236}">
                  <a16:creationId xmlns:a16="http://schemas.microsoft.com/office/drawing/2014/main" id="{2E916EAC-194D-5257-99F5-19E5D5B22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2497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Line 198">
              <a:extLst>
                <a:ext uri="{FF2B5EF4-FFF2-40B4-BE49-F238E27FC236}">
                  <a16:creationId xmlns:a16="http://schemas.microsoft.com/office/drawing/2014/main" id="{20FAD03D-AF52-1BB0-8D11-50DE2FC19F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85115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Line 199">
              <a:extLst>
                <a:ext uri="{FF2B5EF4-FFF2-40B4-BE49-F238E27FC236}">
                  <a16:creationId xmlns:a16="http://schemas.microsoft.com/office/drawing/2014/main" id="{CEB625F5-D66D-C1FB-F79F-2916FFC21F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43533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Line 200">
              <a:extLst>
                <a:ext uri="{FF2B5EF4-FFF2-40B4-BE49-F238E27FC236}">
                  <a16:creationId xmlns:a16="http://schemas.microsoft.com/office/drawing/2014/main" id="{4A24EA48-805F-103C-6380-9CB72274F8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00595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Line 201">
              <a:extLst>
                <a:ext uri="{FF2B5EF4-FFF2-40B4-BE49-F238E27FC236}">
                  <a16:creationId xmlns:a16="http://schemas.microsoft.com/office/drawing/2014/main" id="{8DAB7101-3F64-D460-FCFA-AF2FD2794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9011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Rectangle 202">
              <a:extLst>
                <a:ext uri="{FF2B5EF4-FFF2-40B4-BE49-F238E27FC236}">
                  <a16:creationId xmlns:a16="http://schemas.microsoft.com/office/drawing/2014/main" id="{0824B1A9-CDD3-46C1-4B64-99B2A1EC2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6165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Line 203">
              <a:extLst>
                <a:ext uri="{FF2B5EF4-FFF2-40B4-BE49-F238E27FC236}">
                  <a16:creationId xmlns:a16="http://schemas.microsoft.com/office/drawing/2014/main" id="{453154F4-7284-F5EB-0EC5-3842B4131E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6075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Line 204">
              <a:extLst>
                <a:ext uri="{FF2B5EF4-FFF2-40B4-BE49-F238E27FC236}">
                  <a16:creationId xmlns:a16="http://schemas.microsoft.com/office/drawing/2014/main" id="{93F8F70E-BF75-A719-C76A-F208ACFE6B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74491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Line 205">
              <a:extLst>
                <a:ext uri="{FF2B5EF4-FFF2-40B4-BE49-F238E27FC236}">
                  <a16:creationId xmlns:a16="http://schemas.microsoft.com/office/drawing/2014/main" id="{8944BD1E-8F35-44CF-3033-83D66B4D0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31553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Line 206">
              <a:extLst>
                <a:ext uri="{FF2B5EF4-FFF2-40B4-BE49-F238E27FC236}">
                  <a16:creationId xmlns:a16="http://schemas.microsoft.com/office/drawing/2014/main" id="{79B8DCD0-9C98-56F4-858C-D228C8C43B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9971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Rectangle 207">
              <a:extLst>
                <a:ext uri="{FF2B5EF4-FFF2-40B4-BE49-F238E27FC236}">
                  <a16:creationId xmlns:a16="http://schemas.microsoft.com/office/drawing/2014/main" id="{C44019A7-693C-5785-4485-33EF4708C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1707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Line 208">
              <a:extLst>
                <a:ext uri="{FF2B5EF4-FFF2-40B4-BE49-F238E27FC236}">
                  <a16:creationId xmlns:a16="http://schemas.microsoft.com/office/drawing/2014/main" id="{5BCB8FAB-652E-1E3D-D7DB-F737F7F3CC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7033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Line 209">
              <a:extLst>
                <a:ext uri="{FF2B5EF4-FFF2-40B4-BE49-F238E27FC236}">
                  <a16:creationId xmlns:a16="http://schemas.microsoft.com/office/drawing/2014/main" id="{DC1258D0-A1D5-6A5C-4C7F-0B693A1067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05450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Line 210">
              <a:extLst>
                <a:ext uri="{FF2B5EF4-FFF2-40B4-BE49-F238E27FC236}">
                  <a16:creationId xmlns:a16="http://schemas.microsoft.com/office/drawing/2014/main" id="{170A40F4-A61D-507B-6256-E4D2468CBC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62513" y="2325173"/>
              <a:ext cx="0" cy="24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Line 211">
              <a:extLst>
                <a:ext uri="{FF2B5EF4-FFF2-40B4-BE49-F238E27FC236}">
                  <a16:creationId xmlns:a16="http://schemas.microsoft.com/office/drawing/2014/main" id="{5DA1316B-4F91-4EC9-72D3-D9AA337322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9575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Line 212">
              <a:extLst>
                <a:ext uri="{FF2B5EF4-FFF2-40B4-BE49-F238E27FC236}">
                  <a16:creationId xmlns:a16="http://schemas.microsoft.com/office/drawing/2014/main" id="{1C470DE6-AC1E-BB21-34BB-68B5800888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9575" y="2325173"/>
              <a:ext cx="0" cy="41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Rectangle 213">
              <a:extLst>
                <a:ext uri="{FF2B5EF4-FFF2-40B4-BE49-F238E27FC236}">
                  <a16:creationId xmlns:a16="http://schemas.microsoft.com/office/drawing/2014/main" id="{23E5B438-E8B4-365D-5DE4-860EEFEDE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5373" y="2357967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Line 214">
              <a:extLst>
                <a:ext uri="{FF2B5EF4-FFF2-40B4-BE49-F238E27FC236}">
                  <a16:creationId xmlns:a16="http://schemas.microsoft.com/office/drawing/2014/main" id="{E649BAEC-C40F-7B5B-026A-4A507EC07E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39851" y="507221"/>
              <a:ext cx="0" cy="178658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Line 215">
              <a:extLst>
                <a:ext uri="{FF2B5EF4-FFF2-40B4-BE49-F238E27FC236}">
                  <a16:creationId xmlns:a16="http://schemas.microsoft.com/office/drawing/2014/main" id="{7EB6C324-529E-9801-4C13-832AB54B41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3842" y="2293804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Rectangle 216">
              <a:extLst>
                <a:ext uri="{FF2B5EF4-FFF2-40B4-BE49-F238E27FC236}">
                  <a16:creationId xmlns:a16="http://schemas.microsoft.com/office/drawing/2014/main" id="{BF7642F4-68F9-7631-4777-CA08EFB61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8684" y="2225821"/>
              <a:ext cx="203582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Line 217">
              <a:extLst>
                <a:ext uri="{FF2B5EF4-FFF2-40B4-BE49-F238E27FC236}">
                  <a16:creationId xmlns:a16="http://schemas.microsoft.com/office/drawing/2014/main" id="{3C15FDD5-C912-4CBA-F15A-5A75BB8A27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8736" y="2293804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Line 218">
              <a:extLst>
                <a:ext uri="{FF2B5EF4-FFF2-40B4-BE49-F238E27FC236}">
                  <a16:creationId xmlns:a16="http://schemas.microsoft.com/office/drawing/2014/main" id="{B108D58D-0D40-D4B9-1D7A-76A227FA5B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2219661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Line 219">
              <a:extLst>
                <a:ext uri="{FF2B5EF4-FFF2-40B4-BE49-F238E27FC236}">
                  <a16:creationId xmlns:a16="http://schemas.microsoft.com/office/drawing/2014/main" id="{9A63EA24-85CA-89E1-A889-1FC98218E9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2144089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Rectangle 220">
              <a:extLst>
                <a:ext uri="{FF2B5EF4-FFF2-40B4-BE49-F238E27FC236}">
                  <a16:creationId xmlns:a16="http://schemas.microsoft.com/office/drawing/2014/main" id="{35AEFAFF-E41B-FA76-94FE-ABAD4AEF8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0" y="2071830"/>
              <a:ext cx="16030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Line 221">
              <a:extLst>
                <a:ext uri="{FF2B5EF4-FFF2-40B4-BE49-F238E27FC236}">
                  <a16:creationId xmlns:a16="http://schemas.microsoft.com/office/drawing/2014/main" id="{501C4862-639B-C0F1-6F4A-B9F0CBB882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2069946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" name="Line 222">
              <a:extLst>
                <a:ext uri="{FF2B5EF4-FFF2-40B4-BE49-F238E27FC236}">
                  <a16:creationId xmlns:a16="http://schemas.microsoft.com/office/drawing/2014/main" id="{289F4541-9CAB-6169-0610-DE238292FA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995803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Line 223">
              <a:extLst>
                <a:ext uri="{FF2B5EF4-FFF2-40B4-BE49-F238E27FC236}">
                  <a16:creationId xmlns:a16="http://schemas.microsoft.com/office/drawing/2014/main" id="{C6E017EF-3A23-A544-78EB-D12EA78050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921658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Line 224">
              <a:extLst>
                <a:ext uri="{FF2B5EF4-FFF2-40B4-BE49-F238E27FC236}">
                  <a16:creationId xmlns:a16="http://schemas.microsoft.com/office/drawing/2014/main" id="{DD6BCFA7-D4E5-C7F2-8DF9-F922BFFFBE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1847514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Rectangle 225">
              <a:extLst>
                <a:ext uri="{FF2B5EF4-FFF2-40B4-BE49-F238E27FC236}">
                  <a16:creationId xmlns:a16="http://schemas.microsoft.com/office/drawing/2014/main" id="{3BBD8C2C-E851-8887-FFD7-B9058E34B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1780958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Line 226">
              <a:extLst>
                <a:ext uri="{FF2B5EF4-FFF2-40B4-BE49-F238E27FC236}">
                  <a16:creationId xmlns:a16="http://schemas.microsoft.com/office/drawing/2014/main" id="{4C8B1ABC-9195-B130-E1B5-707DB7E51D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771944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Line 227">
              <a:extLst>
                <a:ext uri="{FF2B5EF4-FFF2-40B4-BE49-F238E27FC236}">
                  <a16:creationId xmlns:a16="http://schemas.microsoft.com/office/drawing/2014/main" id="{D00DD271-BF95-1651-FB32-34FC0D6600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697801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Line 228">
              <a:extLst>
                <a:ext uri="{FF2B5EF4-FFF2-40B4-BE49-F238E27FC236}">
                  <a16:creationId xmlns:a16="http://schemas.microsoft.com/office/drawing/2014/main" id="{7A3431DD-4E4D-A4F0-9AF4-5C0CD16B62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623658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Line 229">
              <a:extLst>
                <a:ext uri="{FF2B5EF4-FFF2-40B4-BE49-F238E27FC236}">
                  <a16:creationId xmlns:a16="http://schemas.microsoft.com/office/drawing/2014/main" id="{C65305AD-6FC6-5EF5-D372-6AC4A8964F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1549514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Rectangle 230">
              <a:extLst>
                <a:ext uri="{FF2B5EF4-FFF2-40B4-BE49-F238E27FC236}">
                  <a16:creationId xmlns:a16="http://schemas.microsoft.com/office/drawing/2014/main" id="{76EFD0E9-0790-7F84-7C70-3D934757D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1481531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Line 231">
              <a:extLst>
                <a:ext uri="{FF2B5EF4-FFF2-40B4-BE49-F238E27FC236}">
                  <a16:creationId xmlns:a16="http://schemas.microsoft.com/office/drawing/2014/main" id="{9C547095-CE76-8AE6-3D5E-E9FE217438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475369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Line 232">
              <a:extLst>
                <a:ext uri="{FF2B5EF4-FFF2-40B4-BE49-F238E27FC236}">
                  <a16:creationId xmlns:a16="http://schemas.microsoft.com/office/drawing/2014/main" id="{65838020-35D1-DE25-79CC-89B46EEC24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399799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Line 233">
              <a:extLst>
                <a:ext uri="{FF2B5EF4-FFF2-40B4-BE49-F238E27FC236}">
                  <a16:creationId xmlns:a16="http://schemas.microsoft.com/office/drawing/2014/main" id="{4606550A-EBCA-754C-278E-9FD84CBB0D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325656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Line 234">
              <a:extLst>
                <a:ext uri="{FF2B5EF4-FFF2-40B4-BE49-F238E27FC236}">
                  <a16:creationId xmlns:a16="http://schemas.microsoft.com/office/drawing/2014/main" id="{6E540197-A053-DC7E-CCC8-C9ADB0F262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1251511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Rectangle 235">
              <a:extLst>
                <a:ext uri="{FF2B5EF4-FFF2-40B4-BE49-F238E27FC236}">
                  <a16:creationId xmlns:a16="http://schemas.microsoft.com/office/drawing/2014/main" id="{AD378D95-A682-5893-C067-7A852C0AA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1182103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Line 236">
              <a:extLst>
                <a:ext uri="{FF2B5EF4-FFF2-40B4-BE49-F238E27FC236}">
                  <a16:creationId xmlns:a16="http://schemas.microsoft.com/office/drawing/2014/main" id="{020C6F98-B798-B09F-B9D9-486CB85154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177368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Line 237">
              <a:extLst>
                <a:ext uri="{FF2B5EF4-FFF2-40B4-BE49-F238E27FC236}">
                  <a16:creationId xmlns:a16="http://schemas.microsoft.com/office/drawing/2014/main" id="{7F8EB9F7-EE84-E6ED-F00D-2E6CC53334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103224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Line 238">
              <a:extLst>
                <a:ext uri="{FF2B5EF4-FFF2-40B4-BE49-F238E27FC236}">
                  <a16:creationId xmlns:a16="http://schemas.microsoft.com/office/drawing/2014/main" id="{B91FCBA4-128B-E207-2F66-21C546F472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1027654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Line 239">
              <a:extLst>
                <a:ext uri="{FF2B5EF4-FFF2-40B4-BE49-F238E27FC236}">
                  <a16:creationId xmlns:a16="http://schemas.microsoft.com/office/drawing/2014/main" id="{8B648E34-D26D-F55D-6EAE-86F51BF470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953511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Rectangle 240">
              <a:extLst>
                <a:ext uri="{FF2B5EF4-FFF2-40B4-BE49-F238E27FC236}">
                  <a16:creationId xmlns:a16="http://schemas.microsoft.com/office/drawing/2014/main" id="{90DFF5F4-CE66-2C2D-169E-7703B43FB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882676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Line 241">
              <a:extLst>
                <a:ext uri="{FF2B5EF4-FFF2-40B4-BE49-F238E27FC236}">
                  <a16:creationId xmlns:a16="http://schemas.microsoft.com/office/drawing/2014/main" id="{78567A85-89DA-EF7E-D7E4-CE3D36024D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879366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Line 242">
              <a:extLst>
                <a:ext uri="{FF2B5EF4-FFF2-40B4-BE49-F238E27FC236}">
                  <a16:creationId xmlns:a16="http://schemas.microsoft.com/office/drawing/2014/main" id="{9E1E280F-ACAC-EEF0-DD07-A0918EA319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805223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Line 243">
              <a:extLst>
                <a:ext uri="{FF2B5EF4-FFF2-40B4-BE49-F238E27FC236}">
                  <a16:creationId xmlns:a16="http://schemas.microsoft.com/office/drawing/2014/main" id="{35C55E9A-CF9F-D105-9556-DB68C45AC4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731079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Line 244">
              <a:extLst>
                <a:ext uri="{FF2B5EF4-FFF2-40B4-BE49-F238E27FC236}">
                  <a16:creationId xmlns:a16="http://schemas.microsoft.com/office/drawing/2014/main" id="{10690725-36A2-7A82-D5EA-51F55D24EC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655508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Rectangle 245">
              <a:extLst>
                <a:ext uri="{FF2B5EF4-FFF2-40B4-BE49-F238E27FC236}">
                  <a16:creationId xmlns:a16="http://schemas.microsoft.com/office/drawing/2014/main" id="{57D732FA-4647-C34D-6C9A-E1B44BE08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583248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Line 246">
              <a:extLst>
                <a:ext uri="{FF2B5EF4-FFF2-40B4-BE49-F238E27FC236}">
                  <a16:creationId xmlns:a16="http://schemas.microsoft.com/office/drawing/2014/main" id="{F89467F4-DE39-D980-43FF-7CD63BDFFF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16834" y="581364"/>
              <a:ext cx="2301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Line 247">
              <a:extLst>
                <a:ext uri="{FF2B5EF4-FFF2-40B4-BE49-F238E27FC236}">
                  <a16:creationId xmlns:a16="http://schemas.microsoft.com/office/drawing/2014/main" id="{1E2A98FD-C055-222C-A79F-3DE35C17A3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1940" y="507221"/>
              <a:ext cx="379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Rectangle 248">
              <a:extLst>
                <a:ext uri="{FF2B5EF4-FFF2-40B4-BE49-F238E27FC236}">
                  <a16:creationId xmlns:a16="http://schemas.microsoft.com/office/drawing/2014/main" id="{C15F7621-8404-D626-DC2F-D50AF4C1C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2435" y="437813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55.0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Rectangle 249">
              <a:extLst>
                <a:ext uri="{FF2B5EF4-FFF2-40B4-BE49-F238E27FC236}">
                  <a16:creationId xmlns:a16="http://schemas.microsoft.com/office/drawing/2014/main" id="{1142A51E-06ED-224A-6BCF-7D1B539C9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0993" y="507221"/>
              <a:ext cx="3846681" cy="1786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Freeform 250">
              <a:extLst>
                <a:ext uri="{FF2B5EF4-FFF2-40B4-BE49-F238E27FC236}">
                  <a16:creationId xmlns:a16="http://schemas.microsoft.com/office/drawing/2014/main" id="{DD50B366-0035-51CA-28CF-D7BE2371C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993" y="655508"/>
              <a:ext cx="3842618" cy="1488582"/>
            </a:xfrm>
            <a:custGeom>
              <a:avLst/>
              <a:gdLst>
                <a:gd name="T0" fmla="*/ 42 w 2838"/>
                <a:gd name="T1" fmla="*/ 911 h 1044"/>
                <a:gd name="T2" fmla="*/ 90 w 2838"/>
                <a:gd name="T3" fmla="*/ 946 h 1044"/>
                <a:gd name="T4" fmla="*/ 138 w 2838"/>
                <a:gd name="T5" fmla="*/ 963 h 1044"/>
                <a:gd name="T6" fmla="*/ 186 w 2838"/>
                <a:gd name="T7" fmla="*/ 962 h 1044"/>
                <a:gd name="T8" fmla="*/ 234 w 2838"/>
                <a:gd name="T9" fmla="*/ 955 h 1044"/>
                <a:gd name="T10" fmla="*/ 282 w 2838"/>
                <a:gd name="T11" fmla="*/ 939 h 1044"/>
                <a:gd name="T12" fmla="*/ 330 w 2838"/>
                <a:gd name="T13" fmla="*/ 906 h 1044"/>
                <a:gd name="T14" fmla="*/ 378 w 2838"/>
                <a:gd name="T15" fmla="*/ 870 h 1044"/>
                <a:gd name="T16" fmla="*/ 426 w 2838"/>
                <a:gd name="T17" fmla="*/ 867 h 1044"/>
                <a:gd name="T18" fmla="*/ 474 w 2838"/>
                <a:gd name="T19" fmla="*/ 907 h 1044"/>
                <a:gd name="T20" fmla="*/ 522 w 2838"/>
                <a:gd name="T21" fmla="*/ 948 h 1044"/>
                <a:gd name="T22" fmla="*/ 570 w 2838"/>
                <a:gd name="T23" fmla="*/ 952 h 1044"/>
                <a:gd name="T24" fmla="*/ 618 w 2838"/>
                <a:gd name="T25" fmla="*/ 933 h 1044"/>
                <a:gd name="T26" fmla="*/ 666 w 2838"/>
                <a:gd name="T27" fmla="*/ 912 h 1044"/>
                <a:gd name="T28" fmla="*/ 714 w 2838"/>
                <a:gd name="T29" fmla="*/ 903 h 1044"/>
                <a:gd name="T30" fmla="*/ 762 w 2838"/>
                <a:gd name="T31" fmla="*/ 909 h 1044"/>
                <a:gd name="T32" fmla="*/ 810 w 2838"/>
                <a:gd name="T33" fmla="*/ 902 h 1044"/>
                <a:gd name="T34" fmla="*/ 858 w 2838"/>
                <a:gd name="T35" fmla="*/ 863 h 1044"/>
                <a:gd name="T36" fmla="*/ 906 w 2838"/>
                <a:gd name="T37" fmla="*/ 787 h 1044"/>
                <a:gd name="T38" fmla="*/ 954 w 2838"/>
                <a:gd name="T39" fmla="*/ 678 h 1044"/>
                <a:gd name="T40" fmla="*/ 1002 w 2838"/>
                <a:gd name="T41" fmla="*/ 562 h 1044"/>
                <a:gd name="T42" fmla="*/ 1050 w 2838"/>
                <a:gd name="T43" fmla="*/ 407 h 1044"/>
                <a:gd name="T44" fmla="*/ 1098 w 2838"/>
                <a:gd name="T45" fmla="*/ 267 h 1044"/>
                <a:gd name="T46" fmla="*/ 1146 w 2838"/>
                <a:gd name="T47" fmla="*/ 166 h 1044"/>
                <a:gd name="T48" fmla="*/ 1194 w 2838"/>
                <a:gd name="T49" fmla="*/ 20 h 1044"/>
                <a:gd name="T50" fmla="*/ 1242 w 2838"/>
                <a:gd name="T51" fmla="*/ 44 h 1044"/>
                <a:gd name="T52" fmla="*/ 1290 w 2838"/>
                <a:gd name="T53" fmla="*/ 140 h 1044"/>
                <a:gd name="T54" fmla="*/ 1338 w 2838"/>
                <a:gd name="T55" fmla="*/ 146 h 1044"/>
                <a:gd name="T56" fmla="*/ 1386 w 2838"/>
                <a:gd name="T57" fmla="*/ 334 h 1044"/>
                <a:gd name="T58" fmla="*/ 1434 w 2838"/>
                <a:gd name="T59" fmla="*/ 673 h 1044"/>
                <a:gd name="T60" fmla="*/ 1482 w 2838"/>
                <a:gd name="T61" fmla="*/ 901 h 1044"/>
                <a:gd name="T62" fmla="*/ 1530 w 2838"/>
                <a:gd name="T63" fmla="*/ 993 h 1044"/>
                <a:gd name="T64" fmla="*/ 1578 w 2838"/>
                <a:gd name="T65" fmla="*/ 1022 h 1044"/>
                <a:gd name="T66" fmla="*/ 1626 w 2838"/>
                <a:gd name="T67" fmla="*/ 1033 h 1044"/>
                <a:gd name="T68" fmla="*/ 1674 w 2838"/>
                <a:gd name="T69" fmla="*/ 1037 h 1044"/>
                <a:gd name="T70" fmla="*/ 1722 w 2838"/>
                <a:gd name="T71" fmla="*/ 1040 h 1044"/>
                <a:gd name="T72" fmla="*/ 1770 w 2838"/>
                <a:gd name="T73" fmla="*/ 1041 h 1044"/>
                <a:gd name="T74" fmla="*/ 1818 w 2838"/>
                <a:gd name="T75" fmla="*/ 1042 h 1044"/>
                <a:gd name="T76" fmla="*/ 1866 w 2838"/>
                <a:gd name="T77" fmla="*/ 1043 h 1044"/>
                <a:gd name="T78" fmla="*/ 1914 w 2838"/>
                <a:gd name="T79" fmla="*/ 1043 h 1044"/>
                <a:gd name="T80" fmla="*/ 1962 w 2838"/>
                <a:gd name="T81" fmla="*/ 1043 h 1044"/>
                <a:gd name="T82" fmla="*/ 2010 w 2838"/>
                <a:gd name="T83" fmla="*/ 1043 h 1044"/>
                <a:gd name="T84" fmla="*/ 2058 w 2838"/>
                <a:gd name="T85" fmla="*/ 1044 h 1044"/>
                <a:gd name="T86" fmla="*/ 2106 w 2838"/>
                <a:gd name="T87" fmla="*/ 1044 h 1044"/>
                <a:gd name="T88" fmla="*/ 2154 w 2838"/>
                <a:gd name="T89" fmla="*/ 1044 h 1044"/>
                <a:gd name="T90" fmla="*/ 2202 w 2838"/>
                <a:gd name="T91" fmla="*/ 1044 h 1044"/>
                <a:gd name="T92" fmla="*/ 2250 w 2838"/>
                <a:gd name="T93" fmla="*/ 1044 h 1044"/>
                <a:gd name="T94" fmla="*/ 2298 w 2838"/>
                <a:gd name="T95" fmla="*/ 1044 h 1044"/>
                <a:gd name="T96" fmla="*/ 2346 w 2838"/>
                <a:gd name="T97" fmla="*/ 1044 h 1044"/>
                <a:gd name="T98" fmla="*/ 2394 w 2838"/>
                <a:gd name="T99" fmla="*/ 1044 h 1044"/>
                <a:gd name="T100" fmla="*/ 2442 w 2838"/>
                <a:gd name="T101" fmla="*/ 1044 h 1044"/>
                <a:gd name="T102" fmla="*/ 2490 w 2838"/>
                <a:gd name="T103" fmla="*/ 1043 h 1044"/>
                <a:gd name="T104" fmla="*/ 2538 w 2838"/>
                <a:gd name="T105" fmla="*/ 1043 h 1044"/>
                <a:gd name="T106" fmla="*/ 2586 w 2838"/>
                <a:gd name="T107" fmla="*/ 1043 h 1044"/>
                <a:gd name="T108" fmla="*/ 2634 w 2838"/>
                <a:gd name="T109" fmla="*/ 1043 h 1044"/>
                <a:gd name="T110" fmla="*/ 2682 w 2838"/>
                <a:gd name="T111" fmla="*/ 1043 h 1044"/>
                <a:gd name="T112" fmla="*/ 2730 w 2838"/>
                <a:gd name="T113" fmla="*/ 1043 h 1044"/>
                <a:gd name="T114" fmla="*/ 2778 w 2838"/>
                <a:gd name="T115" fmla="*/ 1042 h 1044"/>
                <a:gd name="T116" fmla="*/ 2826 w 2838"/>
                <a:gd name="T117" fmla="*/ 104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044">
                  <a:moveTo>
                    <a:pt x="0" y="922"/>
                  </a:moveTo>
                  <a:lnTo>
                    <a:pt x="6" y="908"/>
                  </a:lnTo>
                  <a:lnTo>
                    <a:pt x="12" y="902"/>
                  </a:lnTo>
                  <a:lnTo>
                    <a:pt x="18" y="902"/>
                  </a:lnTo>
                  <a:lnTo>
                    <a:pt x="24" y="903"/>
                  </a:lnTo>
                  <a:lnTo>
                    <a:pt x="30" y="903"/>
                  </a:lnTo>
                  <a:lnTo>
                    <a:pt x="36" y="907"/>
                  </a:lnTo>
                  <a:lnTo>
                    <a:pt x="42" y="911"/>
                  </a:lnTo>
                  <a:lnTo>
                    <a:pt x="48" y="916"/>
                  </a:lnTo>
                  <a:lnTo>
                    <a:pt x="54" y="921"/>
                  </a:lnTo>
                  <a:lnTo>
                    <a:pt x="60" y="926"/>
                  </a:lnTo>
                  <a:lnTo>
                    <a:pt x="66" y="931"/>
                  </a:lnTo>
                  <a:lnTo>
                    <a:pt x="72" y="935"/>
                  </a:lnTo>
                  <a:lnTo>
                    <a:pt x="78" y="939"/>
                  </a:lnTo>
                  <a:lnTo>
                    <a:pt x="84" y="943"/>
                  </a:lnTo>
                  <a:lnTo>
                    <a:pt x="90" y="946"/>
                  </a:lnTo>
                  <a:lnTo>
                    <a:pt x="96" y="952"/>
                  </a:lnTo>
                  <a:lnTo>
                    <a:pt x="102" y="953"/>
                  </a:lnTo>
                  <a:lnTo>
                    <a:pt x="108" y="956"/>
                  </a:lnTo>
                  <a:lnTo>
                    <a:pt x="114" y="959"/>
                  </a:lnTo>
                  <a:lnTo>
                    <a:pt x="120" y="960"/>
                  </a:lnTo>
                  <a:lnTo>
                    <a:pt x="126" y="961"/>
                  </a:lnTo>
                  <a:lnTo>
                    <a:pt x="132" y="963"/>
                  </a:lnTo>
                  <a:lnTo>
                    <a:pt x="138" y="963"/>
                  </a:lnTo>
                  <a:lnTo>
                    <a:pt x="144" y="962"/>
                  </a:lnTo>
                  <a:lnTo>
                    <a:pt x="150" y="962"/>
                  </a:lnTo>
                  <a:lnTo>
                    <a:pt x="156" y="962"/>
                  </a:lnTo>
                  <a:lnTo>
                    <a:pt x="162" y="962"/>
                  </a:lnTo>
                  <a:lnTo>
                    <a:pt x="168" y="962"/>
                  </a:lnTo>
                  <a:lnTo>
                    <a:pt x="174" y="961"/>
                  </a:lnTo>
                  <a:lnTo>
                    <a:pt x="180" y="962"/>
                  </a:lnTo>
                  <a:lnTo>
                    <a:pt x="186" y="962"/>
                  </a:lnTo>
                  <a:lnTo>
                    <a:pt x="192" y="961"/>
                  </a:lnTo>
                  <a:lnTo>
                    <a:pt x="198" y="961"/>
                  </a:lnTo>
                  <a:lnTo>
                    <a:pt x="204" y="960"/>
                  </a:lnTo>
                  <a:lnTo>
                    <a:pt x="210" y="959"/>
                  </a:lnTo>
                  <a:lnTo>
                    <a:pt x="216" y="959"/>
                  </a:lnTo>
                  <a:lnTo>
                    <a:pt x="222" y="957"/>
                  </a:lnTo>
                  <a:lnTo>
                    <a:pt x="228" y="956"/>
                  </a:lnTo>
                  <a:lnTo>
                    <a:pt x="234" y="955"/>
                  </a:lnTo>
                  <a:lnTo>
                    <a:pt x="240" y="953"/>
                  </a:lnTo>
                  <a:lnTo>
                    <a:pt x="246" y="951"/>
                  </a:lnTo>
                  <a:lnTo>
                    <a:pt x="252" y="950"/>
                  </a:lnTo>
                  <a:lnTo>
                    <a:pt x="258" y="948"/>
                  </a:lnTo>
                  <a:lnTo>
                    <a:pt x="264" y="946"/>
                  </a:lnTo>
                  <a:lnTo>
                    <a:pt x="270" y="944"/>
                  </a:lnTo>
                  <a:lnTo>
                    <a:pt x="276" y="942"/>
                  </a:lnTo>
                  <a:lnTo>
                    <a:pt x="282" y="939"/>
                  </a:lnTo>
                  <a:lnTo>
                    <a:pt x="288" y="936"/>
                  </a:lnTo>
                  <a:lnTo>
                    <a:pt x="294" y="933"/>
                  </a:lnTo>
                  <a:lnTo>
                    <a:pt x="300" y="929"/>
                  </a:lnTo>
                  <a:lnTo>
                    <a:pt x="306" y="925"/>
                  </a:lnTo>
                  <a:lnTo>
                    <a:pt x="312" y="921"/>
                  </a:lnTo>
                  <a:lnTo>
                    <a:pt x="318" y="916"/>
                  </a:lnTo>
                  <a:lnTo>
                    <a:pt x="324" y="911"/>
                  </a:lnTo>
                  <a:lnTo>
                    <a:pt x="330" y="906"/>
                  </a:lnTo>
                  <a:lnTo>
                    <a:pt x="336" y="901"/>
                  </a:lnTo>
                  <a:lnTo>
                    <a:pt x="342" y="896"/>
                  </a:lnTo>
                  <a:lnTo>
                    <a:pt x="348" y="891"/>
                  </a:lnTo>
                  <a:lnTo>
                    <a:pt x="354" y="886"/>
                  </a:lnTo>
                  <a:lnTo>
                    <a:pt x="360" y="881"/>
                  </a:lnTo>
                  <a:lnTo>
                    <a:pt x="366" y="877"/>
                  </a:lnTo>
                  <a:lnTo>
                    <a:pt x="372" y="873"/>
                  </a:lnTo>
                  <a:lnTo>
                    <a:pt x="378" y="870"/>
                  </a:lnTo>
                  <a:lnTo>
                    <a:pt x="384" y="868"/>
                  </a:lnTo>
                  <a:lnTo>
                    <a:pt x="390" y="866"/>
                  </a:lnTo>
                  <a:lnTo>
                    <a:pt x="396" y="865"/>
                  </a:lnTo>
                  <a:lnTo>
                    <a:pt x="402" y="864"/>
                  </a:lnTo>
                  <a:lnTo>
                    <a:pt x="408" y="863"/>
                  </a:lnTo>
                  <a:lnTo>
                    <a:pt x="414" y="864"/>
                  </a:lnTo>
                  <a:lnTo>
                    <a:pt x="420" y="865"/>
                  </a:lnTo>
                  <a:lnTo>
                    <a:pt x="426" y="867"/>
                  </a:lnTo>
                  <a:lnTo>
                    <a:pt x="432" y="869"/>
                  </a:lnTo>
                  <a:lnTo>
                    <a:pt x="438" y="873"/>
                  </a:lnTo>
                  <a:lnTo>
                    <a:pt x="444" y="878"/>
                  </a:lnTo>
                  <a:lnTo>
                    <a:pt x="450" y="883"/>
                  </a:lnTo>
                  <a:lnTo>
                    <a:pt x="456" y="888"/>
                  </a:lnTo>
                  <a:lnTo>
                    <a:pt x="462" y="894"/>
                  </a:lnTo>
                  <a:lnTo>
                    <a:pt x="468" y="901"/>
                  </a:lnTo>
                  <a:lnTo>
                    <a:pt x="474" y="907"/>
                  </a:lnTo>
                  <a:lnTo>
                    <a:pt x="480" y="913"/>
                  </a:lnTo>
                  <a:lnTo>
                    <a:pt x="486" y="919"/>
                  </a:lnTo>
                  <a:lnTo>
                    <a:pt x="492" y="925"/>
                  </a:lnTo>
                  <a:lnTo>
                    <a:pt x="498" y="930"/>
                  </a:lnTo>
                  <a:lnTo>
                    <a:pt x="504" y="936"/>
                  </a:lnTo>
                  <a:lnTo>
                    <a:pt x="510" y="941"/>
                  </a:lnTo>
                  <a:lnTo>
                    <a:pt x="516" y="945"/>
                  </a:lnTo>
                  <a:lnTo>
                    <a:pt x="522" y="948"/>
                  </a:lnTo>
                  <a:lnTo>
                    <a:pt x="528" y="951"/>
                  </a:lnTo>
                  <a:lnTo>
                    <a:pt x="534" y="953"/>
                  </a:lnTo>
                  <a:lnTo>
                    <a:pt x="540" y="954"/>
                  </a:lnTo>
                  <a:lnTo>
                    <a:pt x="546" y="955"/>
                  </a:lnTo>
                  <a:lnTo>
                    <a:pt x="552" y="955"/>
                  </a:lnTo>
                  <a:lnTo>
                    <a:pt x="558" y="954"/>
                  </a:lnTo>
                  <a:lnTo>
                    <a:pt x="564" y="953"/>
                  </a:lnTo>
                  <a:lnTo>
                    <a:pt x="570" y="952"/>
                  </a:lnTo>
                  <a:lnTo>
                    <a:pt x="576" y="950"/>
                  </a:lnTo>
                  <a:lnTo>
                    <a:pt x="582" y="948"/>
                  </a:lnTo>
                  <a:lnTo>
                    <a:pt x="588" y="946"/>
                  </a:lnTo>
                  <a:lnTo>
                    <a:pt x="594" y="944"/>
                  </a:lnTo>
                  <a:lnTo>
                    <a:pt x="600" y="942"/>
                  </a:lnTo>
                  <a:lnTo>
                    <a:pt x="606" y="939"/>
                  </a:lnTo>
                  <a:lnTo>
                    <a:pt x="612" y="936"/>
                  </a:lnTo>
                  <a:lnTo>
                    <a:pt x="618" y="933"/>
                  </a:lnTo>
                  <a:lnTo>
                    <a:pt x="624" y="931"/>
                  </a:lnTo>
                  <a:lnTo>
                    <a:pt x="630" y="928"/>
                  </a:lnTo>
                  <a:lnTo>
                    <a:pt x="636" y="924"/>
                  </a:lnTo>
                  <a:lnTo>
                    <a:pt x="642" y="921"/>
                  </a:lnTo>
                  <a:lnTo>
                    <a:pt x="648" y="919"/>
                  </a:lnTo>
                  <a:lnTo>
                    <a:pt x="654" y="916"/>
                  </a:lnTo>
                  <a:lnTo>
                    <a:pt x="660" y="914"/>
                  </a:lnTo>
                  <a:lnTo>
                    <a:pt x="666" y="912"/>
                  </a:lnTo>
                  <a:lnTo>
                    <a:pt x="672" y="910"/>
                  </a:lnTo>
                  <a:lnTo>
                    <a:pt x="678" y="908"/>
                  </a:lnTo>
                  <a:lnTo>
                    <a:pt x="684" y="906"/>
                  </a:lnTo>
                  <a:lnTo>
                    <a:pt x="690" y="905"/>
                  </a:lnTo>
                  <a:lnTo>
                    <a:pt x="696" y="904"/>
                  </a:lnTo>
                  <a:lnTo>
                    <a:pt x="702" y="903"/>
                  </a:lnTo>
                  <a:lnTo>
                    <a:pt x="708" y="903"/>
                  </a:lnTo>
                  <a:lnTo>
                    <a:pt x="714" y="903"/>
                  </a:lnTo>
                  <a:lnTo>
                    <a:pt x="720" y="903"/>
                  </a:lnTo>
                  <a:lnTo>
                    <a:pt x="726" y="904"/>
                  </a:lnTo>
                  <a:lnTo>
                    <a:pt x="732" y="905"/>
                  </a:lnTo>
                  <a:lnTo>
                    <a:pt x="738" y="905"/>
                  </a:lnTo>
                  <a:lnTo>
                    <a:pt x="744" y="906"/>
                  </a:lnTo>
                  <a:lnTo>
                    <a:pt x="750" y="908"/>
                  </a:lnTo>
                  <a:lnTo>
                    <a:pt x="756" y="909"/>
                  </a:lnTo>
                  <a:lnTo>
                    <a:pt x="762" y="909"/>
                  </a:lnTo>
                  <a:lnTo>
                    <a:pt x="768" y="910"/>
                  </a:lnTo>
                  <a:lnTo>
                    <a:pt x="774" y="910"/>
                  </a:lnTo>
                  <a:lnTo>
                    <a:pt x="780" y="910"/>
                  </a:lnTo>
                  <a:lnTo>
                    <a:pt x="786" y="909"/>
                  </a:lnTo>
                  <a:lnTo>
                    <a:pt x="792" y="908"/>
                  </a:lnTo>
                  <a:lnTo>
                    <a:pt x="798" y="906"/>
                  </a:lnTo>
                  <a:lnTo>
                    <a:pt x="804" y="904"/>
                  </a:lnTo>
                  <a:lnTo>
                    <a:pt x="810" y="902"/>
                  </a:lnTo>
                  <a:lnTo>
                    <a:pt x="816" y="900"/>
                  </a:lnTo>
                  <a:lnTo>
                    <a:pt x="822" y="896"/>
                  </a:lnTo>
                  <a:lnTo>
                    <a:pt x="828" y="889"/>
                  </a:lnTo>
                  <a:lnTo>
                    <a:pt x="834" y="882"/>
                  </a:lnTo>
                  <a:lnTo>
                    <a:pt x="840" y="875"/>
                  </a:lnTo>
                  <a:lnTo>
                    <a:pt x="846" y="871"/>
                  </a:lnTo>
                  <a:lnTo>
                    <a:pt x="852" y="867"/>
                  </a:lnTo>
                  <a:lnTo>
                    <a:pt x="858" y="863"/>
                  </a:lnTo>
                  <a:lnTo>
                    <a:pt x="864" y="858"/>
                  </a:lnTo>
                  <a:lnTo>
                    <a:pt x="870" y="852"/>
                  </a:lnTo>
                  <a:lnTo>
                    <a:pt x="876" y="845"/>
                  </a:lnTo>
                  <a:lnTo>
                    <a:pt x="882" y="837"/>
                  </a:lnTo>
                  <a:lnTo>
                    <a:pt x="888" y="827"/>
                  </a:lnTo>
                  <a:lnTo>
                    <a:pt x="894" y="813"/>
                  </a:lnTo>
                  <a:lnTo>
                    <a:pt x="900" y="799"/>
                  </a:lnTo>
                  <a:lnTo>
                    <a:pt x="906" y="787"/>
                  </a:lnTo>
                  <a:lnTo>
                    <a:pt x="912" y="775"/>
                  </a:lnTo>
                  <a:lnTo>
                    <a:pt x="918" y="763"/>
                  </a:lnTo>
                  <a:lnTo>
                    <a:pt x="924" y="750"/>
                  </a:lnTo>
                  <a:lnTo>
                    <a:pt x="930" y="737"/>
                  </a:lnTo>
                  <a:lnTo>
                    <a:pt x="936" y="722"/>
                  </a:lnTo>
                  <a:lnTo>
                    <a:pt x="942" y="708"/>
                  </a:lnTo>
                  <a:lnTo>
                    <a:pt x="948" y="693"/>
                  </a:lnTo>
                  <a:lnTo>
                    <a:pt x="954" y="678"/>
                  </a:lnTo>
                  <a:lnTo>
                    <a:pt x="960" y="663"/>
                  </a:lnTo>
                  <a:lnTo>
                    <a:pt x="966" y="649"/>
                  </a:lnTo>
                  <a:lnTo>
                    <a:pt x="972" y="635"/>
                  </a:lnTo>
                  <a:lnTo>
                    <a:pt x="978" y="621"/>
                  </a:lnTo>
                  <a:lnTo>
                    <a:pt x="984" y="606"/>
                  </a:lnTo>
                  <a:lnTo>
                    <a:pt x="990" y="592"/>
                  </a:lnTo>
                  <a:lnTo>
                    <a:pt x="996" y="577"/>
                  </a:lnTo>
                  <a:lnTo>
                    <a:pt x="1002" y="562"/>
                  </a:lnTo>
                  <a:lnTo>
                    <a:pt x="1008" y="546"/>
                  </a:lnTo>
                  <a:lnTo>
                    <a:pt x="1014" y="529"/>
                  </a:lnTo>
                  <a:lnTo>
                    <a:pt x="1020" y="510"/>
                  </a:lnTo>
                  <a:lnTo>
                    <a:pt x="1026" y="491"/>
                  </a:lnTo>
                  <a:lnTo>
                    <a:pt x="1032" y="471"/>
                  </a:lnTo>
                  <a:lnTo>
                    <a:pt x="1038" y="450"/>
                  </a:lnTo>
                  <a:lnTo>
                    <a:pt x="1044" y="429"/>
                  </a:lnTo>
                  <a:lnTo>
                    <a:pt x="1050" y="407"/>
                  </a:lnTo>
                  <a:lnTo>
                    <a:pt x="1056" y="385"/>
                  </a:lnTo>
                  <a:lnTo>
                    <a:pt x="1062" y="364"/>
                  </a:lnTo>
                  <a:lnTo>
                    <a:pt x="1068" y="344"/>
                  </a:lnTo>
                  <a:lnTo>
                    <a:pt x="1074" y="326"/>
                  </a:lnTo>
                  <a:lnTo>
                    <a:pt x="1080" y="309"/>
                  </a:lnTo>
                  <a:lnTo>
                    <a:pt x="1086" y="294"/>
                  </a:lnTo>
                  <a:lnTo>
                    <a:pt x="1092" y="280"/>
                  </a:lnTo>
                  <a:lnTo>
                    <a:pt x="1098" y="267"/>
                  </a:lnTo>
                  <a:lnTo>
                    <a:pt x="1104" y="256"/>
                  </a:lnTo>
                  <a:lnTo>
                    <a:pt x="1110" y="246"/>
                  </a:lnTo>
                  <a:lnTo>
                    <a:pt x="1116" y="235"/>
                  </a:lnTo>
                  <a:lnTo>
                    <a:pt x="1122" y="224"/>
                  </a:lnTo>
                  <a:lnTo>
                    <a:pt x="1128" y="212"/>
                  </a:lnTo>
                  <a:lnTo>
                    <a:pt x="1134" y="198"/>
                  </a:lnTo>
                  <a:lnTo>
                    <a:pt x="1140" y="183"/>
                  </a:lnTo>
                  <a:lnTo>
                    <a:pt x="1146" y="166"/>
                  </a:lnTo>
                  <a:lnTo>
                    <a:pt x="1152" y="148"/>
                  </a:lnTo>
                  <a:lnTo>
                    <a:pt x="1158" y="128"/>
                  </a:lnTo>
                  <a:lnTo>
                    <a:pt x="1164" y="108"/>
                  </a:lnTo>
                  <a:lnTo>
                    <a:pt x="1170" y="88"/>
                  </a:lnTo>
                  <a:lnTo>
                    <a:pt x="1176" y="68"/>
                  </a:lnTo>
                  <a:lnTo>
                    <a:pt x="1182" y="50"/>
                  </a:lnTo>
                  <a:lnTo>
                    <a:pt x="1188" y="33"/>
                  </a:lnTo>
                  <a:lnTo>
                    <a:pt x="1194" y="20"/>
                  </a:lnTo>
                  <a:lnTo>
                    <a:pt x="1200" y="9"/>
                  </a:lnTo>
                  <a:lnTo>
                    <a:pt x="1206" y="3"/>
                  </a:lnTo>
                  <a:lnTo>
                    <a:pt x="1212" y="0"/>
                  </a:lnTo>
                  <a:lnTo>
                    <a:pt x="1218" y="2"/>
                  </a:lnTo>
                  <a:lnTo>
                    <a:pt x="1224" y="8"/>
                  </a:lnTo>
                  <a:lnTo>
                    <a:pt x="1230" y="17"/>
                  </a:lnTo>
                  <a:lnTo>
                    <a:pt x="1236" y="29"/>
                  </a:lnTo>
                  <a:lnTo>
                    <a:pt x="1242" y="44"/>
                  </a:lnTo>
                  <a:lnTo>
                    <a:pt x="1248" y="59"/>
                  </a:lnTo>
                  <a:lnTo>
                    <a:pt x="1254" y="75"/>
                  </a:lnTo>
                  <a:lnTo>
                    <a:pt x="1260" y="91"/>
                  </a:lnTo>
                  <a:lnTo>
                    <a:pt x="1266" y="105"/>
                  </a:lnTo>
                  <a:lnTo>
                    <a:pt x="1272" y="118"/>
                  </a:lnTo>
                  <a:lnTo>
                    <a:pt x="1278" y="128"/>
                  </a:lnTo>
                  <a:lnTo>
                    <a:pt x="1284" y="135"/>
                  </a:lnTo>
                  <a:lnTo>
                    <a:pt x="1290" y="140"/>
                  </a:lnTo>
                  <a:lnTo>
                    <a:pt x="1296" y="142"/>
                  </a:lnTo>
                  <a:lnTo>
                    <a:pt x="1302" y="142"/>
                  </a:lnTo>
                  <a:lnTo>
                    <a:pt x="1308" y="141"/>
                  </a:lnTo>
                  <a:lnTo>
                    <a:pt x="1314" y="140"/>
                  </a:lnTo>
                  <a:lnTo>
                    <a:pt x="1320" y="138"/>
                  </a:lnTo>
                  <a:lnTo>
                    <a:pt x="1326" y="139"/>
                  </a:lnTo>
                  <a:lnTo>
                    <a:pt x="1332" y="141"/>
                  </a:lnTo>
                  <a:lnTo>
                    <a:pt x="1338" y="146"/>
                  </a:lnTo>
                  <a:lnTo>
                    <a:pt x="1344" y="155"/>
                  </a:lnTo>
                  <a:lnTo>
                    <a:pt x="1350" y="168"/>
                  </a:lnTo>
                  <a:lnTo>
                    <a:pt x="1356" y="185"/>
                  </a:lnTo>
                  <a:lnTo>
                    <a:pt x="1362" y="208"/>
                  </a:lnTo>
                  <a:lnTo>
                    <a:pt x="1368" y="235"/>
                  </a:lnTo>
                  <a:lnTo>
                    <a:pt x="1374" y="264"/>
                  </a:lnTo>
                  <a:lnTo>
                    <a:pt x="1380" y="297"/>
                  </a:lnTo>
                  <a:lnTo>
                    <a:pt x="1386" y="334"/>
                  </a:lnTo>
                  <a:lnTo>
                    <a:pt x="1392" y="375"/>
                  </a:lnTo>
                  <a:lnTo>
                    <a:pt x="1398" y="417"/>
                  </a:lnTo>
                  <a:lnTo>
                    <a:pt x="1404" y="461"/>
                  </a:lnTo>
                  <a:lnTo>
                    <a:pt x="1410" y="504"/>
                  </a:lnTo>
                  <a:lnTo>
                    <a:pt x="1416" y="548"/>
                  </a:lnTo>
                  <a:lnTo>
                    <a:pt x="1422" y="591"/>
                  </a:lnTo>
                  <a:lnTo>
                    <a:pt x="1428" y="633"/>
                  </a:lnTo>
                  <a:lnTo>
                    <a:pt x="1434" y="673"/>
                  </a:lnTo>
                  <a:lnTo>
                    <a:pt x="1440" y="710"/>
                  </a:lnTo>
                  <a:lnTo>
                    <a:pt x="1446" y="745"/>
                  </a:lnTo>
                  <a:lnTo>
                    <a:pt x="1452" y="778"/>
                  </a:lnTo>
                  <a:lnTo>
                    <a:pt x="1458" y="808"/>
                  </a:lnTo>
                  <a:lnTo>
                    <a:pt x="1464" y="835"/>
                  </a:lnTo>
                  <a:lnTo>
                    <a:pt x="1470" y="860"/>
                  </a:lnTo>
                  <a:lnTo>
                    <a:pt x="1476" y="882"/>
                  </a:lnTo>
                  <a:lnTo>
                    <a:pt x="1482" y="901"/>
                  </a:lnTo>
                  <a:lnTo>
                    <a:pt x="1488" y="919"/>
                  </a:lnTo>
                  <a:lnTo>
                    <a:pt x="1494" y="934"/>
                  </a:lnTo>
                  <a:lnTo>
                    <a:pt x="1500" y="947"/>
                  </a:lnTo>
                  <a:lnTo>
                    <a:pt x="1506" y="959"/>
                  </a:lnTo>
                  <a:lnTo>
                    <a:pt x="1512" y="969"/>
                  </a:lnTo>
                  <a:lnTo>
                    <a:pt x="1518" y="978"/>
                  </a:lnTo>
                  <a:lnTo>
                    <a:pt x="1524" y="986"/>
                  </a:lnTo>
                  <a:lnTo>
                    <a:pt x="1530" y="993"/>
                  </a:lnTo>
                  <a:lnTo>
                    <a:pt x="1536" y="998"/>
                  </a:lnTo>
                  <a:lnTo>
                    <a:pt x="1542" y="1004"/>
                  </a:lnTo>
                  <a:lnTo>
                    <a:pt x="1548" y="1008"/>
                  </a:lnTo>
                  <a:lnTo>
                    <a:pt x="1554" y="1012"/>
                  </a:lnTo>
                  <a:lnTo>
                    <a:pt x="1560" y="1015"/>
                  </a:lnTo>
                  <a:lnTo>
                    <a:pt x="1566" y="1018"/>
                  </a:lnTo>
                  <a:lnTo>
                    <a:pt x="1572" y="1020"/>
                  </a:lnTo>
                  <a:lnTo>
                    <a:pt x="1578" y="1022"/>
                  </a:lnTo>
                  <a:lnTo>
                    <a:pt x="1584" y="1024"/>
                  </a:lnTo>
                  <a:lnTo>
                    <a:pt x="1590" y="1026"/>
                  </a:lnTo>
                  <a:lnTo>
                    <a:pt x="1596" y="1028"/>
                  </a:lnTo>
                  <a:lnTo>
                    <a:pt x="1602" y="1029"/>
                  </a:lnTo>
                  <a:lnTo>
                    <a:pt x="1608" y="1030"/>
                  </a:lnTo>
                  <a:lnTo>
                    <a:pt x="1614" y="1031"/>
                  </a:lnTo>
                  <a:lnTo>
                    <a:pt x="1620" y="1032"/>
                  </a:lnTo>
                  <a:lnTo>
                    <a:pt x="1626" y="1033"/>
                  </a:lnTo>
                  <a:lnTo>
                    <a:pt x="1632" y="1034"/>
                  </a:lnTo>
                  <a:lnTo>
                    <a:pt x="1638" y="1034"/>
                  </a:lnTo>
                  <a:lnTo>
                    <a:pt x="1644" y="1035"/>
                  </a:lnTo>
                  <a:lnTo>
                    <a:pt x="1650" y="1036"/>
                  </a:lnTo>
                  <a:lnTo>
                    <a:pt x="1656" y="1036"/>
                  </a:lnTo>
                  <a:lnTo>
                    <a:pt x="1662" y="1037"/>
                  </a:lnTo>
                  <a:lnTo>
                    <a:pt x="1668" y="1037"/>
                  </a:lnTo>
                  <a:lnTo>
                    <a:pt x="1674" y="1037"/>
                  </a:lnTo>
                  <a:lnTo>
                    <a:pt x="1680" y="1038"/>
                  </a:lnTo>
                  <a:lnTo>
                    <a:pt x="1686" y="1038"/>
                  </a:lnTo>
                  <a:lnTo>
                    <a:pt x="1692" y="1038"/>
                  </a:lnTo>
                  <a:lnTo>
                    <a:pt x="1698" y="1039"/>
                  </a:lnTo>
                  <a:lnTo>
                    <a:pt x="1704" y="1039"/>
                  </a:lnTo>
                  <a:lnTo>
                    <a:pt x="1710" y="1039"/>
                  </a:lnTo>
                  <a:lnTo>
                    <a:pt x="1716" y="1040"/>
                  </a:lnTo>
                  <a:lnTo>
                    <a:pt x="1722" y="1040"/>
                  </a:lnTo>
                  <a:lnTo>
                    <a:pt x="1728" y="1040"/>
                  </a:lnTo>
                  <a:lnTo>
                    <a:pt x="1734" y="1040"/>
                  </a:lnTo>
                  <a:lnTo>
                    <a:pt x="1740" y="1040"/>
                  </a:lnTo>
                  <a:lnTo>
                    <a:pt x="1746" y="1040"/>
                  </a:lnTo>
                  <a:lnTo>
                    <a:pt x="1752" y="1041"/>
                  </a:lnTo>
                  <a:lnTo>
                    <a:pt x="1758" y="1041"/>
                  </a:lnTo>
                  <a:lnTo>
                    <a:pt x="1764" y="1041"/>
                  </a:lnTo>
                  <a:lnTo>
                    <a:pt x="1770" y="1041"/>
                  </a:lnTo>
                  <a:lnTo>
                    <a:pt x="1776" y="1041"/>
                  </a:lnTo>
                  <a:lnTo>
                    <a:pt x="1782" y="1041"/>
                  </a:lnTo>
                  <a:lnTo>
                    <a:pt x="1788" y="1041"/>
                  </a:lnTo>
                  <a:lnTo>
                    <a:pt x="1794" y="1041"/>
                  </a:lnTo>
                  <a:lnTo>
                    <a:pt x="1800" y="1041"/>
                  </a:lnTo>
                  <a:lnTo>
                    <a:pt x="1806" y="1042"/>
                  </a:lnTo>
                  <a:lnTo>
                    <a:pt x="1812" y="1042"/>
                  </a:lnTo>
                  <a:lnTo>
                    <a:pt x="1818" y="1042"/>
                  </a:lnTo>
                  <a:lnTo>
                    <a:pt x="1824" y="1042"/>
                  </a:lnTo>
                  <a:lnTo>
                    <a:pt x="1830" y="1042"/>
                  </a:lnTo>
                  <a:lnTo>
                    <a:pt x="1836" y="1042"/>
                  </a:lnTo>
                  <a:lnTo>
                    <a:pt x="1842" y="1042"/>
                  </a:lnTo>
                  <a:lnTo>
                    <a:pt x="1848" y="1042"/>
                  </a:lnTo>
                  <a:lnTo>
                    <a:pt x="1854" y="1042"/>
                  </a:lnTo>
                  <a:lnTo>
                    <a:pt x="1860" y="1043"/>
                  </a:lnTo>
                  <a:lnTo>
                    <a:pt x="1866" y="1043"/>
                  </a:lnTo>
                  <a:lnTo>
                    <a:pt x="1872" y="1043"/>
                  </a:lnTo>
                  <a:lnTo>
                    <a:pt x="1878" y="1043"/>
                  </a:lnTo>
                  <a:lnTo>
                    <a:pt x="1884" y="1043"/>
                  </a:lnTo>
                  <a:lnTo>
                    <a:pt x="1890" y="1043"/>
                  </a:lnTo>
                  <a:lnTo>
                    <a:pt x="1896" y="1043"/>
                  </a:lnTo>
                  <a:lnTo>
                    <a:pt x="1902" y="1043"/>
                  </a:lnTo>
                  <a:lnTo>
                    <a:pt x="1908" y="1043"/>
                  </a:lnTo>
                  <a:lnTo>
                    <a:pt x="1914" y="1043"/>
                  </a:lnTo>
                  <a:lnTo>
                    <a:pt x="1920" y="1043"/>
                  </a:lnTo>
                  <a:lnTo>
                    <a:pt x="1926" y="1043"/>
                  </a:lnTo>
                  <a:lnTo>
                    <a:pt x="1932" y="1043"/>
                  </a:lnTo>
                  <a:lnTo>
                    <a:pt x="1938" y="1043"/>
                  </a:lnTo>
                  <a:lnTo>
                    <a:pt x="1944" y="1043"/>
                  </a:lnTo>
                  <a:lnTo>
                    <a:pt x="1950" y="1043"/>
                  </a:lnTo>
                  <a:lnTo>
                    <a:pt x="1956" y="1043"/>
                  </a:lnTo>
                  <a:lnTo>
                    <a:pt x="1962" y="1043"/>
                  </a:lnTo>
                  <a:lnTo>
                    <a:pt x="1968" y="1043"/>
                  </a:lnTo>
                  <a:lnTo>
                    <a:pt x="1974" y="1043"/>
                  </a:lnTo>
                  <a:lnTo>
                    <a:pt x="1980" y="1043"/>
                  </a:lnTo>
                  <a:lnTo>
                    <a:pt x="1986" y="1043"/>
                  </a:lnTo>
                  <a:lnTo>
                    <a:pt x="1992" y="1043"/>
                  </a:lnTo>
                  <a:lnTo>
                    <a:pt x="1998" y="1043"/>
                  </a:lnTo>
                  <a:lnTo>
                    <a:pt x="2004" y="1043"/>
                  </a:lnTo>
                  <a:lnTo>
                    <a:pt x="2010" y="1043"/>
                  </a:lnTo>
                  <a:lnTo>
                    <a:pt x="2016" y="1044"/>
                  </a:lnTo>
                  <a:lnTo>
                    <a:pt x="2022" y="1044"/>
                  </a:lnTo>
                  <a:lnTo>
                    <a:pt x="2028" y="1044"/>
                  </a:lnTo>
                  <a:lnTo>
                    <a:pt x="2034" y="1044"/>
                  </a:lnTo>
                  <a:lnTo>
                    <a:pt x="2040" y="1044"/>
                  </a:lnTo>
                  <a:lnTo>
                    <a:pt x="2046" y="1044"/>
                  </a:lnTo>
                  <a:lnTo>
                    <a:pt x="2052" y="1044"/>
                  </a:lnTo>
                  <a:lnTo>
                    <a:pt x="2058" y="1044"/>
                  </a:lnTo>
                  <a:lnTo>
                    <a:pt x="2064" y="1044"/>
                  </a:lnTo>
                  <a:lnTo>
                    <a:pt x="2070" y="1044"/>
                  </a:lnTo>
                  <a:lnTo>
                    <a:pt x="2076" y="1044"/>
                  </a:lnTo>
                  <a:lnTo>
                    <a:pt x="2082" y="1044"/>
                  </a:lnTo>
                  <a:lnTo>
                    <a:pt x="2088" y="1044"/>
                  </a:lnTo>
                  <a:lnTo>
                    <a:pt x="2094" y="1044"/>
                  </a:lnTo>
                  <a:lnTo>
                    <a:pt x="2100" y="1044"/>
                  </a:lnTo>
                  <a:lnTo>
                    <a:pt x="2106" y="1044"/>
                  </a:lnTo>
                  <a:lnTo>
                    <a:pt x="2112" y="1044"/>
                  </a:lnTo>
                  <a:lnTo>
                    <a:pt x="2118" y="1044"/>
                  </a:lnTo>
                  <a:lnTo>
                    <a:pt x="2124" y="1044"/>
                  </a:lnTo>
                  <a:lnTo>
                    <a:pt x="2130" y="1044"/>
                  </a:lnTo>
                  <a:lnTo>
                    <a:pt x="2136" y="1044"/>
                  </a:lnTo>
                  <a:lnTo>
                    <a:pt x="2142" y="1044"/>
                  </a:lnTo>
                  <a:lnTo>
                    <a:pt x="2148" y="1044"/>
                  </a:lnTo>
                  <a:lnTo>
                    <a:pt x="2154" y="1044"/>
                  </a:lnTo>
                  <a:lnTo>
                    <a:pt x="2160" y="1044"/>
                  </a:lnTo>
                  <a:lnTo>
                    <a:pt x="2166" y="1044"/>
                  </a:lnTo>
                  <a:lnTo>
                    <a:pt x="2172" y="1044"/>
                  </a:lnTo>
                  <a:lnTo>
                    <a:pt x="2178" y="1044"/>
                  </a:lnTo>
                  <a:lnTo>
                    <a:pt x="2184" y="1044"/>
                  </a:lnTo>
                  <a:lnTo>
                    <a:pt x="2190" y="1044"/>
                  </a:lnTo>
                  <a:lnTo>
                    <a:pt x="2196" y="1044"/>
                  </a:lnTo>
                  <a:lnTo>
                    <a:pt x="2202" y="1044"/>
                  </a:lnTo>
                  <a:lnTo>
                    <a:pt x="2208" y="1044"/>
                  </a:lnTo>
                  <a:lnTo>
                    <a:pt x="2214" y="1044"/>
                  </a:lnTo>
                  <a:lnTo>
                    <a:pt x="2220" y="1044"/>
                  </a:lnTo>
                  <a:lnTo>
                    <a:pt x="2226" y="1044"/>
                  </a:lnTo>
                  <a:lnTo>
                    <a:pt x="2232" y="1044"/>
                  </a:lnTo>
                  <a:lnTo>
                    <a:pt x="2238" y="1044"/>
                  </a:lnTo>
                  <a:lnTo>
                    <a:pt x="2244" y="1044"/>
                  </a:lnTo>
                  <a:lnTo>
                    <a:pt x="2250" y="1044"/>
                  </a:lnTo>
                  <a:lnTo>
                    <a:pt x="2256" y="1044"/>
                  </a:lnTo>
                  <a:lnTo>
                    <a:pt x="2262" y="1044"/>
                  </a:lnTo>
                  <a:lnTo>
                    <a:pt x="2268" y="1044"/>
                  </a:lnTo>
                  <a:lnTo>
                    <a:pt x="2274" y="1044"/>
                  </a:lnTo>
                  <a:lnTo>
                    <a:pt x="2280" y="1044"/>
                  </a:lnTo>
                  <a:lnTo>
                    <a:pt x="2286" y="1044"/>
                  </a:lnTo>
                  <a:lnTo>
                    <a:pt x="2292" y="1044"/>
                  </a:lnTo>
                  <a:lnTo>
                    <a:pt x="2298" y="1044"/>
                  </a:lnTo>
                  <a:lnTo>
                    <a:pt x="2304" y="1044"/>
                  </a:lnTo>
                  <a:lnTo>
                    <a:pt x="2310" y="1044"/>
                  </a:lnTo>
                  <a:lnTo>
                    <a:pt x="2316" y="1044"/>
                  </a:lnTo>
                  <a:lnTo>
                    <a:pt x="2322" y="1044"/>
                  </a:lnTo>
                  <a:lnTo>
                    <a:pt x="2328" y="1044"/>
                  </a:lnTo>
                  <a:lnTo>
                    <a:pt x="2334" y="1044"/>
                  </a:lnTo>
                  <a:lnTo>
                    <a:pt x="2340" y="1044"/>
                  </a:lnTo>
                  <a:lnTo>
                    <a:pt x="2346" y="1044"/>
                  </a:lnTo>
                  <a:lnTo>
                    <a:pt x="2352" y="1044"/>
                  </a:lnTo>
                  <a:lnTo>
                    <a:pt x="2358" y="1044"/>
                  </a:lnTo>
                  <a:lnTo>
                    <a:pt x="2364" y="1044"/>
                  </a:lnTo>
                  <a:lnTo>
                    <a:pt x="2370" y="1044"/>
                  </a:lnTo>
                  <a:lnTo>
                    <a:pt x="2376" y="1044"/>
                  </a:lnTo>
                  <a:lnTo>
                    <a:pt x="2382" y="1044"/>
                  </a:lnTo>
                  <a:lnTo>
                    <a:pt x="2388" y="1044"/>
                  </a:lnTo>
                  <a:lnTo>
                    <a:pt x="2394" y="1044"/>
                  </a:lnTo>
                  <a:lnTo>
                    <a:pt x="2400" y="1044"/>
                  </a:lnTo>
                  <a:lnTo>
                    <a:pt x="2406" y="1044"/>
                  </a:lnTo>
                  <a:lnTo>
                    <a:pt x="2412" y="1044"/>
                  </a:lnTo>
                  <a:lnTo>
                    <a:pt x="2418" y="1044"/>
                  </a:lnTo>
                  <a:lnTo>
                    <a:pt x="2424" y="1044"/>
                  </a:lnTo>
                  <a:lnTo>
                    <a:pt x="2430" y="1044"/>
                  </a:lnTo>
                  <a:lnTo>
                    <a:pt x="2436" y="1044"/>
                  </a:lnTo>
                  <a:lnTo>
                    <a:pt x="2442" y="1044"/>
                  </a:lnTo>
                  <a:lnTo>
                    <a:pt x="2448" y="1044"/>
                  </a:lnTo>
                  <a:lnTo>
                    <a:pt x="2454" y="1044"/>
                  </a:lnTo>
                  <a:lnTo>
                    <a:pt x="2460" y="1044"/>
                  </a:lnTo>
                  <a:lnTo>
                    <a:pt x="2466" y="1043"/>
                  </a:lnTo>
                  <a:lnTo>
                    <a:pt x="2472" y="1043"/>
                  </a:lnTo>
                  <a:lnTo>
                    <a:pt x="2478" y="1043"/>
                  </a:lnTo>
                  <a:lnTo>
                    <a:pt x="2484" y="1043"/>
                  </a:lnTo>
                  <a:lnTo>
                    <a:pt x="2490" y="1043"/>
                  </a:lnTo>
                  <a:lnTo>
                    <a:pt x="2496" y="1043"/>
                  </a:lnTo>
                  <a:lnTo>
                    <a:pt x="2502" y="1043"/>
                  </a:lnTo>
                  <a:lnTo>
                    <a:pt x="2508" y="1043"/>
                  </a:lnTo>
                  <a:lnTo>
                    <a:pt x="2514" y="1043"/>
                  </a:lnTo>
                  <a:lnTo>
                    <a:pt x="2520" y="1043"/>
                  </a:lnTo>
                  <a:lnTo>
                    <a:pt x="2526" y="1043"/>
                  </a:lnTo>
                  <a:lnTo>
                    <a:pt x="2532" y="1043"/>
                  </a:lnTo>
                  <a:lnTo>
                    <a:pt x="2538" y="1043"/>
                  </a:lnTo>
                  <a:lnTo>
                    <a:pt x="2544" y="1043"/>
                  </a:lnTo>
                  <a:lnTo>
                    <a:pt x="2550" y="1043"/>
                  </a:lnTo>
                  <a:lnTo>
                    <a:pt x="2556" y="1043"/>
                  </a:lnTo>
                  <a:lnTo>
                    <a:pt x="2562" y="1043"/>
                  </a:lnTo>
                  <a:lnTo>
                    <a:pt x="2568" y="1043"/>
                  </a:lnTo>
                  <a:lnTo>
                    <a:pt x="2574" y="1043"/>
                  </a:lnTo>
                  <a:lnTo>
                    <a:pt x="2580" y="1043"/>
                  </a:lnTo>
                  <a:lnTo>
                    <a:pt x="2586" y="1043"/>
                  </a:lnTo>
                  <a:lnTo>
                    <a:pt x="2592" y="1043"/>
                  </a:lnTo>
                  <a:lnTo>
                    <a:pt x="2598" y="1043"/>
                  </a:lnTo>
                  <a:lnTo>
                    <a:pt x="2604" y="1043"/>
                  </a:lnTo>
                  <a:lnTo>
                    <a:pt x="2610" y="1043"/>
                  </a:lnTo>
                  <a:lnTo>
                    <a:pt x="2616" y="1043"/>
                  </a:lnTo>
                  <a:lnTo>
                    <a:pt x="2622" y="1043"/>
                  </a:lnTo>
                  <a:lnTo>
                    <a:pt x="2628" y="1043"/>
                  </a:lnTo>
                  <a:lnTo>
                    <a:pt x="2634" y="1043"/>
                  </a:lnTo>
                  <a:lnTo>
                    <a:pt x="2640" y="1043"/>
                  </a:lnTo>
                  <a:lnTo>
                    <a:pt x="2646" y="1043"/>
                  </a:lnTo>
                  <a:lnTo>
                    <a:pt x="2652" y="1043"/>
                  </a:lnTo>
                  <a:lnTo>
                    <a:pt x="2658" y="1043"/>
                  </a:lnTo>
                  <a:lnTo>
                    <a:pt x="2664" y="1043"/>
                  </a:lnTo>
                  <a:lnTo>
                    <a:pt x="2670" y="1043"/>
                  </a:lnTo>
                  <a:lnTo>
                    <a:pt x="2676" y="1043"/>
                  </a:lnTo>
                  <a:lnTo>
                    <a:pt x="2682" y="1043"/>
                  </a:lnTo>
                  <a:lnTo>
                    <a:pt x="2688" y="1043"/>
                  </a:lnTo>
                  <a:lnTo>
                    <a:pt x="2694" y="1043"/>
                  </a:lnTo>
                  <a:lnTo>
                    <a:pt x="2700" y="1043"/>
                  </a:lnTo>
                  <a:lnTo>
                    <a:pt x="2706" y="1043"/>
                  </a:lnTo>
                  <a:lnTo>
                    <a:pt x="2712" y="1043"/>
                  </a:lnTo>
                  <a:lnTo>
                    <a:pt x="2718" y="1043"/>
                  </a:lnTo>
                  <a:lnTo>
                    <a:pt x="2724" y="1043"/>
                  </a:lnTo>
                  <a:lnTo>
                    <a:pt x="2730" y="1043"/>
                  </a:lnTo>
                  <a:lnTo>
                    <a:pt x="2736" y="1043"/>
                  </a:lnTo>
                  <a:lnTo>
                    <a:pt x="2742" y="1043"/>
                  </a:lnTo>
                  <a:lnTo>
                    <a:pt x="2748" y="1043"/>
                  </a:lnTo>
                  <a:lnTo>
                    <a:pt x="2754" y="1043"/>
                  </a:lnTo>
                  <a:lnTo>
                    <a:pt x="2760" y="1043"/>
                  </a:lnTo>
                  <a:lnTo>
                    <a:pt x="2766" y="1043"/>
                  </a:lnTo>
                  <a:lnTo>
                    <a:pt x="2772" y="1042"/>
                  </a:lnTo>
                  <a:lnTo>
                    <a:pt x="2778" y="1042"/>
                  </a:lnTo>
                  <a:lnTo>
                    <a:pt x="2784" y="1042"/>
                  </a:lnTo>
                  <a:lnTo>
                    <a:pt x="2790" y="1042"/>
                  </a:lnTo>
                  <a:lnTo>
                    <a:pt x="2796" y="1042"/>
                  </a:lnTo>
                  <a:lnTo>
                    <a:pt x="2802" y="1042"/>
                  </a:lnTo>
                  <a:lnTo>
                    <a:pt x="2808" y="1042"/>
                  </a:lnTo>
                  <a:lnTo>
                    <a:pt x="2814" y="1042"/>
                  </a:lnTo>
                  <a:lnTo>
                    <a:pt x="2820" y="1042"/>
                  </a:lnTo>
                  <a:lnTo>
                    <a:pt x="2826" y="1042"/>
                  </a:lnTo>
                  <a:lnTo>
                    <a:pt x="2832" y="1042"/>
                  </a:lnTo>
                  <a:lnTo>
                    <a:pt x="2838" y="1042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Rectangle 251">
              <a:extLst>
                <a:ext uri="{FF2B5EF4-FFF2-40B4-BE49-F238E27FC236}">
                  <a16:creationId xmlns:a16="http://schemas.microsoft.com/office/drawing/2014/main" id="{BE170993-FC67-704F-1BD7-29753B934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7211" y="579849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450.30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252">
              <a:extLst>
                <a:ext uri="{FF2B5EF4-FFF2-40B4-BE49-F238E27FC236}">
                  <a16:creationId xmlns:a16="http://schemas.microsoft.com/office/drawing/2014/main" id="{AF93861D-1130-8F51-612E-40006CC8E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1081" y="683614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473.90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Rectangle 253">
              <a:extLst>
                <a:ext uri="{FF2B5EF4-FFF2-40B4-BE49-F238E27FC236}">
                  <a16:creationId xmlns:a16="http://schemas.microsoft.com/office/drawing/2014/main" id="{F8C69C8A-7E3F-9085-7D95-BD42EC8F8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9668" y="1685222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277.92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Freeform 254">
              <a:extLst>
                <a:ext uri="{FF2B5EF4-FFF2-40B4-BE49-F238E27FC236}">
                  <a16:creationId xmlns:a16="http://schemas.microsoft.com/office/drawing/2014/main" id="{311B6156-CA8B-40E2-C5B4-6B072BEE9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993" y="655508"/>
              <a:ext cx="3842618" cy="1488582"/>
            </a:xfrm>
            <a:custGeom>
              <a:avLst/>
              <a:gdLst>
                <a:gd name="T0" fmla="*/ 42 w 2838"/>
                <a:gd name="T1" fmla="*/ 911 h 1044"/>
                <a:gd name="T2" fmla="*/ 90 w 2838"/>
                <a:gd name="T3" fmla="*/ 945 h 1044"/>
                <a:gd name="T4" fmla="*/ 138 w 2838"/>
                <a:gd name="T5" fmla="*/ 960 h 1044"/>
                <a:gd name="T6" fmla="*/ 186 w 2838"/>
                <a:gd name="T7" fmla="*/ 959 h 1044"/>
                <a:gd name="T8" fmla="*/ 234 w 2838"/>
                <a:gd name="T9" fmla="*/ 952 h 1044"/>
                <a:gd name="T10" fmla="*/ 282 w 2838"/>
                <a:gd name="T11" fmla="*/ 936 h 1044"/>
                <a:gd name="T12" fmla="*/ 330 w 2838"/>
                <a:gd name="T13" fmla="*/ 902 h 1044"/>
                <a:gd name="T14" fmla="*/ 378 w 2838"/>
                <a:gd name="T15" fmla="*/ 866 h 1044"/>
                <a:gd name="T16" fmla="*/ 426 w 2838"/>
                <a:gd name="T17" fmla="*/ 862 h 1044"/>
                <a:gd name="T18" fmla="*/ 474 w 2838"/>
                <a:gd name="T19" fmla="*/ 903 h 1044"/>
                <a:gd name="T20" fmla="*/ 522 w 2838"/>
                <a:gd name="T21" fmla="*/ 944 h 1044"/>
                <a:gd name="T22" fmla="*/ 570 w 2838"/>
                <a:gd name="T23" fmla="*/ 948 h 1044"/>
                <a:gd name="T24" fmla="*/ 618 w 2838"/>
                <a:gd name="T25" fmla="*/ 930 h 1044"/>
                <a:gd name="T26" fmla="*/ 666 w 2838"/>
                <a:gd name="T27" fmla="*/ 907 h 1044"/>
                <a:gd name="T28" fmla="*/ 714 w 2838"/>
                <a:gd name="T29" fmla="*/ 897 h 1044"/>
                <a:gd name="T30" fmla="*/ 762 w 2838"/>
                <a:gd name="T31" fmla="*/ 905 h 1044"/>
                <a:gd name="T32" fmla="*/ 810 w 2838"/>
                <a:gd name="T33" fmla="*/ 897 h 1044"/>
                <a:gd name="T34" fmla="*/ 858 w 2838"/>
                <a:gd name="T35" fmla="*/ 858 h 1044"/>
                <a:gd name="T36" fmla="*/ 906 w 2838"/>
                <a:gd name="T37" fmla="*/ 782 h 1044"/>
                <a:gd name="T38" fmla="*/ 954 w 2838"/>
                <a:gd name="T39" fmla="*/ 673 h 1044"/>
                <a:gd name="T40" fmla="*/ 1002 w 2838"/>
                <a:gd name="T41" fmla="*/ 555 h 1044"/>
                <a:gd name="T42" fmla="*/ 1050 w 2838"/>
                <a:gd name="T43" fmla="*/ 400 h 1044"/>
                <a:gd name="T44" fmla="*/ 1098 w 2838"/>
                <a:gd name="T45" fmla="*/ 261 h 1044"/>
                <a:gd name="T46" fmla="*/ 1146 w 2838"/>
                <a:gd name="T47" fmla="*/ 162 h 1044"/>
                <a:gd name="T48" fmla="*/ 1194 w 2838"/>
                <a:gd name="T49" fmla="*/ 19 h 1044"/>
                <a:gd name="T50" fmla="*/ 1242 w 2838"/>
                <a:gd name="T51" fmla="*/ 45 h 1044"/>
                <a:gd name="T52" fmla="*/ 1290 w 2838"/>
                <a:gd name="T53" fmla="*/ 143 h 1044"/>
                <a:gd name="T54" fmla="*/ 1338 w 2838"/>
                <a:gd name="T55" fmla="*/ 152 h 1044"/>
                <a:gd name="T56" fmla="*/ 1386 w 2838"/>
                <a:gd name="T57" fmla="*/ 339 h 1044"/>
                <a:gd name="T58" fmla="*/ 1434 w 2838"/>
                <a:gd name="T59" fmla="*/ 674 h 1044"/>
                <a:gd name="T60" fmla="*/ 1482 w 2838"/>
                <a:gd name="T61" fmla="*/ 902 h 1044"/>
                <a:gd name="T62" fmla="*/ 1530 w 2838"/>
                <a:gd name="T63" fmla="*/ 993 h 1044"/>
                <a:gd name="T64" fmla="*/ 1578 w 2838"/>
                <a:gd name="T65" fmla="*/ 1022 h 1044"/>
                <a:gd name="T66" fmla="*/ 1626 w 2838"/>
                <a:gd name="T67" fmla="*/ 1033 h 1044"/>
                <a:gd name="T68" fmla="*/ 1674 w 2838"/>
                <a:gd name="T69" fmla="*/ 1037 h 1044"/>
                <a:gd name="T70" fmla="*/ 1722 w 2838"/>
                <a:gd name="T71" fmla="*/ 1040 h 1044"/>
                <a:gd name="T72" fmla="*/ 1770 w 2838"/>
                <a:gd name="T73" fmla="*/ 1041 h 1044"/>
                <a:gd name="T74" fmla="*/ 1818 w 2838"/>
                <a:gd name="T75" fmla="*/ 1042 h 1044"/>
                <a:gd name="T76" fmla="*/ 1866 w 2838"/>
                <a:gd name="T77" fmla="*/ 1043 h 1044"/>
                <a:gd name="T78" fmla="*/ 1914 w 2838"/>
                <a:gd name="T79" fmla="*/ 1043 h 1044"/>
                <a:gd name="T80" fmla="*/ 1962 w 2838"/>
                <a:gd name="T81" fmla="*/ 1043 h 1044"/>
                <a:gd name="T82" fmla="*/ 2010 w 2838"/>
                <a:gd name="T83" fmla="*/ 1043 h 1044"/>
                <a:gd name="T84" fmla="*/ 2058 w 2838"/>
                <a:gd name="T85" fmla="*/ 1044 h 1044"/>
                <a:gd name="T86" fmla="*/ 2106 w 2838"/>
                <a:gd name="T87" fmla="*/ 1044 h 1044"/>
                <a:gd name="T88" fmla="*/ 2154 w 2838"/>
                <a:gd name="T89" fmla="*/ 1044 h 1044"/>
                <a:gd name="T90" fmla="*/ 2202 w 2838"/>
                <a:gd name="T91" fmla="*/ 1044 h 1044"/>
                <a:gd name="T92" fmla="*/ 2250 w 2838"/>
                <a:gd name="T93" fmla="*/ 1044 h 1044"/>
                <a:gd name="T94" fmla="*/ 2298 w 2838"/>
                <a:gd name="T95" fmla="*/ 1044 h 1044"/>
                <a:gd name="T96" fmla="*/ 2346 w 2838"/>
                <a:gd name="T97" fmla="*/ 1044 h 1044"/>
                <a:gd name="T98" fmla="*/ 2394 w 2838"/>
                <a:gd name="T99" fmla="*/ 1043 h 1044"/>
                <a:gd name="T100" fmla="*/ 2442 w 2838"/>
                <a:gd name="T101" fmla="*/ 1043 h 1044"/>
                <a:gd name="T102" fmla="*/ 2490 w 2838"/>
                <a:gd name="T103" fmla="*/ 1043 h 1044"/>
                <a:gd name="T104" fmla="*/ 2538 w 2838"/>
                <a:gd name="T105" fmla="*/ 1043 h 1044"/>
                <a:gd name="T106" fmla="*/ 2586 w 2838"/>
                <a:gd name="T107" fmla="*/ 1043 h 1044"/>
                <a:gd name="T108" fmla="*/ 2634 w 2838"/>
                <a:gd name="T109" fmla="*/ 1043 h 1044"/>
                <a:gd name="T110" fmla="*/ 2682 w 2838"/>
                <a:gd name="T111" fmla="*/ 1043 h 1044"/>
                <a:gd name="T112" fmla="*/ 2730 w 2838"/>
                <a:gd name="T113" fmla="*/ 1042 h 1044"/>
                <a:gd name="T114" fmla="*/ 2778 w 2838"/>
                <a:gd name="T115" fmla="*/ 1042 h 1044"/>
                <a:gd name="T116" fmla="*/ 2826 w 2838"/>
                <a:gd name="T117" fmla="*/ 104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044">
                  <a:moveTo>
                    <a:pt x="0" y="923"/>
                  </a:moveTo>
                  <a:lnTo>
                    <a:pt x="6" y="906"/>
                  </a:lnTo>
                  <a:lnTo>
                    <a:pt x="12" y="902"/>
                  </a:lnTo>
                  <a:lnTo>
                    <a:pt x="18" y="901"/>
                  </a:lnTo>
                  <a:lnTo>
                    <a:pt x="24" y="902"/>
                  </a:lnTo>
                  <a:lnTo>
                    <a:pt x="30" y="903"/>
                  </a:lnTo>
                  <a:lnTo>
                    <a:pt x="36" y="905"/>
                  </a:lnTo>
                  <a:lnTo>
                    <a:pt x="42" y="911"/>
                  </a:lnTo>
                  <a:lnTo>
                    <a:pt x="48" y="914"/>
                  </a:lnTo>
                  <a:lnTo>
                    <a:pt x="54" y="919"/>
                  </a:lnTo>
                  <a:lnTo>
                    <a:pt x="60" y="924"/>
                  </a:lnTo>
                  <a:lnTo>
                    <a:pt x="66" y="930"/>
                  </a:lnTo>
                  <a:lnTo>
                    <a:pt x="72" y="933"/>
                  </a:lnTo>
                  <a:lnTo>
                    <a:pt x="78" y="935"/>
                  </a:lnTo>
                  <a:lnTo>
                    <a:pt x="84" y="942"/>
                  </a:lnTo>
                  <a:lnTo>
                    <a:pt x="90" y="945"/>
                  </a:lnTo>
                  <a:lnTo>
                    <a:pt x="96" y="950"/>
                  </a:lnTo>
                  <a:lnTo>
                    <a:pt x="102" y="952"/>
                  </a:lnTo>
                  <a:lnTo>
                    <a:pt x="108" y="955"/>
                  </a:lnTo>
                  <a:lnTo>
                    <a:pt x="114" y="959"/>
                  </a:lnTo>
                  <a:lnTo>
                    <a:pt x="120" y="957"/>
                  </a:lnTo>
                  <a:lnTo>
                    <a:pt x="126" y="961"/>
                  </a:lnTo>
                  <a:lnTo>
                    <a:pt x="132" y="962"/>
                  </a:lnTo>
                  <a:lnTo>
                    <a:pt x="138" y="960"/>
                  </a:lnTo>
                  <a:lnTo>
                    <a:pt x="144" y="960"/>
                  </a:lnTo>
                  <a:lnTo>
                    <a:pt x="150" y="962"/>
                  </a:lnTo>
                  <a:lnTo>
                    <a:pt x="156" y="962"/>
                  </a:lnTo>
                  <a:lnTo>
                    <a:pt x="162" y="962"/>
                  </a:lnTo>
                  <a:lnTo>
                    <a:pt x="168" y="959"/>
                  </a:lnTo>
                  <a:lnTo>
                    <a:pt x="174" y="960"/>
                  </a:lnTo>
                  <a:lnTo>
                    <a:pt x="180" y="960"/>
                  </a:lnTo>
                  <a:lnTo>
                    <a:pt x="186" y="959"/>
                  </a:lnTo>
                  <a:lnTo>
                    <a:pt x="192" y="959"/>
                  </a:lnTo>
                  <a:lnTo>
                    <a:pt x="198" y="959"/>
                  </a:lnTo>
                  <a:lnTo>
                    <a:pt x="204" y="958"/>
                  </a:lnTo>
                  <a:lnTo>
                    <a:pt x="210" y="957"/>
                  </a:lnTo>
                  <a:lnTo>
                    <a:pt x="216" y="956"/>
                  </a:lnTo>
                  <a:lnTo>
                    <a:pt x="222" y="955"/>
                  </a:lnTo>
                  <a:lnTo>
                    <a:pt x="228" y="954"/>
                  </a:lnTo>
                  <a:lnTo>
                    <a:pt x="234" y="952"/>
                  </a:lnTo>
                  <a:lnTo>
                    <a:pt x="240" y="950"/>
                  </a:lnTo>
                  <a:lnTo>
                    <a:pt x="246" y="948"/>
                  </a:lnTo>
                  <a:lnTo>
                    <a:pt x="252" y="947"/>
                  </a:lnTo>
                  <a:lnTo>
                    <a:pt x="258" y="945"/>
                  </a:lnTo>
                  <a:lnTo>
                    <a:pt x="264" y="943"/>
                  </a:lnTo>
                  <a:lnTo>
                    <a:pt x="270" y="941"/>
                  </a:lnTo>
                  <a:lnTo>
                    <a:pt x="276" y="939"/>
                  </a:lnTo>
                  <a:lnTo>
                    <a:pt x="282" y="936"/>
                  </a:lnTo>
                  <a:lnTo>
                    <a:pt x="288" y="933"/>
                  </a:lnTo>
                  <a:lnTo>
                    <a:pt x="294" y="929"/>
                  </a:lnTo>
                  <a:lnTo>
                    <a:pt x="300" y="925"/>
                  </a:lnTo>
                  <a:lnTo>
                    <a:pt x="306" y="921"/>
                  </a:lnTo>
                  <a:lnTo>
                    <a:pt x="312" y="917"/>
                  </a:lnTo>
                  <a:lnTo>
                    <a:pt x="318" y="912"/>
                  </a:lnTo>
                  <a:lnTo>
                    <a:pt x="324" y="907"/>
                  </a:lnTo>
                  <a:lnTo>
                    <a:pt x="330" y="902"/>
                  </a:lnTo>
                  <a:lnTo>
                    <a:pt x="336" y="896"/>
                  </a:lnTo>
                  <a:lnTo>
                    <a:pt x="342" y="891"/>
                  </a:lnTo>
                  <a:lnTo>
                    <a:pt x="348" y="886"/>
                  </a:lnTo>
                  <a:lnTo>
                    <a:pt x="354" y="881"/>
                  </a:lnTo>
                  <a:lnTo>
                    <a:pt x="360" y="876"/>
                  </a:lnTo>
                  <a:lnTo>
                    <a:pt x="366" y="872"/>
                  </a:lnTo>
                  <a:lnTo>
                    <a:pt x="372" y="869"/>
                  </a:lnTo>
                  <a:lnTo>
                    <a:pt x="378" y="866"/>
                  </a:lnTo>
                  <a:lnTo>
                    <a:pt x="384" y="863"/>
                  </a:lnTo>
                  <a:lnTo>
                    <a:pt x="390" y="861"/>
                  </a:lnTo>
                  <a:lnTo>
                    <a:pt x="396" y="860"/>
                  </a:lnTo>
                  <a:lnTo>
                    <a:pt x="402" y="859"/>
                  </a:lnTo>
                  <a:lnTo>
                    <a:pt x="408" y="858"/>
                  </a:lnTo>
                  <a:lnTo>
                    <a:pt x="414" y="859"/>
                  </a:lnTo>
                  <a:lnTo>
                    <a:pt x="420" y="860"/>
                  </a:lnTo>
                  <a:lnTo>
                    <a:pt x="426" y="862"/>
                  </a:lnTo>
                  <a:lnTo>
                    <a:pt x="432" y="864"/>
                  </a:lnTo>
                  <a:lnTo>
                    <a:pt x="438" y="869"/>
                  </a:lnTo>
                  <a:lnTo>
                    <a:pt x="444" y="873"/>
                  </a:lnTo>
                  <a:lnTo>
                    <a:pt x="450" y="878"/>
                  </a:lnTo>
                  <a:lnTo>
                    <a:pt x="456" y="884"/>
                  </a:lnTo>
                  <a:lnTo>
                    <a:pt x="462" y="890"/>
                  </a:lnTo>
                  <a:lnTo>
                    <a:pt x="468" y="896"/>
                  </a:lnTo>
                  <a:lnTo>
                    <a:pt x="474" y="903"/>
                  </a:lnTo>
                  <a:lnTo>
                    <a:pt x="480" y="908"/>
                  </a:lnTo>
                  <a:lnTo>
                    <a:pt x="486" y="915"/>
                  </a:lnTo>
                  <a:lnTo>
                    <a:pt x="492" y="921"/>
                  </a:lnTo>
                  <a:lnTo>
                    <a:pt x="498" y="926"/>
                  </a:lnTo>
                  <a:lnTo>
                    <a:pt x="504" y="932"/>
                  </a:lnTo>
                  <a:lnTo>
                    <a:pt x="510" y="937"/>
                  </a:lnTo>
                  <a:lnTo>
                    <a:pt x="516" y="941"/>
                  </a:lnTo>
                  <a:lnTo>
                    <a:pt x="522" y="944"/>
                  </a:lnTo>
                  <a:lnTo>
                    <a:pt x="528" y="947"/>
                  </a:lnTo>
                  <a:lnTo>
                    <a:pt x="534" y="949"/>
                  </a:lnTo>
                  <a:lnTo>
                    <a:pt x="540" y="950"/>
                  </a:lnTo>
                  <a:lnTo>
                    <a:pt x="546" y="951"/>
                  </a:lnTo>
                  <a:lnTo>
                    <a:pt x="552" y="951"/>
                  </a:lnTo>
                  <a:lnTo>
                    <a:pt x="558" y="950"/>
                  </a:lnTo>
                  <a:lnTo>
                    <a:pt x="564" y="950"/>
                  </a:lnTo>
                  <a:lnTo>
                    <a:pt x="570" y="948"/>
                  </a:lnTo>
                  <a:lnTo>
                    <a:pt x="576" y="946"/>
                  </a:lnTo>
                  <a:lnTo>
                    <a:pt x="582" y="944"/>
                  </a:lnTo>
                  <a:lnTo>
                    <a:pt x="588" y="942"/>
                  </a:lnTo>
                  <a:lnTo>
                    <a:pt x="594" y="939"/>
                  </a:lnTo>
                  <a:lnTo>
                    <a:pt x="600" y="938"/>
                  </a:lnTo>
                  <a:lnTo>
                    <a:pt x="606" y="935"/>
                  </a:lnTo>
                  <a:lnTo>
                    <a:pt x="612" y="932"/>
                  </a:lnTo>
                  <a:lnTo>
                    <a:pt x="618" y="930"/>
                  </a:lnTo>
                  <a:lnTo>
                    <a:pt x="624" y="927"/>
                  </a:lnTo>
                  <a:lnTo>
                    <a:pt x="630" y="923"/>
                  </a:lnTo>
                  <a:lnTo>
                    <a:pt x="636" y="920"/>
                  </a:lnTo>
                  <a:lnTo>
                    <a:pt x="642" y="917"/>
                  </a:lnTo>
                  <a:lnTo>
                    <a:pt x="648" y="914"/>
                  </a:lnTo>
                  <a:lnTo>
                    <a:pt x="654" y="911"/>
                  </a:lnTo>
                  <a:lnTo>
                    <a:pt x="660" y="909"/>
                  </a:lnTo>
                  <a:lnTo>
                    <a:pt x="666" y="907"/>
                  </a:lnTo>
                  <a:lnTo>
                    <a:pt x="672" y="905"/>
                  </a:lnTo>
                  <a:lnTo>
                    <a:pt x="678" y="903"/>
                  </a:lnTo>
                  <a:lnTo>
                    <a:pt x="684" y="902"/>
                  </a:lnTo>
                  <a:lnTo>
                    <a:pt x="690" y="900"/>
                  </a:lnTo>
                  <a:lnTo>
                    <a:pt x="696" y="899"/>
                  </a:lnTo>
                  <a:lnTo>
                    <a:pt x="702" y="898"/>
                  </a:lnTo>
                  <a:lnTo>
                    <a:pt x="708" y="898"/>
                  </a:lnTo>
                  <a:lnTo>
                    <a:pt x="714" y="897"/>
                  </a:lnTo>
                  <a:lnTo>
                    <a:pt x="720" y="898"/>
                  </a:lnTo>
                  <a:lnTo>
                    <a:pt x="726" y="899"/>
                  </a:lnTo>
                  <a:lnTo>
                    <a:pt x="732" y="899"/>
                  </a:lnTo>
                  <a:lnTo>
                    <a:pt x="738" y="900"/>
                  </a:lnTo>
                  <a:lnTo>
                    <a:pt x="744" y="902"/>
                  </a:lnTo>
                  <a:lnTo>
                    <a:pt x="750" y="903"/>
                  </a:lnTo>
                  <a:lnTo>
                    <a:pt x="756" y="904"/>
                  </a:lnTo>
                  <a:lnTo>
                    <a:pt x="762" y="905"/>
                  </a:lnTo>
                  <a:lnTo>
                    <a:pt x="768" y="905"/>
                  </a:lnTo>
                  <a:lnTo>
                    <a:pt x="774" y="906"/>
                  </a:lnTo>
                  <a:lnTo>
                    <a:pt x="780" y="905"/>
                  </a:lnTo>
                  <a:lnTo>
                    <a:pt x="786" y="904"/>
                  </a:lnTo>
                  <a:lnTo>
                    <a:pt x="792" y="903"/>
                  </a:lnTo>
                  <a:lnTo>
                    <a:pt x="798" y="902"/>
                  </a:lnTo>
                  <a:lnTo>
                    <a:pt x="804" y="899"/>
                  </a:lnTo>
                  <a:lnTo>
                    <a:pt x="810" y="897"/>
                  </a:lnTo>
                  <a:lnTo>
                    <a:pt x="816" y="896"/>
                  </a:lnTo>
                  <a:lnTo>
                    <a:pt x="822" y="892"/>
                  </a:lnTo>
                  <a:lnTo>
                    <a:pt x="828" y="884"/>
                  </a:lnTo>
                  <a:lnTo>
                    <a:pt x="834" y="876"/>
                  </a:lnTo>
                  <a:lnTo>
                    <a:pt x="840" y="870"/>
                  </a:lnTo>
                  <a:lnTo>
                    <a:pt x="846" y="866"/>
                  </a:lnTo>
                  <a:lnTo>
                    <a:pt x="852" y="861"/>
                  </a:lnTo>
                  <a:lnTo>
                    <a:pt x="858" y="858"/>
                  </a:lnTo>
                  <a:lnTo>
                    <a:pt x="864" y="853"/>
                  </a:lnTo>
                  <a:lnTo>
                    <a:pt x="870" y="847"/>
                  </a:lnTo>
                  <a:lnTo>
                    <a:pt x="876" y="840"/>
                  </a:lnTo>
                  <a:lnTo>
                    <a:pt x="882" y="833"/>
                  </a:lnTo>
                  <a:lnTo>
                    <a:pt x="888" y="822"/>
                  </a:lnTo>
                  <a:lnTo>
                    <a:pt x="894" y="808"/>
                  </a:lnTo>
                  <a:lnTo>
                    <a:pt x="900" y="794"/>
                  </a:lnTo>
                  <a:lnTo>
                    <a:pt x="906" y="782"/>
                  </a:lnTo>
                  <a:lnTo>
                    <a:pt x="912" y="770"/>
                  </a:lnTo>
                  <a:lnTo>
                    <a:pt x="918" y="758"/>
                  </a:lnTo>
                  <a:lnTo>
                    <a:pt x="924" y="745"/>
                  </a:lnTo>
                  <a:lnTo>
                    <a:pt x="930" y="731"/>
                  </a:lnTo>
                  <a:lnTo>
                    <a:pt x="936" y="717"/>
                  </a:lnTo>
                  <a:lnTo>
                    <a:pt x="942" y="702"/>
                  </a:lnTo>
                  <a:lnTo>
                    <a:pt x="948" y="687"/>
                  </a:lnTo>
                  <a:lnTo>
                    <a:pt x="954" y="673"/>
                  </a:lnTo>
                  <a:lnTo>
                    <a:pt x="960" y="658"/>
                  </a:lnTo>
                  <a:lnTo>
                    <a:pt x="966" y="643"/>
                  </a:lnTo>
                  <a:lnTo>
                    <a:pt x="972" y="629"/>
                  </a:lnTo>
                  <a:lnTo>
                    <a:pt x="978" y="614"/>
                  </a:lnTo>
                  <a:lnTo>
                    <a:pt x="984" y="600"/>
                  </a:lnTo>
                  <a:lnTo>
                    <a:pt x="990" y="585"/>
                  </a:lnTo>
                  <a:lnTo>
                    <a:pt x="996" y="570"/>
                  </a:lnTo>
                  <a:lnTo>
                    <a:pt x="1002" y="555"/>
                  </a:lnTo>
                  <a:lnTo>
                    <a:pt x="1008" y="539"/>
                  </a:lnTo>
                  <a:lnTo>
                    <a:pt x="1014" y="522"/>
                  </a:lnTo>
                  <a:lnTo>
                    <a:pt x="1020" y="504"/>
                  </a:lnTo>
                  <a:lnTo>
                    <a:pt x="1026" y="484"/>
                  </a:lnTo>
                  <a:lnTo>
                    <a:pt x="1032" y="464"/>
                  </a:lnTo>
                  <a:lnTo>
                    <a:pt x="1038" y="443"/>
                  </a:lnTo>
                  <a:lnTo>
                    <a:pt x="1044" y="422"/>
                  </a:lnTo>
                  <a:lnTo>
                    <a:pt x="1050" y="400"/>
                  </a:lnTo>
                  <a:lnTo>
                    <a:pt x="1056" y="378"/>
                  </a:lnTo>
                  <a:lnTo>
                    <a:pt x="1062" y="357"/>
                  </a:lnTo>
                  <a:lnTo>
                    <a:pt x="1068" y="338"/>
                  </a:lnTo>
                  <a:lnTo>
                    <a:pt x="1074" y="319"/>
                  </a:lnTo>
                  <a:lnTo>
                    <a:pt x="1080" y="302"/>
                  </a:lnTo>
                  <a:lnTo>
                    <a:pt x="1086" y="287"/>
                  </a:lnTo>
                  <a:lnTo>
                    <a:pt x="1092" y="273"/>
                  </a:lnTo>
                  <a:lnTo>
                    <a:pt x="1098" y="261"/>
                  </a:lnTo>
                  <a:lnTo>
                    <a:pt x="1104" y="250"/>
                  </a:lnTo>
                  <a:lnTo>
                    <a:pt x="1110" y="239"/>
                  </a:lnTo>
                  <a:lnTo>
                    <a:pt x="1116" y="229"/>
                  </a:lnTo>
                  <a:lnTo>
                    <a:pt x="1122" y="218"/>
                  </a:lnTo>
                  <a:lnTo>
                    <a:pt x="1128" y="206"/>
                  </a:lnTo>
                  <a:lnTo>
                    <a:pt x="1134" y="193"/>
                  </a:lnTo>
                  <a:lnTo>
                    <a:pt x="1140" y="178"/>
                  </a:lnTo>
                  <a:lnTo>
                    <a:pt x="1146" y="162"/>
                  </a:lnTo>
                  <a:lnTo>
                    <a:pt x="1152" y="144"/>
                  </a:lnTo>
                  <a:lnTo>
                    <a:pt x="1158" y="125"/>
                  </a:lnTo>
                  <a:lnTo>
                    <a:pt x="1164" y="105"/>
                  </a:lnTo>
                  <a:lnTo>
                    <a:pt x="1170" y="86"/>
                  </a:lnTo>
                  <a:lnTo>
                    <a:pt x="1176" y="66"/>
                  </a:lnTo>
                  <a:lnTo>
                    <a:pt x="1182" y="48"/>
                  </a:lnTo>
                  <a:lnTo>
                    <a:pt x="1188" y="32"/>
                  </a:lnTo>
                  <a:lnTo>
                    <a:pt x="1194" y="19"/>
                  </a:lnTo>
                  <a:lnTo>
                    <a:pt x="1200" y="9"/>
                  </a:lnTo>
                  <a:lnTo>
                    <a:pt x="1206" y="2"/>
                  </a:lnTo>
                  <a:lnTo>
                    <a:pt x="1212" y="0"/>
                  </a:lnTo>
                  <a:lnTo>
                    <a:pt x="1218" y="2"/>
                  </a:lnTo>
                  <a:lnTo>
                    <a:pt x="1224" y="8"/>
                  </a:lnTo>
                  <a:lnTo>
                    <a:pt x="1230" y="17"/>
                  </a:lnTo>
                  <a:lnTo>
                    <a:pt x="1236" y="30"/>
                  </a:lnTo>
                  <a:lnTo>
                    <a:pt x="1242" y="45"/>
                  </a:lnTo>
                  <a:lnTo>
                    <a:pt x="1248" y="60"/>
                  </a:lnTo>
                  <a:lnTo>
                    <a:pt x="1254" y="77"/>
                  </a:lnTo>
                  <a:lnTo>
                    <a:pt x="1260" y="93"/>
                  </a:lnTo>
                  <a:lnTo>
                    <a:pt x="1266" y="108"/>
                  </a:lnTo>
                  <a:lnTo>
                    <a:pt x="1272" y="120"/>
                  </a:lnTo>
                  <a:lnTo>
                    <a:pt x="1278" y="131"/>
                  </a:lnTo>
                  <a:lnTo>
                    <a:pt x="1284" y="138"/>
                  </a:lnTo>
                  <a:lnTo>
                    <a:pt x="1290" y="143"/>
                  </a:lnTo>
                  <a:lnTo>
                    <a:pt x="1296" y="146"/>
                  </a:lnTo>
                  <a:lnTo>
                    <a:pt x="1302" y="147"/>
                  </a:lnTo>
                  <a:lnTo>
                    <a:pt x="1308" y="146"/>
                  </a:lnTo>
                  <a:lnTo>
                    <a:pt x="1314" y="145"/>
                  </a:lnTo>
                  <a:lnTo>
                    <a:pt x="1320" y="144"/>
                  </a:lnTo>
                  <a:lnTo>
                    <a:pt x="1326" y="145"/>
                  </a:lnTo>
                  <a:lnTo>
                    <a:pt x="1332" y="147"/>
                  </a:lnTo>
                  <a:lnTo>
                    <a:pt x="1338" y="152"/>
                  </a:lnTo>
                  <a:lnTo>
                    <a:pt x="1344" y="161"/>
                  </a:lnTo>
                  <a:lnTo>
                    <a:pt x="1350" y="174"/>
                  </a:lnTo>
                  <a:lnTo>
                    <a:pt x="1356" y="191"/>
                  </a:lnTo>
                  <a:lnTo>
                    <a:pt x="1362" y="215"/>
                  </a:lnTo>
                  <a:lnTo>
                    <a:pt x="1368" y="241"/>
                  </a:lnTo>
                  <a:lnTo>
                    <a:pt x="1374" y="270"/>
                  </a:lnTo>
                  <a:lnTo>
                    <a:pt x="1380" y="303"/>
                  </a:lnTo>
                  <a:lnTo>
                    <a:pt x="1386" y="339"/>
                  </a:lnTo>
                  <a:lnTo>
                    <a:pt x="1392" y="379"/>
                  </a:lnTo>
                  <a:lnTo>
                    <a:pt x="1398" y="422"/>
                  </a:lnTo>
                  <a:lnTo>
                    <a:pt x="1404" y="464"/>
                  </a:lnTo>
                  <a:lnTo>
                    <a:pt x="1410" y="507"/>
                  </a:lnTo>
                  <a:lnTo>
                    <a:pt x="1416" y="551"/>
                  </a:lnTo>
                  <a:lnTo>
                    <a:pt x="1422" y="593"/>
                  </a:lnTo>
                  <a:lnTo>
                    <a:pt x="1428" y="635"/>
                  </a:lnTo>
                  <a:lnTo>
                    <a:pt x="1434" y="674"/>
                  </a:lnTo>
                  <a:lnTo>
                    <a:pt x="1440" y="711"/>
                  </a:lnTo>
                  <a:lnTo>
                    <a:pt x="1446" y="746"/>
                  </a:lnTo>
                  <a:lnTo>
                    <a:pt x="1452" y="779"/>
                  </a:lnTo>
                  <a:lnTo>
                    <a:pt x="1458" y="809"/>
                  </a:lnTo>
                  <a:lnTo>
                    <a:pt x="1464" y="836"/>
                  </a:lnTo>
                  <a:lnTo>
                    <a:pt x="1470" y="860"/>
                  </a:lnTo>
                  <a:lnTo>
                    <a:pt x="1476" y="882"/>
                  </a:lnTo>
                  <a:lnTo>
                    <a:pt x="1482" y="902"/>
                  </a:lnTo>
                  <a:lnTo>
                    <a:pt x="1488" y="919"/>
                  </a:lnTo>
                  <a:lnTo>
                    <a:pt x="1494" y="934"/>
                  </a:lnTo>
                  <a:lnTo>
                    <a:pt x="1500" y="947"/>
                  </a:lnTo>
                  <a:lnTo>
                    <a:pt x="1506" y="959"/>
                  </a:lnTo>
                  <a:lnTo>
                    <a:pt x="1512" y="969"/>
                  </a:lnTo>
                  <a:lnTo>
                    <a:pt x="1518" y="978"/>
                  </a:lnTo>
                  <a:lnTo>
                    <a:pt x="1524" y="986"/>
                  </a:lnTo>
                  <a:lnTo>
                    <a:pt x="1530" y="993"/>
                  </a:lnTo>
                  <a:lnTo>
                    <a:pt x="1536" y="998"/>
                  </a:lnTo>
                  <a:lnTo>
                    <a:pt x="1542" y="1004"/>
                  </a:lnTo>
                  <a:lnTo>
                    <a:pt x="1548" y="1008"/>
                  </a:lnTo>
                  <a:lnTo>
                    <a:pt x="1554" y="1012"/>
                  </a:lnTo>
                  <a:lnTo>
                    <a:pt x="1560" y="1015"/>
                  </a:lnTo>
                  <a:lnTo>
                    <a:pt x="1566" y="1018"/>
                  </a:lnTo>
                  <a:lnTo>
                    <a:pt x="1572" y="1020"/>
                  </a:lnTo>
                  <a:lnTo>
                    <a:pt x="1578" y="1022"/>
                  </a:lnTo>
                  <a:lnTo>
                    <a:pt x="1584" y="1024"/>
                  </a:lnTo>
                  <a:lnTo>
                    <a:pt x="1590" y="1026"/>
                  </a:lnTo>
                  <a:lnTo>
                    <a:pt x="1596" y="1028"/>
                  </a:lnTo>
                  <a:lnTo>
                    <a:pt x="1602" y="1029"/>
                  </a:lnTo>
                  <a:lnTo>
                    <a:pt x="1608" y="1030"/>
                  </a:lnTo>
                  <a:lnTo>
                    <a:pt x="1614" y="1031"/>
                  </a:lnTo>
                  <a:lnTo>
                    <a:pt x="1620" y="1032"/>
                  </a:lnTo>
                  <a:lnTo>
                    <a:pt x="1626" y="1033"/>
                  </a:lnTo>
                  <a:lnTo>
                    <a:pt x="1632" y="1034"/>
                  </a:lnTo>
                  <a:lnTo>
                    <a:pt x="1638" y="1034"/>
                  </a:lnTo>
                  <a:lnTo>
                    <a:pt x="1644" y="1035"/>
                  </a:lnTo>
                  <a:lnTo>
                    <a:pt x="1650" y="1035"/>
                  </a:lnTo>
                  <a:lnTo>
                    <a:pt x="1656" y="1036"/>
                  </a:lnTo>
                  <a:lnTo>
                    <a:pt x="1662" y="1037"/>
                  </a:lnTo>
                  <a:lnTo>
                    <a:pt x="1668" y="1037"/>
                  </a:lnTo>
                  <a:lnTo>
                    <a:pt x="1674" y="1037"/>
                  </a:lnTo>
                  <a:lnTo>
                    <a:pt x="1680" y="1038"/>
                  </a:lnTo>
                  <a:lnTo>
                    <a:pt x="1686" y="1038"/>
                  </a:lnTo>
                  <a:lnTo>
                    <a:pt x="1692" y="1038"/>
                  </a:lnTo>
                  <a:lnTo>
                    <a:pt x="1698" y="1039"/>
                  </a:lnTo>
                  <a:lnTo>
                    <a:pt x="1704" y="1039"/>
                  </a:lnTo>
                  <a:lnTo>
                    <a:pt x="1710" y="1039"/>
                  </a:lnTo>
                  <a:lnTo>
                    <a:pt x="1716" y="1040"/>
                  </a:lnTo>
                  <a:lnTo>
                    <a:pt x="1722" y="1040"/>
                  </a:lnTo>
                  <a:lnTo>
                    <a:pt x="1728" y="1040"/>
                  </a:lnTo>
                  <a:lnTo>
                    <a:pt x="1734" y="1040"/>
                  </a:lnTo>
                  <a:lnTo>
                    <a:pt x="1740" y="1040"/>
                  </a:lnTo>
                  <a:lnTo>
                    <a:pt x="1746" y="1040"/>
                  </a:lnTo>
                  <a:lnTo>
                    <a:pt x="1752" y="1041"/>
                  </a:lnTo>
                  <a:lnTo>
                    <a:pt x="1758" y="1041"/>
                  </a:lnTo>
                  <a:lnTo>
                    <a:pt x="1764" y="1041"/>
                  </a:lnTo>
                  <a:lnTo>
                    <a:pt x="1770" y="1041"/>
                  </a:lnTo>
                  <a:lnTo>
                    <a:pt x="1776" y="1041"/>
                  </a:lnTo>
                  <a:lnTo>
                    <a:pt x="1782" y="1041"/>
                  </a:lnTo>
                  <a:lnTo>
                    <a:pt x="1788" y="1041"/>
                  </a:lnTo>
                  <a:lnTo>
                    <a:pt x="1794" y="1041"/>
                  </a:lnTo>
                  <a:lnTo>
                    <a:pt x="1800" y="1041"/>
                  </a:lnTo>
                  <a:lnTo>
                    <a:pt x="1806" y="1042"/>
                  </a:lnTo>
                  <a:lnTo>
                    <a:pt x="1812" y="1042"/>
                  </a:lnTo>
                  <a:lnTo>
                    <a:pt x="1818" y="1042"/>
                  </a:lnTo>
                  <a:lnTo>
                    <a:pt x="1824" y="1042"/>
                  </a:lnTo>
                  <a:lnTo>
                    <a:pt x="1830" y="1042"/>
                  </a:lnTo>
                  <a:lnTo>
                    <a:pt x="1836" y="1042"/>
                  </a:lnTo>
                  <a:lnTo>
                    <a:pt x="1842" y="1042"/>
                  </a:lnTo>
                  <a:lnTo>
                    <a:pt x="1848" y="1042"/>
                  </a:lnTo>
                  <a:lnTo>
                    <a:pt x="1854" y="1043"/>
                  </a:lnTo>
                  <a:lnTo>
                    <a:pt x="1860" y="1043"/>
                  </a:lnTo>
                  <a:lnTo>
                    <a:pt x="1866" y="1043"/>
                  </a:lnTo>
                  <a:lnTo>
                    <a:pt x="1872" y="1043"/>
                  </a:lnTo>
                  <a:lnTo>
                    <a:pt x="1878" y="1043"/>
                  </a:lnTo>
                  <a:lnTo>
                    <a:pt x="1884" y="1043"/>
                  </a:lnTo>
                  <a:lnTo>
                    <a:pt x="1890" y="1043"/>
                  </a:lnTo>
                  <a:lnTo>
                    <a:pt x="1896" y="1043"/>
                  </a:lnTo>
                  <a:lnTo>
                    <a:pt x="1902" y="1043"/>
                  </a:lnTo>
                  <a:lnTo>
                    <a:pt x="1908" y="1043"/>
                  </a:lnTo>
                  <a:lnTo>
                    <a:pt x="1914" y="1043"/>
                  </a:lnTo>
                  <a:lnTo>
                    <a:pt x="1920" y="1043"/>
                  </a:lnTo>
                  <a:lnTo>
                    <a:pt x="1926" y="1043"/>
                  </a:lnTo>
                  <a:lnTo>
                    <a:pt x="1932" y="1043"/>
                  </a:lnTo>
                  <a:lnTo>
                    <a:pt x="1938" y="1043"/>
                  </a:lnTo>
                  <a:lnTo>
                    <a:pt x="1944" y="1043"/>
                  </a:lnTo>
                  <a:lnTo>
                    <a:pt x="1950" y="1043"/>
                  </a:lnTo>
                  <a:lnTo>
                    <a:pt x="1956" y="1043"/>
                  </a:lnTo>
                  <a:lnTo>
                    <a:pt x="1962" y="1043"/>
                  </a:lnTo>
                  <a:lnTo>
                    <a:pt x="1968" y="1043"/>
                  </a:lnTo>
                  <a:lnTo>
                    <a:pt x="1974" y="1043"/>
                  </a:lnTo>
                  <a:lnTo>
                    <a:pt x="1980" y="1043"/>
                  </a:lnTo>
                  <a:lnTo>
                    <a:pt x="1986" y="1043"/>
                  </a:lnTo>
                  <a:lnTo>
                    <a:pt x="1992" y="1043"/>
                  </a:lnTo>
                  <a:lnTo>
                    <a:pt x="1998" y="1043"/>
                  </a:lnTo>
                  <a:lnTo>
                    <a:pt x="2004" y="1043"/>
                  </a:lnTo>
                  <a:lnTo>
                    <a:pt x="2010" y="1043"/>
                  </a:lnTo>
                  <a:lnTo>
                    <a:pt x="2016" y="1043"/>
                  </a:lnTo>
                  <a:lnTo>
                    <a:pt x="2022" y="1043"/>
                  </a:lnTo>
                  <a:lnTo>
                    <a:pt x="2028" y="1044"/>
                  </a:lnTo>
                  <a:lnTo>
                    <a:pt x="2034" y="1044"/>
                  </a:lnTo>
                  <a:lnTo>
                    <a:pt x="2040" y="1044"/>
                  </a:lnTo>
                  <a:lnTo>
                    <a:pt x="2046" y="1044"/>
                  </a:lnTo>
                  <a:lnTo>
                    <a:pt x="2052" y="1044"/>
                  </a:lnTo>
                  <a:lnTo>
                    <a:pt x="2058" y="1044"/>
                  </a:lnTo>
                  <a:lnTo>
                    <a:pt x="2064" y="1044"/>
                  </a:lnTo>
                  <a:lnTo>
                    <a:pt x="2070" y="1044"/>
                  </a:lnTo>
                  <a:lnTo>
                    <a:pt x="2076" y="1044"/>
                  </a:lnTo>
                  <a:lnTo>
                    <a:pt x="2082" y="1044"/>
                  </a:lnTo>
                  <a:lnTo>
                    <a:pt x="2088" y="1044"/>
                  </a:lnTo>
                  <a:lnTo>
                    <a:pt x="2094" y="1044"/>
                  </a:lnTo>
                  <a:lnTo>
                    <a:pt x="2100" y="1044"/>
                  </a:lnTo>
                  <a:lnTo>
                    <a:pt x="2106" y="1044"/>
                  </a:lnTo>
                  <a:lnTo>
                    <a:pt x="2112" y="1044"/>
                  </a:lnTo>
                  <a:lnTo>
                    <a:pt x="2118" y="1044"/>
                  </a:lnTo>
                  <a:lnTo>
                    <a:pt x="2124" y="1044"/>
                  </a:lnTo>
                  <a:lnTo>
                    <a:pt x="2130" y="1044"/>
                  </a:lnTo>
                  <a:lnTo>
                    <a:pt x="2136" y="1044"/>
                  </a:lnTo>
                  <a:lnTo>
                    <a:pt x="2142" y="1044"/>
                  </a:lnTo>
                  <a:lnTo>
                    <a:pt x="2148" y="1044"/>
                  </a:lnTo>
                  <a:lnTo>
                    <a:pt x="2154" y="1044"/>
                  </a:lnTo>
                  <a:lnTo>
                    <a:pt x="2160" y="1044"/>
                  </a:lnTo>
                  <a:lnTo>
                    <a:pt x="2166" y="1044"/>
                  </a:lnTo>
                  <a:lnTo>
                    <a:pt x="2172" y="1044"/>
                  </a:lnTo>
                  <a:lnTo>
                    <a:pt x="2178" y="1044"/>
                  </a:lnTo>
                  <a:lnTo>
                    <a:pt x="2184" y="1044"/>
                  </a:lnTo>
                  <a:lnTo>
                    <a:pt x="2190" y="1044"/>
                  </a:lnTo>
                  <a:lnTo>
                    <a:pt x="2196" y="1044"/>
                  </a:lnTo>
                  <a:lnTo>
                    <a:pt x="2202" y="1044"/>
                  </a:lnTo>
                  <a:lnTo>
                    <a:pt x="2208" y="1044"/>
                  </a:lnTo>
                  <a:lnTo>
                    <a:pt x="2214" y="1044"/>
                  </a:lnTo>
                  <a:lnTo>
                    <a:pt x="2220" y="1044"/>
                  </a:lnTo>
                  <a:lnTo>
                    <a:pt x="2226" y="1044"/>
                  </a:lnTo>
                  <a:lnTo>
                    <a:pt x="2232" y="1044"/>
                  </a:lnTo>
                  <a:lnTo>
                    <a:pt x="2238" y="1044"/>
                  </a:lnTo>
                  <a:lnTo>
                    <a:pt x="2244" y="1044"/>
                  </a:lnTo>
                  <a:lnTo>
                    <a:pt x="2250" y="1044"/>
                  </a:lnTo>
                  <a:lnTo>
                    <a:pt x="2256" y="1044"/>
                  </a:lnTo>
                  <a:lnTo>
                    <a:pt x="2262" y="1044"/>
                  </a:lnTo>
                  <a:lnTo>
                    <a:pt x="2268" y="1044"/>
                  </a:lnTo>
                  <a:lnTo>
                    <a:pt x="2274" y="1044"/>
                  </a:lnTo>
                  <a:lnTo>
                    <a:pt x="2280" y="1044"/>
                  </a:lnTo>
                  <a:lnTo>
                    <a:pt x="2286" y="1044"/>
                  </a:lnTo>
                  <a:lnTo>
                    <a:pt x="2292" y="1044"/>
                  </a:lnTo>
                  <a:lnTo>
                    <a:pt x="2298" y="1044"/>
                  </a:lnTo>
                  <a:lnTo>
                    <a:pt x="2304" y="1044"/>
                  </a:lnTo>
                  <a:lnTo>
                    <a:pt x="2310" y="1044"/>
                  </a:lnTo>
                  <a:lnTo>
                    <a:pt x="2316" y="1044"/>
                  </a:lnTo>
                  <a:lnTo>
                    <a:pt x="2322" y="1044"/>
                  </a:lnTo>
                  <a:lnTo>
                    <a:pt x="2328" y="1044"/>
                  </a:lnTo>
                  <a:lnTo>
                    <a:pt x="2334" y="1044"/>
                  </a:lnTo>
                  <a:lnTo>
                    <a:pt x="2340" y="1044"/>
                  </a:lnTo>
                  <a:lnTo>
                    <a:pt x="2346" y="1044"/>
                  </a:lnTo>
                  <a:lnTo>
                    <a:pt x="2352" y="1044"/>
                  </a:lnTo>
                  <a:lnTo>
                    <a:pt x="2358" y="1044"/>
                  </a:lnTo>
                  <a:lnTo>
                    <a:pt x="2364" y="1043"/>
                  </a:lnTo>
                  <a:lnTo>
                    <a:pt x="2370" y="1043"/>
                  </a:lnTo>
                  <a:lnTo>
                    <a:pt x="2376" y="1044"/>
                  </a:lnTo>
                  <a:lnTo>
                    <a:pt x="2382" y="1043"/>
                  </a:lnTo>
                  <a:lnTo>
                    <a:pt x="2388" y="1044"/>
                  </a:lnTo>
                  <a:lnTo>
                    <a:pt x="2394" y="1043"/>
                  </a:lnTo>
                  <a:lnTo>
                    <a:pt x="2400" y="1043"/>
                  </a:lnTo>
                  <a:lnTo>
                    <a:pt x="2406" y="1043"/>
                  </a:lnTo>
                  <a:lnTo>
                    <a:pt x="2412" y="1043"/>
                  </a:lnTo>
                  <a:lnTo>
                    <a:pt x="2418" y="1043"/>
                  </a:lnTo>
                  <a:lnTo>
                    <a:pt x="2424" y="1043"/>
                  </a:lnTo>
                  <a:lnTo>
                    <a:pt x="2430" y="1043"/>
                  </a:lnTo>
                  <a:lnTo>
                    <a:pt x="2436" y="1043"/>
                  </a:lnTo>
                  <a:lnTo>
                    <a:pt x="2442" y="1043"/>
                  </a:lnTo>
                  <a:lnTo>
                    <a:pt x="2448" y="1043"/>
                  </a:lnTo>
                  <a:lnTo>
                    <a:pt x="2454" y="1043"/>
                  </a:lnTo>
                  <a:lnTo>
                    <a:pt x="2460" y="1043"/>
                  </a:lnTo>
                  <a:lnTo>
                    <a:pt x="2466" y="1043"/>
                  </a:lnTo>
                  <a:lnTo>
                    <a:pt x="2472" y="1043"/>
                  </a:lnTo>
                  <a:lnTo>
                    <a:pt x="2478" y="1043"/>
                  </a:lnTo>
                  <a:lnTo>
                    <a:pt x="2484" y="1043"/>
                  </a:lnTo>
                  <a:lnTo>
                    <a:pt x="2490" y="1043"/>
                  </a:lnTo>
                  <a:lnTo>
                    <a:pt x="2496" y="1043"/>
                  </a:lnTo>
                  <a:lnTo>
                    <a:pt x="2502" y="1043"/>
                  </a:lnTo>
                  <a:lnTo>
                    <a:pt x="2508" y="1043"/>
                  </a:lnTo>
                  <a:lnTo>
                    <a:pt x="2514" y="1043"/>
                  </a:lnTo>
                  <a:lnTo>
                    <a:pt x="2520" y="1043"/>
                  </a:lnTo>
                  <a:lnTo>
                    <a:pt x="2526" y="1043"/>
                  </a:lnTo>
                  <a:lnTo>
                    <a:pt x="2532" y="1043"/>
                  </a:lnTo>
                  <a:lnTo>
                    <a:pt x="2538" y="1043"/>
                  </a:lnTo>
                  <a:lnTo>
                    <a:pt x="2544" y="1043"/>
                  </a:lnTo>
                  <a:lnTo>
                    <a:pt x="2550" y="1043"/>
                  </a:lnTo>
                  <a:lnTo>
                    <a:pt x="2556" y="1043"/>
                  </a:lnTo>
                  <a:lnTo>
                    <a:pt x="2562" y="1043"/>
                  </a:lnTo>
                  <a:lnTo>
                    <a:pt x="2568" y="1043"/>
                  </a:lnTo>
                  <a:lnTo>
                    <a:pt x="2574" y="1043"/>
                  </a:lnTo>
                  <a:lnTo>
                    <a:pt x="2580" y="1043"/>
                  </a:lnTo>
                  <a:lnTo>
                    <a:pt x="2586" y="1043"/>
                  </a:lnTo>
                  <a:lnTo>
                    <a:pt x="2592" y="1043"/>
                  </a:lnTo>
                  <a:lnTo>
                    <a:pt x="2598" y="1043"/>
                  </a:lnTo>
                  <a:lnTo>
                    <a:pt x="2604" y="1043"/>
                  </a:lnTo>
                  <a:lnTo>
                    <a:pt x="2610" y="1043"/>
                  </a:lnTo>
                  <a:lnTo>
                    <a:pt x="2616" y="1043"/>
                  </a:lnTo>
                  <a:lnTo>
                    <a:pt x="2622" y="1043"/>
                  </a:lnTo>
                  <a:lnTo>
                    <a:pt x="2628" y="1043"/>
                  </a:lnTo>
                  <a:lnTo>
                    <a:pt x="2634" y="1043"/>
                  </a:lnTo>
                  <a:lnTo>
                    <a:pt x="2640" y="1043"/>
                  </a:lnTo>
                  <a:lnTo>
                    <a:pt x="2646" y="1043"/>
                  </a:lnTo>
                  <a:lnTo>
                    <a:pt x="2652" y="1043"/>
                  </a:lnTo>
                  <a:lnTo>
                    <a:pt x="2658" y="1043"/>
                  </a:lnTo>
                  <a:lnTo>
                    <a:pt x="2664" y="1043"/>
                  </a:lnTo>
                  <a:lnTo>
                    <a:pt x="2670" y="1043"/>
                  </a:lnTo>
                  <a:lnTo>
                    <a:pt x="2676" y="1043"/>
                  </a:lnTo>
                  <a:lnTo>
                    <a:pt x="2682" y="1043"/>
                  </a:lnTo>
                  <a:lnTo>
                    <a:pt x="2688" y="1043"/>
                  </a:lnTo>
                  <a:lnTo>
                    <a:pt x="2694" y="1043"/>
                  </a:lnTo>
                  <a:lnTo>
                    <a:pt x="2700" y="1043"/>
                  </a:lnTo>
                  <a:lnTo>
                    <a:pt x="2706" y="1043"/>
                  </a:lnTo>
                  <a:lnTo>
                    <a:pt x="2712" y="1042"/>
                  </a:lnTo>
                  <a:lnTo>
                    <a:pt x="2718" y="1042"/>
                  </a:lnTo>
                  <a:lnTo>
                    <a:pt x="2724" y="1042"/>
                  </a:lnTo>
                  <a:lnTo>
                    <a:pt x="2730" y="1042"/>
                  </a:lnTo>
                  <a:lnTo>
                    <a:pt x="2736" y="1042"/>
                  </a:lnTo>
                  <a:lnTo>
                    <a:pt x="2742" y="1042"/>
                  </a:lnTo>
                  <a:lnTo>
                    <a:pt x="2748" y="1042"/>
                  </a:lnTo>
                  <a:lnTo>
                    <a:pt x="2754" y="1042"/>
                  </a:lnTo>
                  <a:lnTo>
                    <a:pt x="2760" y="1042"/>
                  </a:lnTo>
                  <a:lnTo>
                    <a:pt x="2766" y="1042"/>
                  </a:lnTo>
                  <a:lnTo>
                    <a:pt x="2772" y="1042"/>
                  </a:lnTo>
                  <a:lnTo>
                    <a:pt x="2778" y="1042"/>
                  </a:lnTo>
                  <a:lnTo>
                    <a:pt x="2784" y="1042"/>
                  </a:lnTo>
                  <a:lnTo>
                    <a:pt x="2790" y="1042"/>
                  </a:lnTo>
                  <a:lnTo>
                    <a:pt x="2796" y="1042"/>
                  </a:lnTo>
                  <a:lnTo>
                    <a:pt x="2802" y="1042"/>
                  </a:lnTo>
                  <a:lnTo>
                    <a:pt x="2808" y="1042"/>
                  </a:lnTo>
                  <a:lnTo>
                    <a:pt x="2814" y="1042"/>
                  </a:lnTo>
                  <a:lnTo>
                    <a:pt x="2820" y="1042"/>
                  </a:lnTo>
                  <a:lnTo>
                    <a:pt x="2826" y="1041"/>
                  </a:lnTo>
                  <a:lnTo>
                    <a:pt x="2832" y="1041"/>
                  </a:lnTo>
                  <a:lnTo>
                    <a:pt x="2838" y="1041"/>
                  </a:lnTo>
                </a:path>
              </a:pathLst>
            </a:custGeom>
            <a:noFill/>
            <a:ln w="9525" cap="flat">
              <a:solidFill>
                <a:srgbClr val="008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Freeform 255">
              <a:extLst>
                <a:ext uri="{FF2B5EF4-FFF2-40B4-BE49-F238E27FC236}">
                  <a16:creationId xmlns:a16="http://schemas.microsoft.com/office/drawing/2014/main" id="{414974B0-2B4A-64E0-07A7-8CAC4ADAB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993" y="655508"/>
              <a:ext cx="3842618" cy="1488582"/>
            </a:xfrm>
            <a:custGeom>
              <a:avLst/>
              <a:gdLst>
                <a:gd name="T0" fmla="*/ 42 w 2838"/>
                <a:gd name="T1" fmla="*/ 911 h 1044"/>
                <a:gd name="T2" fmla="*/ 90 w 2838"/>
                <a:gd name="T3" fmla="*/ 946 h 1044"/>
                <a:gd name="T4" fmla="*/ 138 w 2838"/>
                <a:gd name="T5" fmla="*/ 965 h 1044"/>
                <a:gd name="T6" fmla="*/ 186 w 2838"/>
                <a:gd name="T7" fmla="*/ 958 h 1044"/>
                <a:gd name="T8" fmla="*/ 234 w 2838"/>
                <a:gd name="T9" fmla="*/ 950 h 1044"/>
                <a:gd name="T10" fmla="*/ 282 w 2838"/>
                <a:gd name="T11" fmla="*/ 935 h 1044"/>
                <a:gd name="T12" fmla="*/ 330 w 2838"/>
                <a:gd name="T13" fmla="*/ 903 h 1044"/>
                <a:gd name="T14" fmla="*/ 378 w 2838"/>
                <a:gd name="T15" fmla="*/ 867 h 1044"/>
                <a:gd name="T16" fmla="*/ 426 w 2838"/>
                <a:gd name="T17" fmla="*/ 862 h 1044"/>
                <a:gd name="T18" fmla="*/ 474 w 2838"/>
                <a:gd name="T19" fmla="*/ 901 h 1044"/>
                <a:gd name="T20" fmla="*/ 522 w 2838"/>
                <a:gd name="T21" fmla="*/ 939 h 1044"/>
                <a:gd name="T22" fmla="*/ 570 w 2838"/>
                <a:gd name="T23" fmla="*/ 940 h 1044"/>
                <a:gd name="T24" fmla="*/ 618 w 2838"/>
                <a:gd name="T25" fmla="*/ 918 h 1044"/>
                <a:gd name="T26" fmla="*/ 666 w 2838"/>
                <a:gd name="T27" fmla="*/ 893 h 1044"/>
                <a:gd name="T28" fmla="*/ 714 w 2838"/>
                <a:gd name="T29" fmla="*/ 884 h 1044"/>
                <a:gd name="T30" fmla="*/ 762 w 2838"/>
                <a:gd name="T31" fmla="*/ 894 h 1044"/>
                <a:gd name="T32" fmla="*/ 810 w 2838"/>
                <a:gd name="T33" fmla="*/ 888 h 1044"/>
                <a:gd name="T34" fmla="*/ 858 w 2838"/>
                <a:gd name="T35" fmla="*/ 849 h 1044"/>
                <a:gd name="T36" fmla="*/ 906 w 2838"/>
                <a:gd name="T37" fmla="*/ 773 h 1044"/>
                <a:gd name="T38" fmla="*/ 954 w 2838"/>
                <a:gd name="T39" fmla="*/ 663 h 1044"/>
                <a:gd name="T40" fmla="*/ 1002 w 2838"/>
                <a:gd name="T41" fmla="*/ 546 h 1044"/>
                <a:gd name="T42" fmla="*/ 1050 w 2838"/>
                <a:gd name="T43" fmla="*/ 392 h 1044"/>
                <a:gd name="T44" fmla="*/ 1098 w 2838"/>
                <a:gd name="T45" fmla="*/ 257 h 1044"/>
                <a:gd name="T46" fmla="*/ 1146 w 2838"/>
                <a:gd name="T47" fmla="*/ 155 h 1044"/>
                <a:gd name="T48" fmla="*/ 1194 w 2838"/>
                <a:gd name="T49" fmla="*/ 15 h 1044"/>
                <a:gd name="T50" fmla="*/ 1242 w 2838"/>
                <a:gd name="T51" fmla="*/ 46 h 1044"/>
                <a:gd name="T52" fmla="*/ 1290 w 2838"/>
                <a:gd name="T53" fmla="*/ 139 h 1044"/>
                <a:gd name="T54" fmla="*/ 1338 w 2838"/>
                <a:gd name="T55" fmla="*/ 153 h 1044"/>
                <a:gd name="T56" fmla="*/ 1386 w 2838"/>
                <a:gd name="T57" fmla="*/ 348 h 1044"/>
                <a:gd name="T58" fmla="*/ 1434 w 2838"/>
                <a:gd name="T59" fmla="*/ 681 h 1044"/>
                <a:gd name="T60" fmla="*/ 1482 w 2838"/>
                <a:gd name="T61" fmla="*/ 902 h 1044"/>
                <a:gd name="T62" fmla="*/ 1530 w 2838"/>
                <a:gd name="T63" fmla="*/ 990 h 1044"/>
                <a:gd name="T64" fmla="*/ 1578 w 2838"/>
                <a:gd name="T65" fmla="*/ 1021 h 1044"/>
                <a:gd name="T66" fmla="*/ 1626 w 2838"/>
                <a:gd name="T67" fmla="*/ 1032 h 1044"/>
                <a:gd name="T68" fmla="*/ 1674 w 2838"/>
                <a:gd name="T69" fmla="*/ 1037 h 1044"/>
                <a:gd name="T70" fmla="*/ 1722 w 2838"/>
                <a:gd name="T71" fmla="*/ 1040 h 1044"/>
                <a:gd name="T72" fmla="*/ 1770 w 2838"/>
                <a:gd name="T73" fmla="*/ 1041 h 1044"/>
                <a:gd name="T74" fmla="*/ 1818 w 2838"/>
                <a:gd name="T75" fmla="*/ 1042 h 1044"/>
                <a:gd name="T76" fmla="*/ 1866 w 2838"/>
                <a:gd name="T77" fmla="*/ 1043 h 1044"/>
                <a:gd name="T78" fmla="*/ 1914 w 2838"/>
                <a:gd name="T79" fmla="*/ 1043 h 1044"/>
                <a:gd name="T80" fmla="*/ 1962 w 2838"/>
                <a:gd name="T81" fmla="*/ 1043 h 1044"/>
                <a:gd name="T82" fmla="*/ 2010 w 2838"/>
                <a:gd name="T83" fmla="*/ 1044 h 1044"/>
                <a:gd name="T84" fmla="*/ 2058 w 2838"/>
                <a:gd name="T85" fmla="*/ 1044 h 1044"/>
                <a:gd name="T86" fmla="*/ 2106 w 2838"/>
                <a:gd name="T87" fmla="*/ 1044 h 1044"/>
                <a:gd name="T88" fmla="*/ 2154 w 2838"/>
                <a:gd name="T89" fmla="*/ 1044 h 1044"/>
                <a:gd name="T90" fmla="*/ 2202 w 2838"/>
                <a:gd name="T91" fmla="*/ 1044 h 1044"/>
                <a:gd name="T92" fmla="*/ 2250 w 2838"/>
                <a:gd name="T93" fmla="*/ 1044 h 1044"/>
                <a:gd name="T94" fmla="*/ 2298 w 2838"/>
                <a:gd name="T95" fmla="*/ 1044 h 1044"/>
                <a:gd name="T96" fmla="*/ 2346 w 2838"/>
                <a:gd name="T97" fmla="*/ 1044 h 1044"/>
                <a:gd name="T98" fmla="*/ 2394 w 2838"/>
                <a:gd name="T99" fmla="*/ 1044 h 1044"/>
                <a:gd name="T100" fmla="*/ 2442 w 2838"/>
                <a:gd name="T101" fmla="*/ 1044 h 1044"/>
                <a:gd name="T102" fmla="*/ 2490 w 2838"/>
                <a:gd name="T103" fmla="*/ 1043 h 1044"/>
                <a:gd name="T104" fmla="*/ 2538 w 2838"/>
                <a:gd name="T105" fmla="*/ 1043 h 1044"/>
                <a:gd name="T106" fmla="*/ 2586 w 2838"/>
                <a:gd name="T107" fmla="*/ 1043 h 1044"/>
                <a:gd name="T108" fmla="*/ 2634 w 2838"/>
                <a:gd name="T109" fmla="*/ 1043 h 1044"/>
                <a:gd name="T110" fmla="*/ 2682 w 2838"/>
                <a:gd name="T111" fmla="*/ 1043 h 1044"/>
                <a:gd name="T112" fmla="*/ 2730 w 2838"/>
                <a:gd name="T113" fmla="*/ 1042 h 1044"/>
                <a:gd name="T114" fmla="*/ 2778 w 2838"/>
                <a:gd name="T115" fmla="*/ 1042 h 1044"/>
                <a:gd name="T116" fmla="*/ 2826 w 2838"/>
                <a:gd name="T117" fmla="*/ 104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044">
                  <a:moveTo>
                    <a:pt x="0" y="924"/>
                  </a:moveTo>
                  <a:lnTo>
                    <a:pt x="6" y="909"/>
                  </a:lnTo>
                  <a:lnTo>
                    <a:pt x="12" y="903"/>
                  </a:lnTo>
                  <a:lnTo>
                    <a:pt x="18" y="901"/>
                  </a:lnTo>
                  <a:lnTo>
                    <a:pt x="24" y="903"/>
                  </a:lnTo>
                  <a:lnTo>
                    <a:pt x="30" y="904"/>
                  </a:lnTo>
                  <a:lnTo>
                    <a:pt x="36" y="908"/>
                  </a:lnTo>
                  <a:lnTo>
                    <a:pt x="42" y="911"/>
                  </a:lnTo>
                  <a:lnTo>
                    <a:pt x="48" y="918"/>
                  </a:lnTo>
                  <a:lnTo>
                    <a:pt x="54" y="923"/>
                  </a:lnTo>
                  <a:lnTo>
                    <a:pt x="60" y="926"/>
                  </a:lnTo>
                  <a:lnTo>
                    <a:pt x="66" y="932"/>
                  </a:lnTo>
                  <a:lnTo>
                    <a:pt x="72" y="937"/>
                  </a:lnTo>
                  <a:lnTo>
                    <a:pt x="78" y="942"/>
                  </a:lnTo>
                  <a:lnTo>
                    <a:pt x="84" y="945"/>
                  </a:lnTo>
                  <a:lnTo>
                    <a:pt x="90" y="946"/>
                  </a:lnTo>
                  <a:lnTo>
                    <a:pt x="96" y="952"/>
                  </a:lnTo>
                  <a:lnTo>
                    <a:pt x="102" y="954"/>
                  </a:lnTo>
                  <a:lnTo>
                    <a:pt x="108" y="957"/>
                  </a:lnTo>
                  <a:lnTo>
                    <a:pt x="114" y="961"/>
                  </a:lnTo>
                  <a:lnTo>
                    <a:pt x="120" y="960"/>
                  </a:lnTo>
                  <a:lnTo>
                    <a:pt x="126" y="962"/>
                  </a:lnTo>
                  <a:lnTo>
                    <a:pt x="132" y="964"/>
                  </a:lnTo>
                  <a:lnTo>
                    <a:pt x="138" y="965"/>
                  </a:lnTo>
                  <a:lnTo>
                    <a:pt x="144" y="962"/>
                  </a:lnTo>
                  <a:lnTo>
                    <a:pt x="150" y="960"/>
                  </a:lnTo>
                  <a:lnTo>
                    <a:pt x="156" y="960"/>
                  </a:lnTo>
                  <a:lnTo>
                    <a:pt x="162" y="960"/>
                  </a:lnTo>
                  <a:lnTo>
                    <a:pt x="168" y="959"/>
                  </a:lnTo>
                  <a:lnTo>
                    <a:pt x="174" y="959"/>
                  </a:lnTo>
                  <a:lnTo>
                    <a:pt x="180" y="958"/>
                  </a:lnTo>
                  <a:lnTo>
                    <a:pt x="186" y="958"/>
                  </a:lnTo>
                  <a:lnTo>
                    <a:pt x="192" y="957"/>
                  </a:lnTo>
                  <a:lnTo>
                    <a:pt x="198" y="956"/>
                  </a:lnTo>
                  <a:lnTo>
                    <a:pt x="204" y="956"/>
                  </a:lnTo>
                  <a:lnTo>
                    <a:pt x="210" y="955"/>
                  </a:lnTo>
                  <a:lnTo>
                    <a:pt x="216" y="954"/>
                  </a:lnTo>
                  <a:lnTo>
                    <a:pt x="222" y="953"/>
                  </a:lnTo>
                  <a:lnTo>
                    <a:pt x="228" y="951"/>
                  </a:lnTo>
                  <a:lnTo>
                    <a:pt x="234" y="950"/>
                  </a:lnTo>
                  <a:lnTo>
                    <a:pt x="240" y="948"/>
                  </a:lnTo>
                  <a:lnTo>
                    <a:pt x="246" y="947"/>
                  </a:lnTo>
                  <a:lnTo>
                    <a:pt x="252" y="945"/>
                  </a:lnTo>
                  <a:lnTo>
                    <a:pt x="258" y="943"/>
                  </a:lnTo>
                  <a:lnTo>
                    <a:pt x="264" y="941"/>
                  </a:lnTo>
                  <a:lnTo>
                    <a:pt x="270" y="939"/>
                  </a:lnTo>
                  <a:lnTo>
                    <a:pt x="276" y="937"/>
                  </a:lnTo>
                  <a:lnTo>
                    <a:pt x="282" y="935"/>
                  </a:lnTo>
                  <a:lnTo>
                    <a:pt x="288" y="932"/>
                  </a:lnTo>
                  <a:lnTo>
                    <a:pt x="294" y="928"/>
                  </a:lnTo>
                  <a:lnTo>
                    <a:pt x="300" y="924"/>
                  </a:lnTo>
                  <a:lnTo>
                    <a:pt x="306" y="921"/>
                  </a:lnTo>
                  <a:lnTo>
                    <a:pt x="312" y="917"/>
                  </a:lnTo>
                  <a:lnTo>
                    <a:pt x="318" y="912"/>
                  </a:lnTo>
                  <a:lnTo>
                    <a:pt x="324" y="908"/>
                  </a:lnTo>
                  <a:lnTo>
                    <a:pt x="330" y="903"/>
                  </a:lnTo>
                  <a:lnTo>
                    <a:pt x="336" y="897"/>
                  </a:lnTo>
                  <a:lnTo>
                    <a:pt x="342" y="892"/>
                  </a:lnTo>
                  <a:lnTo>
                    <a:pt x="348" y="887"/>
                  </a:lnTo>
                  <a:lnTo>
                    <a:pt x="354" y="882"/>
                  </a:lnTo>
                  <a:lnTo>
                    <a:pt x="360" y="877"/>
                  </a:lnTo>
                  <a:lnTo>
                    <a:pt x="366" y="873"/>
                  </a:lnTo>
                  <a:lnTo>
                    <a:pt x="372" y="870"/>
                  </a:lnTo>
                  <a:lnTo>
                    <a:pt x="378" y="867"/>
                  </a:lnTo>
                  <a:lnTo>
                    <a:pt x="384" y="864"/>
                  </a:lnTo>
                  <a:lnTo>
                    <a:pt x="390" y="862"/>
                  </a:lnTo>
                  <a:lnTo>
                    <a:pt x="396" y="861"/>
                  </a:lnTo>
                  <a:lnTo>
                    <a:pt x="402" y="860"/>
                  </a:lnTo>
                  <a:lnTo>
                    <a:pt x="408" y="860"/>
                  </a:lnTo>
                  <a:lnTo>
                    <a:pt x="414" y="860"/>
                  </a:lnTo>
                  <a:lnTo>
                    <a:pt x="420" y="861"/>
                  </a:lnTo>
                  <a:lnTo>
                    <a:pt x="426" y="862"/>
                  </a:lnTo>
                  <a:lnTo>
                    <a:pt x="432" y="865"/>
                  </a:lnTo>
                  <a:lnTo>
                    <a:pt x="438" y="869"/>
                  </a:lnTo>
                  <a:lnTo>
                    <a:pt x="444" y="873"/>
                  </a:lnTo>
                  <a:lnTo>
                    <a:pt x="450" y="878"/>
                  </a:lnTo>
                  <a:lnTo>
                    <a:pt x="456" y="883"/>
                  </a:lnTo>
                  <a:lnTo>
                    <a:pt x="462" y="889"/>
                  </a:lnTo>
                  <a:lnTo>
                    <a:pt x="468" y="895"/>
                  </a:lnTo>
                  <a:lnTo>
                    <a:pt x="474" y="901"/>
                  </a:lnTo>
                  <a:lnTo>
                    <a:pt x="480" y="906"/>
                  </a:lnTo>
                  <a:lnTo>
                    <a:pt x="486" y="912"/>
                  </a:lnTo>
                  <a:lnTo>
                    <a:pt x="492" y="918"/>
                  </a:lnTo>
                  <a:lnTo>
                    <a:pt x="498" y="923"/>
                  </a:lnTo>
                  <a:lnTo>
                    <a:pt x="504" y="928"/>
                  </a:lnTo>
                  <a:lnTo>
                    <a:pt x="510" y="933"/>
                  </a:lnTo>
                  <a:lnTo>
                    <a:pt x="516" y="936"/>
                  </a:lnTo>
                  <a:lnTo>
                    <a:pt x="522" y="939"/>
                  </a:lnTo>
                  <a:lnTo>
                    <a:pt x="528" y="942"/>
                  </a:lnTo>
                  <a:lnTo>
                    <a:pt x="534" y="943"/>
                  </a:lnTo>
                  <a:lnTo>
                    <a:pt x="540" y="944"/>
                  </a:lnTo>
                  <a:lnTo>
                    <a:pt x="546" y="944"/>
                  </a:lnTo>
                  <a:lnTo>
                    <a:pt x="552" y="944"/>
                  </a:lnTo>
                  <a:lnTo>
                    <a:pt x="558" y="943"/>
                  </a:lnTo>
                  <a:lnTo>
                    <a:pt x="564" y="942"/>
                  </a:lnTo>
                  <a:lnTo>
                    <a:pt x="570" y="940"/>
                  </a:lnTo>
                  <a:lnTo>
                    <a:pt x="576" y="938"/>
                  </a:lnTo>
                  <a:lnTo>
                    <a:pt x="582" y="935"/>
                  </a:lnTo>
                  <a:lnTo>
                    <a:pt x="588" y="933"/>
                  </a:lnTo>
                  <a:lnTo>
                    <a:pt x="594" y="930"/>
                  </a:lnTo>
                  <a:lnTo>
                    <a:pt x="600" y="927"/>
                  </a:lnTo>
                  <a:lnTo>
                    <a:pt x="606" y="924"/>
                  </a:lnTo>
                  <a:lnTo>
                    <a:pt x="612" y="921"/>
                  </a:lnTo>
                  <a:lnTo>
                    <a:pt x="618" y="918"/>
                  </a:lnTo>
                  <a:lnTo>
                    <a:pt x="624" y="914"/>
                  </a:lnTo>
                  <a:lnTo>
                    <a:pt x="630" y="911"/>
                  </a:lnTo>
                  <a:lnTo>
                    <a:pt x="636" y="907"/>
                  </a:lnTo>
                  <a:lnTo>
                    <a:pt x="642" y="904"/>
                  </a:lnTo>
                  <a:lnTo>
                    <a:pt x="648" y="900"/>
                  </a:lnTo>
                  <a:lnTo>
                    <a:pt x="654" y="897"/>
                  </a:lnTo>
                  <a:lnTo>
                    <a:pt x="660" y="895"/>
                  </a:lnTo>
                  <a:lnTo>
                    <a:pt x="666" y="893"/>
                  </a:lnTo>
                  <a:lnTo>
                    <a:pt x="672" y="891"/>
                  </a:lnTo>
                  <a:lnTo>
                    <a:pt x="678" y="889"/>
                  </a:lnTo>
                  <a:lnTo>
                    <a:pt x="684" y="887"/>
                  </a:lnTo>
                  <a:lnTo>
                    <a:pt x="690" y="886"/>
                  </a:lnTo>
                  <a:lnTo>
                    <a:pt x="696" y="885"/>
                  </a:lnTo>
                  <a:lnTo>
                    <a:pt x="702" y="884"/>
                  </a:lnTo>
                  <a:lnTo>
                    <a:pt x="708" y="884"/>
                  </a:lnTo>
                  <a:lnTo>
                    <a:pt x="714" y="884"/>
                  </a:lnTo>
                  <a:lnTo>
                    <a:pt x="720" y="885"/>
                  </a:lnTo>
                  <a:lnTo>
                    <a:pt x="726" y="886"/>
                  </a:lnTo>
                  <a:lnTo>
                    <a:pt x="732" y="887"/>
                  </a:lnTo>
                  <a:lnTo>
                    <a:pt x="738" y="888"/>
                  </a:lnTo>
                  <a:lnTo>
                    <a:pt x="744" y="890"/>
                  </a:lnTo>
                  <a:lnTo>
                    <a:pt x="750" y="891"/>
                  </a:lnTo>
                  <a:lnTo>
                    <a:pt x="756" y="893"/>
                  </a:lnTo>
                  <a:lnTo>
                    <a:pt x="762" y="894"/>
                  </a:lnTo>
                  <a:lnTo>
                    <a:pt x="768" y="895"/>
                  </a:lnTo>
                  <a:lnTo>
                    <a:pt x="774" y="895"/>
                  </a:lnTo>
                  <a:lnTo>
                    <a:pt x="780" y="896"/>
                  </a:lnTo>
                  <a:lnTo>
                    <a:pt x="786" y="895"/>
                  </a:lnTo>
                  <a:lnTo>
                    <a:pt x="792" y="894"/>
                  </a:lnTo>
                  <a:lnTo>
                    <a:pt x="798" y="892"/>
                  </a:lnTo>
                  <a:lnTo>
                    <a:pt x="804" y="890"/>
                  </a:lnTo>
                  <a:lnTo>
                    <a:pt x="810" y="888"/>
                  </a:lnTo>
                  <a:lnTo>
                    <a:pt x="816" y="886"/>
                  </a:lnTo>
                  <a:lnTo>
                    <a:pt x="822" y="882"/>
                  </a:lnTo>
                  <a:lnTo>
                    <a:pt x="828" y="875"/>
                  </a:lnTo>
                  <a:lnTo>
                    <a:pt x="834" y="868"/>
                  </a:lnTo>
                  <a:lnTo>
                    <a:pt x="840" y="863"/>
                  </a:lnTo>
                  <a:lnTo>
                    <a:pt x="846" y="858"/>
                  </a:lnTo>
                  <a:lnTo>
                    <a:pt x="852" y="854"/>
                  </a:lnTo>
                  <a:lnTo>
                    <a:pt x="858" y="849"/>
                  </a:lnTo>
                  <a:lnTo>
                    <a:pt x="864" y="845"/>
                  </a:lnTo>
                  <a:lnTo>
                    <a:pt x="870" y="838"/>
                  </a:lnTo>
                  <a:lnTo>
                    <a:pt x="876" y="831"/>
                  </a:lnTo>
                  <a:lnTo>
                    <a:pt x="882" y="824"/>
                  </a:lnTo>
                  <a:lnTo>
                    <a:pt x="888" y="812"/>
                  </a:lnTo>
                  <a:lnTo>
                    <a:pt x="894" y="798"/>
                  </a:lnTo>
                  <a:lnTo>
                    <a:pt x="900" y="784"/>
                  </a:lnTo>
                  <a:lnTo>
                    <a:pt x="906" y="773"/>
                  </a:lnTo>
                  <a:lnTo>
                    <a:pt x="912" y="761"/>
                  </a:lnTo>
                  <a:lnTo>
                    <a:pt x="918" y="748"/>
                  </a:lnTo>
                  <a:lnTo>
                    <a:pt x="924" y="736"/>
                  </a:lnTo>
                  <a:lnTo>
                    <a:pt x="930" y="722"/>
                  </a:lnTo>
                  <a:lnTo>
                    <a:pt x="936" y="708"/>
                  </a:lnTo>
                  <a:lnTo>
                    <a:pt x="942" y="693"/>
                  </a:lnTo>
                  <a:lnTo>
                    <a:pt x="948" y="678"/>
                  </a:lnTo>
                  <a:lnTo>
                    <a:pt x="954" y="663"/>
                  </a:lnTo>
                  <a:lnTo>
                    <a:pt x="960" y="649"/>
                  </a:lnTo>
                  <a:lnTo>
                    <a:pt x="966" y="634"/>
                  </a:lnTo>
                  <a:lnTo>
                    <a:pt x="972" y="620"/>
                  </a:lnTo>
                  <a:lnTo>
                    <a:pt x="978" y="606"/>
                  </a:lnTo>
                  <a:lnTo>
                    <a:pt x="984" y="591"/>
                  </a:lnTo>
                  <a:lnTo>
                    <a:pt x="990" y="576"/>
                  </a:lnTo>
                  <a:lnTo>
                    <a:pt x="996" y="562"/>
                  </a:lnTo>
                  <a:lnTo>
                    <a:pt x="1002" y="546"/>
                  </a:lnTo>
                  <a:lnTo>
                    <a:pt x="1008" y="530"/>
                  </a:lnTo>
                  <a:lnTo>
                    <a:pt x="1014" y="513"/>
                  </a:lnTo>
                  <a:lnTo>
                    <a:pt x="1020" y="495"/>
                  </a:lnTo>
                  <a:lnTo>
                    <a:pt x="1026" y="475"/>
                  </a:lnTo>
                  <a:lnTo>
                    <a:pt x="1032" y="455"/>
                  </a:lnTo>
                  <a:lnTo>
                    <a:pt x="1038" y="435"/>
                  </a:lnTo>
                  <a:lnTo>
                    <a:pt x="1044" y="414"/>
                  </a:lnTo>
                  <a:lnTo>
                    <a:pt x="1050" y="392"/>
                  </a:lnTo>
                  <a:lnTo>
                    <a:pt x="1056" y="371"/>
                  </a:lnTo>
                  <a:lnTo>
                    <a:pt x="1062" y="351"/>
                  </a:lnTo>
                  <a:lnTo>
                    <a:pt x="1068" y="331"/>
                  </a:lnTo>
                  <a:lnTo>
                    <a:pt x="1074" y="313"/>
                  </a:lnTo>
                  <a:lnTo>
                    <a:pt x="1080" y="297"/>
                  </a:lnTo>
                  <a:lnTo>
                    <a:pt x="1086" y="282"/>
                  </a:lnTo>
                  <a:lnTo>
                    <a:pt x="1092" y="269"/>
                  </a:lnTo>
                  <a:lnTo>
                    <a:pt x="1098" y="257"/>
                  </a:lnTo>
                  <a:lnTo>
                    <a:pt x="1104" y="245"/>
                  </a:lnTo>
                  <a:lnTo>
                    <a:pt x="1110" y="235"/>
                  </a:lnTo>
                  <a:lnTo>
                    <a:pt x="1116" y="224"/>
                  </a:lnTo>
                  <a:lnTo>
                    <a:pt x="1122" y="213"/>
                  </a:lnTo>
                  <a:lnTo>
                    <a:pt x="1128" y="201"/>
                  </a:lnTo>
                  <a:lnTo>
                    <a:pt x="1134" y="187"/>
                  </a:lnTo>
                  <a:lnTo>
                    <a:pt x="1140" y="172"/>
                  </a:lnTo>
                  <a:lnTo>
                    <a:pt x="1146" y="155"/>
                  </a:lnTo>
                  <a:lnTo>
                    <a:pt x="1152" y="137"/>
                  </a:lnTo>
                  <a:lnTo>
                    <a:pt x="1158" y="118"/>
                  </a:lnTo>
                  <a:lnTo>
                    <a:pt x="1164" y="98"/>
                  </a:lnTo>
                  <a:lnTo>
                    <a:pt x="1170" y="78"/>
                  </a:lnTo>
                  <a:lnTo>
                    <a:pt x="1176" y="60"/>
                  </a:lnTo>
                  <a:lnTo>
                    <a:pt x="1182" y="43"/>
                  </a:lnTo>
                  <a:lnTo>
                    <a:pt x="1188" y="28"/>
                  </a:lnTo>
                  <a:lnTo>
                    <a:pt x="1194" y="15"/>
                  </a:lnTo>
                  <a:lnTo>
                    <a:pt x="1200" y="7"/>
                  </a:lnTo>
                  <a:lnTo>
                    <a:pt x="1206" y="2"/>
                  </a:lnTo>
                  <a:lnTo>
                    <a:pt x="1212" y="0"/>
                  </a:lnTo>
                  <a:lnTo>
                    <a:pt x="1218" y="3"/>
                  </a:lnTo>
                  <a:lnTo>
                    <a:pt x="1224" y="10"/>
                  </a:lnTo>
                  <a:lnTo>
                    <a:pt x="1230" y="19"/>
                  </a:lnTo>
                  <a:lnTo>
                    <a:pt x="1236" y="32"/>
                  </a:lnTo>
                  <a:lnTo>
                    <a:pt x="1242" y="46"/>
                  </a:lnTo>
                  <a:lnTo>
                    <a:pt x="1248" y="62"/>
                  </a:lnTo>
                  <a:lnTo>
                    <a:pt x="1254" y="77"/>
                  </a:lnTo>
                  <a:lnTo>
                    <a:pt x="1260" y="93"/>
                  </a:lnTo>
                  <a:lnTo>
                    <a:pt x="1266" y="107"/>
                  </a:lnTo>
                  <a:lnTo>
                    <a:pt x="1272" y="118"/>
                  </a:lnTo>
                  <a:lnTo>
                    <a:pt x="1278" y="128"/>
                  </a:lnTo>
                  <a:lnTo>
                    <a:pt x="1284" y="135"/>
                  </a:lnTo>
                  <a:lnTo>
                    <a:pt x="1290" y="139"/>
                  </a:lnTo>
                  <a:lnTo>
                    <a:pt x="1296" y="141"/>
                  </a:lnTo>
                  <a:lnTo>
                    <a:pt x="1302" y="142"/>
                  </a:lnTo>
                  <a:lnTo>
                    <a:pt x="1308" y="142"/>
                  </a:lnTo>
                  <a:lnTo>
                    <a:pt x="1314" y="141"/>
                  </a:lnTo>
                  <a:lnTo>
                    <a:pt x="1320" y="141"/>
                  </a:lnTo>
                  <a:lnTo>
                    <a:pt x="1326" y="143"/>
                  </a:lnTo>
                  <a:lnTo>
                    <a:pt x="1332" y="146"/>
                  </a:lnTo>
                  <a:lnTo>
                    <a:pt x="1338" y="153"/>
                  </a:lnTo>
                  <a:lnTo>
                    <a:pt x="1344" y="163"/>
                  </a:lnTo>
                  <a:lnTo>
                    <a:pt x="1350" y="177"/>
                  </a:lnTo>
                  <a:lnTo>
                    <a:pt x="1356" y="196"/>
                  </a:lnTo>
                  <a:lnTo>
                    <a:pt x="1362" y="220"/>
                  </a:lnTo>
                  <a:lnTo>
                    <a:pt x="1368" y="247"/>
                  </a:lnTo>
                  <a:lnTo>
                    <a:pt x="1374" y="277"/>
                  </a:lnTo>
                  <a:lnTo>
                    <a:pt x="1380" y="311"/>
                  </a:lnTo>
                  <a:lnTo>
                    <a:pt x="1386" y="348"/>
                  </a:lnTo>
                  <a:lnTo>
                    <a:pt x="1392" y="389"/>
                  </a:lnTo>
                  <a:lnTo>
                    <a:pt x="1398" y="431"/>
                  </a:lnTo>
                  <a:lnTo>
                    <a:pt x="1404" y="474"/>
                  </a:lnTo>
                  <a:lnTo>
                    <a:pt x="1410" y="517"/>
                  </a:lnTo>
                  <a:lnTo>
                    <a:pt x="1416" y="560"/>
                  </a:lnTo>
                  <a:lnTo>
                    <a:pt x="1422" y="601"/>
                  </a:lnTo>
                  <a:lnTo>
                    <a:pt x="1428" y="642"/>
                  </a:lnTo>
                  <a:lnTo>
                    <a:pt x="1434" y="681"/>
                  </a:lnTo>
                  <a:lnTo>
                    <a:pt x="1440" y="717"/>
                  </a:lnTo>
                  <a:lnTo>
                    <a:pt x="1446" y="751"/>
                  </a:lnTo>
                  <a:lnTo>
                    <a:pt x="1452" y="783"/>
                  </a:lnTo>
                  <a:lnTo>
                    <a:pt x="1458" y="812"/>
                  </a:lnTo>
                  <a:lnTo>
                    <a:pt x="1464" y="838"/>
                  </a:lnTo>
                  <a:lnTo>
                    <a:pt x="1470" y="861"/>
                  </a:lnTo>
                  <a:lnTo>
                    <a:pt x="1476" y="882"/>
                  </a:lnTo>
                  <a:lnTo>
                    <a:pt x="1482" y="902"/>
                  </a:lnTo>
                  <a:lnTo>
                    <a:pt x="1488" y="918"/>
                  </a:lnTo>
                  <a:lnTo>
                    <a:pt x="1494" y="933"/>
                  </a:lnTo>
                  <a:lnTo>
                    <a:pt x="1500" y="946"/>
                  </a:lnTo>
                  <a:lnTo>
                    <a:pt x="1506" y="958"/>
                  </a:lnTo>
                  <a:lnTo>
                    <a:pt x="1512" y="968"/>
                  </a:lnTo>
                  <a:lnTo>
                    <a:pt x="1518" y="976"/>
                  </a:lnTo>
                  <a:lnTo>
                    <a:pt x="1524" y="984"/>
                  </a:lnTo>
                  <a:lnTo>
                    <a:pt x="1530" y="990"/>
                  </a:lnTo>
                  <a:lnTo>
                    <a:pt x="1536" y="996"/>
                  </a:lnTo>
                  <a:lnTo>
                    <a:pt x="1542" y="1001"/>
                  </a:lnTo>
                  <a:lnTo>
                    <a:pt x="1548" y="1005"/>
                  </a:lnTo>
                  <a:lnTo>
                    <a:pt x="1554" y="1010"/>
                  </a:lnTo>
                  <a:lnTo>
                    <a:pt x="1560" y="1013"/>
                  </a:lnTo>
                  <a:lnTo>
                    <a:pt x="1566" y="1016"/>
                  </a:lnTo>
                  <a:lnTo>
                    <a:pt x="1572" y="1019"/>
                  </a:lnTo>
                  <a:lnTo>
                    <a:pt x="1578" y="1021"/>
                  </a:lnTo>
                  <a:lnTo>
                    <a:pt x="1584" y="1023"/>
                  </a:lnTo>
                  <a:lnTo>
                    <a:pt x="1590" y="1025"/>
                  </a:lnTo>
                  <a:lnTo>
                    <a:pt x="1596" y="1026"/>
                  </a:lnTo>
                  <a:lnTo>
                    <a:pt x="1602" y="1028"/>
                  </a:lnTo>
                  <a:lnTo>
                    <a:pt x="1608" y="1029"/>
                  </a:lnTo>
                  <a:lnTo>
                    <a:pt x="1614" y="1030"/>
                  </a:lnTo>
                  <a:lnTo>
                    <a:pt x="1620" y="1031"/>
                  </a:lnTo>
                  <a:lnTo>
                    <a:pt x="1626" y="1032"/>
                  </a:lnTo>
                  <a:lnTo>
                    <a:pt x="1632" y="1033"/>
                  </a:lnTo>
                  <a:lnTo>
                    <a:pt x="1638" y="1034"/>
                  </a:lnTo>
                  <a:lnTo>
                    <a:pt x="1644" y="1034"/>
                  </a:lnTo>
                  <a:lnTo>
                    <a:pt x="1650" y="1035"/>
                  </a:lnTo>
                  <a:lnTo>
                    <a:pt x="1656" y="1035"/>
                  </a:lnTo>
                  <a:lnTo>
                    <a:pt x="1662" y="1036"/>
                  </a:lnTo>
                  <a:lnTo>
                    <a:pt x="1668" y="1037"/>
                  </a:lnTo>
                  <a:lnTo>
                    <a:pt x="1674" y="1037"/>
                  </a:lnTo>
                  <a:lnTo>
                    <a:pt x="1680" y="1037"/>
                  </a:lnTo>
                  <a:lnTo>
                    <a:pt x="1686" y="1038"/>
                  </a:lnTo>
                  <a:lnTo>
                    <a:pt x="1692" y="1038"/>
                  </a:lnTo>
                  <a:lnTo>
                    <a:pt x="1698" y="1038"/>
                  </a:lnTo>
                  <a:lnTo>
                    <a:pt x="1704" y="1039"/>
                  </a:lnTo>
                  <a:lnTo>
                    <a:pt x="1710" y="1039"/>
                  </a:lnTo>
                  <a:lnTo>
                    <a:pt x="1716" y="1039"/>
                  </a:lnTo>
                  <a:lnTo>
                    <a:pt x="1722" y="1040"/>
                  </a:lnTo>
                  <a:lnTo>
                    <a:pt x="1728" y="1040"/>
                  </a:lnTo>
                  <a:lnTo>
                    <a:pt x="1734" y="1040"/>
                  </a:lnTo>
                  <a:lnTo>
                    <a:pt x="1740" y="1040"/>
                  </a:lnTo>
                  <a:lnTo>
                    <a:pt x="1746" y="1040"/>
                  </a:lnTo>
                  <a:lnTo>
                    <a:pt x="1752" y="1040"/>
                  </a:lnTo>
                  <a:lnTo>
                    <a:pt x="1758" y="1041"/>
                  </a:lnTo>
                  <a:lnTo>
                    <a:pt x="1764" y="1041"/>
                  </a:lnTo>
                  <a:lnTo>
                    <a:pt x="1770" y="1041"/>
                  </a:lnTo>
                  <a:lnTo>
                    <a:pt x="1776" y="1041"/>
                  </a:lnTo>
                  <a:lnTo>
                    <a:pt x="1782" y="1041"/>
                  </a:lnTo>
                  <a:lnTo>
                    <a:pt x="1788" y="1041"/>
                  </a:lnTo>
                  <a:lnTo>
                    <a:pt x="1794" y="1041"/>
                  </a:lnTo>
                  <a:lnTo>
                    <a:pt x="1800" y="1041"/>
                  </a:lnTo>
                  <a:lnTo>
                    <a:pt x="1806" y="1042"/>
                  </a:lnTo>
                  <a:lnTo>
                    <a:pt x="1812" y="1042"/>
                  </a:lnTo>
                  <a:lnTo>
                    <a:pt x="1818" y="1042"/>
                  </a:lnTo>
                  <a:lnTo>
                    <a:pt x="1824" y="1042"/>
                  </a:lnTo>
                  <a:lnTo>
                    <a:pt x="1830" y="1042"/>
                  </a:lnTo>
                  <a:lnTo>
                    <a:pt x="1836" y="1042"/>
                  </a:lnTo>
                  <a:lnTo>
                    <a:pt x="1842" y="1042"/>
                  </a:lnTo>
                  <a:lnTo>
                    <a:pt x="1848" y="1042"/>
                  </a:lnTo>
                  <a:lnTo>
                    <a:pt x="1854" y="1043"/>
                  </a:lnTo>
                  <a:lnTo>
                    <a:pt x="1860" y="1043"/>
                  </a:lnTo>
                  <a:lnTo>
                    <a:pt x="1866" y="1043"/>
                  </a:lnTo>
                  <a:lnTo>
                    <a:pt x="1872" y="1043"/>
                  </a:lnTo>
                  <a:lnTo>
                    <a:pt x="1878" y="1043"/>
                  </a:lnTo>
                  <a:lnTo>
                    <a:pt x="1884" y="1043"/>
                  </a:lnTo>
                  <a:lnTo>
                    <a:pt x="1890" y="1043"/>
                  </a:lnTo>
                  <a:lnTo>
                    <a:pt x="1896" y="1043"/>
                  </a:lnTo>
                  <a:lnTo>
                    <a:pt x="1902" y="1043"/>
                  </a:lnTo>
                  <a:lnTo>
                    <a:pt x="1908" y="1043"/>
                  </a:lnTo>
                  <a:lnTo>
                    <a:pt x="1914" y="1043"/>
                  </a:lnTo>
                  <a:lnTo>
                    <a:pt x="1920" y="1043"/>
                  </a:lnTo>
                  <a:lnTo>
                    <a:pt x="1926" y="1043"/>
                  </a:lnTo>
                  <a:lnTo>
                    <a:pt x="1932" y="1043"/>
                  </a:lnTo>
                  <a:lnTo>
                    <a:pt x="1938" y="1043"/>
                  </a:lnTo>
                  <a:lnTo>
                    <a:pt x="1944" y="1043"/>
                  </a:lnTo>
                  <a:lnTo>
                    <a:pt x="1950" y="1043"/>
                  </a:lnTo>
                  <a:lnTo>
                    <a:pt x="1956" y="1043"/>
                  </a:lnTo>
                  <a:lnTo>
                    <a:pt x="1962" y="1043"/>
                  </a:lnTo>
                  <a:lnTo>
                    <a:pt x="1968" y="1043"/>
                  </a:lnTo>
                  <a:lnTo>
                    <a:pt x="1974" y="1043"/>
                  </a:lnTo>
                  <a:lnTo>
                    <a:pt x="1980" y="1043"/>
                  </a:lnTo>
                  <a:lnTo>
                    <a:pt x="1986" y="1044"/>
                  </a:lnTo>
                  <a:lnTo>
                    <a:pt x="1992" y="1044"/>
                  </a:lnTo>
                  <a:lnTo>
                    <a:pt x="1998" y="1044"/>
                  </a:lnTo>
                  <a:lnTo>
                    <a:pt x="2004" y="1044"/>
                  </a:lnTo>
                  <a:lnTo>
                    <a:pt x="2010" y="1044"/>
                  </a:lnTo>
                  <a:lnTo>
                    <a:pt x="2016" y="1044"/>
                  </a:lnTo>
                  <a:lnTo>
                    <a:pt x="2022" y="1044"/>
                  </a:lnTo>
                  <a:lnTo>
                    <a:pt x="2028" y="1044"/>
                  </a:lnTo>
                  <a:lnTo>
                    <a:pt x="2034" y="1044"/>
                  </a:lnTo>
                  <a:lnTo>
                    <a:pt x="2040" y="1044"/>
                  </a:lnTo>
                  <a:lnTo>
                    <a:pt x="2046" y="1044"/>
                  </a:lnTo>
                  <a:lnTo>
                    <a:pt x="2052" y="1044"/>
                  </a:lnTo>
                  <a:lnTo>
                    <a:pt x="2058" y="1044"/>
                  </a:lnTo>
                  <a:lnTo>
                    <a:pt x="2064" y="1044"/>
                  </a:lnTo>
                  <a:lnTo>
                    <a:pt x="2070" y="1044"/>
                  </a:lnTo>
                  <a:lnTo>
                    <a:pt x="2076" y="1044"/>
                  </a:lnTo>
                  <a:lnTo>
                    <a:pt x="2082" y="1044"/>
                  </a:lnTo>
                  <a:lnTo>
                    <a:pt x="2088" y="1044"/>
                  </a:lnTo>
                  <a:lnTo>
                    <a:pt x="2094" y="1044"/>
                  </a:lnTo>
                  <a:lnTo>
                    <a:pt x="2100" y="1044"/>
                  </a:lnTo>
                  <a:lnTo>
                    <a:pt x="2106" y="1044"/>
                  </a:lnTo>
                  <a:lnTo>
                    <a:pt x="2112" y="1044"/>
                  </a:lnTo>
                  <a:lnTo>
                    <a:pt x="2118" y="1044"/>
                  </a:lnTo>
                  <a:lnTo>
                    <a:pt x="2124" y="1044"/>
                  </a:lnTo>
                  <a:lnTo>
                    <a:pt x="2130" y="1044"/>
                  </a:lnTo>
                  <a:lnTo>
                    <a:pt x="2136" y="1044"/>
                  </a:lnTo>
                  <a:lnTo>
                    <a:pt x="2142" y="1044"/>
                  </a:lnTo>
                  <a:lnTo>
                    <a:pt x="2148" y="1044"/>
                  </a:lnTo>
                  <a:lnTo>
                    <a:pt x="2154" y="1044"/>
                  </a:lnTo>
                  <a:lnTo>
                    <a:pt x="2160" y="1044"/>
                  </a:lnTo>
                  <a:lnTo>
                    <a:pt x="2166" y="1044"/>
                  </a:lnTo>
                  <a:lnTo>
                    <a:pt x="2172" y="1044"/>
                  </a:lnTo>
                  <a:lnTo>
                    <a:pt x="2178" y="1044"/>
                  </a:lnTo>
                  <a:lnTo>
                    <a:pt x="2184" y="1044"/>
                  </a:lnTo>
                  <a:lnTo>
                    <a:pt x="2190" y="1044"/>
                  </a:lnTo>
                  <a:lnTo>
                    <a:pt x="2196" y="1044"/>
                  </a:lnTo>
                  <a:lnTo>
                    <a:pt x="2202" y="1044"/>
                  </a:lnTo>
                  <a:lnTo>
                    <a:pt x="2208" y="1044"/>
                  </a:lnTo>
                  <a:lnTo>
                    <a:pt x="2214" y="1044"/>
                  </a:lnTo>
                  <a:lnTo>
                    <a:pt x="2220" y="1044"/>
                  </a:lnTo>
                  <a:lnTo>
                    <a:pt x="2226" y="1044"/>
                  </a:lnTo>
                  <a:lnTo>
                    <a:pt x="2232" y="1044"/>
                  </a:lnTo>
                  <a:lnTo>
                    <a:pt x="2238" y="1044"/>
                  </a:lnTo>
                  <a:lnTo>
                    <a:pt x="2244" y="1044"/>
                  </a:lnTo>
                  <a:lnTo>
                    <a:pt x="2250" y="1044"/>
                  </a:lnTo>
                  <a:lnTo>
                    <a:pt x="2256" y="1044"/>
                  </a:lnTo>
                  <a:lnTo>
                    <a:pt x="2262" y="1044"/>
                  </a:lnTo>
                  <a:lnTo>
                    <a:pt x="2268" y="1044"/>
                  </a:lnTo>
                  <a:lnTo>
                    <a:pt x="2274" y="1044"/>
                  </a:lnTo>
                  <a:lnTo>
                    <a:pt x="2280" y="1044"/>
                  </a:lnTo>
                  <a:lnTo>
                    <a:pt x="2286" y="1044"/>
                  </a:lnTo>
                  <a:lnTo>
                    <a:pt x="2292" y="1044"/>
                  </a:lnTo>
                  <a:lnTo>
                    <a:pt x="2298" y="1044"/>
                  </a:lnTo>
                  <a:lnTo>
                    <a:pt x="2304" y="1044"/>
                  </a:lnTo>
                  <a:lnTo>
                    <a:pt x="2310" y="1044"/>
                  </a:lnTo>
                  <a:lnTo>
                    <a:pt x="2316" y="1044"/>
                  </a:lnTo>
                  <a:lnTo>
                    <a:pt x="2322" y="1044"/>
                  </a:lnTo>
                  <a:lnTo>
                    <a:pt x="2328" y="1044"/>
                  </a:lnTo>
                  <a:lnTo>
                    <a:pt x="2334" y="1044"/>
                  </a:lnTo>
                  <a:lnTo>
                    <a:pt x="2340" y="1044"/>
                  </a:lnTo>
                  <a:lnTo>
                    <a:pt x="2346" y="1044"/>
                  </a:lnTo>
                  <a:lnTo>
                    <a:pt x="2352" y="1044"/>
                  </a:lnTo>
                  <a:lnTo>
                    <a:pt x="2358" y="1044"/>
                  </a:lnTo>
                  <a:lnTo>
                    <a:pt x="2364" y="1044"/>
                  </a:lnTo>
                  <a:lnTo>
                    <a:pt x="2370" y="1044"/>
                  </a:lnTo>
                  <a:lnTo>
                    <a:pt x="2376" y="1044"/>
                  </a:lnTo>
                  <a:lnTo>
                    <a:pt x="2382" y="1044"/>
                  </a:lnTo>
                  <a:lnTo>
                    <a:pt x="2388" y="1044"/>
                  </a:lnTo>
                  <a:lnTo>
                    <a:pt x="2394" y="1044"/>
                  </a:lnTo>
                  <a:lnTo>
                    <a:pt x="2400" y="1044"/>
                  </a:lnTo>
                  <a:lnTo>
                    <a:pt x="2406" y="1044"/>
                  </a:lnTo>
                  <a:lnTo>
                    <a:pt x="2412" y="1044"/>
                  </a:lnTo>
                  <a:lnTo>
                    <a:pt x="2418" y="1044"/>
                  </a:lnTo>
                  <a:lnTo>
                    <a:pt x="2424" y="1044"/>
                  </a:lnTo>
                  <a:lnTo>
                    <a:pt x="2430" y="1044"/>
                  </a:lnTo>
                  <a:lnTo>
                    <a:pt x="2436" y="1043"/>
                  </a:lnTo>
                  <a:lnTo>
                    <a:pt x="2442" y="1044"/>
                  </a:lnTo>
                  <a:lnTo>
                    <a:pt x="2448" y="1043"/>
                  </a:lnTo>
                  <a:lnTo>
                    <a:pt x="2454" y="1043"/>
                  </a:lnTo>
                  <a:lnTo>
                    <a:pt x="2460" y="1043"/>
                  </a:lnTo>
                  <a:lnTo>
                    <a:pt x="2466" y="1043"/>
                  </a:lnTo>
                  <a:lnTo>
                    <a:pt x="2472" y="1043"/>
                  </a:lnTo>
                  <a:lnTo>
                    <a:pt x="2478" y="1043"/>
                  </a:lnTo>
                  <a:lnTo>
                    <a:pt x="2484" y="1043"/>
                  </a:lnTo>
                  <a:lnTo>
                    <a:pt x="2490" y="1043"/>
                  </a:lnTo>
                  <a:lnTo>
                    <a:pt x="2496" y="1043"/>
                  </a:lnTo>
                  <a:lnTo>
                    <a:pt x="2502" y="1043"/>
                  </a:lnTo>
                  <a:lnTo>
                    <a:pt x="2508" y="1043"/>
                  </a:lnTo>
                  <a:lnTo>
                    <a:pt x="2514" y="1043"/>
                  </a:lnTo>
                  <a:lnTo>
                    <a:pt x="2520" y="1043"/>
                  </a:lnTo>
                  <a:lnTo>
                    <a:pt x="2526" y="1043"/>
                  </a:lnTo>
                  <a:lnTo>
                    <a:pt x="2532" y="1043"/>
                  </a:lnTo>
                  <a:lnTo>
                    <a:pt x="2538" y="1043"/>
                  </a:lnTo>
                  <a:lnTo>
                    <a:pt x="2544" y="1043"/>
                  </a:lnTo>
                  <a:lnTo>
                    <a:pt x="2550" y="1043"/>
                  </a:lnTo>
                  <a:lnTo>
                    <a:pt x="2556" y="1043"/>
                  </a:lnTo>
                  <a:lnTo>
                    <a:pt x="2562" y="1043"/>
                  </a:lnTo>
                  <a:lnTo>
                    <a:pt x="2568" y="1043"/>
                  </a:lnTo>
                  <a:lnTo>
                    <a:pt x="2574" y="1043"/>
                  </a:lnTo>
                  <a:lnTo>
                    <a:pt x="2580" y="1043"/>
                  </a:lnTo>
                  <a:lnTo>
                    <a:pt x="2586" y="1043"/>
                  </a:lnTo>
                  <a:lnTo>
                    <a:pt x="2592" y="1043"/>
                  </a:lnTo>
                  <a:lnTo>
                    <a:pt x="2598" y="1043"/>
                  </a:lnTo>
                  <a:lnTo>
                    <a:pt x="2604" y="1043"/>
                  </a:lnTo>
                  <a:lnTo>
                    <a:pt x="2610" y="1043"/>
                  </a:lnTo>
                  <a:lnTo>
                    <a:pt x="2616" y="1043"/>
                  </a:lnTo>
                  <a:lnTo>
                    <a:pt x="2622" y="1043"/>
                  </a:lnTo>
                  <a:lnTo>
                    <a:pt x="2628" y="1043"/>
                  </a:lnTo>
                  <a:lnTo>
                    <a:pt x="2634" y="1043"/>
                  </a:lnTo>
                  <a:lnTo>
                    <a:pt x="2640" y="1043"/>
                  </a:lnTo>
                  <a:lnTo>
                    <a:pt x="2646" y="1043"/>
                  </a:lnTo>
                  <a:lnTo>
                    <a:pt x="2652" y="1043"/>
                  </a:lnTo>
                  <a:lnTo>
                    <a:pt x="2658" y="1043"/>
                  </a:lnTo>
                  <a:lnTo>
                    <a:pt x="2664" y="1043"/>
                  </a:lnTo>
                  <a:lnTo>
                    <a:pt x="2670" y="1043"/>
                  </a:lnTo>
                  <a:lnTo>
                    <a:pt x="2676" y="1043"/>
                  </a:lnTo>
                  <a:lnTo>
                    <a:pt x="2682" y="1043"/>
                  </a:lnTo>
                  <a:lnTo>
                    <a:pt x="2688" y="1043"/>
                  </a:lnTo>
                  <a:lnTo>
                    <a:pt x="2694" y="1043"/>
                  </a:lnTo>
                  <a:lnTo>
                    <a:pt x="2700" y="1043"/>
                  </a:lnTo>
                  <a:lnTo>
                    <a:pt x="2706" y="1043"/>
                  </a:lnTo>
                  <a:lnTo>
                    <a:pt x="2712" y="1043"/>
                  </a:lnTo>
                  <a:lnTo>
                    <a:pt x="2718" y="1043"/>
                  </a:lnTo>
                  <a:lnTo>
                    <a:pt x="2724" y="1042"/>
                  </a:lnTo>
                  <a:lnTo>
                    <a:pt x="2730" y="1042"/>
                  </a:lnTo>
                  <a:lnTo>
                    <a:pt x="2736" y="1042"/>
                  </a:lnTo>
                  <a:lnTo>
                    <a:pt x="2742" y="1042"/>
                  </a:lnTo>
                  <a:lnTo>
                    <a:pt x="2748" y="1042"/>
                  </a:lnTo>
                  <a:lnTo>
                    <a:pt x="2754" y="1042"/>
                  </a:lnTo>
                  <a:lnTo>
                    <a:pt x="2760" y="1042"/>
                  </a:lnTo>
                  <a:lnTo>
                    <a:pt x="2766" y="1042"/>
                  </a:lnTo>
                  <a:lnTo>
                    <a:pt x="2772" y="1042"/>
                  </a:lnTo>
                  <a:lnTo>
                    <a:pt x="2778" y="1042"/>
                  </a:lnTo>
                  <a:lnTo>
                    <a:pt x="2784" y="1042"/>
                  </a:lnTo>
                  <a:lnTo>
                    <a:pt x="2790" y="1042"/>
                  </a:lnTo>
                  <a:lnTo>
                    <a:pt x="2796" y="1042"/>
                  </a:lnTo>
                  <a:lnTo>
                    <a:pt x="2802" y="1042"/>
                  </a:lnTo>
                  <a:lnTo>
                    <a:pt x="2808" y="1042"/>
                  </a:lnTo>
                  <a:lnTo>
                    <a:pt x="2814" y="1042"/>
                  </a:lnTo>
                  <a:lnTo>
                    <a:pt x="2820" y="1042"/>
                  </a:lnTo>
                  <a:lnTo>
                    <a:pt x="2826" y="1042"/>
                  </a:lnTo>
                  <a:lnTo>
                    <a:pt x="2832" y="1042"/>
                  </a:lnTo>
                  <a:lnTo>
                    <a:pt x="2838" y="1042"/>
                  </a:lnTo>
                </a:path>
              </a:pathLst>
            </a:custGeom>
            <a:noFill/>
            <a:ln w="9525" cap="flat">
              <a:solidFill>
                <a:srgbClr val="800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Rectangle 256">
              <a:extLst>
                <a:ext uri="{FF2B5EF4-FFF2-40B4-BE49-F238E27FC236}">
                  <a16:creationId xmlns:a16="http://schemas.microsoft.com/office/drawing/2014/main" id="{CB8D39C7-47C5-8339-8DC8-296063C7E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6236" y="2471438"/>
              <a:ext cx="163506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Rectangle 257">
              <a:extLst>
                <a:ext uri="{FF2B5EF4-FFF2-40B4-BE49-F238E27FC236}">
                  <a16:creationId xmlns:a16="http://schemas.microsoft.com/office/drawing/2014/main" id="{C9946167-4AF8-C6EE-FB32-6B07D9A49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1612" y="535737"/>
              <a:ext cx="10740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Rectangle 260">
              <a:extLst>
                <a:ext uri="{FF2B5EF4-FFF2-40B4-BE49-F238E27FC236}">
                  <a16:creationId xmlns:a16="http://schemas.microsoft.com/office/drawing/2014/main" id="{F967DCE4-FA3C-47C8-BD58-CEF783F4D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0993" y="404186"/>
              <a:ext cx="3846681" cy="188961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Rectangle 261">
              <a:extLst>
                <a:ext uri="{FF2B5EF4-FFF2-40B4-BE49-F238E27FC236}">
                  <a16:creationId xmlns:a16="http://schemas.microsoft.com/office/drawing/2014/main" id="{DB69CCE4-1E4A-F537-86B9-089BE2F35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6703" y="436654"/>
              <a:ext cx="172964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Apex Peak #1 100% at 17.52 min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矩形 185">
              <a:extLst>
                <a:ext uri="{FF2B5EF4-FFF2-40B4-BE49-F238E27FC236}">
                  <a16:creationId xmlns:a16="http://schemas.microsoft.com/office/drawing/2014/main" id="{C9AA66A4-8529-4268-CFEF-74B48E9FDDB0}"/>
                </a:ext>
              </a:extLst>
            </p:cNvPr>
            <p:cNvSpPr/>
            <p:nvPr/>
          </p:nvSpPr>
          <p:spPr>
            <a:xfrm>
              <a:off x="10198817" y="627994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zeaxanthin</a:t>
              </a:r>
            </a:p>
          </p:txBody>
        </p:sp>
        <p:sp>
          <p:nvSpPr>
            <p:cNvPr id="188" name="AutoShape 3">
              <a:extLst>
                <a:ext uri="{FF2B5EF4-FFF2-40B4-BE49-F238E27FC236}">
                  <a16:creationId xmlns:a16="http://schemas.microsoft.com/office/drawing/2014/main" id="{596EBC08-FF0F-A5AE-3979-E888F3FA02A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02132" y="3022219"/>
              <a:ext cx="3911559" cy="2213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Line 5">
              <a:extLst>
                <a:ext uri="{FF2B5EF4-FFF2-40B4-BE49-F238E27FC236}">
                  <a16:creationId xmlns:a16="http://schemas.microsoft.com/office/drawing/2014/main" id="{B1646B44-8392-5C87-A26F-B849C69624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371" y="5114696"/>
              <a:ext cx="3582444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Line 6">
              <a:extLst>
                <a:ext uri="{FF2B5EF4-FFF2-40B4-BE49-F238E27FC236}">
                  <a16:creationId xmlns:a16="http://schemas.microsoft.com/office/drawing/2014/main" id="{60F5661B-2B55-97E2-DAEE-647FBC487A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371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Rectangle 7">
              <a:extLst>
                <a:ext uri="{FF2B5EF4-FFF2-40B4-BE49-F238E27FC236}">
                  <a16:creationId xmlns:a16="http://schemas.microsoft.com/office/drawing/2014/main" id="{7040AFB0-77EB-3CE1-A481-1CE00D214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814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190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Line 8">
              <a:extLst>
                <a:ext uri="{FF2B5EF4-FFF2-40B4-BE49-F238E27FC236}">
                  <a16:creationId xmlns:a16="http://schemas.microsoft.com/office/drawing/2014/main" id="{C9B98145-C41F-7AF6-52F6-1B5EDBC431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8639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Line 9">
              <a:extLst>
                <a:ext uri="{FF2B5EF4-FFF2-40B4-BE49-F238E27FC236}">
                  <a16:creationId xmlns:a16="http://schemas.microsoft.com/office/drawing/2014/main" id="{6D4AF3FC-341D-5D31-523C-B47B5D1EBE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912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Line 10">
              <a:extLst>
                <a:ext uri="{FF2B5EF4-FFF2-40B4-BE49-F238E27FC236}">
                  <a16:creationId xmlns:a16="http://schemas.microsoft.com/office/drawing/2014/main" id="{0EFD13A0-D4BA-C274-7712-228186B216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1185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Line 11">
              <a:extLst>
                <a:ext uri="{FF2B5EF4-FFF2-40B4-BE49-F238E27FC236}">
                  <a16:creationId xmlns:a16="http://schemas.microsoft.com/office/drawing/2014/main" id="{27B23235-EB0D-5C67-C705-5C608064B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8720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Line 12">
              <a:extLst>
                <a:ext uri="{FF2B5EF4-FFF2-40B4-BE49-F238E27FC236}">
                  <a16:creationId xmlns:a16="http://schemas.microsoft.com/office/drawing/2014/main" id="{985E5F5E-B9A7-0FC6-C320-1081C4F38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4993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Rectangle 13">
              <a:extLst>
                <a:ext uri="{FF2B5EF4-FFF2-40B4-BE49-F238E27FC236}">
                  <a16:creationId xmlns:a16="http://schemas.microsoft.com/office/drawing/2014/main" id="{D8BDCEC9-F94B-FC58-0540-71562FF8F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767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Line 14">
              <a:extLst>
                <a:ext uri="{FF2B5EF4-FFF2-40B4-BE49-F238E27FC236}">
                  <a16:creationId xmlns:a16="http://schemas.microsoft.com/office/drawing/2014/main" id="{C6AB7EE3-2CE3-EF8A-FE07-A9E9D30C0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2529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Line 15">
              <a:extLst>
                <a:ext uri="{FF2B5EF4-FFF2-40B4-BE49-F238E27FC236}">
                  <a16:creationId xmlns:a16="http://schemas.microsoft.com/office/drawing/2014/main" id="{8318D049-CC3A-D00E-170A-176C82FA4D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8802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Line 16">
              <a:extLst>
                <a:ext uri="{FF2B5EF4-FFF2-40B4-BE49-F238E27FC236}">
                  <a16:creationId xmlns:a16="http://schemas.microsoft.com/office/drawing/2014/main" id="{B916D88E-24C0-4538-E3AA-F56BF0588B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6337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Line 17">
              <a:extLst>
                <a:ext uri="{FF2B5EF4-FFF2-40B4-BE49-F238E27FC236}">
                  <a16:creationId xmlns:a16="http://schemas.microsoft.com/office/drawing/2014/main" id="{7E509C4B-503E-B501-29A9-803B545835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2610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Rectangle 18">
              <a:extLst>
                <a:ext uri="{FF2B5EF4-FFF2-40B4-BE49-F238E27FC236}">
                  <a16:creationId xmlns:a16="http://schemas.microsoft.com/office/drawing/2014/main" id="{FC0221E5-B7CC-AE8E-E0AC-8B8ED3703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4338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Line 19">
              <a:extLst>
                <a:ext uri="{FF2B5EF4-FFF2-40B4-BE49-F238E27FC236}">
                  <a16:creationId xmlns:a16="http://schemas.microsoft.com/office/drawing/2014/main" id="{0E536C9F-A9F8-28F2-5B88-905704C06D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0145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Line 20">
              <a:extLst>
                <a:ext uri="{FF2B5EF4-FFF2-40B4-BE49-F238E27FC236}">
                  <a16:creationId xmlns:a16="http://schemas.microsoft.com/office/drawing/2014/main" id="{66D99E1D-AAD0-E3CC-931F-7C531A1BD9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6420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Line 21">
              <a:extLst>
                <a:ext uri="{FF2B5EF4-FFF2-40B4-BE49-F238E27FC236}">
                  <a16:creationId xmlns:a16="http://schemas.microsoft.com/office/drawing/2014/main" id="{4B86A3A3-132D-8B2E-99C0-BE6914992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3953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Line 22">
              <a:extLst>
                <a:ext uri="{FF2B5EF4-FFF2-40B4-BE49-F238E27FC236}">
                  <a16:creationId xmlns:a16="http://schemas.microsoft.com/office/drawing/2014/main" id="{0114F779-3255-A19D-7CCC-5AB78B1445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0226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Rectangle 23">
              <a:extLst>
                <a:ext uri="{FF2B5EF4-FFF2-40B4-BE49-F238E27FC236}">
                  <a16:creationId xmlns:a16="http://schemas.microsoft.com/office/drawing/2014/main" id="{6917B068-0DC9-E31D-CF59-A76960845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477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 24">
              <a:extLst>
                <a:ext uri="{FF2B5EF4-FFF2-40B4-BE49-F238E27FC236}">
                  <a16:creationId xmlns:a16="http://schemas.microsoft.com/office/drawing/2014/main" id="{28E9F174-E496-8E76-11FF-299828D92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6501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 25">
              <a:extLst>
                <a:ext uri="{FF2B5EF4-FFF2-40B4-BE49-F238E27FC236}">
                  <a16:creationId xmlns:a16="http://schemas.microsoft.com/office/drawing/2014/main" id="{CEDC0F0F-87FC-06EC-5D93-E6464BA51F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4036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 26">
              <a:extLst>
                <a:ext uri="{FF2B5EF4-FFF2-40B4-BE49-F238E27FC236}">
                  <a16:creationId xmlns:a16="http://schemas.microsoft.com/office/drawing/2014/main" id="{439A3CDE-A584-6B23-4546-3D253D9C04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0309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 27">
              <a:extLst>
                <a:ext uri="{FF2B5EF4-FFF2-40B4-BE49-F238E27FC236}">
                  <a16:creationId xmlns:a16="http://schemas.microsoft.com/office/drawing/2014/main" id="{084352E1-9C24-620A-3C07-AEBEDEB555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7843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Rectangle 28">
              <a:extLst>
                <a:ext uri="{FF2B5EF4-FFF2-40B4-BE49-F238E27FC236}">
                  <a16:creationId xmlns:a16="http://schemas.microsoft.com/office/drawing/2014/main" id="{AE74B547-7833-B6CC-D33D-485435681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4616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 29">
              <a:extLst>
                <a:ext uri="{FF2B5EF4-FFF2-40B4-BE49-F238E27FC236}">
                  <a16:creationId xmlns:a16="http://schemas.microsoft.com/office/drawing/2014/main" id="{95D2226F-08E8-4656-A5E3-5AA4FDC34F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4117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 30">
              <a:extLst>
                <a:ext uri="{FF2B5EF4-FFF2-40B4-BE49-F238E27FC236}">
                  <a16:creationId xmlns:a16="http://schemas.microsoft.com/office/drawing/2014/main" id="{F8B808BD-E13A-3CCC-7B77-77D486BE54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1653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 31">
              <a:extLst>
                <a:ext uri="{FF2B5EF4-FFF2-40B4-BE49-F238E27FC236}">
                  <a16:creationId xmlns:a16="http://schemas.microsoft.com/office/drawing/2014/main" id="{715221D5-2D65-3E39-F4D0-A6D654EBF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7926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 32">
              <a:extLst>
                <a:ext uri="{FF2B5EF4-FFF2-40B4-BE49-F238E27FC236}">
                  <a16:creationId xmlns:a16="http://schemas.microsoft.com/office/drawing/2014/main" id="{8041F12B-6795-DA73-AF60-3C19A099E5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5459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Rectangle 33">
              <a:extLst>
                <a:ext uri="{FF2B5EF4-FFF2-40B4-BE49-F238E27FC236}">
                  <a16:creationId xmlns:a16="http://schemas.microsoft.com/office/drawing/2014/main" id="{C43429BC-D695-B8AE-F5F4-FB1BCAFA7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189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Line 34">
              <a:extLst>
                <a:ext uri="{FF2B5EF4-FFF2-40B4-BE49-F238E27FC236}">
                  <a16:creationId xmlns:a16="http://schemas.microsoft.com/office/drawing/2014/main" id="{A63EB7D8-306E-068B-77D8-BFBE74139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1734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Line 35">
              <a:extLst>
                <a:ext uri="{FF2B5EF4-FFF2-40B4-BE49-F238E27FC236}">
                  <a16:creationId xmlns:a16="http://schemas.microsoft.com/office/drawing/2014/main" id="{30BAD48F-29C1-8F9A-CEC9-637AFC2484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9269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 36">
              <a:extLst>
                <a:ext uri="{FF2B5EF4-FFF2-40B4-BE49-F238E27FC236}">
                  <a16:creationId xmlns:a16="http://schemas.microsoft.com/office/drawing/2014/main" id="{36F10313-652A-23CA-931C-69DDF7D0C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5542" y="5114696"/>
              <a:ext cx="0" cy="204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Line 37">
              <a:extLst>
                <a:ext uri="{FF2B5EF4-FFF2-40B4-BE49-F238E27FC236}">
                  <a16:creationId xmlns:a16="http://schemas.microsoft.com/office/drawing/2014/main" id="{E97F5349-90D8-18C4-7149-0BF2B3A001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1815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Line 38">
              <a:extLst>
                <a:ext uri="{FF2B5EF4-FFF2-40B4-BE49-F238E27FC236}">
                  <a16:creationId xmlns:a16="http://schemas.microsoft.com/office/drawing/2014/main" id="{FB0843BF-A63D-5F91-C0D5-4310029B0A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1815" y="5114696"/>
              <a:ext cx="0" cy="348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Rectangle 39">
              <a:extLst>
                <a:ext uri="{FF2B5EF4-FFF2-40B4-BE49-F238E27FC236}">
                  <a16:creationId xmlns:a16="http://schemas.microsoft.com/office/drawing/2014/main" id="{071E1321-F4D1-F550-DDAA-748E4643E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7326" y="5142338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Line 40">
              <a:extLst>
                <a:ext uri="{FF2B5EF4-FFF2-40B4-BE49-F238E27FC236}">
                  <a16:creationId xmlns:a16="http://schemas.microsoft.com/office/drawing/2014/main" id="{B64A2A7A-E747-6CF9-F4C3-DDEF6DA3B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0370" y="3135197"/>
              <a:ext cx="0" cy="195305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Line 41">
              <a:extLst>
                <a:ext uri="{FF2B5EF4-FFF2-40B4-BE49-F238E27FC236}">
                  <a16:creationId xmlns:a16="http://schemas.microsoft.com/office/drawing/2014/main" id="{F5BF3B16-20CE-1A0F-44D8-52D7063113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5088254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Rectangle 42">
              <a:extLst>
                <a:ext uri="{FF2B5EF4-FFF2-40B4-BE49-F238E27FC236}">
                  <a16:creationId xmlns:a16="http://schemas.microsoft.com/office/drawing/2014/main" id="{BD2CE163-9400-9505-735F-1D05F9FB9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462" y="5007414"/>
              <a:ext cx="20358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Line 43">
              <a:extLst>
                <a:ext uri="{FF2B5EF4-FFF2-40B4-BE49-F238E27FC236}">
                  <a16:creationId xmlns:a16="http://schemas.microsoft.com/office/drawing/2014/main" id="{7C447EC8-1E9D-5EC5-C13B-6E6C881A4B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5088254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Line 44">
              <a:extLst>
                <a:ext uri="{FF2B5EF4-FFF2-40B4-BE49-F238E27FC236}">
                  <a16:creationId xmlns:a16="http://schemas.microsoft.com/office/drawing/2014/main" id="{DDA7F564-75A0-98F4-7D11-2330F75623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5006526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Line 45">
              <a:extLst>
                <a:ext uri="{FF2B5EF4-FFF2-40B4-BE49-F238E27FC236}">
                  <a16:creationId xmlns:a16="http://schemas.microsoft.com/office/drawing/2014/main" id="{20D12A96-2486-EE9B-2382-A953546567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4924798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Rectangle 46">
              <a:extLst>
                <a:ext uri="{FF2B5EF4-FFF2-40B4-BE49-F238E27FC236}">
                  <a16:creationId xmlns:a16="http://schemas.microsoft.com/office/drawing/2014/main" id="{733064C2-AFC9-B48E-3A7E-7F5892F8E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725" y="4841554"/>
              <a:ext cx="16030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Line 47">
              <a:extLst>
                <a:ext uri="{FF2B5EF4-FFF2-40B4-BE49-F238E27FC236}">
                  <a16:creationId xmlns:a16="http://schemas.microsoft.com/office/drawing/2014/main" id="{3E73361D-E939-9177-BD99-1BC54561AB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843070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Line 48">
              <a:extLst>
                <a:ext uri="{FF2B5EF4-FFF2-40B4-BE49-F238E27FC236}">
                  <a16:creationId xmlns:a16="http://schemas.microsoft.com/office/drawing/2014/main" id="{BB644090-B104-061A-BA17-6F3214FE50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762544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Line 49">
              <a:extLst>
                <a:ext uri="{FF2B5EF4-FFF2-40B4-BE49-F238E27FC236}">
                  <a16:creationId xmlns:a16="http://schemas.microsoft.com/office/drawing/2014/main" id="{8C13D885-0BEF-C9A1-C50A-92E3DB0E34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680816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Line 50">
              <a:extLst>
                <a:ext uri="{FF2B5EF4-FFF2-40B4-BE49-F238E27FC236}">
                  <a16:creationId xmlns:a16="http://schemas.microsoft.com/office/drawing/2014/main" id="{D3C9475C-C7E0-166E-22C9-1A52441468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4599087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Rectangle 51">
              <a:extLst>
                <a:ext uri="{FF2B5EF4-FFF2-40B4-BE49-F238E27FC236}">
                  <a16:creationId xmlns:a16="http://schemas.microsoft.com/office/drawing/2014/main" id="{6760E258-0536-AA7E-62AD-F859774E6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4517046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Line 52">
              <a:extLst>
                <a:ext uri="{FF2B5EF4-FFF2-40B4-BE49-F238E27FC236}">
                  <a16:creationId xmlns:a16="http://schemas.microsoft.com/office/drawing/2014/main" id="{AD555911-1381-5A6B-6B1E-347C0E7A41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518562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Line 53">
              <a:extLst>
                <a:ext uri="{FF2B5EF4-FFF2-40B4-BE49-F238E27FC236}">
                  <a16:creationId xmlns:a16="http://schemas.microsoft.com/office/drawing/2014/main" id="{B41455CE-5CB1-42C5-64F0-A3A7B14C49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436835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Line 54">
              <a:extLst>
                <a:ext uri="{FF2B5EF4-FFF2-40B4-BE49-F238E27FC236}">
                  <a16:creationId xmlns:a16="http://schemas.microsoft.com/office/drawing/2014/main" id="{977D761E-A200-2B20-647F-161511254E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355107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Line 55">
              <a:extLst>
                <a:ext uri="{FF2B5EF4-FFF2-40B4-BE49-F238E27FC236}">
                  <a16:creationId xmlns:a16="http://schemas.microsoft.com/office/drawing/2014/main" id="{F4822E85-22A6-D9E2-0384-FE21539AFA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4274581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Rectangle 56">
              <a:extLst>
                <a:ext uri="{FF2B5EF4-FFF2-40B4-BE49-F238E27FC236}">
                  <a16:creationId xmlns:a16="http://schemas.microsoft.com/office/drawing/2014/main" id="{013C3CE7-B494-EF5B-5DC8-DDD26F42B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4192538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Line 57">
              <a:extLst>
                <a:ext uri="{FF2B5EF4-FFF2-40B4-BE49-F238E27FC236}">
                  <a16:creationId xmlns:a16="http://schemas.microsoft.com/office/drawing/2014/main" id="{80DF0E69-0BF9-EA90-ABBB-FA3EF221BE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192851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Line 58">
              <a:extLst>
                <a:ext uri="{FF2B5EF4-FFF2-40B4-BE49-F238E27FC236}">
                  <a16:creationId xmlns:a16="http://schemas.microsoft.com/office/drawing/2014/main" id="{B8FC39A9-D959-B8A2-24A1-E267C59579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111124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Line 59">
              <a:extLst>
                <a:ext uri="{FF2B5EF4-FFF2-40B4-BE49-F238E27FC236}">
                  <a16:creationId xmlns:a16="http://schemas.microsoft.com/office/drawing/2014/main" id="{49A11392-B606-8DAC-3359-3F558D0A01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4029396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Line 60">
              <a:extLst>
                <a:ext uri="{FF2B5EF4-FFF2-40B4-BE49-F238E27FC236}">
                  <a16:creationId xmlns:a16="http://schemas.microsoft.com/office/drawing/2014/main" id="{6F849DA1-42AC-A127-00BE-AD7D287B99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3948871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Rectangle 61">
              <a:extLst>
                <a:ext uri="{FF2B5EF4-FFF2-40B4-BE49-F238E27FC236}">
                  <a16:creationId xmlns:a16="http://schemas.microsoft.com/office/drawing/2014/main" id="{95A4E083-22A8-FAA1-A732-677DD9198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3868030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Line 62">
              <a:extLst>
                <a:ext uri="{FF2B5EF4-FFF2-40B4-BE49-F238E27FC236}">
                  <a16:creationId xmlns:a16="http://schemas.microsoft.com/office/drawing/2014/main" id="{D584664A-AF32-320F-01A3-CF2F6C429D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867142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Line 63">
              <a:extLst>
                <a:ext uri="{FF2B5EF4-FFF2-40B4-BE49-F238E27FC236}">
                  <a16:creationId xmlns:a16="http://schemas.microsoft.com/office/drawing/2014/main" id="{8E15272E-A7BE-855C-FF0A-22E1478E5C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785414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Line 64">
              <a:extLst>
                <a:ext uri="{FF2B5EF4-FFF2-40B4-BE49-F238E27FC236}">
                  <a16:creationId xmlns:a16="http://schemas.microsoft.com/office/drawing/2014/main" id="{A1E3FF3E-7060-A0A8-520A-A59F1D27E2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704888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Line 65">
              <a:extLst>
                <a:ext uri="{FF2B5EF4-FFF2-40B4-BE49-F238E27FC236}">
                  <a16:creationId xmlns:a16="http://schemas.microsoft.com/office/drawing/2014/main" id="{7309169E-CFCA-E1E3-DEF2-4CFDE6351D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3623160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0" name="Rectangle 66">
              <a:extLst>
                <a:ext uri="{FF2B5EF4-FFF2-40B4-BE49-F238E27FC236}">
                  <a16:creationId xmlns:a16="http://schemas.microsoft.com/office/drawing/2014/main" id="{8EBD4428-9DB3-0A5E-E251-06D7D08C6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3543522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Line 67">
              <a:extLst>
                <a:ext uri="{FF2B5EF4-FFF2-40B4-BE49-F238E27FC236}">
                  <a16:creationId xmlns:a16="http://schemas.microsoft.com/office/drawing/2014/main" id="{44914D10-44C7-7000-30A0-4327C9DFA5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541432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Line 68">
              <a:extLst>
                <a:ext uri="{FF2B5EF4-FFF2-40B4-BE49-F238E27FC236}">
                  <a16:creationId xmlns:a16="http://schemas.microsoft.com/office/drawing/2014/main" id="{86BD413D-E22A-3E6D-43CB-6FFA854F10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460906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" name="Line 69">
              <a:extLst>
                <a:ext uri="{FF2B5EF4-FFF2-40B4-BE49-F238E27FC236}">
                  <a16:creationId xmlns:a16="http://schemas.microsoft.com/office/drawing/2014/main" id="{95649697-3148-BCB0-1DDB-F3AFA4A43D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379178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Line 70">
              <a:extLst>
                <a:ext uri="{FF2B5EF4-FFF2-40B4-BE49-F238E27FC236}">
                  <a16:creationId xmlns:a16="http://schemas.microsoft.com/office/drawing/2014/main" id="{6BBE813A-A946-44FD-E3BC-6093D67030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3297451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5" name="Rectangle 71">
              <a:extLst>
                <a:ext uri="{FF2B5EF4-FFF2-40B4-BE49-F238E27FC236}">
                  <a16:creationId xmlns:a16="http://schemas.microsoft.com/office/drawing/2014/main" id="{6625F1FB-87F6-5ABD-334F-09D0DA597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3219014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Line 72">
              <a:extLst>
                <a:ext uri="{FF2B5EF4-FFF2-40B4-BE49-F238E27FC236}">
                  <a16:creationId xmlns:a16="http://schemas.microsoft.com/office/drawing/2014/main" id="{12D04C37-44B3-493E-F194-313C072E6E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08934" y="3216924"/>
              <a:ext cx="2143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7" name="Line 73">
              <a:extLst>
                <a:ext uri="{FF2B5EF4-FFF2-40B4-BE49-F238E27FC236}">
                  <a16:creationId xmlns:a16="http://schemas.microsoft.com/office/drawing/2014/main" id="{E3DB6262-D8F2-691F-63C7-CA19C954DE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5063" y="3135197"/>
              <a:ext cx="35307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Rectangle 74">
              <a:extLst>
                <a:ext uri="{FF2B5EF4-FFF2-40B4-BE49-F238E27FC236}">
                  <a16:creationId xmlns:a16="http://schemas.microsoft.com/office/drawing/2014/main" id="{71C8C9F0-11F5-F8AC-208A-E5CAA787D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331" y="3053154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55.0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Rectangle 75">
              <a:extLst>
                <a:ext uri="{FF2B5EF4-FFF2-40B4-BE49-F238E27FC236}">
                  <a16:creationId xmlns:a16="http://schemas.microsoft.com/office/drawing/2014/main" id="{9CE099D3-D7FC-3AFE-9031-C51111663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371" y="3135197"/>
              <a:ext cx="3582444" cy="19530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Freeform 76">
              <a:extLst>
                <a:ext uri="{FF2B5EF4-FFF2-40B4-BE49-F238E27FC236}">
                  <a16:creationId xmlns:a16="http://schemas.microsoft.com/office/drawing/2014/main" id="{03E9A76C-2BB7-A785-BE11-571A064A2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371" y="3433258"/>
              <a:ext cx="3578660" cy="1489134"/>
            </a:xfrm>
            <a:custGeom>
              <a:avLst/>
              <a:gdLst>
                <a:gd name="T0" fmla="*/ 42 w 2838"/>
                <a:gd name="T1" fmla="*/ 1079 h 1351"/>
                <a:gd name="T2" fmla="*/ 90 w 2838"/>
                <a:gd name="T3" fmla="*/ 1183 h 1351"/>
                <a:gd name="T4" fmla="*/ 138 w 2838"/>
                <a:gd name="T5" fmla="*/ 1213 h 1351"/>
                <a:gd name="T6" fmla="*/ 186 w 2838"/>
                <a:gd name="T7" fmla="*/ 1208 h 1351"/>
                <a:gd name="T8" fmla="*/ 234 w 2838"/>
                <a:gd name="T9" fmla="*/ 1234 h 1351"/>
                <a:gd name="T10" fmla="*/ 282 w 2838"/>
                <a:gd name="T11" fmla="*/ 1217 h 1351"/>
                <a:gd name="T12" fmla="*/ 330 w 2838"/>
                <a:gd name="T13" fmla="*/ 1200 h 1351"/>
                <a:gd name="T14" fmla="*/ 378 w 2838"/>
                <a:gd name="T15" fmla="*/ 1171 h 1351"/>
                <a:gd name="T16" fmla="*/ 426 w 2838"/>
                <a:gd name="T17" fmla="*/ 1083 h 1351"/>
                <a:gd name="T18" fmla="*/ 474 w 2838"/>
                <a:gd name="T19" fmla="*/ 997 h 1351"/>
                <a:gd name="T20" fmla="*/ 522 w 2838"/>
                <a:gd name="T21" fmla="*/ 1059 h 1351"/>
                <a:gd name="T22" fmla="*/ 570 w 2838"/>
                <a:gd name="T23" fmla="*/ 1173 h 1351"/>
                <a:gd name="T24" fmla="*/ 618 w 2838"/>
                <a:gd name="T25" fmla="*/ 1167 h 1351"/>
                <a:gd name="T26" fmla="*/ 666 w 2838"/>
                <a:gd name="T27" fmla="*/ 1123 h 1351"/>
                <a:gd name="T28" fmla="*/ 714 w 2838"/>
                <a:gd name="T29" fmla="*/ 1050 h 1351"/>
                <a:gd name="T30" fmla="*/ 762 w 2838"/>
                <a:gd name="T31" fmla="*/ 1026 h 1351"/>
                <a:gd name="T32" fmla="*/ 810 w 2838"/>
                <a:gd name="T33" fmla="*/ 976 h 1351"/>
                <a:gd name="T34" fmla="*/ 858 w 2838"/>
                <a:gd name="T35" fmla="*/ 1052 h 1351"/>
                <a:gd name="T36" fmla="*/ 906 w 2838"/>
                <a:gd name="T37" fmla="*/ 1052 h 1351"/>
                <a:gd name="T38" fmla="*/ 954 w 2838"/>
                <a:gd name="T39" fmla="*/ 970 h 1351"/>
                <a:gd name="T40" fmla="*/ 1002 w 2838"/>
                <a:gd name="T41" fmla="*/ 874 h 1351"/>
                <a:gd name="T42" fmla="*/ 1050 w 2838"/>
                <a:gd name="T43" fmla="*/ 723 h 1351"/>
                <a:gd name="T44" fmla="*/ 1098 w 2838"/>
                <a:gd name="T45" fmla="*/ 601 h 1351"/>
                <a:gd name="T46" fmla="*/ 1146 w 2838"/>
                <a:gd name="T47" fmla="*/ 393 h 1351"/>
                <a:gd name="T48" fmla="*/ 1194 w 2838"/>
                <a:gd name="T49" fmla="*/ 286 h 1351"/>
                <a:gd name="T50" fmla="*/ 1242 w 2838"/>
                <a:gd name="T51" fmla="*/ 230 h 1351"/>
                <a:gd name="T52" fmla="*/ 1290 w 2838"/>
                <a:gd name="T53" fmla="*/ 6 h 1351"/>
                <a:gd name="T54" fmla="*/ 1338 w 2838"/>
                <a:gd name="T55" fmla="*/ 181 h 1351"/>
                <a:gd name="T56" fmla="*/ 1386 w 2838"/>
                <a:gd name="T57" fmla="*/ 375 h 1351"/>
                <a:gd name="T58" fmla="*/ 1434 w 2838"/>
                <a:gd name="T59" fmla="*/ 243 h 1351"/>
                <a:gd name="T60" fmla="*/ 1482 w 2838"/>
                <a:gd name="T61" fmla="*/ 502 h 1351"/>
                <a:gd name="T62" fmla="*/ 1530 w 2838"/>
                <a:gd name="T63" fmla="*/ 967 h 1351"/>
                <a:gd name="T64" fmla="*/ 1578 w 2838"/>
                <a:gd name="T65" fmla="*/ 1203 h 1351"/>
                <a:gd name="T66" fmla="*/ 1626 w 2838"/>
                <a:gd name="T67" fmla="*/ 1294 h 1351"/>
                <a:gd name="T68" fmla="*/ 1674 w 2838"/>
                <a:gd name="T69" fmla="*/ 1326 h 1351"/>
                <a:gd name="T70" fmla="*/ 1722 w 2838"/>
                <a:gd name="T71" fmla="*/ 1338 h 1351"/>
                <a:gd name="T72" fmla="*/ 1770 w 2838"/>
                <a:gd name="T73" fmla="*/ 1343 h 1351"/>
                <a:gd name="T74" fmla="*/ 1818 w 2838"/>
                <a:gd name="T75" fmla="*/ 1346 h 1351"/>
                <a:gd name="T76" fmla="*/ 1866 w 2838"/>
                <a:gd name="T77" fmla="*/ 1348 h 1351"/>
                <a:gd name="T78" fmla="*/ 1914 w 2838"/>
                <a:gd name="T79" fmla="*/ 1349 h 1351"/>
                <a:gd name="T80" fmla="*/ 1962 w 2838"/>
                <a:gd name="T81" fmla="*/ 1350 h 1351"/>
                <a:gd name="T82" fmla="*/ 2010 w 2838"/>
                <a:gd name="T83" fmla="*/ 1351 h 1351"/>
                <a:gd name="T84" fmla="*/ 2058 w 2838"/>
                <a:gd name="T85" fmla="*/ 1351 h 1351"/>
                <a:gd name="T86" fmla="*/ 2106 w 2838"/>
                <a:gd name="T87" fmla="*/ 1351 h 1351"/>
                <a:gd name="T88" fmla="*/ 2154 w 2838"/>
                <a:gd name="T89" fmla="*/ 1351 h 1351"/>
                <a:gd name="T90" fmla="*/ 2202 w 2838"/>
                <a:gd name="T91" fmla="*/ 1351 h 1351"/>
                <a:gd name="T92" fmla="*/ 2250 w 2838"/>
                <a:gd name="T93" fmla="*/ 1351 h 1351"/>
                <a:gd name="T94" fmla="*/ 2298 w 2838"/>
                <a:gd name="T95" fmla="*/ 1351 h 1351"/>
                <a:gd name="T96" fmla="*/ 2346 w 2838"/>
                <a:gd name="T97" fmla="*/ 1351 h 1351"/>
                <a:gd name="T98" fmla="*/ 2394 w 2838"/>
                <a:gd name="T99" fmla="*/ 1351 h 1351"/>
                <a:gd name="T100" fmla="*/ 2442 w 2838"/>
                <a:gd name="T101" fmla="*/ 1350 h 1351"/>
                <a:gd name="T102" fmla="*/ 2490 w 2838"/>
                <a:gd name="T103" fmla="*/ 1350 h 1351"/>
                <a:gd name="T104" fmla="*/ 2538 w 2838"/>
                <a:gd name="T105" fmla="*/ 1349 h 1351"/>
                <a:gd name="T106" fmla="*/ 2586 w 2838"/>
                <a:gd name="T107" fmla="*/ 1349 h 1351"/>
                <a:gd name="T108" fmla="*/ 2634 w 2838"/>
                <a:gd name="T109" fmla="*/ 1349 h 1351"/>
                <a:gd name="T110" fmla="*/ 2682 w 2838"/>
                <a:gd name="T111" fmla="*/ 1348 h 1351"/>
                <a:gd name="T112" fmla="*/ 2730 w 2838"/>
                <a:gd name="T113" fmla="*/ 1348 h 1351"/>
                <a:gd name="T114" fmla="*/ 2778 w 2838"/>
                <a:gd name="T115" fmla="*/ 1347 h 1351"/>
                <a:gd name="T116" fmla="*/ 2826 w 2838"/>
                <a:gd name="T117" fmla="*/ 1347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1">
                  <a:moveTo>
                    <a:pt x="0" y="1105"/>
                  </a:moveTo>
                  <a:lnTo>
                    <a:pt x="6" y="1079"/>
                  </a:lnTo>
                  <a:lnTo>
                    <a:pt x="12" y="1054"/>
                  </a:lnTo>
                  <a:lnTo>
                    <a:pt x="18" y="1053"/>
                  </a:lnTo>
                  <a:lnTo>
                    <a:pt x="24" y="1056"/>
                  </a:lnTo>
                  <a:lnTo>
                    <a:pt x="30" y="1062"/>
                  </a:lnTo>
                  <a:lnTo>
                    <a:pt x="36" y="1070"/>
                  </a:lnTo>
                  <a:lnTo>
                    <a:pt x="42" y="1079"/>
                  </a:lnTo>
                  <a:lnTo>
                    <a:pt x="48" y="1091"/>
                  </a:lnTo>
                  <a:lnTo>
                    <a:pt x="54" y="1104"/>
                  </a:lnTo>
                  <a:lnTo>
                    <a:pt x="60" y="1123"/>
                  </a:lnTo>
                  <a:lnTo>
                    <a:pt x="66" y="1137"/>
                  </a:lnTo>
                  <a:lnTo>
                    <a:pt x="72" y="1146"/>
                  </a:lnTo>
                  <a:lnTo>
                    <a:pt x="78" y="1159"/>
                  </a:lnTo>
                  <a:lnTo>
                    <a:pt x="84" y="1171"/>
                  </a:lnTo>
                  <a:lnTo>
                    <a:pt x="90" y="1183"/>
                  </a:lnTo>
                  <a:lnTo>
                    <a:pt x="96" y="1193"/>
                  </a:lnTo>
                  <a:lnTo>
                    <a:pt x="102" y="1202"/>
                  </a:lnTo>
                  <a:lnTo>
                    <a:pt x="108" y="1204"/>
                  </a:lnTo>
                  <a:lnTo>
                    <a:pt x="114" y="1219"/>
                  </a:lnTo>
                  <a:lnTo>
                    <a:pt x="120" y="1210"/>
                  </a:lnTo>
                  <a:lnTo>
                    <a:pt x="126" y="1210"/>
                  </a:lnTo>
                  <a:lnTo>
                    <a:pt x="132" y="1218"/>
                  </a:lnTo>
                  <a:lnTo>
                    <a:pt x="138" y="1213"/>
                  </a:lnTo>
                  <a:lnTo>
                    <a:pt x="144" y="1208"/>
                  </a:lnTo>
                  <a:lnTo>
                    <a:pt x="150" y="1210"/>
                  </a:lnTo>
                  <a:lnTo>
                    <a:pt x="156" y="1205"/>
                  </a:lnTo>
                  <a:lnTo>
                    <a:pt x="162" y="1201"/>
                  </a:lnTo>
                  <a:lnTo>
                    <a:pt x="168" y="1202"/>
                  </a:lnTo>
                  <a:lnTo>
                    <a:pt x="174" y="1201"/>
                  </a:lnTo>
                  <a:lnTo>
                    <a:pt x="180" y="1205"/>
                  </a:lnTo>
                  <a:lnTo>
                    <a:pt x="186" y="1208"/>
                  </a:lnTo>
                  <a:lnTo>
                    <a:pt x="192" y="1212"/>
                  </a:lnTo>
                  <a:lnTo>
                    <a:pt x="198" y="1220"/>
                  </a:lnTo>
                  <a:lnTo>
                    <a:pt x="204" y="1223"/>
                  </a:lnTo>
                  <a:lnTo>
                    <a:pt x="210" y="1227"/>
                  </a:lnTo>
                  <a:lnTo>
                    <a:pt x="216" y="1231"/>
                  </a:lnTo>
                  <a:lnTo>
                    <a:pt x="222" y="1233"/>
                  </a:lnTo>
                  <a:lnTo>
                    <a:pt x="228" y="1233"/>
                  </a:lnTo>
                  <a:lnTo>
                    <a:pt x="234" y="1234"/>
                  </a:lnTo>
                  <a:lnTo>
                    <a:pt x="240" y="1233"/>
                  </a:lnTo>
                  <a:lnTo>
                    <a:pt x="246" y="1232"/>
                  </a:lnTo>
                  <a:lnTo>
                    <a:pt x="252" y="1231"/>
                  </a:lnTo>
                  <a:lnTo>
                    <a:pt x="258" y="1228"/>
                  </a:lnTo>
                  <a:lnTo>
                    <a:pt x="264" y="1226"/>
                  </a:lnTo>
                  <a:lnTo>
                    <a:pt x="270" y="1223"/>
                  </a:lnTo>
                  <a:lnTo>
                    <a:pt x="276" y="1220"/>
                  </a:lnTo>
                  <a:lnTo>
                    <a:pt x="282" y="1217"/>
                  </a:lnTo>
                  <a:lnTo>
                    <a:pt x="288" y="1213"/>
                  </a:lnTo>
                  <a:lnTo>
                    <a:pt x="294" y="1209"/>
                  </a:lnTo>
                  <a:lnTo>
                    <a:pt x="300" y="1206"/>
                  </a:lnTo>
                  <a:lnTo>
                    <a:pt x="306" y="1203"/>
                  </a:lnTo>
                  <a:lnTo>
                    <a:pt x="312" y="1201"/>
                  </a:lnTo>
                  <a:lnTo>
                    <a:pt x="318" y="1200"/>
                  </a:lnTo>
                  <a:lnTo>
                    <a:pt x="324" y="1200"/>
                  </a:lnTo>
                  <a:lnTo>
                    <a:pt x="330" y="1200"/>
                  </a:lnTo>
                  <a:lnTo>
                    <a:pt x="336" y="1200"/>
                  </a:lnTo>
                  <a:lnTo>
                    <a:pt x="342" y="1199"/>
                  </a:lnTo>
                  <a:lnTo>
                    <a:pt x="348" y="1198"/>
                  </a:lnTo>
                  <a:lnTo>
                    <a:pt x="354" y="1195"/>
                  </a:lnTo>
                  <a:lnTo>
                    <a:pt x="360" y="1190"/>
                  </a:lnTo>
                  <a:lnTo>
                    <a:pt x="366" y="1184"/>
                  </a:lnTo>
                  <a:lnTo>
                    <a:pt x="372" y="1177"/>
                  </a:lnTo>
                  <a:lnTo>
                    <a:pt x="378" y="1171"/>
                  </a:lnTo>
                  <a:lnTo>
                    <a:pt x="384" y="1164"/>
                  </a:lnTo>
                  <a:lnTo>
                    <a:pt x="390" y="1157"/>
                  </a:lnTo>
                  <a:lnTo>
                    <a:pt x="396" y="1149"/>
                  </a:lnTo>
                  <a:lnTo>
                    <a:pt x="402" y="1139"/>
                  </a:lnTo>
                  <a:lnTo>
                    <a:pt x="408" y="1129"/>
                  </a:lnTo>
                  <a:lnTo>
                    <a:pt x="414" y="1115"/>
                  </a:lnTo>
                  <a:lnTo>
                    <a:pt x="420" y="1099"/>
                  </a:lnTo>
                  <a:lnTo>
                    <a:pt x="426" y="1083"/>
                  </a:lnTo>
                  <a:lnTo>
                    <a:pt x="432" y="1069"/>
                  </a:lnTo>
                  <a:lnTo>
                    <a:pt x="438" y="1058"/>
                  </a:lnTo>
                  <a:lnTo>
                    <a:pt x="444" y="1051"/>
                  </a:lnTo>
                  <a:lnTo>
                    <a:pt x="450" y="1046"/>
                  </a:lnTo>
                  <a:lnTo>
                    <a:pt x="456" y="1040"/>
                  </a:lnTo>
                  <a:lnTo>
                    <a:pt x="462" y="1030"/>
                  </a:lnTo>
                  <a:lnTo>
                    <a:pt x="468" y="1016"/>
                  </a:lnTo>
                  <a:lnTo>
                    <a:pt x="474" y="997"/>
                  </a:lnTo>
                  <a:lnTo>
                    <a:pt x="480" y="977"/>
                  </a:lnTo>
                  <a:lnTo>
                    <a:pt x="486" y="962"/>
                  </a:lnTo>
                  <a:lnTo>
                    <a:pt x="492" y="956"/>
                  </a:lnTo>
                  <a:lnTo>
                    <a:pt x="498" y="962"/>
                  </a:lnTo>
                  <a:lnTo>
                    <a:pt x="504" y="977"/>
                  </a:lnTo>
                  <a:lnTo>
                    <a:pt x="510" y="1002"/>
                  </a:lnTo>
                  <a:lnTo>
                    <a:pt x="516" y="1030"/>
                  </a:lnTo>
                  <a:lnTo>
                    <a:pt x="522" y="1059"/>
                  </a:lnTo>
                  <a:lnTo>
                    <a:pt x="528" y="1085"/>
                  </a:lnTo>
                  <a:lnTo>
                    <a:pt x="534" y="1109"/>
                  </a:lnTo>
                  <a:lnTo>
                    <a:pt x="540" y="1128"/>
                  </a:lnTo>
                  <a:lnTo>
                    <a:pt x="546" y="1144"/>
                  </a:lnTo>
                  <a:lnTo>
                    <a:pt x="552" y="1154"/>
                  </a:lnTo>
                  <a:lnTo>
                    <a:pt x="558" y="1163"/>
                  </a:lnTo>
                  <a:lnTo>
                    <a:pt x="564" y="1169"/>
                  </a:lnTo>
                  <a:lnTo>
                    <a:pt x="570" y="1173"/>
                  </a:lnTo>
                  <a:lnTo>
                    <a:pt x="576" y="1175"/>
                  </a:lnTo>
                  <a:lnTo>
                    <a:pt x="582" y="1177"/>
                  </a:lnTo>
                  <a:lnTo>
                    <a:pt x="588" y="1177"/>
                  </a:lnTo>
                  <a:lnTo>
                    <a:pt x="594" y="1176"/>
                  </a:lnTo>
                  <a:lnTo>
                    <a:pt x="600" y="1176"/>
                  </a:lnTo>
                  <a:lnTo>
                    <a:pt x="606" y="1174"/>
                  </a:lnTo>
                  <a:lnTo>
                    <a:pt x="612" y="1171"/>
                  </a:lnTo>
                  <a:lnTo>
                    <a:pt x="618" y="1167"/>
                  </a:lnTo>
                  <a:lnTo>
                    <a:pt x="624" y="1162"/>
                  </a:lnTo>
                  <a:lnTo>
                    <a:pt x="630" y="1156"/>
                  </a:lnTo>
                  <a:lnTo>
                    <a:pt x="636" y="1150"/>
                  </a:lnTo>
                  <a:lnTo>
                    <a:pt x="642" y="1144"/>
                  </a:lnTo>
                  <a:lnTo>
                    <a:pt x="648" y="1138"/>
                  </a:lnTo>
                  <a:lnTo>
                    <a:pt x="654" y="1133"/>
                  </a:lnTo>
                  <a:lnTo>
                    <a:pt x="660" y="1128"/>
                  </a:lnTo>
                  <a:lnTo>
                    <a:pt x="666" y="1123"/>
                  </a:lnTo>
                  <a:lnTo>
                    <a:pt x="672" y="1118"/>
                  </a:lnTo>
                  <a:lnTo>
                    <a:pt x="678" y="1111"/>
                  </a:lnTo>
                  <a:lnTo>
                    <a:pt x="684" y="1103"/>
                  </a:lnTo>
                  <a:lnTo>
                    <a:pt x="690" y="1094"/>
                  </a:lnTo>
                  <a:lnTo>
                    <a:pt x="696" y="1082"/>
                  </a:lnTo>
                  <a:lnTo>
                    <a:pt x="702" y="1071"/>
                  </a:lnTo>
                  <a:lnTo>
                    <a:pt x="708" y="1060"/>
                  </a:lnTo>
                  <a:lnTo>
                    <a:pt x="714" y="1050"/>
                  </a:lnTo>
                  <a:lnTo>
                    <a:pt x="720" y="1042"/>
                  </a:lnTo>
                  <a:lnTo>
                    <a:pt x="726" y="1037"/>
                  </a:lnTo>
                  <a:lnTo>
                    <a:pt x="732" y="1035"/>
                  </a:lnTo>
                  <a:lnTo>
                    <a:pt x="738" y="1036"/>
                  </a:lnTo>
                  <a:lnTo>
                    <a:pt x="744" y="1036"/>
                  </a:lnTo>
                  <a:lnTo>
                    <a:pt x="750" y="1036"/>
                  </a:lnTo>
                  <a:lnTo>
                    <a:pt x="756" y="1033"/>
                  </a:lnTo>
                  <a:lnTo>
                    <a:pt x="762" y="1026"/>
                  </a:lnTo>
                  <a:lnTo>
                    <a:pt x="768" y="1015"/>
                  </a:lnTo>
                  <a:lnTo>
                    <a:pt x="774" y="1000"/>
                  </a:lnTo>
                  <a:lnTo>
                    <a:pt x="780" y="985"/>
                  </a:lnTo>
                  <a:lnTo>
                    <a:pt x="786" y="971"/>
                  </a:lnTo>
                  <a:lnTo>
                    <a:pt x="792" y="962"/>
                  </a:lnTo>
                  <a:lnTo>
                    <a:pt x="798" y="961"/>
                  </a:lnTo>
                  <a:lnTo>
                    <a:pt x="804" y="968"/>
                  </a:lnTo>
                  <a:lnTo>
                    <a:pt x="810" y="976"/>
                  </a:lnTo>
                  <a:lnTo>
                    <a:pt x="816" y="983"/>
                  </a:lnTo>
                  <a:lnTo>
                    <a:pt x="822" y="995"/>
                  </a:lnTo>
                  <a:lnTo>
                    <a:pt x="828" y="1012"/>
                  </a:lnTo>
                  <a:lnTo>
                    <a:pt x="834" y="1028"/>
                  </a:lnTo>
                  <a:lnTo>
                    <a:pt x="840" y="1039"/>
                  </a:lnTo>
                  <a:lnTo>
                    <a:pt x="846" y="1045"/>
                  </a:lnTo>
                  <a:lnTo>
                    <a:pt x="852" y="1049"/>
                  </a:lnTo>
                  <a:lnTo>
                    <a:pt x="858" y="1052"/>
                  </a:lnTo>
                  <a:lnTo>
                    <a:pt x="864" y="1055"/>
                  </a:lnTo>
                  <a:lnTo>
                    <a:pt x="870" y="1058"/>
                  </a:lnTo>
                  <a:lnTo>
                    <a:pt x="876" y="1060"/>
                  </a:lnTo>
                  <a:lnTo>
                    <a:pt x="882" y="1064"/>
                  </a:lnTo>
                  <a:lnTo>
                    <a:pt x="888" y="1066"/>
                  </a:lnTo>
                  <a:lnTo>
                    <a:pt x="894" y="1065"/>
                  </a:lnTo>
                  <a:lnTo>
                    <a:pt x="900" y="1060"/>
                  </a:lnTo>
                  <a:lnTo>
                    <a:pt x="906" y="1052"/>
                  </a:lnTo>
                  <a:lnTo>
                    <a:pt x="912" y="1043"/>
                  </a:lnTo>
                  <a:lnTo>
                    <a:pt x="918" y="1033"/>
                  </a:lnTo>
                  <a:lnTo>
                    <a:pt x="924" y="1022"/>
                  </a:lnTo>
                  <a:lnTo>
                    <a:pt x="930" y="1012"/>
                  </a:lnTo>
                  <a:lnTo>
                    <a:pt x="936" y="1001"/>
                  </a:lnTo>
                  <a:lnTo>
                    <a:pt x="942" y="990"/>
                  </a:lnTo>
                  <a:lnTo>
                    <a:pt x="948" y="980"/>
                  </a:lnTo>
                  <a:lnTo>
                    <a:pt x="954" y="970"/>
                  </a:lnTo>
                  <a:lnTo>
                    <a:pt x="960" y="960"/>
                  </a:lnTo>
                  <a:lnTo>
                    <a:pt x="966" y="950"/>
                  </a:lnTo>
                  <a:lnTo>
                    <a:pt x="972" y="940"/>
                  </a:lnTo>
                  <a:lnTo>
                    <a:pt x="978" y="929"/>
                  </a:lnTo>
                  <a:lnTo>
                    <a:pt x="984" y="917"/>
                  </a:lnTo>
                  <a:lnTo>
                    <a:pt x="990" y="904"/>
                  </a:lnTo>
                  <a:lnTo>
                    <a:pt x="996" y="890"/>
                  </a:lnTo>
                  <a:lnTo>
                    <a:pt x="1002" y="874"/>
                  </a:lnTo>
                  <a:lnTo>
                    <a:pt x="1008" y="858"/>
                  </a:lnTo>
                  <a:lnTo>
                    <a:pt x="1014" y="839"/>
                  </a:lnTo>
                  <a:lnTo>
                    <a:pt x="1020" y="820"/>
                  </a:lnTo>
                  <a:lnTo>
                    <a:pt x="1026" y="800"/>
                  </a:lnTo>
                  <a:lnTo>
                    <a:pt x="1032" y="780"/>
                  </a:lnTo>
                  <a:lnTo>
                    <a:pt x="1038" y="760"/>
                  </a:lnTo>
                  <a:lnTo>
                    <a:pt x="1044" y="741"/>
                  </a:lnTo>
                  <a:lnTo>
                    <a:pt x="1050" y="723"/>
                  </a:lnTo>
                  <a:lnTo>
                    <a:pt x="1056" y="706"/>
                  </a:lnTo>
                  <a:lnTo>
                    <a:pt x="1062" y="690"/>
                  </a:lnTo>
                  <a:lnTo>
                    <a:pt x="1068" y="676"/>
                  </a:lnTo>
                  <a:lnTo>
                    <a:pt x="1074" y="661"/>
                  </a:lnTo>
                  <a:lnTo>
                    <a:pt x="1080" y="648"/>
                  </a:lnTo>
                  <a:lnTo>
                    <a:pt x="1086" y="634"/>
                  </a:lnTo>
                  <a:lnTo>
                    <a:pt x="1092" y="618"/>
                  </a:lnTo>
                  <a:lnTo>
                    <a:pt x="1098" y="601"/>
                  </a:lnTo>
                  <a:lnTo>
                    <a:pt x="1104" y="581"/>
                  </a:lnTo>
                  <a:lnTo>
                    <a:pt x="1110" y="559"/>
                  </a:lnTo>
                  <a:lnTo>
                    <a:pt x="1116" y="535"/>
                  </a:lnTo>
                  <a:lnTo>
                    <a:pt x="1122" y="508"/>
                  </a:lnTo>
                  <a:lnTo>
                    <a:pt x="1128" y="479"/>
                  </a:lnTo>
                  <a:lnTo>
                    <a:pt x="1134" y="450"/>
                  </a:lnTo>
                  <a:lnTo>
                    <a:pt x="1140" y="421"/>
                  </a:lnTo>
                  <a:lnTo>
                    <a:pt x="1146" y="393"/>
                  </a:lnTo>
                  <a:lnTo>
                    <a:pt x="1152" y="367"/>
                  </a:lnTo>
                  <a:lnTo>
                    <a:pt x="1158" y="344"/>
                  </a:lnTo>
                  <a:lnTo>
                    <a:pt x="1164" y="324"/>
                  </a:lnTo>
                  <a:lnTo>
                    <a:pt x="1170" y="309"/>
                  </a:lnTo>
                  <a:lnTo>
                    <a:pt x="1176" y="298"/>
                  </a:lnTo>
                  <a:lnTo>
                    <a:pt x="1182" y="291"/>
                  </a:lnTo>
                  <a:lnTo>
                    <a:pt x="1188" y="287"/>
                  </a:lnTo>
                  <a:lnTo>
                    <a:pt x="1194" y="286"/>
                  </a:lnTo>
                  <a:lnTo>
                    <a:pt x="1200" y="287"/>
                  </a:lnTo>
                  <a:lnTo>
                    <a:pt x="1206" y="288"/>
                  </a:lnTo>
                  <a:lnTo>
                    <a:pt x="1212" y="288"/>
                  </a:lnTo>
                  <a:lnTo>
                    <a:pt x="1218" y="286"/>
                  </a:lnTo>
                  <a:lnTo>
                    <a:pt x="1224" y="279"/>
                  </a:lnTo>
                  <a:lnTo>
                    <a:pt x="1230" y="268"/>
                  </a:lnTo>
                  <a:lnTo>
                    <a:pt x="1236" y="252"/>
                  </a:lnTo>
                  <a:lnTo>
                    <a:pt x="1242" y="230"/>
                  </a:lnTo>
                  <a:lnTo>
                    <a:pt x="1248" y="204"/>
                  </a:lnTo>
                  <a:lnTo>
                    <a:pt x="1254" y="172"/>
                  </a:lnTo>
                  <a:lnTo>
                    <a:pt x="1260" y="139"/>
                  </a:lnTo>
                  <a:lnTo>
                    <a:pt x="1266" y="104"/>
                  </a:lnTo>
                  <a:lnTo>
                    <a:pt x="1272" y="72"/>
                  </a:lnTo>
                  <a:lnTo>
                    <a:pt x="1278" y="44"/>
                  </a:lnTo>
                  <a:lnTo>
                    <a:pt x="1284" y="21"/>
                  </a:lnTo>
                  <a:lnTo>
                    <a:pt x="1290" y="6"/>
                  </a:lnTo>
                  <a:lnTo>
                    <a:pt x="1296" y="0"/>
                  </a:lnTo>
                  <a:lnTo>
                    <a:pt x="1302" y="3"/>
                  </a:lnTo>
                  <a:lnTo>
                    <a:pt x="1308" y="15"/>
                  </a:lnTo>
                  <a:lnTo>
                    <a:pt x="1314" y="36"/>
                  </a:lnTo>
                  <a:lnTo>
                    <a:pt x="1320" y="65"/>
                  </a:lnTo>
                  <a:lnTo>
                    <a:pt x="1326" y="100"/>
                  </a:lnTo>
                  <a:lnTo>
                    <a:pt x="1332" y="139"/>
                  </a:lnTo>
                  <a:lnTo>
                    <a:pt x="1338" y="181"/>
                  </a:lnTo>
                  <a:lnTo>
                    <a:pt x="1344" y="221"/>
                  </a:lnTo>
                  <a:lnTo>
                    <a:pt x="1350" y="261"/>
                  </a:lnTo>
                  <a:lnTo>
                    <a:pt x="1356" y="297"/>
                  </a:lnTo>
                  <a:lnTo>
                    <a:pt x="1362" y="328"/>
                  </a:lnTo>
                  <a:lnTo>
                    <a:pt x="1368" y="351"/>
                  </a:lnTo>
                  <a:lnTo>
                    <a:pt x="1374" y="367"/>
                  </a:lnTo>
                  <a:lnTo>
                    <a:pt x="1380" y="375"/>
                  </a:lnTo>
                  <a:lnTo>
                    <a:pt x="1386" y="375"/>
                  </a:lnTo>
                  <a:lnTo>
                    <a:pt x="1392" y="367"/>
                  </a:lnTo>
                  <a:lnTo>
                    <a:pt x="1398" y="353"/>
                  </a:lnTo>
                  <a:lnTo>
                    <a:pt x="1404" y="335"/>
                  </a:lnTo>
                  <a:lnTo>
                    <a:pt x="1410" y="313"/>
                  </a:lnTo>
                  <a:lnTo>
                    <a:pt x="1416" y="291"/>
                  </a:lnTo>
                  <a:lnTo>
                    <a:pt x="1422" y="270"/>
                  </a:lnTo>
                  <a:lnTo>
                    <a:pt x="1428" y="253"/>
                  </a:lnTo>
                  <a:lnTo>
                    <a:pt x="1434" y="243"/>
                  </a:lnTo>
                  <a:lnTo>
                    <a:pt x="1440" y="242"/>
                  </a:lnTo>
                  <a:lnTo>
                    <a:pt x="1446" y="250"/>
                  </a:lnTo>
                  <a:lnTo>
                    <a:pt x="1452" y="269"/>
                  </a:lnTo>
                  <a:lnTo>
                    <a:pt x="1458" y="299"/>
                  </a:lnTo>
                  <a:lnTo>
                    <a:pt x="1464" y="339"/>
                  </a:lnTo>
                  <a:lnTo>
                    <a:pt x="1470" y="387"/>
                  </a:lnTo>
                  <a:lnTo>
                    <a:pt x="1476" y="442"/>
                  </a:lnTo>
                  <a:lnTo>
                    <a:pt x="1482" y="502"/>
                  </a:lnTo>
                  <a:lnTo>
                    <a:pt x="1488" y="566"/>
                  </a:lnTo>
                  <a:lnTo>
                    <a:pt x="1494" y="630"/>
                  </a:lnTo>
                  <a:lnTo>
                    <a:pt x="1500" y="694"/>
                  </a:lnTo>
                  <a:lnTo>
                    <a:pt x="1506" y="755"/>
                  </a:lnTo>
                  <a:lnTo>
                    <a:pt x="1512" y="814"/>
                  </a:lnTo>
                  <a:lnTo>
                    <a:pt x="1518" y="869"/>
                  </a:lnTo>
                  <a:lnTo>
                    <a:pt x="1524" y="920"/>
                  </a:lnTo>
                  <a:lnTo>
                    <a:pt x="1530" y="967"/>
                  </a:lnTo>
                  <a:lnTo>
                    <a:pt x="1536" y="1009"/>
                  </a:lnTo>
                  <a:lnTo>
                    <a:pt x="1542" y="1046"/>
                  </a:lnTo>
                  <a:lnTo>
                    <a:pt x="1548" y="1081"/>
                  </a:lnTo>
                  <a:lnTo>
                    <a:pt x="1554" y="1112"/>
                  </a:lnTo>
                  <a:lnTo>
                    <a:pt x="1560" y="1139"/>
                  </a:lnTo>
                  <a:lnTo>
                    <a:pt x="1566" y="1163"/>
                  </a:lnTo>
                  <a:lnTo>
                    <a:pt x="1572" y="1184"/>
                  </a:lnTo>
                  <a:lnTo>
                    <a:pt x="1578" y="1203"/>
                  </a:lnTo>
                  <a:lnTo>
                    <a:pt x="1584" y="1220"/>
                  </a:lnTo>
                  <a:lnTo>
                    <a:pt x="1590" y="1235"/>
                  </a:lnTo>
                  <a:lnTo>
                    <a:pt x="1596" y="1248"/>
                  </a:lnTo>
                  <a:lnTo>
                    <a:pt x="1602" y="1260"/>
                  </a:lnTo>
                  <a:lnTo>
                    <a:pt x="1608" y="1270"/>
                  </a:lnTo>
                  <a:lnTo>
                    <a:pt x="1614" y="1279"/>
                  </a:lnTo>
                  <a:lnTo>
                    <a:pt x="1620" y="1287"/>
                  </a:lnTo>
                  <a:lnTo>
                    <a:pt x="1626" y="1294"/>
                  </a:lnTo>
                  <a:lnTo>
                    <a:pt x="1632" y="1300"/>
                  </a:lnTo>
                  <a:lnTo>
                    <a:pt x="1638" y="1305"/>
                  </a:lnTo>
                  <a:lnTo>
                    <a:pt x="1644" y="1310"/>
                  </a:lnTo>
                  <a:lnTo>
                    <a:pt x="1650" y="1314"/>
                  </a:lnTo>
                  <a:lnTo>
                    <a:pt x="1656" y="1318"/>
                  </a:lnTo>
                  <a:lnTo>
                    <a:pt x="1662" y="1321"/>
                  </a:lnTo>
                  <a:lnTo>
                    <a:pt x="1668" y="1324"/>
                  </a:lnTo>
                  <a:lnTo>
                    <a:pt x="1674" y="1326"/>
                  </a:lnTo>
                  <a:lnTo>
                    <a:pt x="1680" y="1328"/>
                  </a:lnTo>
                  <a:lnTo>
                    <a:pt x="1686" y="1330"/>
                  </a:lnTo>
                  <a:lnTo>
                    <a:pt x="1692" y="1332"/>
                  </a:lnTo>
                  <a:lnTo>
                    <a:pt x="1698" y="1333"/>
                  </a:lnTo>
                  <a:lnTo>
                    <a:pt x="1704" y="1335"/>
                  </a:lnTo>
                  <a:lnTo>
                    <a:pt x="1710" y="1336"/>
                  </a:lnTo>
                  <a:lnTo>
                    <a:pt x="1716" y="1337"/>
                  </a:lnTo>
                  <a:lnTo>
                    <a:pt x="1722" y="1338"/>
                  </a:lnTo>
                  <a:lnTo>
                    <a:pt x="1728" y="1339"/>
                  </a:lnTo>
                  <a:lnTo>
                    <a:pt x="1734" y="1339"/>
                  </a:lnTo>
                  <a:lnTo>
                    <a:pt x="1740" y="1340"/>
                  </a:lnTo>
                  <a:lnTo>
                    <a:pt x="1746" y="1341"/>
                  </a:lnTo>
                  <a:lnTo>
                    <a:pt x="1752" y="1342"/>
                  </a:lnTo>
                  <a:lnTo>
                    <a:pt x="1758" y="1342"/>
                  </a:lnTo>
                  <a:lnTo>
                    <a:pt x="1764" y="1342"/>
                  </a:lnTo>
                  <a:lnTo>
                    <a:pt x="1770" y="1343"/>
                  </a:lnTo>
                  <a:lnTo>
                    <a:pt x="1776" y="1343"/>
                  </a:lnTo>
                  <a:lnTo>
                    <a:pt x="1782" y="1344"/>
                  </a:lnTo>
                  <a:lnTo>
                    <a:pt x="1788" y="1344"/>
                  </a:lnTo>
                  <a:lnTo>
                    <a:pt x="1794" y="1345"/>
                  </a:lnTo>
                  <a:lnTo>
                    <a:pt x="1800" y="1345"/>
                  </a:lnTo>
                  <a:lnTo>
                    <a:pt x="1806" y="1345"/>
                  </a:lnTo>
                  <a:lnTo>
                    <a:pt x="1812" y="1346"/>
                  </a:lnTo>
                  <a:lnTo>
                    <a:pt x="1818" y="1346"/>
                  </a:lnTo>
                  <a:lnTo>
                    <a:pt x="1824" y="1346"/>
                  </a:lnTo>
                  <a:lnTo>
                    <a:pt x="1830" y="1346"/>
                  </a:lnTo>
                  <a:lnTo>
                    <a:pt x="1836" y="1346"/>
                  </a:lnTo>
                  <a:lnTo>
                    <a:pt x="1842" y="1347"/>
                  </a:lnTo>
                  <a:lnTo>
                    <a:pt x="1848" y="1347"/>
                  </a:lnTo>
                  <a:lnTo>
                    <a:pt x="1854" y="1347"/>
                  </a:lnTo>
                  <a:lnTo>
                    <a:pt x="1860" y="1348"/>
                  </a:lnTo>
                  <a:lnTo>
                    <a:pt x="1866" y="1348"/>
                  </a:lnTo>
                  <a:lnTo>
                    <a:pt x="1872" y="1348"/>
                  </a:lnTo>
                  <a:lnTo>
                    <a:pt x="1878" y="1348"/>
                  </a:lnTo>
                  <a:lnTo>
                    <a:pt x="1884" y="1348"/>
                  </a:lnTo>
                  <a:lnTo>
                    <a:pt x="1890" y="1348"/>
                  </a:lnTo>
                  <a:lnTo>
                    <a:pt x="1896" y="1349"/>
                  </a:lnTo>
                  <a:lnTo>
                    <a:pt x="1902" y="1349"/>
                  </a:lnTo>
                  <a:lnTo>
                    <a:pt x="1908" y="1349"/>
                  </a:lnTo>
                  <a:lnTo>
                    <a:pt x="1914" y="1349"/>
                  </a:lnTo>
                  <a:lnTo>
                    <a:pt x="1920" y="1349"/>
                  </a:lnTo>
                  <a:lnTo>
                    <a:pt x="1926" y="1349"/>
                  </a:lnTo>
                  <a:lnTo>
                    <a:pt x="1932" y="1349"/>
                  </a:lnTo>
                  <a:lnTo>
                    <a:pt x="1938" y="1349"/>
                  </a:lnTo>
                  <a:lnTo>
                    <a:pt x="1944" y="1349"/>
                  </a:lnTo>
                  <a:lnTo>
                    <a:pt x="1950" y="1350"/>
                  </a:lnTo>
                  <a:lnTo>
                    <a:pt x="1956" y="1350"/>
                  </a:lnTo>
                  <a:lnTo>
                    <a:pt x="1962" y="1350"/>
                  </a:lnTo>
                  <a:lnTo>
                    <a:pt x="1968" y="1350"/>
                  </a:lnTo>
                  <a:lnTo>
                    <a:pt x="1974" y="1350"/>
                  </a:lnTo>
                  <a:lnTo>
                    <a:pt x="1980" y="1350"/>
                  </a:lnTo>
                  <a:lnTo>
                    <a:pt x="1986" y="1350"/>
                  </a:lnTo>
                  <a:lnTo>
                    <a:pt x="1992" y="1350"/>
                  </a:lnTo>
                  <a:lnTo>
                    <a:pt x="1998" y="1351"/>
                  </a:lnTo>
                  <a:lnTo>
                    <a:pt x="2004" y="1351"/>
                  </a:lnTo>
                  <a:lnTo>
                    <a:pt x="2010" y="1351"/>
                  </a:lnTo>
                  <a:lnTo>
                    <a:pt x="2016" y="1351"/>
                  </a:lnTo>
                  <a:lnTo>
                    <a:pt x="2022" y="1351"/>
                  </a:lnTo>
                  <a:lnTo>
                    <a:pt x="2028" y="1351"/>
                  </a:lnTo>
                  <a:lnTo>
                    <a:pt x="2034" y="1351"/>
                  </a:lnTo>
                  <a:lnTo>
                    <a:pt x="2040" y="1351"/>
                  </a:lnTo>
                  <a:lnTo>
                    <a:pt x="2046" y="1351"/>
                  </a:lnTo>
                  <a:lnTo>
                    <a:pt x="2052" y="1351"/>
                  </a:lnTo>
                  <a:lnTo>
                    <a:pt x="2058" y="1351"/>
                  </a:lnTo>
                  <a:lnTo>
                    <a:pt x="2064" y="1351"/>
                  </a:lnTo>
                  <a:lnTo>
                    <a:pt x="2070" y="1351"/>
                  </a:lnTo>
                  <a:lnTo>
                    <a:pt x="2076" y="1351"/>
                  </a:lnTo>
                  <a:lnTo>
                    <a:pt x="2082" y="1351"/>
                  </a:lnTo>
                  <a:lnTo>
                    <a:pt x="2088" y="1351"/>
                  </a:lnTo>
                  <a:lnTo>
                    <a:pt x="2094" y="1351"/>
                  </a:lnTo>
                  <a:lnTo>
                    <a:pt x="2100" y="1351"/>
                  </a:lnTo>
                  <a:lnTo>
                    <a:pt x="2106" y="1351"/>
                  </a:lnTo>
                  <a:lnTo>
                    <a:pt x="2112" y="1351"/>
                  </a:lnTo>
                  <a:lnTo>
                    <a:pt x="2118" y="1351"/>
                  </a:lnTo>
                  <a:lnTo>
                    <a:pt x="2124" y="1351"/>
                  </a:lnTo>
                  <a:lnTo>
                    <a:pt x="2130" y="1351"/>
                  </a:lnTo>
                  <a:lnTo>
                    <a:pt x="2136" y="1351"/>
                  </a:lnTo>
                  <a:lnTo>
                    <a:pt x="2142" y="1351"/>
                  </a:lnTo>
                  <a:lnTo>
                    <a:pt x="2148" y="1351"/>
                  </a:lnTo>
                  <a:lnTo>
                    <a:pt x="2154" y="1351"/>
                  </a:lnTo>
                  <a:lnTo>
                    <a:pt x="2160" y="1351"/>
                  </a:lnTo>
                  <a:lnTo>
                    <a:pt x="2166" y="1351"/>
                  </a:lnTo>
                  <a:lnTo>
                    <a:pt x="2172" y="1351"/>
                  </a:lnTo>
                  <a:lnTo>
                    <a:pt x="2178" y="1351"/>
                  </a:lnTo>
                  <a:lnTo>
                    <a:pt x="2184" y="1351"/>
                  </a:lnTo>
                  <a:lnTo>
                    <a:pt x="2190" y="1351"/>
                  </a:lnTo>
                  <a:lnTo>
                    <a:pt x="2196" y="1351"/>
                  </a:lnTo>
                  <a:lnTo>
                    <a:pt x="2202" y="1351"/>
                  </a:lnTo>
                  <a:lnTo>
                    <a:pt x="2208" y="1351"/>
                  </a:lnTo>
                  <a:lnTo>
                    <a:pt x="2214" y="1351"/>
                  </a:lnTo>
                  <a:lnTo>
                    <a:pt x="2220" y="1351"/>
                  </a:lnTo>
                  <a:lnTo>
                    <a:pt x="2226" y="1351"/>
                  </a:lnTo>
                  <a:lnTo>
                    <a:pt x="2232" y="1351"/>
                  </a:lnTo>
                  <a:lnTo>
                    <a:pt x="2238" y="1351"/>
                  </a:lnTo>
                  <a:lnTo>
                    <a:pt x="2244" y="1351"/>
                  </a:lnTo>
                  <a:lnTo>
                    <a:pt x="2250" y="1351"/>
                  </a:lnTo>
                  <a:lnTo>
                    <a:pt x="2256" y="1351"/>
                  </a:lnTo>
                  <a:lnTo>
                    <a:pt x="2262" y="1351"/>
                  </a:lnTo>
                  <a:lnTo>
                    <a:pt x="2268" y="1351"/>
                  </a:lnTo>
                  <a:lnTo>
                    <a:pt x="2274" y="1351"/>
                  </a:lnTo>
                  <a:lnTo>
                    <a:pt x="2280" y="1351"/>
                  </a:lnTo>
                  <a:lnTo>
                    <a:pt x="2286" y="1351"/>
                  </a:lnTo>
                  <a:lnTo>
                    <a:pt x="2292" y="1351"/>
                  </a:lnTo>
                  <a:lnTo>
                    <a:pt x="2298" y="1351"/>
                  </a:lnTo>
                  <a:lnTo>
                    <a:pt x="2304" y="1351"/>
                  </a:lnTo>
                  <a:lnTo>
                    <a:pt x="2310" y="1351"/>
                  </a:lnTo>
                  <a:lnTo>
                    <a:pt x="2316" y="1351"/>
                  </a:lnTo>
                  <a:lnTo>
                    <a:pt x="2322" y="1351"/>
                  </a:lnTo>
                  <a:lnTo>
                    <a:pt x="2328" y="1351"/>
                  </a:lnTo>
                  <a:lnTo>
                    <a:pt x="2334" y="1351"/>
                  </a:lnTo>
                  <a:lnTo>
                    <a:pt x="2340" y="1351"/>
                  </a:lnTo>
                  <a:lnTo>
                    <a:pt x="2346" y="1351"/>
                  </a:lnTo>
                  <a:lnTo>
                    <a:pt x="2352" y="1351"/>
                  </a:lnTo>
                  <a:lnTo>
                    <a:pt x="2358" y="1351"/>
                  </a:lnTo>
                  <a:lnTo>
                    <a:pt x="2364" y="1351"/>
                  </a:lnTo>
                  <a:lnTo>
                    <a:pt x="2370" y="1351"/>
                  </a:lnTo>
                  <a:lnTo>
                    <a:pt x="2376" y="1351"/>
                  </a:lnTo>
                  <a:lnTo>
                    <a:pt x="2382" y="1351"/>
                  </a:lnTo>
                  <a:lnTo>
                    <a:pt x="2388" y="1351"/>
                  </a:lnTo>
                  <a:lnTo>
                    <a:pt x="2394" y="1351"/>
                  </a:lnTo>
                  <a:lnTo>
                    <a:pt x="2400" y="1351"/>
                  </a:lnTo>
                  <a:lnTo>
                    <a:pt x="2406" y="1351"/>
                  </a:lnTo>
                  <a:lnTo>
                    <a:pt x="2412" y="1351"/>
                  </a:lnTo>
                  <a:lnTo>
                    <a:pt x="2418" y="1351"/>
                  </a:lnTo>
                  <a:lnTo>
                    <a:pt x="2424" y="1351"/>
                  </a:lnTo>
                  <a:lnTo>
                    <a:pt x="2430" y="1351"/>
                  </a:lnTo>
                  <a:lnTo>
                    <a:pt x="2436" y="1350"/>
                  </a:lnTo>
                  <a:lnTo>
                    <a:pt x="2442" y="1350"/>
                  </a:lnTo>
                  <a:lnTo>
                    <a:pt x="2448" y="1350"/>
                  </a:lnTo>
                  <a:lnTo>
                    <a:pt x="2454" y="1350"/>
                  </a:lnTo>
                  <a:lnTo>
                    <a:pt x="2460" y="1351"/>
                  </a:lnTo>
                  <a:lnTo>
                    <a:pt x="2466" y="1350"/>
                  </a:lnTo>
                  <a:lnTo>
                    <a:pt x="2472" y="1350"/>
                  </a:lnTo>
                  <a:lnTo>
                    <a:pt x="2478" y="1350"/>
                  </a:lnTo>
                  <a:lnTo>
                    <a:pt x="2484" y="1350"/>
                  </a:lnTo>
                  <a:lnTo>
                    <a:pt x="2490" y="1350"/>
                  </a:lnTo>
                  <a:lnTo>
                    <a:pt x="2496" y="1350"/>
                  </a:lnTo>
                  <a:lnTo>
                    <a:pt x="2502" y="1350"/>
                  </a:lnTo>
                  <a:lnTo>
                    <a:pt x="2508" y="1350"/>
                  </a:lnTo>
                  <a:lnTo>
                    <a:pt x="2514" y="1350"/>
                  </a:lnTo>
                  <a:lnTo>
                    <a:pt x="2520" y="1350"/>
                  </a:lnTo>
                  <a:lnTo>
                    <a:pt x="2526" y="1350"/>
                  </a:lnTo>
                  <a:lnTo>
                    <a:pt x="2532" y="1349"/>
                  </a:lnTo>
                  <a:lnTo>
                    <a:pt x="2538" y="1349"/>
                  </a:lnTo>
                  <a:lnTo>
                    <a:pt x="2544" y="1349"/>
                  </a:lnTo>
                  <a:lnTo>
                    <a:pt x="2550" y="1349"/>
                  </a:lnTo>
                  <a:lnTo>
                    <a:pt x="2556" y="1349"/>
                  </a:lnTo>
                  <a:lnTo>
                    <a:pt x="2562" y="1349"/>
                  </a:lnTo>
                  <a:lnTo>
                    <a:pt x="2568" y="1349"/>
                  </a:lnTo>
                  <a:lnTo>
                    <a:pt x="2574" y="1349"/>
                  </a:lnTo>
                  <a:lnTo>
                    <a:pt x="2580" y="1349"/>
                  </a:lnTo>
                  <a:lnTo>
                    <a:pt x="2586" y="1349"/>
                  </a:lnTo>
                  <a:lnTo>
                    <a:pt x="2592" y="1349"/>
                  </a:lnTo>
                  <a:lnTo>
                    <a:pt x="2598" y="1349"/>
                  </a:lnTo>
                  <a:lnTo>
                    <a:pt x="2604" y="1349"/>
                  </a:lnTo>
                  <a:lnTo>
                    <a:pt x="2610" y="1349"/>
                  </a:lnTo>
                  <a:lnTo>
                    <a:pt x="2616" y="1349"/>
                  </a:lnTo>
                  <a:lnTo>
                    <a:pt x="2622" y="1349"/>
                  </a:lnTo>
                  <a:lnTo>
                    <a:pt x="2628" y="1349"/>
                  </a:lnTo>
                  <a:lnTo>
                    <a:pt x="2634" y="1349"/>
                  </a:lnTo>
                  <a:lnTo>
                    <a:pt x="2640" y="1349"/>
                  </a:lnTo>
                  <a:lnTo>
                    <a:pt x="2646" y="1349"/>
                  </a:lnTo>
                  <a:lnTo>
                    <a:pt x="2652" y="1349"/>
                  </a:lnTo>
                  <a:lnTo>
                    <a:pt x="2658" y="1349"/>
                  </a:lnTo>
                  <a:lnTo>
                    <a:pt x="2664" y="1349"/>
                  </a:lnTo>
                  <a:lnTo>
                    <a:pt x="2670" y="1349"/>
                  </a:lnTo>
                  <a:lnTo>
                    <a:pt x="2676" y="1348"/>
                  </a:lnTo>
                  <a:lnTo>
                    <a:pt x="2682" y="1348"/>
                  </a:lnTo>
                  <a:lnTo>
                    <a:pt x="2688" y="1348"/>
                  </a:lnTo>
                  <a:lnTo>
                    <a:pt x="2694" y="1348"/>
                  </a:lnTo>
                  <a:lnTo>
                    <a:pt x="2700" y="1348"/>
                  </a:lnTo>
                  <a:lnTo>
                    <a:pt x="2706" y="1348"/>
                  </a:lnTo>
                  <a:lnTo>
                    <a:pt x="2712" y="1348"/>
                  </a:lnTo>
                  <a:lnTo>
                    <a:pt x="2718" y="1348"/>
                  </a:lnTo>
                  <a:lnTo>
                    <a:pt x="2724" y="1348"/>
                  </a:lnTo>
                  <a:lnTo>
                    <a:pt x="2730" y="1348"/>
                  </a:lnTo>
                  <a:lnTo>
                    <a:pt x="2736" y="1348"/>
                  </a:lnTo>
                  <a:lnTo>
                    <a:pt x="2742" y="1348"/>
                  </a:lnTo>
                  <a:lnTo>
                    <a:pt x="2748" y="1348"/>
                  </a:lnTo>
                  <a:lnTo>
                    <a:pt x="2754" y="1348"/>
                  </a:lnTo>
                  <a:lnTo>
                    <a:pt x="2760" y="1348"/>
                  </a:lnTo>
                  <a:lnTo>
                    <a:pt x="2766" y="1348"/>
                  </a:lnTo>
                  <a:lnTo>
                    <a:pt x="2772" y="1348"/>
                  </a:lnTo>
                  <a:lnTo>
                    <a:pt x="2778" y="1347"/>
                  </a:lnTo>
                  <a:lnTo>
                    <a:pt x="2784" y="1347"/>
                  </a:lnTo>
                  <a:lnTo>
                    <a:pt x="2790" y="1347"/>
                  </a:lnTo>
                  <a:lnTo>
                    <a:pt x="2796" y="1347"/>
                  </a:lnTo>
                  <a:lnTo>
                    <a:pt x="2802" y="1347"/>
                  </a:lnTo>
                  <a:lnTo>
                    <a:pt x="2808" y="1347"/>
                  </a:lnTo>
                  <a:lnTo>
                    <a:pt x="2814" y="1347"/>
                  </a:lnTo>
                  <a:lnTo>
                    <a:pt x="2820" y="1347"/>
                  </a:lnTo>
                  <a:lnTo>
                    <a:pt x="2826" y="1347"/>
                  </a:lnTo>
                  <a:lnTo>
                    <a:pt x="2832" y="1347"/>
                  </a:lnTo>
                  <a:lnTo>
                    <a:pt x="2838" y="1347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Rectangle 77">
              <a:extLst>
                <a:ext uri="{FF2B5EF4-FFF2-40B4-BE49-F238E27FC236}">
                  <a16:creationId xmlns:a16="http://schemas.microsoft.com/office/drawing/2014/main" id="{C345BA31-169F-9511-F5B2-B0C2F1081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549" y="3365410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468.47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Rectangle 78">
              <a:extLst>
                <a:ext uri="{FF2B5EF4-FFF2-40B4-BE49-F238E27FC236}">
                  <a16:creationId xmlns:a16="http://schemas.microsoft.com/office/drawing/2014/main" id="{BEB47A22-F57C-B558-28DA-36014AF78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9885" y="3662233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498.65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Rectangle 79">
              <a:extLst>
                <a:ext uri="{FF2B5EF4-FFF2-40B4-BE49-F238E27FC236}">
                  <a16:creationId xmlns:a16="http://schemas.microsoft.com/office/drawing/2014/main" id="{1625464E-B3DC-0F10-72CD-528355B1D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057" y="3578460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446.71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Freeform 80">
              <a:extLst>
                <a:ext uri="{FF2B5EF4-FFF2-40B4-BE49-F238E27FC236}">
                  <a16:creationId xmlns:a16="http://schemas.microsoft.com/office/drawing/2014/main" id="{C998D847-BDE8-A4E7-E398-5D7357A7E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371" y="3433261"/>
              <a:ext cx="3578660" cy="1489133"/>
            </a:xfrm>
            <a:custGeom>
              <a:avLst/>
              <a:gdLst>
                <a:gd name="T0" fmla="*/ 42 w 2838"/>
                <a:gd name="T1" fmla="*/ 1083 h 1352"/>
                <a:gd name="T2" fmla="*/ 90 w 2838"/>
                <a:gd name="T3" fmla="*/ 1185 h 1352"/>
                <a:gd name="T4" fmla="*/ 138 w 2838"/>
                <a:gd name="T5" fmla="*/ 1210 h 1352"/>
                <a:gd name="T6" fmla="*/ 186 w 2838"/>
                <a:gd name="T7" fmla="*/ 1203 h 1352"/>
                <a:gd name="T8" fmla="*/ 234 w 2838"/>
                <a:gd name="T9" fmla="*/ 1228 h 1352"/>
                <a:gd name="T10" fmla="*/ 282 w 2838"/>
                <a:gd name="T11" fmla="*/ 1209 h 1352"/>
                <a:gd name="T12" fmla="*/ 330 w 2838"/>
                <a:gd name="T13" fmla="*/ 1192 h 1352"/>
                <a:gd name="T14" fmla="*/ 378 w 2838"/>
                <a:gd name="T15" fmla="*/ 1163 h 1352"/>
                <a:gd name="T16" fmla="*/ 426 w 2838"/>
                <a:gd name="T17" fmla="*/ 1074 h 1352"/>
                <a:gd name="T18" fmla="*/ 474 w 2838"/>
                <a:gd name="T19" fmla="*/ 989 h 1352"/>
                <a:gd name="T20" fmla="*/ 522 w 2838"/>
                <a:gd name="T21" fmla="*/ 1048 h 1352"/>
                <a:gd name="T22" fmla="*/ 570 w 2838"/>
                <a:gd name="T23" fmla="*/ 1160 h 1352"/>
                <a:gd name="T24" fmla="*/ 618 w 2838"/>
                <a:gd name="T25" fmla="*/ 1153 h 1352"/>
                <a:gd name="T26" fmla="*/ 666 w 2838"/>
                <a:gd name="T27" fmla="*/ 1107 h 1352"/>
                <a:gd name="T28" fmla="*/ 714 w 2838"/>
                <a:gd name="T29" fmla="*/ 1031 h 1352"/>
                <a:gd name="T30" fmla="*/ 762 w 2838"/>
                <a:gd name="T31" fmla="*/ 1007 h 1352"/>
                <a:gd name="T32" fmla="*/ 810 w 2838"/>
                <a:gd name="T33" fmla="*/ 956 h 1352"/>
                <a:gd name="T34" fmla="*/ 858 w 2838"/>
                <a:gd name="T35" fmla="*/ 1032 h 1352"/>
                <a:gd name="T36" fmla="*/ 906 w 2838"/>
                <a:gd name="T37" fmla="*/ 1032 h 1352"/>
                <a:gd name="T38" fmla="*/ 954 w 2838"/>
                <a:gd name="T39" fmla="*/ 947 h 1352"/>
                <a:gd name="T40" fmla="*/ 1002 w 2838"/>
                <a:gd name="T41" fmla="*/ 852 h 1352"/>
                <a:gd name="T42" fmla="*/ 1050 w 2838"/>
                <a:gd name="T43" fmla="*/ 700 h 1352"/>
                <a:gd name="T44" fmla="*/ 1098 w 2838"/>
                <a:gd name="T45" fmla="*/ 578 h 1352"/>
                <a:gd name="T46" fmla="*/ 1146 w 2838"/>
                <a:gd name="T47" fmla="*/ 375 h 1352"/>
                <a:gd name="T48" fmla="*/ 1194 w 2838"/>
                <a:gd name="T49" fmla="*/ 270 h 1352"/>
                <a:gd name="T50" fmla="*/ 1242 w 2838"/>
                <a:gd name="T51" fmla="*/ 217 h 1352"/>
                <a:gd name="T52" fmla="*/ 1290 w 2838"/>
                <a:gd name="T53" fmla="*/ 6 h 1352"/>
                <a:gd name="T54" fmla="*/ 1338 w 2838"/>
                <a:gd name="T55" fmla="*/ 183 h 1352"/>
                <a:gd name="T56" fmla="*/ 1386 w 2838"/>
                <a:gd name="T57" fmla="*/ 375 h 1352"/>
                <a:gd name="T58" fmla="*/ 1434 w 2838"/>
                <a:gd name="T59" fmla="*/ 256 h 1352"/>
                <a:gd name="T60" fmla="*/ 1482 w 2838"/>
                <a:gd name="T61" fmla="*/ 519 h 1352"/>
                <a:gd name="T62" fmla="*/ 1530 w 2838"/>
                <a:gd name="T63" fmla="*/ 975 h 1352"/>
                <a:gd name="T64" fmla="*/ 1578 w 2838"/>
                <a:gd name="T65" fmla="*/ 1207 h 1352"/>
                <a:gd name="T66" fmla="*/ 1626 w 2838"/>
                <a:gd name="T67" fmla="*/ 1295 h 1352"/>
                <a:gd name="T68" fmla="*/ 1674 w 2838"/>
                <a:gd name="T69" fmla="*/ 1327 h 1352"/>
                <a:gd name="T70" fmla="*/ 1722 w 2838"/>
                <a:gd name="T71" fmla="*/ 1338 h 1352"/>
                <a:gd name="T72" fmla="*/ 1770 w 2838"/>
                <a:gd name="T73" fmla="*/ 1344 h 1352"/>
                <a:gd name="T74" fmla="*/ 1818 w 2838"/>
                <a:gd name="T75" fmla="*/ 1347 h 1352"/>
                <a:gd name="T76" fmla="*/ 1866 w 2838"/>
                <a:gd name="T77" fmla="*/ 1348 h 1352"/>
                <a:gd name="T78" fmla="*/ 1914 w 2838"/>
                <a:gd name="T79" fmla="*/ 1350 h 1352"/>
                <a:gd name="T80" fmla="*/ 1962 w 2838"/>
                <a:gd name="T81" fmla="*/ 1350 h 1352"/>
                <a:gd name="T82" fmla="*/ 2010 w 2838"/>
                <a:gd name="T83" fmla="*/ 1352 h 1352"/>
                <a:gd name="T84" fmla="*/ 2058 w 2838"/>
                <a:gd name="T85" fmla="*/ 1352 h 1352"/>
                <a:gd name="T86" fmla="*/ 2106 w 2838"/>
                <a:gd name="T87" fmla="*/ 1352 h 1352"/>
                <a:gd name="T88" fmla="*/ 2154 w 2838"/>
                <a:gd name="T89" fmla="*/ 1352 h 1352"/>
                <a:gd name="T90" fmla="*/ 2202 w 2838"/>
                <a:gd name="T91" fmla="*/ 1352 h 1352"/>
                <a:gd name="T92" fmla="*/ 2250 w 2838"/>
                <a:gd name="T93" fmla="*/ 1352 h 1352"/>
                <a:gd name="T94" fmla="*/ 2298 w 2838"/>
                <a:gd name="T95" fmla="*/ 1352 h 1352"/>
                <a:gd name="T96" fmla="*/ 2346 w 2838"/>
                <a:gd name="T97" fmla="*/ 1352 h 1352"/>
                <a:gd name="T98" fmla="*/ 2394 w 2838"/>
                <a:gd name="T99" fmla="*/ 1351 h 1352"/>
                <a:gd name="T100" fmla="*/ 2442 w 2838"/>
                <a:gd name="T101" fmla="*/ 1350 h 1352"/>
                <a:gd name="T102" fmla="*/ 2490 w 2838"/>
                <a:gd name="T103" fmla="*/ 1350 h 1352"/>
                <a:gd name="T104" fmla="*/ 2538 w 2838"/>
                <a:gd name="T105" fmla="*/ 1349 h 1352"/>
                <a:gd name="T106" fmla="*/ 2586 w 2838"/>
                <a:gd name="T107" fmla="*/ 1349 h 1352"/>
                <a:gd name="T108" fmla="*/ 2634 w 2838"/>
                <a:gd name="T109" fmla="*/ 1349 h 1352"/>
                <a:gd name="T110" fmla="*/ 2682 w 2838"/>
                <a:gd name="T111" fmla="*/ 1348 h 1352"/>
                <a:gd name="T112" fmla="*/ 2730 w 2838"/>
                <a:gd name="T113" fmla="*/ 1347 h 1352"/>
                <a:gd name="T114" fmla="*/ 2778 w 2838"/>
                <a:gd name="T115" fmla="*/ 1347 h 1352"/>
                <a:gd name="T116" fmla="*/ 2826 w 2838"/>
                <a:gd name="T117" fmla="*/ 1346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2">
                  <a:moveTo>
                    <a:pt x="0" y="1133"/>
                  </a:moveTo>
                  <a:lnTo>
                    <a:pt x="6" y="1069"/>
                  </a:lnTo>
                  <a:lnTo>
                    <a:pt x="12" y="1054"/>
                  </a:lnTo>
                  <a:lnTo>
                    <a:pt x="18" y="1051"/>
                  </a:lnTo>
                  <a:lnTo>
                    <a:pt x="24" y="1057"/>
                  </a:lnTo>
                  <a:lnTo>
                    <a:pt x="30" y="1064"/>
                  </a:lnTo>
                  <a:lnTo>
                    <a:pt x="36" y="1073"/>
                  </a:lnTo>
                  <a:lnTo>
                    <a:pt x="42" y="1083"/>
                  </a:lnTo>
                  <a:lnTo>
                    <a:pt x="48" y="1091"/>
                  </a:lnTo>
                  <a:lnTo>
                    <a:pt x="54" y="1105"/>
                  </a:lnTo>
                  <a:lnTo>
                    <a:pt x="60" y="1119"/>
                  </a:lnTo>
                  <a:lnTo>
                    <a:pt x="66" y="1125"/>
                  </a:lnTo>
                  <a:lnTo>
                    <a:pt x="72" y="1140"/>
                  </a:lnTo>
                  <a:lnTo>
                    <a:pt x="78" y="1154"/>
                  </a:lnTo>
                  <a:lnTo>
                    <a:pt x="84" y="1172"/>
                  </a:lnTo>
                  <a:lnTo>
                    <a:pt x="90" y="1185"/>
                  </a:lnTo>
                  <a:lnTo>
                    <a:pt x="96" y="1198"/>
                  </a:lnTo>
                  <a:lnTo>
                    <a:pt x="102" y="1210"/>
                  </a:lnTo>
                  <a:lnTo>
                    <a:pt x="108" y="1219"/>
                  </a:lnTo>
                  <a:lnTo>
                    <a:pt x="114" y="1218"/>
                  </a:lnTo>
                  <a:lnTo>
                    <a:pt x="120" y="1206"/>
                  </a:lnTo>
                  <a:lnTo>
                    <a:pt x="126" y="1211"/>
                  </a:lnTo>
                  <a:lnTo>
                    <a:pt x="132" y="1203"/>
                  </a:lnTo>
                  <a:lnTo>
                    <a:pt x="138" y="1210"/>
                  </a:lnTo>
                  <a:lnTo>
                    <a:pt x="144" y="1204"/>
                  </a:lnTo>
                  <a:lnTo>
                    <a:pt x="150" y="1206"/>
                  </a:lnTo>
                  <a:lnTo>
                    <a:pt x="156" y="1204"/>
                  </a:lnTo>
                  <a:lnTo>
                    <a:pt x="162" y="1198"/>
                  </a:lnTo>
                  <a:lnTo>
                    <a:pt x="168" y="1194"/>
                  </a:lnTo>
                  <a:lnTo>
                    <a:pt x="174" y="1199"/>
                  </a:lnTo>
                  <a:lnTo>
                    <a:pt x="180" y="1201"/>
                  </a:lnTo>
                  <a:lnTo>
                    <a:pt x="186" y="1203"/>
                  </a:lnTo>
                  <a:lnTo>
                    <a:pt x="192" y="1210"/>
                  </a:lnTo>
                  <a:lnTo>
                    <a:pt x="198" y="1216"/>
                  </a:lnTo>
                  <a:lnTo>
                    <a:pt x="204" y="1219"/>
                  </a:lnTo>
                  <a:lnTo>
                    <a:pt x="210" y="1223"/>
                  </a:lnTo>
                  <a:lnTo>
                    <a:pt x="216" y="1226"/>
                  </a:lnTo>
                  <a:lnTo>
                    <a:pt x="222" y="1229"/>
                  </a:lnTo>
                  <a:lnTo>
                    <a:pt x="228" y="1227"/>
                  </a:lnTo>
                  <a:lnTo>
                    <a:pt x="234" y="1228"/>
                  </a:lnTo>
                  <a:lnTo>
                    <a:pt x="240" y="1226"/>
                  </a:lnTo>
                  <a:lnTo>
                    <a:pt x="246" y="1225"/>
                  </a:lnTo>
                  <a:lnTo>
                    <a:pt x="252" y="1225"/>
                  </a:lnTo>
                  <a:lnTo>
                    <a:pt x="258" y="1222"/>
                  </a:lnTo>
                  <a:lnTo>
                    <a:pt x="264" y="1219"/>
                  </a:lnTo>
                  <a:lnTo>
                    <a:pt x="270" y="1217"/>
                  </a:lnTo>
                  <a:lnTo>
                    <a:pt x="276" y="1213"/>
                  </a:lnTo>
                  <a:lnTo>
                    <a:pt x="282" y="1209"/>
                  </a:lnTo>
                  <a:lnTo>
                    <a:pt x="288" y="1206"/>
                  </a:lnTo>
                  <a:lnTo>
                    <a:pt x="294" y="1202"/>
                  </a:lnTo>
                  <a:lnTo>
                    <a:pt x="300" y="1198"/>
                  </a:lnTo>
                  <a:lnTo>
                    <a:pt x="306" y="1195"/>
                  </a:lnTo>
                  <a:lnTo>
                    <a:pt x="312" y="1193"/>
                  </a:lnTo>
                  <a:lnTo>
                    <a:pt x="318" y="1192"/>
                  </a:lnTo>
                  <a:lnTo>
                    <a:pt x="324" y="1192"/>
                  </a:lnTo>
                  <a:lnTo>
                    <a:pt x="330" y="1192"/>
                  </a:lnTo>
                  <a:lnTo>
                    <a:pt x="336" y="1192"/>
                  </a:lnTo>
                  <a:lnTo>
                    <a:pt x="342" y="1191"/>
                  </a:lnTo>
                  <a:lnTo>
                    <a:pt x="348" y="1190"/>
                  </a:lnTo>
                  <a:lnTo>
                    <a:pt x="354" y="1187"/>
                  </a:lnTo>
                  <a:lnTo>
                    <a:pt x="360" y="1182"/>
                  </a:lnTo>
                  <a:lnTo>
                    <a:pt x="366" y="1175"/>
                  </a:lnTo>
                  <a:lnTo>
                    <a:pt x="372" y="1167"/>
                  </a:lnTo>
                  <a:lnTo>
                    <a:pt x="378" y="1163"/>
                  </a:lnTo>
                  <a:lnTo>
                    <a:pt x="384" y="1155"/>
                  </a:lnTo>
                  <a:lnTo>
                    <a:pt x="390" y="1148"/>
                  </a:lnTo>
                  <a:lnTo>
                    <a:pt x="396" y="1140"/>
                  </a:lnTo>
                  <a:lnTo>
                    <a:pt x="402" y="1131"/>
                  </a:lnTo>
                  <a:lnTo>
                    <a:pt x="408" y="1119"/>
                  </a:lnTo>
                  <a:lnTo>
                    <a:pt x="414" y="1106"/>
                  </a:lnTo>
                  <a:lnTo>
                    <a:pt x="420" y="1091"/>
                  </a:lnTo>
                  <a:lnTo>
                    <a:pt x="426" y="1074"/>
                  </a:lnTo>
                  <a:lnTo>
                    <a:pt x="432" y="1061"/>
                  </a:lnTo>
                  <a:lnTo>
                    <a:pt x="438" y="1050"/>
                  </a:lnTo>
                  <a:lnTo>
                    <a:pt x="444" y="1042"/>
                  </a:lnTo>
                  <a:lnTo>
                    <a:pt x="450" y="1037"/>
                  </a:lnTo>
                  <a:lnTo>
                    <a:pt x="456" y="1032"/>
                  </a:lnTo>
                  <a:lnTo>
                    <a:pt x="462" y="1022"/>
                  </a:lnTo>
                  <a:lnTo>
                    <a:pt x="468" y="1008"/>
                  </a:lnTo>
                  <a:lnTo>
                    <a:pt x="474" y="989"/>
                  </a:lnTo>
                  <a:lnTo>
                    <a:pt x="480" y="970"/>
                  </a:lnTo>
                  <a:lnTo>
                    <a:pt x="486" y="955"/>
                  </a:lnTo>
                  <a:lnTo>
                    <a:pt x="492" y="949"/>
                  </a:lnTo>
                  <a:lnTo>
                    <a:pt x="498" y="954"/>
                  </a:lnTo>
                  <a:lnTo>
                    <a:pt x="504" y="968"/>
                  </a:lnTo>
                  <a:lnTo>
                    <a:pt x="510" y="992"/>
                  </a:lnTo>
                  <a:lnTo>
                    <a:pt x="516" y="1021"/>
                  </a:lnTo>
                  <a:lnTo>
                    <a:pt x="522" y="1048"/>
                  </a:lnTo>
                  <a:lnTo>
                    <a:pt x="528" y="1075"/>
                  </a:lnTo>
                  <a:lnTo>
                    <a:pt x="534" y="1097"/>
                  </a:lnTo>
                  <a:lnTo>
                    <a:pt x="540" y="1116"/>
                  </a:lnTo>
                  <a:lnTo>
                    <a:pt x="546" y="1132"/>
                  </a:lnTo>
                  <a:lnTo>
                    <a:pt x="552" y="1143"/>
                  </a:lnTo>
                  <a:lnTo>
                    <a:pt x="558" y="1151"/>
                  </a:lnTo>
                  <a:lnTo>
                    <a:pt x="564" y="1157"/>
                  </a:lnTo>
                  <a:lnTo>
                    <a:pt x="570" y="1160"/>
                  </a:lnTo>
                  <a:lnTo>
                    <a:pt x="576" y="1162"/>
                  </a:lnTo>
                  <a:lnTo>
                    <a:pt x="582" y="1163"/>
                  </a:lnTo>
                  <a:lnTo>
                    <a:pt x="588" y="1163"/>
                  </a:lnTo>
                  <a:lnTo>
                    <a:pt x="594" y="1164"/>
                  </a:lnTo>
                  <a:lnTo>
                    <a:pt x="600" y="1162"/>
                  </a:lnTo>
                  <a:lnTo>
                    <a:pt x="606" y="1161"/>
                  </a:lnTo>
                  <a:lnTo>
                    <a:pt x="612" y="1157"/>
                  </a:lnTo>
                  <a:lnTo>
                    <a:pt x="618" y="1153"/>
                  </a:lnTo>
                  <a:lnTo>
                    <a:pt x="624" y="1147"/>
                  </a:lnTo>
                  <a:lnTo>
                    <a:pt x="630" y="1141"/>
                  </a:lnTo>
                  <a:lnTo>
                    <a:pt x="636" y="1135"/>
                  </a:lnTo>
                  <a:lnTo>
                    <a:pt x="642" y="1129"/>
                  </a:lnTo>
                  <a:lnTo>
                    <a:pt x="648" y="1122"/>
                  </a:lnTo>
                  <a:lnTo>
                    <a:pt x="654" y="1116"/>
                  </a:lnTo>
                  <a:lnTo>
                    <a:pt x="660" y="1112"/>
                  </a:lnTo>
                  <a:lnTo>
                    <a:pt x="666" y="1107"/>
                  </a:lnTo>
                  <a:lnTo>
                    <a:pt x="672" y="1101"/>
                  </a:lnTo>
                  <a:lnTo>
                    <a:pt x="678" y="1094"/>
                  </a:lnTo>
                  <a:lnTo>
                    <a:pt x="684" y="1086"/>
                  </a:lnTo>
                  <a:lnTo>
                    <a:pt x="690" y="1077"/>
                  </a:lnTo>
                  <a:lnTo>
                    <a:pt x="696" y="1065"/>
                  </a:lnTo>
                  <a:lnTo>
                    <a:pt x="702" y="1053"/>
                  </a:lnTo>
                  <a:lnTo>
                    <a:pt x="708" y="1041"/>
                  </a:lnTo>
                  <a:lnTo>
                    <a:pt x="714" y="1031"/>
                  </a:lnTo>
                  <a:lnTo>
                    <a:pt x="720" y="1023"/>
                  </a:lnTo>
                  <a:lnTo>
                    <a:pt x="726" y="1018"/>
                  </a:lnTo>
                  <a:lnTo>
                    <a:pt x="732" y="1016"/>
                  </a:lnTo>
                  <a:lnTo>
                    <a:pt x="738" y="1017"/>
                  </a:lnTo>
                  <a:lnTo>
                    <a:pt x="744" y="1017"/>
                  </a:lnTo>
                  <a:lnTo>
                    <a:pt x="750" y="1017"/>
                  </a:lnTo>
                  <a:lnTo>
                    <a:pt x="756" y="1014"/>
                  </a:lnTo>
                  <a:lnTo>
                    <a:pt x="762" y="1007"/>
                  </a:lnTo>
                  <a:lnTo>
                    <a:pt x="768" y="996"/>
                  </a:lnTo>
                  <a:lnTo>
                    <a:pt x="774" y="981"/>
                  </a:lnTo>
                  <a:lnTo>
                    <a:pt x="780" y="965"/>
                  </a:lnTo>
                  <a:lnTo>
                    <a:pt x="786" y="950"/>
                  </a:lnTo>
                  <a:lnTo>
                    <a:pt x="792" y="942"/>
                  </a:lnTo>
                  <a:lnTo>
                    <a:pt x="798" y="941"/>
                  </a:lnTo>
                  <a:lnTo>
                    <a:pt x="804" y="948"/>
                  </a:lnTo>
                  <a:lnTo>
                    <a:pt x="810" y="956"/>
                  </a:lnTo>
                  <a:lnTo>
                    <a:pt x="816" y="963"/>
                  </a:lnTo>
                  <a:lnTo>
                    <a:pt x="822" y="975"/>
                  </a:lnTo>
                  <a:lnTo>
                    <a:pt x="828" y="992"/>
                  </a:lnTo>
                  <a:lnTo>
                    <a:pt x="834" y="1007"/>
                  </a:lnTo>
                  <a:lnTo>
                    <a:pt x="840" y="1019"/>
                  </a:lnTo>
                  <a:lnTo>
                    <a:pt x="846" y="1025"/>
                  </a:lnTo>
                  <a:lnTo>
                    <a:pt x="852" y="1029"/>
                  </a:lnTo>
                  <a:lnTo>
                    <a:pt x="858" y="1032"/>
                  </a:lnTo>
                  <a:lnTo>
                    <a:pt x="864" y="1036"/>
                  </a:lnTo>
                  <a:lnTo>
                    <a:pt x="870" y="1039"/>
                  </a:lnTo>
                  <a:lnTo>
                    <a:pt x="876" y="1041"/>
                  </a:lnTo>
                  <a:lnTo>
                    <a:pt x="882" y="1045"/>
                  </a:lnTo>
                  <a:lnTo>
                    <a:pt x="888" y="1047"/>
                  </a:lnTo>
                  <a:lnTo>
                    <a:pt x="894" y="1046"/>
                  </a:lnTo>
                  <a:lnTo>
                    <a:pt x="900" y="1041"/>
                  </a:lnTo>
                  <a:lnTo>
                    <a:pt x="906" y="1032"/>
                  </a:lnTo>
                  <a:lnTo>
                    <a:pt x="912" y="1022"/>
                  </a:lnTo>
                  <a:lnTo>
                    <a:pt x="918" y="1013"/>
                  </a:lnTo>
                  <a:lnTo>
                    <a:pt x="924" y="1002"/>
                  </a:lnTo>
                  <a:lnTo>
                    <a:pt x="930" y="990"/>
                  </a:lnTo>
                  <a:lnTo>
                    <a:pt x="936" y="979"/>
                  </a:lnTo>
                  <a:lnTo>
                    <a:pt x="942" y="968"/>
                  </a:lnTo>
                  <a:lnTo>
                    <a:pt x="948" y="957"/>
                  </a:lnTo>
                  <a:lnTo>
                    <a:pt x="954" y="947"/>
                  </a:lnTo>
                  <a:lnTo>
                    <a:pt x="960" y="937"/>
                  </a:lnTo>
                  <a:lnTo>
                    <a:pt x="966" y="928"/>
                  </a:lnTo>
                  <a:lnTo>
                    <a:pt x="972" y="918"/>
                  </a:lnTo>
                  <a:lnTo>
                    <a:pt x="978" y="908"/>
                  </a:lnTo>
                  <a:lnTo>
                    <a:pt x="984" y="896"/>
                  </a:lnTo>
                  <a:lnTo>
                    <a:pt x="990" y="882"/>
                  </a:lnTo>
                  <a:lnTo>
                    <a:pt x="996" y="868"/>
                  </a:lnTo>
                  <a:lnTo>
                    <a:pt x="1002" y="852"/>
                  </a:lnTo>
                  <a:lnTo>
                    <a:pt x="1008" y="835"/>
                  </a:lnTo>
                  <a:lnTo>
                    <a:pt x="1014" y="817"/>
                  </a:lnTo>
                  <a:lnTo>
                    <a:pt x="1020" y="797"/>
                  </a:lnTo>
                  <a:lnTo>
                    <a:pt x="1026" y="777"/>
                  </a:lnTo>
                  <a:lnTo>
                    <a:pt x="1032" y="757"/>
                  </a:lnTo>
                  <a:lnTo>
                    <a:pt x="1038" y="738"/>
                  </a:lnTo>
                  <a:lnTo>
                    <a:pt x="1044" y="718"/>
                  </a:lnTo>
                  <a:lnTo>
                    <a:pt x="1050" y="700"/>
                  </a:lnTo>
                  <a:lnTo>
                    <a:pt x="1056" y="683"/>
                  </a:lnTo>
                  <a:lnTo>
                    <a:pt x="1062" y="668"/>
                  </a:lnTo>
                  <a:lnTo>
                    <a:pt x="1068" y="653"/>
                  </a:lnTo>
                  <a:lnTo>
                    <a:pt x="1074" y="639"/>
                  </a:lnTo>
                  <a:lnTo>
                    <a:pt x="1080" y="625"/>
                  </a:lnTo>
                  <a:lnTo>
                    <a:pt x="1086" y="611"/>
                  </a:lnTo>
                  <a:lnTo>
                    <a:pt x="1092" y="595"/>
                  </a:lnTo>
                  <a:lnTo>
                    <a:pt x="1098" y="578"/>
                  </a:lnTo>
                  <a:lnTo>
                    <a:pt x="1104" y="559"/>
                  </a:lnTo>
                  <a:lnTo>
                    <a:pt x="1110" y="537"/>
                  </a:lnTo>
                  <a:lnTo>
                    <a:pt x="1116" y="513"/>
                  </a:lnTo>
                  <a:lnTo>
                    <a:pt x="1122" y="486"/>
                  </a:lnTo>
                  <a:lnTo>
                    <a:pt x="1128" y="459"/>
                  </a:lnTo>
                  <a:lnTo>
                    <a:pt x="1134" y="430"/>
                  </a:lnTo>
                  <a:lnTo>
                    <a:pt x="1140" y="402"/>
                  </a:lnTo>
                  <a:lnTo>
                    <a:pt x="1146" y="375"/>
                  </a:lnTo>
                  <a:lnTo>
                    <a:pt x="1152" y="349"/>
                  </a:lnTo>
                  <a:lnTo>
                    <a:pt x="1158" y="327"/>
                  </a:lnTo>
                  <a:lnTo>
                    <a:pt x="1164" y="308"/>
                  </a:lnTo>
                  <a:lnTo>
                    <a:pt x="1170" y="293"/>
                  </a:lnTo>
                  <a:lnTo>
                    <a:pt x="1176" y="282"/>
                  </a:lnTo>
                  <a:lnTo>
                    <a:pt x="1182" y="275"/>
                  </a:lnTo>
                  <a:lnTo>
                    <a:pt x="1188" y="272"/>
                  </a:lnTo>
                  <a:lnTo>
                    <a:pt x="1194" y="270"/>
                  </a:lnTo>
                  <a:lnTo>
                    <a:pt x="1200" y="271"/>
                  </a:lnTo>
                  <a:lnTo>
                    <a:pt x="1206" y="272"/>
                  </a:lnTo>
                  <a:lnTo>
                    <a:pt x="1212" y="272"/>
                  </a:lnTo>
                  <a:lnTo>
                    <a:pt x="1218" y="270"/>
                  </a:lnTo>
                  <a:lnTo>
                    <a:pt x="1224" y="264"/>
                  </a:lnTo>
                  <a:lnTo>
                    <a:pt x="1230" y="254"/>
                  </a:lnTo>
                  <a:lnTo>
                    <a:pt x="1236" y="238"/>
                  </a:lnTo>
                  <a:lnTo>
                    <a:pt x="1242" y="217"/>
                  </a:lnTo>
                  <a:lnTo>
                    <a:pt x="1248" y="192"/>
                  </a:lnTo>
                  <a:lnTo>
                    <a:pt x="1254" y="162"/>
                  </a:lnTo>
                  <a:lnTo>
                    <a:pt x="1260" y="130"/>
                  </a:lnTo>
                  <a:lnTo>
                    <a:pt x="1266" y="97"/>
                  </a:lnTo>
                  <a:lnTo>
                    <a:pt x="1272" y="68"/>
                  </a:lnTo>
                  <a:lnTo>
                    <a:pt x="1278" y="41"/>
                  </a:lnTo>
                  <a:lnTo>
                    <a:pt x="1284" y="20"/>
                  </a:lnTo>
                  <a:lnTo>
                    <a:pt x="1290" y="6"/>
                  </a:lnTo>
                  <a:lnTo>
                    <a:pt x="1296" y="0"/>
                  </a:lnTo>
                  <a:lnTo>
                    <a:pt x="1302" y="4"/>
                  </a:lnTo>
                  <a:lnTo>
                    <a:pt x="1308" y="17"/>
                  </a:lnTo>
                  <a:lnTo>
                    <a:pt x="1314" y="39"/>
                  </a:lnTo>
                  <a:lnTo>
                    <a:pt x="1320" y="68"/>
                  </a:lnTo>
                  <a:lnTo>
                    <a:pt x="1326" y="103"/>
                  </a:lnTo>
                  <a:lnTo>
                    <a:pt x="1332" y="142"/>
                  </a:lnTo>
                  <a:lnTo>
                    <a:pt x="1338" y="183"/>
                  </a:lnTo>
                  <a:lnTo>
                    <a:pt x="1344" y="224"/>
                  </a:lnTo>
                  <a:lnTo>
                    <a:pt x="1350" y="263"/>
                  </a:lnTo>
                  <a:lnTo>
                    <a:pt x="1356" y="298"/>
                  </a:lnTo>
                  <a:lnTo>
                    <a:pt x="1362" y="328"/>
                  </a:lnTo>
                  <a:lnTo>
                    <a:pt x="1368" y="351"/>
                  </a:lnTo>
                  <a:lnTo>
                    <a:pt x="1374" y="367"/>
                  </a:lnTo>
                  <a:lnTo>
                    <a:pt x="1380" y="375"/>
                  </a:lnTo>
                  <a:lnTo>
                    <a:pt x="1386" y="375"/>
                  </a:lnTo>
                  <a:lnTo>
                    <a:pt x="1392" y="368"/>
                  </a:lnTo>
                  <a:lnTo>
                    <a:pt x="1398" y="356"/>
                  </a:lnTo>
                  <a:lnTo>
                    <a:pt x="1404" y="338"/>
                  </a:lnTo>
                  <a:lnTo>
                    <a:pt x="1410" y="318"/>
                  </a:lnTo>
                  <a:lnTo>
                    <a:pt x="1416" y="298"/>
                  </a:lnTo>
                  <a:lnTo>
                    <a:pt x="1422" y="279"/>
                  </a:lnTo>
                  <a:lnTo>
                    <a:pt x="1428" y="264"/>
                  </a:lnTo>
                  <a:lnTo>
                    <a:pt x="1434" y="256"/>
                  </a:lnTo>
                  <a:lnTo>
                    <a:pt x="1440" y="256"/>
                  </a:lnTo>
                  <a:lnTo>
                    <a:pt x="1446" y="266"/>
                  </a:lnTo>
                  <a:lnTo>
                    <a:pt x="1452" y="286"/>
                  </a:lnTo>
                  <a:lnTo>
                    <a:pt x="1458" y="316"/>
                  </a:lnTo>
                  <a:lnTo>
                    <a:pt x="1464" y="356"/>
                  </a:lnTo>
                  <a:lnTo>
                    <a:pt x="1470" y="405"/>
                  </a:lnTo>
                  <a:lnTo>
                    <a:pt x="1476" y="459"/>
                  </a:lnTo>
                  <a:lnTo>
                    <a:pt x="1482" y="519"/>
                  </a:lnTo>
                  <a:lnTo>
                    <a:pt x="1488" y="581"/>
                  </a:lnTo>
                  <a:lnTo>
                    <a:pt x="1494" y="645"/>
                  </a:lnTo>
                  <a:lnTo>
                    <a:pt x="1500" y="707"/>
                  </a:lnTo>
                  <a:lnTo>
                    <a:pt x="1506" y="768"/>
                  </a:lnTo>
                  <a:lnTo>
                    <a:pt x="1512" y="825"/>
                  </a:lnTo>
                  <a:lnTo>
                    <a:pt x="1518" y="879"/>
                  </a:lnTo>
                  <a:lnTo>
                    <a:pt x="1524" y="929"/>
                  </a:lnTo>
                  <a:lnTo>
                    <a:pt x="1530" y="975"/>
                  </a:lnTo>
                  <a:lnTo>
                    <a:pt x="1536" y="1016"/>
                  </a:lnTo>
                  <a:lnTo>
                    <a:pt x="1542" y="1053"/>
                  </a:lnTo>
                  <a:lnTo>
                    <a:pt x="1548" y="1087"/>
                  </a:lnTo>
                  <a:lnTo>
                    <a:pt x="1554" y="1118"/>
                  </a:lnTo>
                  <a:lnTo>
                    <a:pt x="1560" y="1144"/>
                  </a:lnTo>
                  <a:lnTo>
                    <a:pt x="1566" y="1167"/>
                  </a:lnTo>
                  <a:lnTo>
                    <a:pt x="1572" y="1188"/>
                  </a:lnTo>
                  <a:lnTo>
                    <a:pt x="1578" y="1207"/>
                  </a:lnTo>
                  <a:lnTo>
                    <a:pt x="1584" y="1223"/>
                  </a:lnTo>
                  <a:lnTo>
                    <a:pt x="1590" y="1238"/>
                  </a:lnTo>
                  <a:lnTo>
                    <a:pt x="1596" y="1251"/>
                  </a:lnTo>
                  <a:lnTo>
                    <a:pt x="1602" y="1262"/>
                  </a:lnTo>
                  <a:lnTo>
                    <a:pt x="1608" y="1272"/>
                  </a:lnTo>
                  <a:lnTo>
                    <a:pt x="1614" y="1281"/>
                  </a:lnTo>
                  <a:lnTo>
                    <a:pt x="1620" y="1289"/>
                  </a:lnTo>
                  <a:lnTo>
                    <a:pt x="1626" y="1295"/>
                  </a:lnTo>
                  <a:lnTo>
                    <a:pt x="1632" y="1301"/>
                  </a:lnTo>
                  <a:lnTo>
                    <a:pt x="1638" y="1307"/>
                  </a:lnTo>
                  <a:lnTo>
                    <a:pt x="1644" y="1311"/>
                  </a:lnTo>
                  <a:lnTo>
                    <a:pt x="1650" y="1315"/>
                  </a:lnTo>
                  <a:lnTo>
                    <a:pt x="1656" y="1319"/>
                  </a:lnTo>
                  <a:lnTo>
                    <a:pt x="1662" y="1322"/>
                  </a:lnTo>
                  <a:lnTo>
                    <a:pt x="1668" y="1325"/>
                  </a:lnTo>
                  <a:lnTo>
                    <a:pt x="1674" y="1327"/>
                  </a:lnTo>
                  <a:lnTo>
                    <a:pt x="1680" y="1329"/>
                  </a:lnTo>
                  <a:lnTo>
                    <a:pt x="1686" y="1331"/>
                  </a:lnTo>
                  <a:lnTo>
                    <a:pt x="1692" y="1333"/>
                  </a:lnTo>
                  <a:lnTo>
                    <a:pt x="1698" y="1334"/>
                  </a:lnTo>
                  <a:lnTo>
                    <a:pt x="1704" y="1336"/>
                  </a:lnTo>
                  <a:lnTo>
                    <a:pt x="1710" y="1337"/>
                  </a:lnTo>
                  <a:lnTo>
                    <a:pt x="1716" y="1338"/>
                  </a:lnTo>
                  <a:lnTo>
                    <a:pt x="1722" y="1338"/>
                  </a:lnTo>
                  <a:lnTo>
                    <a:pt x="1728" y="1340"/>
                  </a:lnTo>
                  <a:lnTo>
                    <a:pt x="1734" y="1341"/>
                  </a:lnTo>
                  <a:lnTo>
                    <a:pt x="1740" y="1341"/>
                  </a:lnTo>
                  <a:lnTo>
                    <a:pt x="1746" y="1342"/>
                  </a:lnTo>
                  <a:lnTo>
                    <a:pt x="1752" y="1343"/>
                  </a:lnTo>
                  <a:lnTo>
                    <a:pt x="1758" y="1343"/>
                  </a:lnTo>
                  <a:lnTo>
                    <a:pt x="1764" y="1343"/>
                  </a:lnTo>
                  <a:lnTo>
                    <a:pt x="1770" y="1344"/>
                  </a:lnTo>
                  <a:lnTo>
                    <a:pt x="1776" y="1344"/>
                  </a:lnTo>
                  <a:lnTo>
                    <a:pt x="1782" y="1344"/>
                  </a:lnTo>
                  <a:lnTo>
                    <a:pt x="1788" y="1345"/>
                  </a:lnTo>
                  <a:lnTo>
                    <a:pt x="1794" y="1345"/>
                  </a:lnTo>
                  <a:lnTo>
                    <a:pt x="1800" y="1346"/>
                  </a:lnTo>
                  <a:lnTo>
                    <a:pt x="1806" y="1346"/>
                  </a:lnTo>
                  <a:lnTo>
                    <a:pt x="1812" y="1347"/>
                  </a:lnTo>
                  <a:lnTo>
                    <a:pt x="1818" y="1347"/>
                  </a:lnTo>
                  <a:lnTo>
                    <a:pt x="1824" y="1347"/>
                  </a:lnTo>
                  <a:lnTo>
                    <a:pt x="1830" y="1347"/>
                  </a:lnTo>
                  <a:lnTo>
                    <a:pt x="1836" y="1347"/>
                  </a:lnTo>
                  <a:lnTo>
                    <a:pt x="1842" y="1347"/>
                  </a:lnTo>
                  <a:lnTo>
                    <a:pt x="1848" y="1348"/>
                  </a:lnTo>
                  <a:lnTo>
                    <a:pt x="1854" y="1349"/>
                  </a:lnTo>
                  <a:lnTo>
                    <a:pt x="1860" y="1348"/>
                  </a:lnTo>
                  <a:lnTo>
                    <a:pt x="1866" y="1348"/>
                  </a:lnTo>
                  <a:lnTo>
                    <a:pt x="1872" y="1349"/>
                  </a:lnTo>
                  <a:lnTo>
                    <a:pt x="1878" y="1349"/>
                  </a:lnTo>
                  <a:lnTo>
                    <a:pt x="1884" y="1349"/>
                  </a:lnTo>
                  <a:lnTo>
                    <a:pt x="1890" y="1349"/>
                  </a:lnTo>
                  <a:lnTo>
                    <a:pt x="1896" y="1350"/>
                  </a:lnTo>
                  <a:lnTo>
                    <a:pt x="1902" y="1350"/>
                  </a:lnTo>
                  <a:lnTo>
                    <a:pt x="1908" y="1350"/>
                  </a:lnTo>
                  <a:lnTo>
                    <a:pt x="1914" y="1350"/>
                  </a:lnTo>
                  <a:lnTo>
                    <a:pt x="1920" y="1350"/>
                  </a:lnTo>
                  <a:lnTo>
                    <a:pt x="1926" y="1350"/>
                  </a:lnTo>
                  <a:lnTo>
                    <a:pt x="1932" y="1350"/>
                  </a:lnTo>
                  <a:lnTo>
                    <a:pt x="1938" y="1350"/>
                  </a:lnTo>
                  <a:lnTo>
                    <a:pt x="1944" y="1350"/>
                  </a:lnTo>
                  <a:lnTo>
                    <a:pt x="1950" y="1351"/>
                  </a:lnTo>
                  <a:lnTo>
                    <a:pt x="1956" y="1351"/>
                  </a:lnTo>
                  <a:lnTo>
                    <a:pt x="1962" y="1350"/>
                  </a:lnTo>
                  <a:lnTo>
                    <a:pt x="1968" y="1351"/>
                  </a:lnTo>
                  <a:lnTo>
                    <a:pt x="1974" y="1351"/>
                  </a:lnTo>
                  <a:lnTo>
                    <a:pt x="1980" y="1352"/>
                  </a:lnTo>
                  <a:lnTo>
                    <a:pt x="1986" y="1351"/>
                  </a:lnTo>
                  <a:lnTo>
                    <a:pt x="1992" y="1351"/>
                  </a:lnTo>
                  <a:lnTo>
                    <a:pt x="1998" y="1351"/>
                  </a:lnTo>
                  <a:lnTo>
                    <a:pt x="2004" y="1351"/>
                  </a:lnTo>
                  <a:lnTo>
                    <a:pt x="2010" y="1352"/>
                  </a:lnTo>
                  <a:lnTo>
                    <a:pt x="2016" y="1352"/>
                  </a:lnTo>
                  <a:lnTo>
                    <a:pt x="2022" y="1352"/>
                  </a:lnTo>
                  <a:lnTo>
                    <a:pt x="2028" y="1351"/>
                  </a:lnTo>
                  <a:lnTo>
                    <a:pt x="2034" y="1352"/>
                  </a:lnTo>
                  <a:lnTo>
                    <a:pt x="2040" y="1352"/>
                  </a:lnTo>
                  <a:lnTo>
                    <a:pt x="2046" y="1352"/>
                  </a:lnTo>
                  <a:lnTo>
                    <a:pt x="2052" y="1352"/>
                  </a:lnTo>
                  <a:lnTo>
                    <a:pt x="2058" y="1352"/>
                  </a:lnTo>
                  <a:lnTo>
                    <a:pt x="2064" y="1352"/>
                  </a:lnTo>
                  <a:lnTo>
                    <a:pt x="2070" y="1352"/>
                  </a:lnTo>
                  <a:lnTo>
                    <a:pt x="2076" y="1352"/>
                  </a:lnTo>
                  <a:lnTo>
                    <a:pt x="2082" y="1352"/>
                  </a:lnTo>
                  <a:lnTo>
                    <a:pt x="2088" y="1352"/>
                  </a:lnTo>
                  <a:lnTo>
                    <a:pt x="2094" y="1352"/>
                  </a:lnTo>
                  <a:lnTo>
                    <a:pt x="2100" y="1352"/>
                  </a:lnTo>
                  <a:lnTo>
                    <a:pt x="2106" y="1352"/>
                  </a:lnTo>
                  <a:lnTo>
                    <a:pt x="2112" y="1352"/>
                  </a:lnTo>
                  <a:lnTo>
                    <a:pt x="2118" y="1352"/>
                  </a:lnTo>
                  <a:lnTo>
                    <a:pt x="2124" y="1352"/>
                  </a:lnTo>
                  <a:lnTo>
                    <a:pt x="2130" y="1352"/>
                  </a:lnTo>
                  <a:lnTo>
                    <a:pt x="2136" y="1352"/>
                  </a:lnTo>
                  <a:lnTo>
                    <a:pt x="2142" y="1352"/>
                  </a:lnTo>
                  <a:lnTo>
                    <a:pt x="2148" y="1352"/>
                  </a:lnTo>
                  <a:lnTo>
                    <a:pt x="2154" y="1352"/>
                  </a:lnTo>
                  <a:lnTo>
                    <a:pt x="2160" y="1352"/>
                  </a:lnTo>
                  <a:lnTo>
                    <a:pt x="2166" y="1352"/>
                  </a:lnTo>
                  <a:lnTo>
                    <a:pt x="2172" y="1352"/>
                  </a:lnTo>
                  <a:lnTo>
                    <a:pt x="2178" y="1352"/>
                  </a:lnTo>
                  <a:lnTo>
                    <a:pt x="2184" y="1352"/>
                  </a:lnTo>
                  <a:lnTo>
                    <a:pt x="2190" y="1352"/>
                  </a:lnTo>
                  <a:lnTo>
                    <a:pt x="2196" y="1352"/>
                  </a:lnTo>
                  <a:lnTo>
                    <a:pt x="2202" y="1352"/>
                  </a:lnTo>
                  <a:lnTo>
                    <a:pt x="2208" y="1352"/>
                  </a:lnTo>
                  <a:lnTo>
                    <a:pt x="2214" y="1352"/>
                  </a:lnTo>
                  <a:lnTo>
                    <a:pt x="2220" y="1352"/>
                  </a:lnTo>
                  <a:lnTo>
                    <a:pt x="2226" y="1352"/>
                  </a:lnTo>
                  <a:lnTo>
                    <a:pt x="2232" y="1352"/>
                  </a:lnTo>
                  <a:lnTo>
                    <a:pt x="2238" y="1352"/>
                  </a:lnTo>
                  <a:lnTo>
                    <a:pt x="2244" y="1352"/>
                  </a:lnTo>
                  <a:lnTo>
                    <a:pt x="2250" y="1352"/>
                  </a:lnTo>
                  <a:lnTo>
                    <a:pt x="2256" y="1352"/>
                  </a:lnTo>
                  <a:lnTo>
                    <a:pt x="2262" y="1352"/>
                  </a:lnTo>
                  <a:lnTo>
                    <a:pt x="2268" y="1352"/>
                  </a:lnTo>
                  <a:lnTo>
                    <a:pt x="2274" y="1352"/>
                  </a:lnTo>
                  <a:lnTo>
                    <a:pt x="2280" y="1352"/>
                  </a:lnTo>
                  <a:lnTo>
                    <a:pt x="2286" y="1352"/>
                  </a:lnTo>
                  <a:lnTo>
                    <a:pt x="2292" y="1352"/>
                  </a:lnTo>
                  <a:lnTo>
                    <a:pt x="2298" y="1352"/>
                  </a:lnTo>
                  <a:lnTo>
                    <a:pt x="2304" y="1352"/>
                  </a:lnTo>
                  <a:lnTo>
                    <a:pt x="2310" y="1352"/>
                  </a:lnTo>
                  <a:lnTo>
                    <a:pt x="2316" y="1352"/>
                  </a:lnTo>
                  <a:lnTo>
                    <a:pt x="2322" y="1352"/>
                  </a:lnTo>
                  <a:lnTo>
                    <a:pt x="2328" y="1352"/>
                  </a:lnTo>
                  <a:lnTo>
                    <a:pt x="2334" y="1352"/>
                  </a:lnTo>
                  <a:lnTo>
                    <a:pt x="2340" y="1352"/>
                  </a:lnTo>
                  <a:lnTo>
                    <a:pt x="2346" y="1352"/>
                  </a:lnTo>
                  <a:lnTo>
                    <a:pt x="2352" y="1352"/>
                  </a:lnTo>
                  <a:lnTo>
                    <a:pt x="2358" y="1351"/>
                  </a:lnTo>
                  <a:lnTo>
                    <a:pt x="2364" y="1352"/>
                  </a:lnTo>
                  <a:lnTo>
                    <a:pt x="2370" y="1351"/>
                  </a:lnTo>
                  <a:lnTo>
                    <a:pt x="2376" y="1351"/>
                  </a:lnTo>
                  <a:lnTo>
                    <a:pt x="2382" y="1351"/>
                  </a:lnTo>
                  <a:lnTo>
                    <a:pt x="2388" y="1351"/>
                  </a:lnTo>
                  <a:lnTo>
                    <a:pt x="2394" y="1351"/>
                  </a:lnTo>
                  <a:lnTo>
                    <a:pt x="2400" y="1351"/>
                  </a:lnTo>
                  <a:lnTo>
                    <a:pt x="2406" y="1351"/>
                  </a:lnTo>
                  <a:lnTo>
                    <a:pt x="2412" y="1351"/>
                  </a:lnTo>
                  <a:lnTo>
                    <a:pt x="2418" y="1351"/>
                  </a:lnTo>
                  <a:lnTo>
                    <a:pt x="2424" y="1350"/>
                  </a:lnTo>
                  <a:lnTo>
                    <a:pt x="2430" y="1351"/>
                  </a:lnTo>
                  <a:lnTo>
                    <a:pt x="2436" y="1351"/>
                  </a:lnTo>
                  <a:lnTo>
                    <a:pt x="2442" y="1350"/>
                  </a:lnTo>
                  <a:lnTo>
                    <a:pt x="2448" y="1350"/>
                  </a:lnTo>
                  <a:lnTo>
                    <a:pt x="2454" y="1350"/>
                  </a:lnTo>
                  <a:lnTo>
                    <a:pt x="2460" y="1351"/>
                  </a:lnTo>
                  <a:lnTo>
                    <a:pt x="2466" y="1350"/>
                  </a:lnTo>
                  <a:lnTo>
                    <a:pt x="2472" y="1350"/>
                  </a:lnTo>
                  <a:lnTo>
                    <a:pt x="2478" y="1350"/>
                  </a:lnTo>
                  <a:lnTo>
                    <a:pt x="2484" y="1350"/>
                  </a:lnTo>
                  <a:lnTo>
                    <a:pt x="2490" y="1350"/>
                  </a:lnTo>
                  <a:lnTo>
                    <a:pt x="2496" y="1350"/>
                  </a:lnTo>
                  <a:lnTo>
                    <a:pt x="2502" y="1350"/>
                  </a:lnTo>
                  <a:lnTo>
                    <a:pt x="2508" y="1350"/>
                  </a:lnTo>
                  <a:lnTo>
                    <a:pt x="2514" y="1350"/>
                  </a:lnTo>
                  <a:lnTo>
                    <a:pt x="2520" y="1350"/>
                  </a:lnTo>
                  <a:lnTo>
                    <a:pt x="2526" y="1350"/>
                  </a:lnTo>
                  <a:lnTo>
                    <a:pt x="2532" y="1350"/>
                  </a:lnTo>
                  <a:lnTo>
                    <a:pt x="2538" y="1349"/>
                  </a:lnTo>
                  <a:lnTo>
                    <a:pt x="2544" y="1349"/>
                  </a:lnTo>
                  <a:lnTo>
                    <a:pt x="2550" y="1350"/>
                  </a:lnTo>
                  <a:lnTo>
                    <a:pt x="2556" y="1349"/>
                  </a:lnTo>
                  <a:lnTo>
                    <a:pt x="2562" y="1349"/>
                  </a:lnTo>
                  <a:lnTo>
                    <a:pt x="2568" y="1349"/>
                  </a:lnTo>
                  <a:lnTo>
                    <a:pt x="2574" y="1349"/>
                  </a:lnTo>
                  <a:lnTo>
                    <a:pt x="2580" y="1349"/>
                  </a:lnTo>
                  <a:lnTo>
                    <a:pt x="2586" y="1349"/>
                  </a:lnTo>
                  <a:lnTo>
                    <a:pt x="2592" y="1349"/>
                  </a:lnTo>
                  <a:lnTo>
                    <a:pt x="2598" y="1349"/>
                  </a:lnTo>
                  <a:lnTo>
                    <a:pt x="2604" y="1349"/>
                  </a:lnTo>
                  <a:lnTo>
                    <a:pt x="2610" y="1349"/>
                  </a:lnTo>
                  <a:lnTo>
                    <a:pt x="2616" y="1349"/>
                  </a:lnTo>
                  <a:lnTo>
                    <a:pt x="2622" y="1349"/>
                  </a:lnTo>
                  <a:lnTo>
                    <a:pt x="2628" y="1348"/>
                  </a:lnTo>
                  <a:lnTo>
                    <a:pt x="2634" y="1349"/>
                  </a:lnTo>
                  <a:lnTo>
                    <a:pt x="2640" y="1349"/>
                  </a:lnTo>
                  <a:lnTo>
                    <a:pt x="2646" y="1348"/>
                  </a:lnTo>
                  <a:lnTo>
                    <a:pt x="2652" y="1348"/>
                  </a:lnTo>
                  <a:lnTo>
                    <a:pt x="2658" y="1348"/>
                  </a:lnTo>
                  <a:lnTo>
                    <a:pt x="2664" y="1348"/>
                  </a:lnTo>
                  <a:lnTo>
                    <a:pt x="2670" y="1348"/>
                  </a:lnTo>
                  <a:lnTo>
                    <a:pt x="2676" y="1348"/>
                  </a:lnTo>
                  <a:lnTo>
                    <a:pt x="2682" y="1348"/>
                  </a:lnTo>
                  <a:lnTo>
                    <a:pt x="2688" y="1348"/>
                  </a:lnTo>
                  <a:lnTo>
                    <a:pt x="2694" y="1348"/>
                  </a:lnTo>
                  <a:lnTo>
                    <a:pt x="2700" y="1348"/>
                  </a:lnTo>
                  <a:lnTo>
                    <a:pt x="2706" y="1348"/>
                  </a:lnTo>
                  <a:lnTo>
                    <a:pt x="2712" y="1347"/>
                  </a:lnTo>
                  <a:lnTo>
                    <a:pt x="2718" y="1348"/>
                  </a:lnTo>
                  <a:lnTo>
                    <a:pt x="2724" y="1348"/>
                  </a:lnTo>
                  <a:lnTo>
                    <a:pt x="2730" y="1347"/>
                  </a:lnTo>
                  <a:lnTo>
                    <a:pt x="2736" y="1347"/>
                  </a:lnTo>
                  <a:lnTo>
                    <a:pt x="2742" y="1347"/>
                  </a:lnTo>
                  <a:lnTo>
                    <a:pt x="2748" y="1347"/>
                  </a:lnTo>
                  <a:lnTo>
                    <a:pt x="2754" y="1347"/>
                  </a:lnTo>
                  <a:lnTo>
                    <a:pt x="2760" y="1347"/>
                  </a:lnTo>
                  <a:lnTo>
                    <a:pt x="2766" y="1347"/>
                  </a:lnTo>
                  <a:lnTo>
                    <a:pt x="2772" y="1347"/>
                  </a:lnTo>
                  <a:lnTo>
                    <a:pt x="2778" y="1347"/>
                  </a:lnTo>
                  <a:lnTo>
                    <a:pt x="2784" y="1347"/>
                  </a:lnTo>
                  <a:lnTo>
                    <a:pt x="2790" y="1346"/>
                  </a:lnTo>
                  <a:lnTo>
                    <a:pt x="2796" y="1346"/>
                  </a:lnTo>
                  <a:lnTo>
                    <a:pt x="2802" y="1346"/>
                  </a:lnTo>
                  <a:lnTo>
                    <a:pt x="2808" y="1346"/>
                  </a:lnTo>
                  <a:lnTo>
                    <a:pt x="2814" y="1346"/>
                  </a:lnTo>
                  <a:lnTo>
                    <a:pt x="2820" y="1346"/>
                  </a:lnTo>
                  <a:lnTo>
                    <a:pt x="2826" y="1346"/>
                  </a:lnTo>
                  <a:lnTo>
                    <a:pt x="2832" y="1346"/>
                  </a:lnTo>
                  <a:lnTo>
                    <a:pt x="2838" y="1346"/>
                  </a:lnTo>
                </a:path>
              </a:pathLst>
            </a:custGeom>
            <a:noFill/>
            <a:ln w="9525" cap="flat">
              <a:solidFill>
                <a:srgbClr val="008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Freeform 81">
              <a:extLst>
                <a:ext uri="{FF2B5EF4-FFF2-40B4-BE49-F238E27FC236}">
                  <a16:creationId xmlns:a16="http://schemas.microsoft.com/office/drawing/2014/main" id="{BF683078-79E8-FBB2-FED8-1E0500742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371" y="3433261"/>
              <a:ext cx="3578660" cy="1489131"/>
            </a:xfrm>
            <a:custGeom>
              <a:avLst/>
              <a:gdLst>
                <a:gd name="T0" fmla="*/ 42 w 2838"/>
                <a:gd name="T1" fmla="*/ 1015 h 1351"/>
                <a:gd name="T2" fmla="*/ 90 w 2838"/>
                <a:gd name="T3" fmla="*/ 1142 h 1351"/>
                <a:gd name="T4" fmla="*/ 138 w 2838"/>
                <a:gd name="T5" fmla="*/ 1189 h 1351"/>
                <a:gd name="T6" fmla="*/ 186 w 2838"/>
                <a:gd name="T7" fmla="*/ 1190 h 1351"/>
                <a:gd name="T8" fmla="*/ 234 w 2838"/>
                <a:gd name="T9" fmla="*/ 1218 h 1351"/>
                <a:gd name="T10" fmla="*/ 282 w 2838"/>
                <a:gd name="T11" fmla="*/ 1198 h 1351"/>
                <a:gd name="T12" fmla="*/ 330 w 2838"/>
                <a:gd name="T13" fmla="*/ 1178 h 1351"/>
                <a:gd name="T14" fmla="*/ 378 w 2838"/>
                <a:gd name="T15" fmla="*/ 1143 h 1351"/>
                <a:gd name="T16" fmla="*/ 426 w 2838"/>
                <a:gd name="T17" fmla="*/ 1054 h 1351"/>
                <a:gd name="T18" fmla="*/ 474 w 2838"/>
                <a:gd name="T19" fmla="*/ 968 h 1351"/>
                <a:gd name="T20" fmla="*/ 522 w 2838"/>
                <a:gd name="T21" fmla="*/ 1029 h 1351"/>
                <a:gd name="T22" fmla="*/ 570 w 2838"/>
                <a:gd name="T23" fmla="*/ 1142 h 1351"/>
                <a:gd name="T24" fmla="*/ 618 w 2838"/>
                <a:gd name="T25" fmla="*/ 1133 h 1351"/>
                <a:gd name="T26" fmla="*/ 666 w 2838"/>
                <a:gd name="T27" fmla="*/ 1086 h 1351"/>
                <a:gd name="T28" fmla="*/ 714 w 2838"/>
                <a:gd name="T29" fmla="*/ 1010 h 1351"/>
                <a:gd name="T30" fmla="*/ 762 w 2838"/>
                <a:gd name="T31" fmla="*/ 985 h 1351"/>
                <a:gd name="T32" fmla="*/ 810 w 2838"/>
                <a:gd name="T33" fmla="*/ 931 h 1351"/>
                <a:gd name="T34" fmla="*/ 858 w 2838"/>
                <a:gd name="T35" fmla="*/ 1009 h 1351"/>
                <a:gd name="T36" fmla="*/ 906 w 2838"/>
                <a:gd name="T37" fmla="*/ 1008 h 1351"/>
                <a:gd name="T38" fmla="*/ 954 w 2838"/>
                <a:gd name="T39" fmla="*/ 925 h 1351"/>
                <a:gd name="T40" fmla="*/ 1002 w 2838"/>
                <a:gd name="T41" fmla="*/ 834 h 1351"/>
                <a:gd name="T42" fmla="*/ 1050 w 2838"/>
                <a:gd name="T43" fmla="*/ 684 h 1351"/>
                <a:gd name="T44" fmla="*/ 1098 w 2838"/>
                <a:gd name="T45" fmla="*/ 565 h 1351"/>
                <a:gd name="T46" fmla="*/ 1146 w 2838"/>
                <a:gd name="T47" fmla="*/ 367 h 1351"/>
                <a:gd name="T48" fmla="*/ 1194 w 2838"/>
                <a:gd name="T49" fmla="*/ 262 h 1351"/>
                <a:gd name="T50" fmla="*/ 1242 w 2838"/>
                <a:gd name="T51" fmla="*/ 214 h 1351"/>
                <a:gd name="T52" fmla="*/ 1290 w 2838"/>
                <a:gd name="T53" fmla="*/ 5 h 1351"/>
                <a:gd name="T54" fmla="*/ 1338 w 2838"/>
                <a:gd name="T55" fmla="*/ 183 h 1351"/>
                <a:gd name="T56" fmla="*/ 1386 w 2838"/>
                <a:gd name="T57" fmla="*/ 377 h 1351"/>
                <a:gd name="T58" fmla="*/ 1434 w 2838"/>
                <a:gd name="T59" fmla="*/ 258 h 1351"/>
                <a:gd name="T60" fmla="*/ 1482 w 2838"/>
                <a:gd name="T61" fmla="*/ 520 h 1351"/>
                <a:gd name="T62" fmla="*/ 1530 w 2838"/>
                <a:gd name="T63" fmla="*/ 975 h 1351"/>
                <a:gd name="T64" fmla="*/ 1578 w 2838"/>
                <a:gd name="T65" fmla="*/ 1207 h 1351"/>
                <a:gd name="T66" fmla="*/ 1626 w 2838"/>
                <a:gd name="T67" fmla="*/ 1295 h 1351"/>
                <a:gd name="T68" fmla="*/ 1674 w 2838"/>
                <a:gd name="T69" fmla="*/ 1326 h 1351"/>
                <a:gd name="T70" fmla="*/ 1722 w 2838"/>
                <a:gd name="T71" fmla="*/ 1338 h 1351"/>
                <a:gd name="T72" fmla="*/ 1770 w 2838"/>
                <a:gd name="T73" fmla="*/ 1343 h 1351"/>
                <a:gd name="T74" fmla="*/ 1818 w 2838"/>
                <a:gd name="T75" fmla="*/ 1346 h 1351"/>
                <a:gd name="T76" fmla="*/ 1866 w 2838"/>
                <a:gd name="T77" fmla="*/ 1347 h 1351"/>
                <a:gd name="T78" fmla="*/ 1914 w 2838"/>
                <a:gd name="T79" fmla="*/ 1349 h 1351"/>
                <a:gd name="T80" fmla="*/ 1962 w 2838"/>
                <a:gd name="T81" fmla="*/ 1349 h 1351"/>
                <a:gd name="T82" fmla="*/ 2010 w 2838"/>
                <a:gd name="T83" fmla="*/ 1351 h 1351"/>
                <a:gd name="T84" fmla="*/ 2058 w 2838"/>
                <a:gd name="T85" fmla="*/ 1350 h 1351"/>
                <a:gd name="T86" fmla="*/ 2106 w 2838"/>
                <a:gd name="T87" fmla="*/ 1351 h 1351"/>
                <a:gd name="T88" fmla="*/ 2154 w 2838"/>
                <a:gd name="T89" fmla="*/ 1351 h 1351"/>
                <a:gd name="T90" fmla="*/ 2202 w 2838"/>
                <a:gd name="T91" fmla="*/ 1351 h 1351"/>
                <a:gd name="T92" fmla="*/ 2250 w 2838"/>
                <a:gd name="T93" fmla="*/ 1351 h 1351"/>
                <a:gd name="T94" fmla="*/ 2298 w 2838"/>
                <a:gd name="T95" fmla="*/ 1351 h 1351"/>
                <a:gd name="T96" fmla="*/ 2346 w 2838"/>
                <a:gd name="T97" fmla="*/ 1350 h 1351"/>
                <a:gd name="T98" fmla="*/ 2394 w 2838"/>
                <a:gd name="T99" fmla="*/ 1350 h 1351"/>
                <a:gd name="T100" fmla="*/ 2442 w 2838"/>
                <a:gd name="T101" fmla="*/ 1349 h 1351"/>
                <a:gd name="T102" fmla="*/ 2490 w 2838"/>
                <a:gd name="T103" fmla="*/ 1349 h 1351"/>
                <a:gd name="T104" fmla="*/ 2538 w 2838"/>
                <a:gd name="T105" fmla="*/ 1349 h 1351"/>
                <a:gd name="T106" fmla="*/ 2586 w 2838"/>
                <a:gd name="T107" fmla="*/ 1348 h 1351"/>
                <a:gd name="T108" fmla="*/ 2634 w 2838"/>
                <a:gd name="T109" fmla="*/ 1348 h 1351"/>
                <a:gd name="T110" fmla="*/ 2682 w 2838"/>
                <a:gd name="T111" fmla="*/ 1347 h 1351"/>
                <a:gd name="T112" fmla="*/ 2730 w 2838"/>
                <a:gd name="T113" fmla="*/ 1346 h 1351"/>
                <a:gd name="T114" fmla="*/ 2778 w 2838"/>
                <a:gd name="T115" fmla="*/ 1345 h 1351"/>
                <a:gd name="T116" fmla="*/ 2826 w 2838"/>
                <a:gd name="T117" fmla="*/ 1345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1">
                  <a:moveTo>
                    <a:pt x="0" y="1073"/>
                  </a:moveTo>
                  <a:lnTo>
                    <a:pt x="6" y="1018"/>
                  </a:lnTo>
                  <a:lnTo>
                    <a:pt x="12" y="992"/>
                  </a:lnTo>
                  <a:lnTo>
                    <a:pt x="18" y="990"/>
                  </a:lnTo>
                  <a:lnTo>
                    <a:pt x="24" y="988"/>
                  </a:lnTo>
                  <a:lnTo>
                    <a:pt x="30" y="997"/>
                  </a:lnTo>
                  <a:lnTo>
                    <a:pt x="36" y="1005"/>
                  </a:lnTo>
                  <a:lnTo>
                    <a:pt x="42" y="1015"/>
                  </a:lnTo>
                  <a:lnTo>
                    <a:pt x="48" y="1027"/>
                  </a:lnTo>
                  <a:lnTo>
                    <a:pt x="54" y="1045"/>
                  </a:lnTo>
                  <a:lnTo>
                    <a:pt x="60" y="1072"/>
                  </a:lnTo>
                  <a:lnTo>
                    <a:pt x="66" y="1076"/>
                  </a:lnTo>
                  <a:lnTo>
                    <a:pt x="72" y="1079"/>
                  </a:lnTo>
                  <a:lnTo>
                    <a:pt x="78" y="1102"/>
                  </a:lnTo>
                  <a:lnTo>
                    <a:pt x="84" y="1120"/>
                  </a:lnTo>
                  <a:lnTo>
                    <a:pt x="90" y="1142"/>
                  </a:lnTo>
                  <a:lnTo>
                    <a:pt x="96" y="1157"/>
                  </a:lnTo>
                  <a:lnTo>
                    <a:pt x="102" y="1155"/>
                  </a:lnTo>
                  <a:lnTo>
                    <a:pt x="108" y="1182"/>
                  </a:lnTo>
                  <a:lnTo>
                    <a:pt x="114" y="1183"/>
                  </a:lnTo>
                  <a:lnTo>
                    <a:pt x="120" y="1190"/>
                  </a:lnTo>
                  <a:lnTo>
                    <a:pt x="126" y="1183"/>
                  </a:lnTo>
                  <a:lnTo>
                    <a:pt x="132" y="1196"/>
                  </a:lnTo>
                  <a:lnTo>
                    <a:pt x="138" y="1189"/>
                  </a:lnTo>
                  <a:lnTo>
                    <a:pt x="144" y="1198"/>
                  </a:lnTo>
                  <a:lnTo>
                    <a:pt x="150" y="1188"/>
                  </a:lnTo>
                  <a:lnTo>
                    <a:pt x="156" y="1182"/>
                  </a:lnTo>
                  <a:lnTo>
                    <a:pt x="162" y="1174"/>
                  </a:lnTo>
                  <a:lnTo>
                    <a:pt x="168" y="1175"/>
                  </a:lnTo>
                  <a:lnTo>
                    <a:pt x="174" y="1182"/>
                  </a:lnTo>
                  <a:lnTo>
                    <a:pt x="180" y="1186"/>
                  </a:lnTo>
                  <a:lnTo>
                    <a:pt x="186" y="1190"/>
                  </a:lnTo>
                  <a:lnTo>
                    <a:pt x="192" y="1195"/>
                  </a:lnTo>
                  <a:lnTo>
                    <a:pt x="198" y="1203"/>
                  </a:lnTo>
                  <a:lnTo>
                    <a:pt x="204" y="1205"/>
                  </a:lnTo>
                  <a:lnTo>
                    <a:pt x="210" y="1210"/>
                  </a:lnTo>
                  <a:lnTo>
                    <a:pt x="216" y="1214"/>
                  </a:lnTo>
                  <a:lnTo>
                    <a:pt x="222" y="1216"/>
                  </a:lnTo>
                  <a:lnTo>
                    <a:pt x="228" y="1216"/>
                  </a:lnTo>
                  <a:lnTo>
                    <a:pt x="234" y="1218"/>
                  </a:lnTo>
                  <a:lnTo>
                    <a:pt x="240" y="1216"/>
                  </a:lnTo>
                  <a:lnTo>
                    <a:pt x="246" y="1215"/>
                  </a:lnTo>
                  <a:lnTo>
                    <a:pt x="252" y="1213"/>
                  </a:lnTo>
                  <a:lnTo>
                    <a:pt x="258" y="1211"/>
                  </a:lnTo>
                  <a:lnTo>
                    <a:pt x="264" y="1208"/>
                  </a:lnTo>
                  <a:lnTo>
                    <a:pt x="270" y="1206"/>
                  </a:lnTo>
                  <a:lnTo>
                    <a:pt x="276" y="1203"/>
                  </a:lnTo>
                  <a:lnTo>
                    <a:pt x="282" y="1198"/>
                  </a:lnTo>
                  <a:lnTo>
                    <a:pt x="288" y="1195"/>
                  </a:lnTo>
                  <a:lnTo>
                    <a:pt x="294" y="1190"/>
                  </a:lnTo>
                  <a:lnTo>
                    <a:pt x="300" y="1187"/>
                  </a:lnTo>
                  <a:lnTo>
                    <a:pt x="306" y="1184"/>
                  </a:lnTo>
                  <a:lnTo>
                    <a:pt x="312" y="1181"/>
                  </a:lnTo>
                  <a:lnTo>
                    <a:pt x="318" y="1179"/>
                  </a:lnTo>
                  <a:lnTo>
                    <a:pt x="324" y="1178"/>
                  </a:lnTo>
                  <a:lnTo>
                    <a:pt x="330" y="1178"/>
                  </a:lnTo>
                  <a:lnTo>
                    <a:pt x="336" y="1177"/>
                  </a:lnTo>
                  <a:lnTo>
                    <a:pt x="342" y="1177"/>
                  </a:lnTo>
                  <a:lnTo>
                    <a:pt x="348" y="1175"/>
                  </a:lnTo>
                  <a:lnTo>
                    <a:pt x="354" y="1169"/>
                  </a:lnTo>
                  <a:lnTo>
                    <a:pt x="360" y="1165"/>
                  </a:lnTo>
                  <a:lnTo>
                    <a:pt x="366" y="1157"/>
                  </a:lnTo>
                  <a:lnTo>
                    <a:pt x="372" y="1151"/>
                  </a:lnTo>
                  <a:lnTo>
                    <a:pt x="378" y="1143"/>
                  </a:lnTo>
                  <a:lnTo>
                    <a:pt x="384" y="1136"/>
                  </a:lnTo>
                  <a:lnTo>
                    <a:pt x="390" y="1129"/>
                  </a:lnTo>
                  <a:lnTo>
                    <a:pt x="396" y="1120"/>
                  </a:lnTo>
                  <a:lnTo>
                    <a:pt x="402" y="1111"/>
                  </a:lnTo>
                  <a:lnTo>
                    <a:pt x="408" y="1099"/>
                  </a:lnTo>
                  <a:lnTo>
                    <a:pt x="414" y="1086"/>
                  </a:lnTo>
                  <a:lnTo>
                    <a:pt x="420" y="1069"/>
                  </a:lnTo>
                  <a:lnTo>
                    <a:pt x="426" y="1054"/>
                  </a:lnTo>
                  <a:lnTo>
                    <a:pt x="432" y="1039"/>
                  </a:lnTo>
                  <a:lnTo>
                    <a:pt x="438" y="1028"/>
                  </a:lnTo>
                  <a:lnTo>
                    <a:pt x="444" y="1021"/>
                  </a:lnTo>
                  <a:lnTo>
                    <a:pt x="450" y="1015"/>
                  </a:lnTo>
                  <a:lnTo>
                    <a:pt x="456" y="1010"/>
                  </a:lnTo>
                  <a:lnTo>
                    <a:pt x="462" y="1000"/>
                  </a:lnTo>
                  <a:lnTo>
                    <a:pt x="468" y="986"/>
                  </a:lnTo>
                  <a:lnTo>
                    <a:pt x="474" y="968"/>
                  </a:lnTo>
                  <a:lnTo>
                    <a:pt x="480" y="950"/>
                  </a:lnTo>
                  <a:lnTo>
                    <a:pt x="486" y="935"/>
                  </a:lnTo>
                  <a:lnTo>
                    <a:pt x="492" y="928"/>
                  </a:lnTo>
                  <a:lnTo>
                    <a:pt x="498" y="933"/>
                  </a:lnTo>
                  <a:lnTo>
                    <a:pt x="504" y="948"/>
                  </a:lnTo>
                  <a:lnTo>
                    <a:pt x="510" y="972"/>
                  </a:lnTo>
                  <a:lnTo>
                    <a:pt x="516" y="1000"/>
                  </a:lnTo>
                  <a:lnTo>
                    <a:pt x="522" y="1029"/>
                  </a:lnTo>
                  <a:lnTo>
                    <a:pt x="528" y="1055"/>
                  </a:lnTo>
                  <a:lnTo>
                    <a:pt x="534" y="1078"/>
                  </a:lnTo>
                  <a:lnTo>
                    <a:pt x="540" y="1097"/>
                  </a:lnTo>
                  <a:lnTo>
                    <a:pt x="546" y="1113"/>
                  </a:lnTo>
                  <a:lnTo>
                    <a:pt x="552" y="1124"/>
                  </a:lnTo>
                  <a:lnTo>
                    <a:pt x="558" y="1133"/>
                  </a:lnTo>
                  <a:lnTo>
                    <a:pt x="564" y="1138"/>
                  </a:lnTo>
                  <a:lnTo>
                    <a:pt x="570" y="1142"/>
                  </a:lnTo>
                  <a:lnTo>
                    <a:pt x="576" y="1144"/>
                  </a:lnTo>
                  <a:lnTo>
                    <a:pt x="582" y="1145"/>
                  </a:lnTo>
                  <a:lnTo>
                    <a:pt x="588" y="1144"/>
                  </a:lnTo>
                  <a:lnTo>
                    <a:pt x="594" y="1144"/>
                  </a:lnTo>
                  <a:lnTo>
                    <a:pt x="600" y="1143"/>
                  </a:lnTo>
                  <a:lnTo>
                    <a:pt x="606" y="1141"/>
                  </a:lnTo>
                  <a:lnTo>
                    <a:pt x="612" y="1138"/>
                  </a:lnTo>
                  <a:lnTo>
                    <a:pt x="618" y="1133"/>
                  </a:lnTo>
                  <a:lnTo>
                    <a:pt x="624" y="1128"/>
                  </a:lnTo>
                  <a:lnTo>
                    <a:pt x="630" y="1122"/>
                  </a:lnTo>
                  <a:lnTo>
                    <a:pt x="636" y="1115"/>
                  </a:lnTo>
                  <a:lnTo>
                    <a:pt x="642" y="1108"/>
                  </a:lnTo>
                  <a:lnTo>
                    <a:pt x="648" y="1102"/>
                  </a:lnTo>
                  <a:lnTo>
                    <a:pt x="654" y="1096"/>
                  </a:lnTo>
                  <a:lnTo>
                    <a:pt x="660" y="1091"/>
                  </a:lnTo>
                  <a:lnTo>
                    <a:pt x="666" y="1086"/>
                  </a:lnTo>
                  <a:lnTo>
                    <a:pt x="672" y="1079"/>
                  </a:lnTo>
                  <a:lnTo>
                    <a:pt x="678" y="1073"/>
                  </a:lnTo>
                  <a:lnTo>
                    <a:pt x="684" y="1065"/>
                  </a:lnTo>
                  <a:lnTo>
                    <a:pt x="690" y="1055"/>
                  </a:lnTo>
                  <a:lnTo>
                    <a:pt x="696" y="1043"/>
                  </a:lnTo>
                  <a:lnTo>
                    <a:pt x="702" y="1031"/>
                  </a:lnTo>
                  <a:lnTo>
                    <a:pt x="708" y="1020"/>
                  </a:lnTo>
                  <a:lnTo>
                    <a:pt x="714" y="1010"/>
                  </a:lnTo>
                  <a:lnTo>
                    <a:pt x="720" y="1002"/>
                  </a:lnTo>
                  <a:lnTo>
                    <a:pt x="726" y="997"/>
                  </a:lnTo>
                  <a:lnTo>
                    <a:pt x="732" y="995"/>
                  </a:lnTo>
                  <a:lnTo>
                    <a:pt x="738" y="995"/>
                  </a:lnTo>
                  <a:lnTo>
                    <a:pt x="744" y="995"/>
                  </a:lnTo>
                  <a:lnTo>
                    <a:pt x="750" y="995"/>
                  </a:lnTo>
                  <a:lnTo>
                    <a:pt x="756" y="992"/>
                  </a:lnTo>
                  <a:lnTo>
                    <a:pt x="762" y="985"/>
                  </a:lnTo>
                  <a:lnTo>
                    <a:pt x="768" y="974"/>
                  </a:lnTo>
                  <a:lnTo>
                    <a:pt x="774" y="959"/>
                  </a:lnTo>
                  <a:lnTo>
                    <a:pt x="780" y="943"/>
                  </a:lnTo>
                  <a:lnTo>
                    <a:pt x="786" y="929"/>
                  </a:lnTo>
                  <a:lnTo>
                    <a:pt x="792" y="920"/>
                  </a:lnTo>
                  <a:lnTo>
                    <a:pt x="798" y="918"/>
                  </a:lnTo>
                  <a:lnTo>
                    <a:pt x="804" y="923"/>
                  </a:lnTo>
                  <a:lnTo>
                    <a:pt x="810" y="931"/>
                  </a:lnTo>
                  <a:lnTo>
                    <a:pt x="816" y="936"/>
                  </a:lnTo>
                  <a:lnTo>
                    <a:pt x="822" y="948"/>
                  </a:lnTo>
                  <a:lnTo>
                    <a:pt x="828" y="966"/>
                  </a:lnTo>
                  <a:lnTo>
                    <a:pt x="834" y="983"/>
                  </a:lnTo>
                  <a:lnTo>
                    <a:pt x="840" y="995"/>
                  </a:lnTo>
                  <a:lnTo>
                    <a:pt x="846" y="1002"/>
                  </a:lnTo>
                  <a:lnTo>
                    <a:pt x="852" y="1006"/>
                  </a:lnTo>
                  <a:lnTo>
                    <a:pt x="858" y="1009"/>
                  </a:lnTo>
                  <a:lnTo>
                    <a:pt x="864" y="1012"/>
                  </a:lnTo>
                  <a:lnTo>
                    <a:pt x="870" y="1014"/>
                  </a:lnTo>
                  <a:lnTo>
                    <a:pt x="876" y="1016"/>
                  </a:lnTo>
                  <a:lnTo>
                    <a:pt x="882" y="1019"/>
                  </a:lnTo>
                  <a:lnTo>
                    <a:pt x="888" y="1022"/>
                  </a:lnTo>
                  <a:lnTo>
                    <a:pt x="894" y="1021"/>
                  </a:lnTo>
                  <a:lnTo>
                    <a:pt x="900" y="1016"/>
                  </a:lnTo>
                  <a:lnTo>
                    <a:pt x="906" y="1008"/>
                  </a:lnTo>
                  <a:lnTo>
                    <a:pt x="912" y="1000"/>
                  </a:lnTo>
                  <a:lnTo>
                    <a:pt x="918" y="989"/>
                  </a:lnTo>
                  <a:lnTo>
                    <a:pt x="924" y="978"/>
                  </a:lnTo>
                  <a:lnTo>
                    <a:pt x="930" y="966"/>
                  </a:lnTo>
                  <a:lnTo>
                    <a:pt x="936" y="955"/>
                  </a:lnTo>
                  <a:lnTo>
                    <a:pt x="942" y="944"/>
                  </a:lnTo>
                  <a:lnTo>
                    <a:pt x="948" y="934"/>
                  </a:lnTo>
                  <a:lnTo>
                    <a:pt x="954" y="925"/>
                  </a:lnTo>
                  <a:lnTo>
                    <a:pt x="960" y="914"/>
                  </a:lnTo>
                  <a:lnTo>
                    <a:pt x="966" y="906"/>
                  </a:lnTo>
                  <a:lnTo>
                    <a:pt x="972" y="896"/>
                  </a:lnTo>
                  <a:lnTo>
                    <a:pt x="978" y="887"/>
                  </a:lnTo>
                  <a:lnTo>
                    <a:pt x="984" y="875"/>
                  </a:lnTo>
                  <a:lnTo>
                    <a:pt x="990" y="863"/>
                  </a:lnTo>
                  <a:lnTo>
                    <a:pt x="996" y="849"/>
                  </a:lnTo>
                  <a:lnTo>
                    <a:pt x="1002" y="834"/>
                  </a:lnTo>
                  <a:lnTo>
                    <a:pt x="1008" y="818"/>
                  </a:lnTo>
                  <a:lnTo>
                    <a:pt x="1014" y="800"/>
                  </a:lnTo>
                  <a:lnTo>
                    <a:pt x="1020" y="781"/>
                  </a:lnTo>
                  <a:lnTo>
                    <a:pt x="1026" y="761"/>
                  </a:lnTo>
                  <a:lnTo>
                    <a:pt x="1032" y="740"/>
                  </a:lnTo>
                  <a:lnTo>
                    <a:pt x="1038" y="721"/>
                  </a:lnTo>
                  <a:lnTo>
                    <a:pt x="1044" y="702"/>
                  </a:lnTo>
                  <a:lnTo>
                    <a:pt x="1050" y="684"/>
                  </a:lnTo>
                  <a:lnTo>
                    <a:pt x="1056" y="667"/>
                  </a:lnTo>
                  <a:lnTo>
                    <a:pt x="1062" y="651"/>
                  </a:lnTo>
                  <a:lnTo>
                    <a:pt x="1068" y="637"/>
                  </a:lnTo>
                  <a:lnTo>
                    <a:pt x="1074" y="623"/>
                  </a:lnTo>
                  <a:lnTo>
                    <a:pt x="1080" y="610"/>
                  </a:lnTo>
                  <a:lnTo>
                    <a:pt x="1086" y="596"/>
                  </a:lnTo>
                  <a:lnTo>
                    <a:pt x="1092" y="581"/>
                  </a:lnTo>
                  <a:lnTo>
                    <a:pt x="1098" y="565"/>
                  </a:lnTo>
                  <a:lnTo>
                    <a:pt x="1104" y="547"/>
                  </a:lnTo>
                  <a:lnTo>
                    <a:pt x="1110" y="527"/>
                  </a:lnTo>
                  <a:lnTo>
                    <a:pt x="1116" y="503"/>
                  </a:lnTo>
                  <a:lnTo>
                    <a:pt x="1122" y="477"/>
                  </a:lnTo>
                  <a:lnTo>
                    <a:pt x="1128" y="449"/>
                  </a:lnTo>
                  <a:lnTo>
                    <a:pt x="1134" y="422"/>
                  </a:lnTo>
                  <a:lnTo>
                    <a:pt x="1140" y="394"/>
                  </a:lnTo>
                  <a:lnTo>
                    <a:pt x="1146" y="367"/>
                  </a:lnTo>
                  <a:lnTo>
                    <a:pt x="1152" y="342"/>
                  </a:lnTo>
                  <a:lnTo>
                    <a:pt x="1158" y="319"/>
                  </a:lnTo>
                  <a:lnTo>
                    <a:pt x="1164" y="300"/>
                  </a:lnTo>
                  <a:lnTo>
                    <a:pt x="1170" y="284"/>
                  </a:lnTo>
                  <a:lnTo>
                    <a:pt x="1176" y="274"/>
                  </a:lnTo>
                  <a:lnTo>
                    <a:pt x="1182" y="266"/>
                  </a:lnTo>
                  <a:lnTo>
                    <a:pt x="1188" y="263"/>
                  </a:lnTo>
                  <a:lnTo>
                    <a:pt x="1194" y="262"/>
                  </a:lnTo>
                  <a:lnTo>
                    <a:pt x="1200" y="263"/>
                  </a:lnTo>
                  <a:lnTo>
                    <a:pt x="1206" y="265"/>
                  </a:lnTo>
                  <a:lnTo>
                    <a:pt x="1212" y="265"/>
                  </a:lnTo>
                  <a:lnTo>
                    <a:pt x="1218" y="264"/>
                  </a:lnTo>
                  <a:lnTo>
                    <a:pt x="1224" y="259"/>
                  </a:lnTo>
                  <a:lnTo>
                    <a:pt x="1230" y="250"/>
                  </a:lnTo>
                  <a:lnTo>
                    <a:pt x="1236" y="234"/>
                  </a:lnTo>
                  <a:lnTo>
                    <a:pt x="1242" y="214"/>
                  </a:lnTo>
                  <a:lnTo>
                    <a:pt x="1248" y="190"/>
                  </a:lnTo>
                  <a:lnTo>
                    <a:pt x="1254" y="160"/>
                  </a:lnTo>
                  <a:lnTo>
                    <a:pt x="1260" y="129"/>
                  </a:lnTo>
                  <a:lnTo>
                    <a:pt x="1266" y="96"/>
                  </a:lnTo>
                  <a:lnTo>
                    <a:pt x="1272" y="65"/>
                  </a:lnTo>
                  <a:lnTo>
                    <a:pt x="1278" y="39"/>
                  </a:lnTo>
                  <a:lnTo>
                    <a:pt x="1284" y="18"/>
                  </a:lnTo>
                  <a:lnTo>
                    <a:pt x="1290" y="5"/>
                  </a:lnTo>
                  <a:lnTo>
                    <a:pt x="1296" y="0"/>
                  </a:lnTo>
                  <a:lnTo>
                    <a:pt x="1302" y="3"/>
                  </a:lnTo>
                  <a:lnTo>
                    <a:pt x="1308" y="17"/>
                  </a:lnTo>
                  <a:lnTo>
                    <a:pt x="1314" y="39"/>
                  </a:lnTo>
                  <a:lnTo>
                    <a:pt x="1320" y="67"/>
                  </a:lnTo>
                  <a:lnTo>
                    <a:pt x="1326" y="103"/>
                  </a:lnTo>
                  <a:lnTo>
                    <a:pt x="1332" y="141"/>
                  </a:lnTo>
                  <a:lnTo>
                    <a:pt x="1338" y="183"/>
                  </a:lnTo>
                  <a:lnTo>
                    <a:pt x="1344" y="224"/>
                  </a:lnTo>
                  <a:lnTo>
                    <a:pt x="1350" y="264"/>
                  </a:lnTo>
                  <a:lnTo>
                    <a:pt x="1356" y="299"/>
                  </a:lnTo>
                  <a:lnTo>
                    <a:pt x="1362" y="329"/>
                  </a:lnTo>
                  <a:lnTo>
                    <a:pt x="1368" y="352"/>
                  </a:lnTo>
                  <a:lnTo>
                    <a:pt x="1374" y="368"/>
                  </a:lnTo>
                  <a:lnTo>
                    <a:pt x="1380" y="376"/>
                  </a:lnTo>
                  <a:lnTo>
                    <a:pt x="1386" y="377"/>
                  </a:lnTo>
                  <a:lnTo>
                    <a:pt x="1392" y="371"/>
                  </a:lnTo>
                  <a:lnTo>
                    <a:pt x="1398" y="358"/>
                  </a:lnTo>
                  <a:lnTo>
                    <a:pt x="1404" y="341"/>
                  </a:lnTo>
                  <a:lnTo>
                    <a:pt x="1410" y="321"/>
                  </a:lnTo>
                  <a:lnTo>
                    <a:pt x="1416" y="300"/>
                  </a:lnTo>
                  <a:lnTo>
                    <a:pt x="1422" y="282"/>
                  </a:lnTo>
                  <a:lnTo>
                    <a:pt x="1428" y="266"/>
                  </a:lnTo>
                  <a:lnTo>
                    <a:pt x="1434" y="258"/>
                  </a:lnTo>
                  <a:lnTo>
                    <a:pt x="1440" y="258"/>
                  </a:lnTo>
                  <a:lnTo>
                    <a:pt x="1446" y="268"/>
                  </a:lnTo>
                  <a:lnTo>
                    <a:pt x="1452" y="288"/>
                  </a:lnTo>
                  <a:lnTo>
                    <a:pt x="1458" y="318"/>
                  </a:lnTo>
                  <a:lnTo>
                    <a:pt x="1464" y="358"/>
                  </a:lnTo>
                  <a:lnTo>
                    <a:pt x="1470" y="406"/>
                  </a:lnTo>
                  <a:lnTo>
                    <a:pt x="1476" y="460"/>
                  </a:lnTo>
                  <a:lnTo>
                    <a:pt x="1482" y="520"/>
                  </a:lnTo>
                  <a:lnTo>
                    <a:pt x="1488" y="582"/>
                  </a:lnTo>
                  <a:lnTo>
                    <a:pt x="1494" y="646"/>
                  </a:lnTo>
                  <a:lnTo>
                    <a:pt x="1500" y="708"/>
                  </a:lnTo>
                  <a:lnTo>
                    <a:pt x="1506" y="768"/>
                  </a:lnTo>
                  <a:lnTo>
                    <a:pt x="1512" y="826"/>
                  </a:lnTo>
                  <a:lnTo>
                    <a:pt x="1518" y="879"/>
                  </a:lnTo>
                  <a:lnTo>
                    <a:pt x="1524" y="929"/>
                  </a:lnTo>
                  <a:lnTo>
                    <a:pt x="1530" y="975"/>
                  </a:lnTo>
                  <a:lnTo>
                    <a:pt x="1536" y="1016"/>
                  </a:lnTo>
                  <a:lnTo>
                    <a:pt x="1542" y="1054"/>
                  </a:lnTo>
                  <a:lnTo>
                    <a:pt x="1548" y="1087"/>
                  </a:lnTo>
                  <a:lnTo>
                    <a:pt x="1554" y="1117"/>
                  </a:lnTo>
                  <a:lnTo>
                    <a:pt x="1560" y="1144"/>
                  </a:lnTo>
                  <a:lnTo>
                    <a:pt x="1566" y="1167"/>
                  </a:lnTo>
                  <a:lnTo>
                    <a:pt x="1572" y="1188"/>
                  </a:lnTo>
                  <a:lnTo>
                    <a:pt x="1578" y="1207"/>
                  </a:lnTo>
                  <a:lnTo>
                    <a:pt x="1584" y="1223"/>
                  </a:lnTo>
                  <a:lnTo>
                    <a:pt x="1590" y="1238"/>
                  </a:lnTo>
                  <a:lnTo>
                    <a:pt x="1596" y="1250"/>
                  </a:lnTo>
                  <a:lnTo>
                    <a:pt x="1602" y="1261"/>
                  </a:lnTo>
                  <a:lnTo>
                    <a:pt x="1608" y="1271"/>
                  </a:lnTo>
                  <a:lnTo>
                    <a:pt x="1614" y="1280"/>
                  </a:lnTo>
                  <a:lnTo>
                    <a:pt x="1620" y="1288"/>
                  </a:lnTo>
                  <a:lnTo>
                    <a:pt x="1626" y="1295"/>
                  </a:lnTo>
                  <a:lnTo>
                    <a:pt x="1632" y="1301"/>
                  </a:lnTo>
                  <a:lnTo>
                    <a:pt x="1638" y="1306"/>
                  </a:lnTo>
                  <a:lnTo>
                    <a:pt x="1644" y="1310"/>
                  </a:lnTo>
                  <a:lnTo>
                    <a:pt x="1650" y="1315"/>
                  </a:lnTo>
                  <a:lnTo>
                    <a:pt x="1656" y="1318"/>
                  </a:lnTo>
                  <a:lnTo>
                    <a:pt x="1662" y="1321"/>
                  </a:lnTo>
                  <a:lnTo>
                    <a:pt x="1668" y="1324"/>
                  </a:lnTo>
                  <a:lnTo>
                    <a:pt x="1674" y="1326"/>
                  </a:lnTo>
                  <a:lnTo>
                    <a:pt x="1680" y="1328"/>
                  </a:lnTo>
                  <a:lnTo>
                    <a:pt x="1686" y="1330"/>
                  </a:lnTo>
                  <a:lnTo>
                    <a:pt x="1692" y="1332"/>
                  </a:lnTo>
                  <a:lnTo>
                    <a:pt x="1698" y="1334"/>
                  </a:lnTo>
                  <a:lnTo>
                    <a:pt x="1704" y="1335"/>
                  </a:lnTo>
                  <a:lnTo>
                    <a:pt x="1710" y="1336"/>
                  </a:lnTo>
                  <a:lnTo>
                    <a:pt x="1716" y="1337"/>
                  </a:lnTo>
                  <a:lnTo>
                    <a:pt x="1722" y="1338"/>
                  </a:lnTo>
                  <a:lnTo>
                    <a:pt x="1728" y="1339"/>
                  </a:lnTo>
                  <a:lnTo>
                    <a:pt x="1734" y="1339"/>
                  </a:lnTo>
                  <a:lnTo>
                    <a:pt x="1740" y="1340"/>
                  </a:lnTo>
                  <a:lnTo>
                    <a:pt x="1746" y="1341"/>
                  </a:lnTo>
                  <a:lnTo>
                    <a:pt x="1752" y="1342"/>
                  </a:lnTo>
                  <a:lnTo>
                    <a:pt x="1758" y="1342"/>
                  </a:lnTo>
                  <a:lnTo>
                    <a:pt x="1764" y="1342"/>
                  </a:lnTo>
                  <a:lnTo>
                    <a:pt x="1770" y="1343"/>
                  </a:lnTo>
                  <a:lnTo>
                    <a:pt x="1776" y="1343"/>
                  </a:lnTo>
                  <a:lnTo>
                    <a:pt x="1782" y="1344"/>
                  </a:lnTo>
                  <a:lnTo>
                    <a:pt x="1788" y="1344"/>
                  </a:lnTo>
                  <a:lnTo>
                    <a:pt x="1794" y="1344"/>
                  </a:lnTo>
                  <a:lnTo>
                    <a:pt x="1800" y="1345"/>
                  </a:lnTo>
                  <a:lnTo>
                    <a:pt x="1806" y="1345"/>
                  </a:lnTo>
                  <a:lnTo>
                    <a:pt x="1812" y="1345"/>
                  </a:lnTo>
                  <a:lnTo>
                    <a:pt x="1818" y="1346"/>
                  </a:lnTo>
                  <a:lnTo>
                    <a:pt x="1824" y="1346"/>
                  </a:lnTo>
                  <a:lnTo>
                    <a:pt x="1830" y="1346"/>
                  </a:lnTo>
                  <a:lnTo>
                    <a:pt x="1836" y="1346"/>
                  </a:lnTo>
                  <a:lnTo>
                    <a:pt x="1842" y="1346"/>
                  </a:lnTo>
                  <a:lnTo>
                    <a:pt x="1848" y="1347"/>
                  </a:lnTo>
                  <a:lnTo>
                    <a:pt x="1854" y="1347"/>
                  </a:lnTo>
                  <a:lnTo>
                    <a:pt x="1860" y="1347"/>
                  </a:lnTo>
                  <a:lnTo>
                    <a:pt x="1866" y="1347"/>
                  </a:lnTo>
                  <a:lnTo>
                    <a:pt x="1872" y="1348"/>
                  </a:lnTo>
                  <a:lnTo>
                    <a:pt x="1878" y="1348"/>
                  </a:lnTo>
                  <a:lnTo>
                    <a:pt x="1884" y="1348"/>
                  </a:lnTo>
                  <a:lnTo>
                    <a:pt x="1890" y="1348"/>
                  </a:lnTo>
                  <a:lnTo>
                    <a:pt x="1896" y="1349"/>
                  </a:lnTo>
                  <a:lnTo>
                    <a:pt x="1902" y="1349"/>
                  </a:lnTo>
                  <a:lnTo>
                    <a:pt x="1908" y="1349"/>
                  </a:lnTo>
                  <a:lnTo>
                    <a:pt x="1914" y="1349"/>
                  </a:lnTo>
                  <a:lnTo>
                    <a:pt x="1920" y="1349"/>
                  </a:lnTo>
                  <a:lnTo>
                    <a:pt x="1926" y="1349"/>
                  </a:lnTo>
                  <a:lnTo>
                    <a:pt x="1932" y="1349"/>
                  </a:lnTo>
                  <a:lnTo>
                    <a:pt x="1938" y="1349"/>
                  </a:lnTo>
                  <a:lnTo>
                    <a:pt x="1944" y="1350"/>
                  </a:lnTo>
                  <a:lnTo>
                    <a:pt x="1950" y="1350"/>
                  </a:lnTo>
                  <a:lnTo>
                    <a:pt x="1956" y="1350"/>
                  </a:lnTo>
                  <a:lnTo>
                    <a:pt x="1962" y="1349"/>
                  </a:lnTo>
                  <a:lnTo>
                    <a:pt x="1968" y="1350"/>
                  </a:lnTo>
                  <a:lnTo>
                    <a:pt x="1974" y="1350"/>
                  </a:lnTo>
                  <a:lnTo>
                    <a:pt x="1980" y="1350"/>
                  </a:lnTo>
                  <a:lnTo>
                    <a:pt x="1986" y="1350"/>
                  </a:lnTo>
                  <a:lnTo>
                    <a:pt x="1992" y="1350"/>
                  </a:lnTo>
                  <a:lnTo>
                    <a:pt x="1998" y="1350"/>
                  </a:lnTo>
                  <a:lnTo>
                    <a:pt x="2004" y="1350"/>
                  </a:lnTo>
                  <a:lnTo>
                    <a:pt x="2010" y="1351"/>
                  </a:lnTo>
                  <a:lnTo>
                    <a:pt x="2016" y="1351"/>
                  </a:lnTo>
                  <a:lnTo>
                    <a:pt x="2022" y="1351"/>
                  </a:lnTo>
                  <a:lnTo>
                    <a:pt x="2028" y="1351"/>
                  </a:lnTo>
                  <a:lnTo>
                    <a:pt x="2034" y="1351"/>
                  </a:lnTo>
                  <a:lnTo>
                    <a:pt x="2040" y="1351"/>
                  </a:lnTo>
                  <a:lnTo>
                    <a:pt x="2046" y="1351"/>
                  </a:lnTo>
                  <a:lnTo>
                    <a:pt x="2052" y="1351"/>
                  </a:lnTo>
                  <a:lnTo>
                    <a:pt x="2058" y="1350"/>
                  </a:lnTo>
                  <a:lnTo>
                    <a:pt x="2064" y="1351"/>
                  </a:lnTo>
                  <a:lnTo>
                    <a:pt x="2070" y="1351"/>
                  </a:lnTo>
                  <a:lnTo>
                    <a:pt x="2076" y="1351"/>
                  </a:lnTo>
                  <a:lnTo>
                    <a:pt x="2082" y="1351"/>
                  </a:lnTo>
                  <a:lnTo>
                    <a:pt x="2088" y="1351"/>
                  </a:lnTo>
                  <a:lnTo>
                    <a:pt x="2094" y="1351"/>
                  </a:lnTo>
                  <a:lnTo>
                    <a:pt x="2100" y="1351"/>
                  </a:lnTo>
                  <a:lnTo>
                    <a:pt x="2106" y="1351"/>
                  </a:lnTo>
                  <a:lnTo>
                    <a:pt x="2112" y="1351"/>
                  </a:lnTo>
                  <a:lnTo>
                    <a:pt x="2118" y="1351"/>
                  </a:lnTo>
                  <a:lnTo>
                    <a:pt x="2124" y="1351"/>
                  </a:lnTo>
                  <a:lnTo>
                    <a:pt x="2130" y="1351"/>
                  </a:lnTo>
                  <a:lnTo>
                    <a:pt x="2136" y="1351"/>
                  </a:lnTo>
                  <a:lnTo>
                    <a:pt x="2142" y="1351"/>
                  </a:lnTo>
                  <a:lnTo>
                    <a:pt x="2148" y="1351"/>
                  </a:lnTo>
                  <a:lnTo>
                    <a:pt x="2154" y="1351"/>
                  </a:lnTo>
                  <a:lnTo>
                    <a:pt x="2160" y="1351"/>
                  </a:lnTo>
                  <a:lnTo>
                    <a:pt x="2166" y="1351"/>
                  </a:lnTo>
                  <a:lnTo>
                    <a:pt x="2172" y="1351"/>
                  </a:lnTo>
                  <a:lnTo>
                    <a:pt x="2178" y="1351"/>
                  </a:lnTo>
                  <a:lnTo>
                    <a:pt x="2184" y="1351"/>
                  </a:lnTo>
                  <a:lnTo>
                    <a:pt x="2190" y="1351"/>
                  </a:lnTo>
                  <a:lnTo>
                    <a:pt x="2196" y="1351"/>
                  </a:lnTo>
                  <a:lnTo>
                    <a:pt x="2202" y="1351"/>
                  </a:lnTo>
                  <a:lnTo>
                    <a:pt x="2208" y="1351"/>
                  </a:lnTo>
                  <a:lnTo>
                    <a:pt x="2214" y="1351"/>
                  </a:lnTo>
                  <a:lnTo>
                    <a:pt x="2220" y="1351"/>
                  </a:lnTo>
                  <a:lnTo>
                    <a:pt x="2226" y="1351"/>
                  </a:lnTo>
                  <a:lnTo>
                    <a:pt x="2232" y="1351"/>
                  </a:lnTo>
                  <a:lnTo>
                    <a:pt x="2238" y="1351"/>
                  </a:lnTo>
                  <a:lnTo>
                    <a:pt x="2244" y="1351"/>
                  </a:lnTo>
                  <a:lnTo>
                    <a:pt x="2250" y="1351"/>
                  </a:lnTo>
                  <a:lnTo>
                    <a:pt x="2256" y="1351"/>
                  </a:lnTo>
                  <a:lnTo>
                    <a:pt x="2262" y="1351"/>
                  </a:lnTo>
                  <a:lnTo>
                    <a:pt x="2268" y="1351"/>
                  </a:lnTo>
                  <a:lnTo>
                    <a:pt x="2274" y="1351"/>
                  </a:lnTo>
                  <a:lnTo>
                    <a:pt x="2280" y="1351"/>
                  </a:lnTo>
                  <a:lnTo>
                    <a:pt x="2286" y="1351"/>
                  </a:lnTo>
                  <a:lnTo>
                    <a:pt x="2292" y="1351"/>
                  </a:lnTo>
                  <a:lnTo>
                    <a:pt x="2298" y="1351"/>
                  </a:lnTo>
                  <a:lnTo>
                    <a:pt x="2304" y="1351"/>
                  </a:lnTo>
                  <a:lnTo>
                    <a:pt x="2310" y="1351"/>
                  </a:lnTo>
                  <a:lnTo>
                    <a:pt x="2316" y="1351"/>
                  </a:lnTo>
                  <a:lnTo>
                    <a:pt x="2322" y="1351"/>
                  </a:lnTo>
                  <a:lnTo>
                    <a:pt x="2328" y="1350"/>
                  </a:lnTo>
                  <a:lnTo>
                    <a:pt x="2334" y="1351"/>
                  </a:lnTo>
                  <a:lnTo>
                    <a:pt x="2340" y="1351"/>
                  </a:lnTo>
                  <a:lnTo>
                    <a:pt x="2346" y="1350"/>
                  </a:lnTo>
                  <a:lnTo>
                    <a:pt x="2352" y="1351"/>
                  </a:lnTo>
                  <a:lnTo>
                    <a:pt x="2358" y="1350"/>
                  </a:lnTo>
                  <a:lnTo>
                    <a:pt x="2364" y="1350"/>
                  </a:lnTo>
                  <a:lnTo>
                    <a:pt x="2370" y="1350"/>
                  </a:lnTo>
                  <a:lnTo>
                    <a:pt x="2376" y="1350"/>
                  </a:lnTo>
                  <a:lnTo>
                    <a:pt x="2382" y="1350"/>
                  </a:lnTo>
                  <a:lnTo>
                    <a:pt x="2388" y="1350"/>
                  </a:lnTo>
                  <a:lnTo>
                    <a:pt x="2394" y="1350"/>
                  </a:lnTo>
                  <a:lnTo>
                    <a:pt x="2400" y="1350"/>
                  </a:lnTo>
                  <a:lnTo>
                    <a:pt x="2406" y="1350"/>
                  </a:lnTo>
                  <a:lnTo>
                    <a:pt x="2412" y="1350"/>
                  </a:lnTo>
                  <a:lnTo>
                    <a:pt x="2418" y="1350"/>
                  </a:lnTo>
                  <a:lnTo>
                    <a:pt x="2424" y="1350"/>
                  </a:lnTo>
                  <a:lnTo>
                    <a:pt x="2430" y="1350"/>
                  </a:lnTo>
                  <a:lnTo>
                    <a:pt x="2436" y="1349"/>
                  </a:lnTo>
                  <a:lnTo>
                    <a:pt x="2442" y="1349"/>
                  </a:lnTo>
                  <a:lnTo>
                    <a:pt x="2448" y="1350"/>
                  </a:lnTo>
                  <a:lnTo>
                    <a:pt x="2454" y="1349"/>
                  </a:lnTo>
                  <a:lnTo>
                    <a:pt x="2460" y="1349"/>
                  </a:lnTo>
                  <a:lnTo>
                    <a:pt x="2466" y="1349"/>
                  </a:lnTo>
                  <a:lnTo>
                    <a:pt x="2472" y="1349"/>
                  </a:lnTo>
                  <a:lnTo>
                    <a:pt x="2478" y="1349"/>
                  </a:lnTo>
                  <a:lnTo>
                    <a:pt x="2484" y="1349"/>
                  </a:lnTo>
                  <a:lnTo>
                    <a:pt x="2490" y="1349"/>
                  </a:lnTo>
                  <a:lnTo>
                    <a:pt x="2496" y="1349"/>
                  </a:lnTo>
                  <a:lnTo>
                    <a:pt x="2502" y="1349"/>
                  </a:lnTo>
                  <a:lnTo>
                    <a:pt x="2508" y="1348"/>
                  </a:lnTo>
                  <a:lnTo>
                    <a:pt x="2514" y="1349"/>
                  </a:lnTo>
                  <a:lnTo>
                    <a:pt x="2520" y="1348"/>
                  </a:lnTo>
                  <a:lnTo>
                    <a:pt x="2526" y="1349"/>
                  </a:lnTo>
                  <a:lnTo>
                    <a:pt x="2532" y="1349"/>
                  </a:lnTo>
                  <a:lnTo>
                    <a:pt x="2538" y="1349"/>
                  </a:lnTo>
                  <a:lnTo>
                    <a:pt x="2544" y="1348"/>
                  </a:lnTo>
                  <a:lnTo>
                    <a:pt x="2550" y="1348"/>
                  </a:lnTo>
                  <a:lnTo>
                    <a:pt x="2556" y="1348"/>
                  </a:lnTo>
                  <a:lnTo>
                    <a:pt x="2562" y="1348"/>
                  </a:lnTo>
                  <a:lnTo>
                    <a:pt x="2568" y="1348"/>
                  </a:lnTo>
                  <a:lnTo>
                    <a:pt x="2574" y="1348"/>
                  </a:lnTo>
                  <a:lnTo>
                    <a:pt x="2580" y="1348"/>
                  </a:lnTo>
                  <a:lnTo>
                    <a:pt x="2586" y="1348"/>
                  </a:lnTo>
                  <a:lnTo>
                    <a:pt x="2592" y="1348"/>
                  </a:lnTo>
                  <a:lnTo>
                    <a:pt x="2598" y="1348"/>
                  </a:lnTo>
                  <a:lnTo>
                    <a:pt x="2604" y="1348"/>
                  </a:lnTo>
                  <a:lnTo>
                    <a:pt x="2610" y="1348"/>
                  </a:lnTo>
                  <a:lnTo>
                    <a:pt x="2616" y="1347"/>
                  </a:lnTo>
                  <a:lnTo>
                    <a:pt x="2622" y="1348"/>
                  </a:lnTo>
                  <a:lnTo>
                    <a:pt x="2628" y="1347"/>
                  </a:lnTo>
                  <a:lnTo>
                    <a:pt x="2634" y="1348"/>
                  </a:lnTo>
                  <a:lnTo>
                    <a:pt x="2640" y="1347"/>
                  </a:lnTo>
                  <a:lnTo>
                    <a:pt x="2646" y="1347"/>
                  </a:lnTo>
                  <a:lnTo>
                    <a:pt x="2652" y="1347"/>
                  </a:lnTo>
                  <a:lnTo>
                    <a:pt x="2658" y="1347"/>
                  </a:lnTo>
                  <a:lnTo>
                    <a:pt x="2664" y="1347"/>
                  </a:lnTo>
                  <a:lnTo>
                    <a:pt x="2670" y="1348"/>
                  </a:lnTo>
                  <a:lnTo>
                    <a:pt x="2676" y="1347"/>
                  </a:lnTo>
                  <a:lnTo>
                    <a:pt x="2682" y="1347"/>
                  </a:lnTo>
                  <a:lnTo>
                    <a:pt x="2688" y="1347"/>
                  </a:lnTo>
                  <a:lnTo>
                    <a:pt x="2694" y="1346"/>
                  </a:lnTo>
                  <a:lnTo>
                    <a:pt x="2700" y="1346"/>
                  </a:lnTo>
                  <a:lnTo>
                    <a:pt x="2706" y="1346"/>
                  </a:lnTo>
                  <a:lnTo>
                    <a:pt x="2712" y="1346"/>
                  </a:lnTo>
                  <a:lnTo>
                    <a:pt x="2718" y="1346"/>
                  </a:lnTo>
                  <a:lnTo>
                    <a:pt x="2724" y="1346"/>
                  </a:lnTo>
                  <a:lnTo>
                    <a:pt x="2730" y="1346"/>
                  </a:lnTo>
                  <a:lnTo>
                    <a:pt x="2736" y="1346"/>
                  </a:lnTo>
                  <a:lnTo>
                    <a:pt x="2742" y="1346"/>
                  </a:lnTo>
                  <a:lnTo>
                    <a:pt x="2748" y="1346"/>
                  </a:lnTo>
                  <a:lnTo>
                    <a:pt x="2754" y="1346"/>
                  </a:lnTo>
                  <a:lnTo>
                    <a:pt x="2760" y="1346"/>
                  </a:lnTo>
                  <a:lnTo>
                    <a:pt x="2766" y="1346"/>
                  </a:lnTo>
                  <a:lnTo>
                    <a:pt x="2772" y="1345"/>
                  </a:lnTo>
                  <a:lnTo>
                    <a:pt x="2778" y="1345"/>
                  </a:lnTo>
                  <a:lnTo>
                    <a:pt x="2784" y="1345"/>
                  </a:lnTo>
                  <a:lnTo>
                    <a:pt x="2790" y="1345"/>
                  </a:lnTo>
                  <a:lnTo>
                    <a:pt x="2796" y="1345"/>
                  </a:lnTo>
                  <a:lnTo>
                    <a:pt x="2802" y="1345"/>
                  </a:lnTo>
                  <a:lnTo>
                    <a:pt x="2808" y="1345"/>
                  </a:lnTo>
                  <a:lnTo>
                    <a:pt x="2814" y="1345"/>
                  </a:lnTo>
                  <a:lnTo>
                    <a:pt x="2820" y="1345"/>
                  </a:lnTo>
                  <a:lnTo>
                    <a:pt x="2826" y="1345"/>
                  </a:lnTo>
                  <a:lnTo>
                    <a:pt x="2832" y="1345"/>
                  </a:lnTo>
                  <a:lnTo>
                    <a:pt x="2838" y="1345"/>
                  </a:lnTo>
                </a:path>
              </a:pathLst>
            </a:custGeom>
            <a:noFill/>
            <a:ln w="9525" cap="flat">
              <a:solidFill>
                <a:srgbClr val="800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Rectangle 82">
              <a:extLst>
                <a:ext uri="{FF2B5EF4-FFF2-40B4-BE49-F238E27FC236}">
                  <a16:creationId xmlns:a16="http://schemas.microsoft.com/office/drawing/2014/main" id="{7EDB9EE4-A9AD-255A-9D9B-0CE3F22A9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159" y="5243479"/>
              <a:ext cx="163506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Rectangle 83">
              <a:extLst>
                <a:ext uri="{FF2B5EF4-FFF2-40B4-BE49-F238E27FC236}">
                  <a16:creationId xmlns:a16="http://schemas.microsoft.com/office/drawing/2014/main" id="{587BEBF6-4617-245B-E31C-6D640DB8B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7201" y="3159234"/>
              <a:ext cx="10740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Rectangle 86">
              <a:extLst>
                <a:ext uri="{FF2B5EF4-FFF2-40B4-BE49-F238E27FC236}">
                  <a16:creationId xmlns:a16="http://schemas.microsoft.com/office/drawing/2014/main" id="{67CFD6C5-1478-CCDC-F799-690FF1B0C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371" y="3135197"/>
              <a:ext cx="3582444" cy="1953057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9" name="Rectangle 87">
              <a:extLst>
                <a:ext uri="{FF2B5EF4-FFF2-40B4-BE49-F238E27FC236}">
                  <a16:creationId xmlns:a16="http://schemas.microsoft.com/office/drawing/2014/main" id="{D39182F7-4EAB-8A91-0F12-AF4F9DD8D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0894" y="3145721"/>
              <a:ext cx="172964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Apex Peak #1 100% at 24.98 min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矩形 269">
              <a:extLst>
                <a:ext uri="{FF2B5EF4-FFF2-40B4-BE49-F238E27FC236}">
                  <a16:creationId xmlns:a16="http://schemas.microsoft.com/office/drawing/2014/main" id="{6D811841-BCCC-16AC-36AC-7CCFB73D0721}"/>
                </a:ext>
              </a:extLst>
            </p:cNvPr>
            <p:cNvSpPr/>
            <p:nvPr/>
          </p:nvSpPr>
          <p:spPr>
            <a:xfrm>
              <a:off x="4812435" y="3275718"/>
              <a:ext cx="6495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lycopene</a:t>
              </a:r>
            </a:p>
          </p:txBody>
        </p:sp>
        <p:sp>
          <p:nvSpPr>
            <p:cNvPr id="273" name="AutoShape 90">
              <a:extLst>
                <a:ext uri="{FF2B5EF4-FFF2-40B4-BE49-F238E27FC236}">
                  <a16:creationId xmlns:a16="http://schemas.microsoft.com/office/drawing/2014/main" id="{0611A858-FF04-238B-76B9-E355EDC65E3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857369" y="3093776"/>
              <a:ext cx="4133304" cy="214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Line 92">
              <a:extLst>
                <a:ext uri="{FF2B5EF4-FFF2-40B4-BE49-F238E27FC236}">
                  <a16:creationId xmlns:a16="http://schemas.microsoft.com/office/drawing/2014/main" id="{DCABEE85-B80C-19E6-1F61-81066130D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9192" y="5120078"/>
              <a:ext cx="378553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Line 93">
              <a:extLst>
                <a:ext uri="{FF2B5EF4-FFF2-40B4-BE49-F238E27FC236}">
                  <a16:creationId xmlns:a16="http://schemas.microsoft.com/office/drawing/2014/main" id="{3D3ED10C-F14C-8E33-E196-92FB49DC9A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9192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Rectangle 94">
              <a:extLst>
                <a:ext uri="{FF2B5EF4-FFF2-40B4-BE49-F238E27FC236}">
                  <a16:creationId xmlns:a16="http://schemas.microsoft.com/office/drawing/2014/main" id="{A7C35D52-5BBE-AD07-2ABD-9AE10C286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0685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190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Line 95">
              <a:extLst>
                <a:ext uri="{FF2B5EF4-FFF2-40B4-BE49-F238E27FC236}">
                  <a16:creationId xmlns:a16="http://schemas.microsoft.com/office/drawing/2014/main" id="{A16C40CC-03E6-DFE1-4846-757661237A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1817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Line 96">
              <a:extLst>
                <a:ext uri="{FF2B5EF4-FFF2-40B4-BE49-F238E27FC236}">
                  <a16:creationId xmlns:a16="http://schemas.microsoft.com/office/drawing/2014/main" id="{63D12668-0154-805B-2588-116DBE06BF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6383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Line 97">
              <a:extLst>
                <a:ext uri="{FF2B5EF4-FFF2-40B4-BE49-F238E27FC236}">
                  <a16:creationId xmlns:a16="http://schemas.microsoft.com/office/drawing/2014/main" id="{C34E8C72-0A9C-85B0-2F86-31BB791A7F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0950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Line 98">
              <a:extLst>
                <a:ext uri="{FF2B5EF4-FFF2-40B4-BE49-F238E27FC236}">
                  <a16:creationId xmlns:a16="http://schemas.microsoft.com/office/drawing/2014/main" id="{5A3B8A4F-EACB-2337-B297-62CD3582E0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6847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Line 99">
              <a:extLst>
                <a:ext uri="{FF2B5EF4-FFF2-40B4-BE49-F238E27FC236}">
                  <a16:creationId xmlns:a16="http://schemas.microsoft.com/office/drawing/2014/main" id="{628B819B-2F03-96D5-25AF-0BE978A43E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1413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Rectangle 100">
              <a:extLst>
                <a:ext uri="{FF2B5EF4-FFF2-40B4-BE49-F238E27FC236}">
                  <a16:creationId xmlns:a16="http://schemas.microsoft.com/office/drawing/2014/main" id="{58061378-ECD6-67EA-1D88-4ACAFA3CF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3661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Line 101">
              <a:extLst>
                <a:ext uri="{FF2B5EF4-FFF2-40B4-BE49-F238E27FC236}">
                  <a16:creationId xmlns:a16="http://schemas.microsoft.com/office/drawing/2014/main" id="{447AC722-DFF6-0DB9-8408-ECB0EA53EF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7311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4" name="Line 102">
              <a:extLst>
                <a:ext uri="{FF2B5EF4-FFF2-40B4-BE49-F238E27FC236}">
                  <a16:creationId xmlns:a16="http://schemas.microsoft.com/office/drawing/2014/main" id="{754E207F-DD4B-F1F1-D54A-59C61B689E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21879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Line 103">
              <a:extLst>
                <a:ext uri="{FF2B5EF4-FFF2-40B4-BE49-F238E27FC236}">
                  <a16:creationId xmlns:a16="http://schemas.microsoft.com/office/drawing/2014/main" id="{9B6ED0D6-9B56-1769-67D6-4E74284FF9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7775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Line 104">
              <a:extLst>
                <a:ext uri="{FF2B5EF4-FFF2-40B4-BE49-F238E27FC236}">
                  <a16:creationId xmlns:a16="http://schemas.microsoft.com/office/drawing/2014/main" id="{C565BDDE-3AE9-D8A5-C09D-3CD53B4700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32341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Rectangle 105">
              <a:extLst>
                <a:ext uri="{FF2B5EF4-FFF2-40B4-BE49-F238E27FC236}">
                  <a16:creationId xmlns:a16="http://schemas.microsoft.com/office/drawing/2014/main" id="{93DA6BC5-351B-D1ED-338A-749C53AD5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9259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Line 106">
              <a:extLst>
                <a:ext uri="{FF2B5EF4-FFF2-40B4-BE49-F238E27FC236}">
                  <a16:creationId xmlns:a16="http://schemas.microsoft.com/office/drawing/2014/main" id="{7A840D23-AD5B-E6A9-C9A4-554FF338A8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8241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Line 107">
              <a:extLst>
                <a:ext uri="{FF2B5EF4-FFF2-40B4-BE49-F238E27FC236}">
                  <a16:creationId xmlns:a16="http://schemas.microsoft.com/office/drawing/2014/main" id="{9B030689-56ED-9F6E-732B-3F0212FED4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42807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Line 108">
              <a:extLst>
                <a:ext uri="{FF2B5EF4-FFF2-40B4-BE49-F238E27FC236}">
                  <a16:creationId xmlns:a16="http://schemas.microsoft.com/office/drawing/2014/main" id="{4F1D8A51-BD2D-AFEA-00AA-FAD966142E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98703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Line 109">
              <a:extLst>
                <a:ext uri="{FF2B5EF4-FFF2-40B4-BE49-F238E27FC236}">
                  <a16:creationId xmlns:a16="http://schemas.microsoft.com/office/drawing/2014/main" id="{34A03BCF-33B3-5729-A8CC-7BF1D829BD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3269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Rectangle 110">
              <a:extLst>
                <a:ext uri="{FF2B5EF4-FFF2-40B4-BE49-F238E27FC236}">
                  <a16:creationId xmlns:a16="http://schemas.microsoft.com/office/drawing/2014/main" id="{D40B54C8-9D17-31A7-C0B1-1F16F7012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2853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Line 111">
              <a:extLst>
                <a:ext uri="{FF2B5EF4-FFF2-40B4-BE49-F238E27FC236}">
                  <a16:creationId xmlns:a16="http://schemas.microsoft.com/office/drawing/2014/main" id="{22E9D84C-13D9-92DA-E0DA-D5A4B50EBD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7835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Line 112">
              <a:extLst>
                <a:ext uri="{FF2B5EF4-FFF2-40B4-BE49-F238E27FC236}">
                  <a16:creationId xmlns:a16="http://schemas.microsoft.com/office/drawing/2014/main" id="{86DAB8B2-CDAF-85DA-DB2C-3841D1E3F0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63735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Line 113">
              <a:extLst>
                <a:ext uri="{FF2B5EF4-FFF2-40B4-BE49-F238E27FC236}">
                  <a16:creationId xmlns:a16="http://schemas.microsoft.com/office/drawing/2014/main" id="{F61BBB59-97AB-4D2F-D108-D231EACB5B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8301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Line 114">
              <a:extLst>
                <a:ext uri="{FF2B5EF4-FFF2-40B4-BE49-F238E27FC236}">
                  <a16:creationId xmlns:a16="http://schemas.microsoft.com/office/drawing/2014/main" id="{0EFE6845-8E1E-05E9-D5D8-9D78023111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74197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Rectangle 115">
              <a:extLst>
                <a:ext uri="{FF2B5EF4-FFF2-40B4-BE49-F238E27FC236}">
                  <a16:creationId xmlns:a16="http://schemas.microsoft.com/office/drawing/2014/main" id="{CA42481B-8869-E1D5-5FF5-25A55F151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6446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Line 116">
              <a:extLst>
                <a:ext uri="{FF2B5EF4-FFF2-40B4-BE49-F238E27FC236}">
                  <a16:creationId xmlns:a16="http://schemas.microsoft.com/office/drawing/2014/main" id="{FF817565-C114-AE57-9184-78F7824374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28763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Line 117">
              <a:extLst>
                <a:ext uri="{FF2B5EF4-FFF2-40B4-BE49-F238E27FC236}">
                  <a16:creationId xmlns:a16="http://schemas.microsoft.com/office/drawing/2014/main" id="{1A1E8B95-7A06-3A85-E3F2-FE23ABD34A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84663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Line 118">
              <a:extLst>
                <a:ext uri="{FF2B5EF4-FFF2-40B4-BE49-F238E27FC236}">
                  <a16:creationId xmlns:a16="http://schemas.microsoft.com/office/drawing/2014/main" id="{B821B591-CC9A-5C42-37C9-2B3C7B965B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39229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Line 119">
              <a:extLst>
                <a:ext uri="{FF2B5EF4-FFF2-40B4-BE49-F238E27FC236}">
                  <a16:creationId xmlns:a16="http://schemas.microsoft.com/office/drawing/2014/main" id="{AA9E0AC0-3BFE-778D-A4A3-5756C66F1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5126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Rectangle 120">
              <a:extLst>
                <a:ext uri="{FF2B5EF4-FFF2-40B4-BE49-F238E27FC236}">
                  <a16:creationId xmlns:a16="http://schemas.microsoft.com/office/drawing/2014/main" id="{E5F0BD69-0187-19BD-758B-7EFFAD34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2045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Line 121">
              <a:extLst>
                <a:ext uri="{FF2B5EF4-FFF2-40B4-BE49-F238E27FC236}">
                  <a16:creationId xmlns:a16="http://schemas.microsoft.com/office/drawing/2014/main" id="{CEA5792F-6DCD-2908-2B63-D4EEC83AF7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9691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4" name="Line 122">
              <a:extLst>
                <a:ext uri="{FF2B5EF4-FFF2-40B4-BE49-F238E27FC236}">
                  <a16:creationId xmlns:a16="http://schemas.microsoft.com/office/drawing/2014/main" id="{43E4A1FB-3B39-A681-2B1B-848E79B1B9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05591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5" name="Line 123">
              <a:extLst>
                <a:ext uri="{FF2B5EF4-FFF2-40B4-BE49-F238E27FC236}">
                  <a16:creationId xmlns:a16="http://schemas.microsoft.com/office/drawing/2014/main" id="{0AA62ACB-66D8-18AA-67D9-FDD3AA0609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60157" y="5120078"/>
              <a:ext cx="0" cy="1978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6" name="Line 124">
              <a:extLst>
                <a:ext uri="{FF2B5EF4-FFF2-40B4-BE49-F238E27FC236}">
                  <a16:creationId xmlns:a16="http://schemas.microsoft.com/office/drawing/2014/main" id="{65AD5BBD-467D-CE36-2189-9635CAEE0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4723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Line 125">
              <a:extLst>
                <a:ext uri="{FF2B5EF4-FFF2-40B4-BE49-F238E27FC236}">
                  <a16:creationId xmlns:a16="http://schemas.microsoft.com/office/drawing/2014/main" id="{AB211C51-2B60-A1E1-1839-3D24BE86D7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4723" y="5120078"/>
              <a:ext cx="0" cy="3375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Rectangle 126">
              <a:extLst>
                <a:ext uri="{FF2B5EF4-FFF2-40B4-BE49-F238E27FC236}">
                  <a16:creationId xmlns:a16="http://schemas.microsoft.com/office/drawing/2014/main" id="{B1F42426-435B-86C1-B627-D241F5F90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5637" y="5146846"/>
              <a:ext cx="19236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Line 127">
              <a:extLst>
                <a:ext uri="{FF2B5EF4-FFF2-40B4-BE49-F238E27FC236}">
                  <a16:creationId xmlns:a16="http://schemas.microsoft.com/office/drawing/2014/main" id="{66E4D248-2E66-4994-A33D-BD02AA8085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8546" y="3203180"/>
              <a:ext cx="0" cy="189129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Line 128">
              <a:extLst>
                <a:ext uri="{FF2B5EF4-FFF2-40B4-BE49-F238E27FC236}">
                  <a16:creationId xmlns:a16="http://schemas.microsoft.com/office/drawing/2014/main" id="{1FE31F98-CCD2-625C-AD30-696BF228F3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5094471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Rectangle 129">
              <a:extLst>
                <a:ext uri="{FF2B5EF4-FFF2-40B4-BE49-F238E27FC236}">
                  <a16:creationId xmlns:a16="http://schemas.microsoft.com/office/drawing/2014/main" id="{887E98CD-309E-CE0E-CBF9-62FB53AE6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172" y="5024072"/>
              <a:ext cx="203582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Line 130">
              <a:extLst>
                <a:ext uri="{FF2B5EF4-FFF2-40B4-BE49-F238E27FC236}">
                  <a16:creationId xmlns:a16="http://schemas.microsoft.com/office/drawing/2014/main" id="{DD7A914A-8371-192C-9870-88B6D3150C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5094471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Line 131">
              <a:extLst>
                <a:ext uri="{FF2B5EF4-FFF2-40B4-BE49-F238E27FC236}">
                  <a16:creationId xmlns:a16="http://schemas.microsoft.com/office/drawing/2014/main" id="{39C43497-540E-2C4D-40A0-7CB0411EA7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5015329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Line 132">
              <a:extLst>
                <a:ext uri="{FF2B5EF4-FFF2-40B4-BE49-F238E27FC236}">
                  <a16:creationId xmlns:a16="http://schemas.microsoft.com/office/drawing/2014/main" id="{23100229-A71E-3FB3-0380-8C3023DAA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4936185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Rectangle 133">
              <a:extLst>
                <a:ext uri="{FF2B5EF4-FFF2-40B4-BE49-F238E27FC236}">
                  <a16:creationId xmlns:a16="http://schemas.microsoft.com/office/drawing/2014/main" id="{8F319731-AE81-3B49-1FF0-59C353530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9150" y="4863458"/>
              <a:ext cx="16030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Line 134">
              <a:extLst>
                <a:ext uri="{FF2B5EF4-FFF2-40B4-BE49-F238E27FC236}">
                  <a16:creationId xmlns:a16="http://schemas.microsoft.com/office/drawing/2014/main" id="{0A1EC441-21A6-2B0F-1A02-1BE0F3ECE3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857041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Line 135">
              <a:extLst>
                <a:ext uri="{FF2B5EF4-FFF2-40B4-BE49-F238E27FC236}">
                  <a16:creationId xmlns:a16="http://schemas.microsoft.com/office/drawing/2014/main" id="{5003FBEB-AC9E-1637-C573-FB4FC6ED93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779062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Line 136">
              <a:extLst>
                <a:ext uri="{FF2B5EF4-FFF2-40B4-BE49-F238E27FC236}">
                  <a16:creationId xmlns:a16="http://schemas.microsoft.com/office/drawing/2014/main" id="{73225ED5-69C1-CA1A-7DCF-041AEF42B7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699918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Line 137">
              <a:extLst>
                <a:ext uri="{FF2B5EF4-FFF2-40B4-BE49-F238E27FC236}">
                  <a16:creationId xmlns:a16="http://schemas.microsoft.com/office/drawing/2014/main" id="{6A7992E4-D584-8D42-3095-EF01BEA646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4620776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138">
              <a:extLst>
                <a:ext uri="{FF2B5EF4-FFF2-40B4-BE49-F238E27FC236}">
                  <a16:creationId xmlns:a16="http://schemas.microsoft.com/office/drawing/2014/main" id="{AF84F53F-9E51-AF48-F50A-04E68E32D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4549212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Line 139">
              <a:extLst>
                <a:ext uri="{FF2B5EF4-FFF2-40B4-BE49-F238E27FC236}">
                  <a16:creationId xmlns:a16="http://schemas.microsoft.com/office/drawing/2014/main" id="{DDB3D5D4-874E-F4BD-2CBB-AA17E22EC3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542797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Line 140">
              <a:extLst>
                <a:ext uri="{FF2B5EF4-FFF2-40B4-BE49-F238E27FC236}">
                  <a16:creationId xmlns:a16="http://schemas.microsoft.com/office/drawing/2014/main" id="{CBCA3949-7377-C36C-4698-78EFD7DB73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463653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Line 141">
              <a:extLst>
                <a:ext uri="{FF2B5EF4-FFF2-40B4-BE49-F238E27FC236}">
                  <a16:creationId xmlns:a16="http://schemas.microsoft.com/office/drawing/2014/main" id="{F4EEB20A-B2A0-BDAB-4735-78DDC13D57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384511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Line 142">
              <a:extLst>
                <a:ext uri="{FF2B5EF4-FFF2-40B4-BE49-F238E27FC236}">
                  <a16:creationId xmlns:a16="http://schemas.microsoft.com/office/drawing/2014/main" id="{57763B61-8BB8-339F-4F34-EF1846C66B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4306530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Rectangle 143">
              <a:extLst>
                <a:ext uri="{FF2B5EF4-FFF2-40B4-BE49-F238E27FC236}">
                  <a16:creationId xmlns:a16="http://schemas.microsoft.com/office/drawing/2014/main" id="{4450355B-722B-E5A7-9465-38179C915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4234967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" name="Line 144">
              <a:extLst>
                <a:ext uri="{FF2B5EF4-FFF2-40B4-BE49-F238E27FC236}">
                  <a16:creationId xmlns:a16="http://schemas.microsoft.com/office/drawing/2014/main" id="{20050711-4219-2A1F-04DC-5BD8B81631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227388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Line 145">
              <a:extLst>
                <a:ext uri="{FF2B5EF4-FFF2-40B4-BE49-F238E27FC236}">
                  <a16:creationId xmlns:a16="http://schemas.microsoft.com/office/drawing/2014/main" id="{DD6B9A50-AF25-F2D9-B073-2F44637608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148244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Line 146">
              <a:extLst>
                <a:ext uri="{FF2B5EF4-FFF2-40B4-BE49-F238E27FC236}">
                  <a16:creationId xmlns:a16="http://schemas.microsoft.com/office/drawing/2014/main" id="{977C3AD2-8157-5F8C-912D-BD32EE0F67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4069100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Line 147">
              <a:extLst>
                <a:ext uri="{FF2B5EF4-FFF2-40B4-BE49-F238E27FC236}">
                  <a16:creationId xmlns:a16="http://schemas.microsoft.com/office/drawing/2014/main" id="{786B852D-60F9-0F41-AE10-8AA74FDFE8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3991121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Rectangle 148">
              <a:extLst>
                <a:ext uri="{FF2B5EF4-FFF2-40B4-BE49-F238E27FC236}">
                  <a16:creationId xmlns:a16="http://schemas.microsoft.com/office/drawing/2014/main" id="{0F8E7752-C22C-91B2-DE7D-BC58AA5C9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3920721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Line 149">
              <a:extLst>
                <a:ext uri="{FF2B5EF4-FFF2-40B4-BE49-F238E27FC236}">
                  <a16:creationId xmlns:a16="http://schemas.microsoft.com/office/drawing/2014/main" id="{76103302-6B04-DF10-FA33-B1FDC98044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911979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Line 150">
              <a:extLst>
                <a:ext uri="{FF2B5EF4-FFF2-40B4-BE49-F238E27FC236}">
                  <a16:creationId xmlns:a16="http://schemas.microsoft.com/office/drawing/2014/main" id="{CFEAAE65-C4B6-2F3C-6EE4-2E5A8A5CAF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832835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Line 151">
              <a:extLst>
                <a:ext uri="{FF2B5EF4-FFF2-40B4-BE49-F238E27FC236}">
                  <a16:creationId xmlns:a16="http://schemas.microsoft.com/office/drawing/2014/main" id="{4E0B414F-4638-0D63-8205-A8A125C5A2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754856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Line 152">
              <a:extLst>
                <a:ext uri="{FF2B5EF4-FFF2-40B4-BE49-F238E27FC236}">
                  <a16:creationId xmlns:a16="http://schemas.microsoft.com/office/drawing/2014/main" id="{33F8EF63-6E53-7679-9F68-8F15346CD7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3675712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Rectangle 153">
              <a:extLst>
                <a:ext uri="{FF2B5EF4-FFF2-40B4-BE49-F238E27FC236}">
                  <a16:creationId xmlns:a16="http://schemas.microsoft.com/office/drawing/2014/main" id="{44F46017-71C4-B7F7-3115-95E492379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3606477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40.0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Line 154">
              <a:extLst>
                <a:ext uri="{FF2B5EF4-FFF2-40B4-BE49-F238E27FC236}">
                  <a16:creationId xmlns:a16="http://schemas.microsoft.com/office/drawing/2014/main" id="{D67A6E2B-6787-C42D-9EAA-DD1037685A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596568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Line 155">
              <a:extLst>
                <a:ext uri="{FF2B5EF4-FFF2-40B4-BE49-F238E27FC236}">
                  <a16:creationId xmlns:a16="http://schemas.microsoft.com/office/drawing/2014/main" id="{4FC9541C-E84D-1E14-F101-150E6AFADD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518589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8" name="Line 156">
              <a:extLst>
                <a:ext uri="{FF2B5EF4-FFF2-40B4-BE49-F238E27FC236}">
                  <a16:creationId xmlns:a16="http://schemas.microsoft.com/office/drawing/2014/main" id="{75C1B950-DFB1-443C-F058-9F941B0F21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439446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9" name="Line 157">
              <a:extLst>
                <a:ext uri="{FF2B5EF4-FFF2-40B4-BE49-F238E27FC236}">
                  <a16:creationId xmlns:a16="http://schemas.microsoft.com/office/drawing/2014/main" id="{5B4F9FC2-BBD1-AC50-A013-C9DC3859AA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3360303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Rectangle 158">
              <a:extLst>
                <a:ext uri="{FF2B5EF4-FFF2-40B4-BE49-F238E27FC236}">
                  <a16:creationId xmlns:a16="http://schemas.microsoft.com/office/drawing/2014/main" id="{434FDFAF-FEFA-90C1-3852-5D8C2985C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3292231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Line 159">
              <a:extLst>
                <a:ext uri="{FF2B5EF4-FFF2-40B4-BE49-F238E27FC236}">
                  <a16:creationId xmlns:a16="http://schemas.microsoft.com/office/drawing/2014/main" id="{2F76E251-56BA-2A53-2211-1502AAECEB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75893" y="3282323"/>
              <a:ext cx="2265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Line 160">
              <a:extLst>
                <a:ext uri="{FF2B5EF4-FFF2-40B4-BE49-F238E27FC236}">
                  <a16:creationId xmlns:a16="http://schemas.microsoft.com/office/drawing/2014/main" id="{95E7EA49-DB0E-D64A-622F-5026315727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1236" y="3203180"/>
              <a:ext cx="3730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Rectangle 161">
              <a:extLst>
                <a:ext uri="{FF2B5EF4-FFF2-40B4-BE49-F238E27FC236}">
                  <a16:creationId xmlns:a16="http://schemas.microsoft.com/office/drawing/2014/main" id="{42C217D7-0979-A307-ED55-51CA7A6E0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182" y="3131617"/>
              <a:ext cx="224420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55.0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4" name="Rectangle 162">
              <a:extLst>
                <a:ext uri="{FF2B5EF4-FFF2-40B4-BE49-F238E27FC236}">
                  <a16:creationId xmlns:a16="http://schemas.microsoft.com/office/drawing/2014/main" id="{CCF4631E-0E3C-3FF4-1AF0-6D574443B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192" y="3203180"/>
              <a:ext cx="3785531" cy="18912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Freeform 163">
              <a:extLst>
                <a:ext uri="{FF2B5EF4-FFF2-40B4-BE49-F238E27FC236}">
                  <a16:creationId xmlns:a16="http://schemas.microsoft.com/office/drawing/2014/main" id="{10DFD177-5FE2-94BC-0C8F-D6BDE400D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192" y="3517785"/>
              <a:ext cx="3781533" cy="1417236"/>
            </a:xfrm>
            <a:custGeom>
              <a:avLst/>
              <a:gdLst>
                <a:gd name="T0" fmla="*/ 42 w 2838"/>
                <a:gd name="T1" fmla="*/ 1121 h 1352"/>
                <a:gd name="T2" fmla="*/ 90 w 2838"/>
                <a:gd name="T3" fmla="*/ 1188 h 1352"/>
                <a:gd name="T4" fmla="*/ 138 w 2838"/>
                <a:gd name="T5" fmla="*/ 1228 h 1352"/>
                <a:gd name="T6" fmla="*/ 186 w 2838"/>
                <a:gd name="T7" fmla="*/ 1228 h 1352"/>
                <a:gd name="T8" fmla="*/ 234 w 2838"/>
                <a:gd name="T9" fmla="*/ 1217 h 1352"/>
                <a:gd name="T10" fmla="*/ 282 w 2838"/>
                <a:gd name="T11" fmla="*/ 1197 h 1352"/>
                <a:gd name="T12" fmla="*/ 330 w 2838"/>
                <a:gd name="T13" fmla="*/ 1162 h 1352"/>
                <a:gd name="T14" fmla="*/ 378 w 2838"/>
                <a:gd name="T15" fmla="*/ 1127 h 1352"/>
                <a:gd name="T16" fmla="*/ 426 w 2838"/>
                <a:gd name="T17" fmla="*/ 1124 h 1352"/>
                <a:gd name="T18" fmla="*/ 474 w 2838"/>
                <a:gd name="T19" fmla="*/ 1164 h 1352"/>
                <a:gd name="T20" fmla="*/ 522 w 2838"/>
                <a:gd name="T21" fmla="*/ 1205 h 1352"/>
                <a:gd name="T22" fmla="*/ 570 w 2838"/>
                <a:gd name="T23" fmla="*/ 1199 h 1352"/>
                <a:gd name="T24" fmla="*/ 618 w 2838"/>
                <a:gd name="T25" fmla="*/ 1159 h 1352"/>
                <a:gd name="T26" fmla="*/ 666 w 2838"/>
                <a:gd name="T27" fmla="*/ 1115 h 1352"/>
                <a:gd name="T28" fmla="*/ 714 w 2838"/>
                <a:gd name="T29" fmla="*/ 1100 h 1352"/>
                <a:gd name="T30" fmla="*/ 762 w 2838"/>
                <a:gd name="T31" fmla="*/ 1126 h 1352"/>
                <a:gd name="T32" fmla="*/ 810 w 2838"/>
                <a:gd name="T33" fmla="*/ 1140 h 1352"/>
                <a:gd name="T34" fmla="*/ 858 w 2838"/>
                <a:gd name="T35" fmla="*/ 1102 h 1352"/>
                <a:gd name="T36" fmla="*/ 906 w 2838"/>
                <a:gd name="T37" fmla="*/ 1007 h 1352"/>
                <a:gd name="T38" fmla="*/ 954 w 2838"/>
                <a:gd name="T39" fmla="*/ 866 h 1352"/>
                <a:gd name="T40" fmla="*/ 1002 w 2838"/>
                <a:gd name="T41" fmla="*/ 710 h 1352"/>
                <a:gd name="T42" fmla="*/ 1050 w 2838"/>
                <a:gd name="T43" fmla="*/ 505 h 1352"/>
                <a:gd name="T44" fmla="*/ 1098 w 2838"/>
                <a:gd name="T45" fmla="*/ 330 h 1352"/>
                <a:gd name="T46" fmla="*/ 1146 w 2838"/>
                <a:gd name="T47" fmla="*/ 184 h 1352"/>
                <a:gd name="T48" fmla="*/ 1194 w 2838"/>
                <a:gd name="T49" fmla="*/ 14 h 1352"/>
                <a:gd name="T50" fmla="*/ 1242 w 2838"/>
                <a:gd name="T51" fmla="*/ 56 h 1352"/>
                <a:gd name="T52" fmla="*/ 1290 w 2838"/>
                <a:gd name="T53" fmla="*/ 163 h 1352"/>
                <a:gd name="T54" fmla="*/ 1338 w 2838"/>
                <a:gd name="T55" fmla="*/ 206 h 1352"/>
                <a:gd name="T56" fmla="*/ 1386 w 2838"/>
                <a:gd name="T57" fmla="*/ 469 h 1352"/>
                <a:gd name="T58" fmla="*/ 1434 w 2838"/>
                <a:gd name="T59" fmla="*/ 884 h 1352"/>
                <a:gd name="T60" fmla="*/ 1482 w 2838"/>
                <a:gd name="T61" fmla="*/ 1165 h 1352"/>
                <a:gd name="T62" fmla="*/ 1530 w 2838"/>
                <a:gd name="T63" fmla="*/ 1282 h 1352"/>
                <a:gd name="T64" fmla="*/ 1578 w 2838"/>
                <a:gd name="T65" fmla="*/ 1323 h 1352"/>
                <a:gd name="T66" fmla="*/ 1626 w 2838"/>
                <a:gd name="T67" fmla="*/ 1337 h 1352"/>
                <a:gd name="T68" fmla="*/ 1674 w 2838"/>
                <a:gd name="T69" fmla="*/ 1344 h 1352"/>
                <a:gd name="T70" fmla="*/ 1722 w 2838"/>
                <a:gd name="T71" fmla="*/ 1347 h 1352"/>
                <a:gd name="T72" fmla="*/ 1770 w 2838"/>
                <a:gd name="T73" fmla="*/ 1349 h 1352"/>
                <a:gd name="T74" fmla="*/ 1818 w 2838"/>
                <a:gd name="T75" fmla="*/ 1350 h 1352"/>
                <a:gd name="T76" fmla="*/ 1866 w 2838"/>
                <a:gd name="T77" fmla="*/ 1351 h 1352"/>
                <a:gd name="T78" fmla="*/ 1914 w 2838"/>
                <a:gd name="T79" fmla="*/ 1351 h 1352"/>
                <a:gd name="T80" fmla="*/ 1962 w 2838"/>
                <a:gd name="T81" fmla="*/ 1351 h 1352"/>
                <a:gd name="T82" fmla="*/ 2010 w 2838"/>
                <a:gd name="T83" fmla="*/ 1352 h 1352"/>
                <a:gd name="T84" fmla="*/ 2058 w 2838"/>
                <a:gd name="T85" fmla="*/ 1352 h 1352"/>
                <a:gd name="T86" fmla="*/ 2106 w 2838"/>
                <a:gd name="T87" fmla="*/ 1352 h 1352"/>
                <a:gd name="T88" fmla="*/ 2154 w 2838"/>
                <a:gd name="T89" fmla="*/ 1352 h 1352"/>
                <a:gd name="T90" fmla="*/ 2202 w 2838"/>
                <a:gd name="T91" fmla="*/ 1352 h 1352"/>
                <a:gd name="T92" fmla="*/ 2250 w 2838"/>
                <a:gd name="T93" fmla="*/ 1352 h 1352"/>
                <a:gd name="T94" fmla="*/ 2298 w 2838"/>
                <a:gd name="T95" fmla="*/ 1351 h 1352"/>
                <a:gd name="T96" fmla="*/ 2346 w 2838"/>
                <a:gd name="T97" fmla="*/ 1351 h 1352"/>
                <a:gd name="T98" fmla="*/ 2394 w 2838"/>
                <a:gd name="T99" fmla="*/ 1351 h 1352"/>
                <a:gd name="T100" fmla="*/ 2442 w 2838"/>
                <a:gd name="T101" fmla="*/ 1351 h 1352"/>
                <a:gd name="T102" fmla="*/ 2490 w 2838"/>
                <a:gd name="T103" fmla="*/ 1351 h 1352"/>
                <a:gd name="T104" fmla="*/ 2538 w 2838"/>
                <a:gd name="T105" fmla="*/ 1350 h 1352"/>
                <a:gd name="T106" fmla="*/ 2586 w 2838"/>
                <a:gd name="T107" fmla="*/ 1350 h 1352"/>
                <a:gd name="T108" fmla="*/ 2634 w 2838"/>
                <a:gd name="T109" fmla="*/ 1350 h 1352"/>
                <a:gd name="T110" fmla="*/ 2682 w 2838"/>
                <a:gd name="T111" fmla="*/ 1349 h 1352"/>
                <a:gd name="T112" fmla="*/ 2730 w 2838"/>
                <a:gd name="T113" fmla="*/ 1349 h 1352"/>
                <a:gd name="T114" fmla="*/ 2778 w 2838"/>
                <a:gd name="T115" fmla="*/ 1349 h 1352"/>
                <a:gd name="T116" fmla="*/ 2826 w 2838"/>
                <a:gd name="T117" fmla="*/ 1349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2">
                  <a:moveTo>
                    <a:pt x="0" y="1154"/>
                  </a:moveTo>
                  <a:lnTo>
                    <a:pt x="6" y="1124"/>
                  </a:lnTo>
                  <a:lnTo>
                    <a:pt x="12" y="1114"/>
                  </a:lnTo>
                  <a:lnTo>
                    <a:pt x="18" y="1110"/>
                  </a:lnTo>
                  <a:lnTo>
                    <a:pt x="24" y="1106"/>
                  </a:lnTo>
                  <a:lnTo>
                    <a:pt x="30" y="1111"/>
                  </a:lnTo>
                  <a:lnTo>
                    <a:pt x="36" y="1116"/>
                  </a:lnTo>
                  <a:lnTo>
                    <a:pt x="42" y="1121"/>
                  </a:lnTo>
                  <a:lnTo>
                    <a:pt x="48" y="1132"/>
                  </a:lnTo>
                  <a:lnTo>
                    <a:pt x="54" y="1139"/>
                  </a:lnTo>
                  <a:lnTo>
                    <a:pt x="60" y="1148"/>
                  </a:lnTo>
                  <a:lnTo>
                    <a:pt x="66" y="1158"/>
                  </a:lnTo>
                  <a:lnTo>
                    <a:pt x="72" y="1166"/>
                  </a:lnTo>
                  <a:lnTo>
                    <a:pt x="78" y="1172"/>
                  </a:lnTo>
                  <a:lnTo>
                    <a:pt x="84" y="1180"/>
                  </a:lnTo>
                  <a:lnTo>
                    <a:pt x="90" y="1188"/>
                  </a:lnTo>
                  <a:lnTo>
                    <a:pt x="96" y="1196"/>
                  </a:lnTo>
                  <a:lnTo>
                    <a:pt x="102" y="1205"/>
                  </a:lnTo>
                  <a:lnTo>
                    <a:pt x="108" y="1210"/>
                  </a:lnTo>
                  <a:lnTo>
                    <a:pt x="114" y="1217"/>
                  </a:lnTo>
                  <a:lnTo>
                    <a:pt x="120" y="1221"/>
                  </a:lnTo>
                  <a:lnTo>
                    <a:pt x="126" y="1222"/>
                  </a:lnTo>
                  <a:lnTo>
                    <a:pt x="132" y="1224"/>
                  </a:lnTo>
                  <a:lnTo>
                    <a:pt x="138" y="1228"/>
                  </a:lnTo>
                  <a:lnTo>
                    <a:pt x="144" y="1227"/>
                  </a:lnTo>
                  <a:lnTo>
                    <a:pt x="150" y="1229"/>
                  </a:lnTo>
                  <a:lnTo>
                    <a:pt x="156" y="1229"/>
                  </a:lnTo>
                  <a:lnTo>
                    <a:pt x="162" y="1229"/>
                  </a:lnTo>
                  <a:lnTo>
                    <a:pt x="168" y="1230"/>
                  </a:lnTo>
                  <a:lnTo>
                    <a:pt x="174" y="1231"/>
                  </a:lnTo>
                  <a:lnTo>
                    <a:pt x="180" y="1230"/>
                  </a:lnTo>
                  <a:lnTo>
                    <a:pt x="186" y="1228"/>
                  </a:lnTo>
                  <a:lnTo>
                    <a:pt x="192" y="1228"/>
                  </a:lnTo>
                  <a:lnTo>
                    <a:pt x="198" y="1226"/>
                  </a:lnTo>
                  <a:lnTo>
                    <a:pt x="204" y="1225"/>
                  </a:lnTo>
                  <a:lnTo>
                    <a:pt x="210" y="1224"/>
                  </a:lnTo>
                  <a:lnTo>
                    <a:pt x="216" y="1223"/>
                  </a:lnTo>
                  <a:lnTo>
                    <a:pt x="222" y="1221"/>
                  </a:lnTo>
                  <a:lnTo>
                    <a:pt x="228" y="1219"/>
                  </a:lnTo>
                  <a:lnTo>
                    <a:pt x="234" y="1217"/>
                  </a:lnTo>
                  <a:lnTo>
                    <a:pt x="240" y="1214"/>
                  </a:lnTo>
                  <a:lnTo>
                    <a:pt x="246" y="1212"/>
                  </a:lnTo>
                  <a:lnTo>
                    <a:pt x="252" y="1210"/>
                  </a:lnTo>
                  <a:lnTo>
                    <a:pt x="258" y="1207"/>
                  </a:lnTo>
                  <a:lnTo>
                    <a:pt x="264" y="1205"/>
                  </a:lnTo>
                  <a:lnTo>
                    <a:pt x="270" y="1202"/>
                  </a:lnTo>
                  <a:lnTo>
                    <a:pt x="276" y="1200"/>
                  </a:lnTo>
                  <a:lnTo>
                    <a:pt x="282" y="1197"/>
                  </a:lnTo>
                  <a:lnTo>
                    <a:pt x="288" y="1194"/>
                  </a:lnTo>
                  <a:lnTo>
                    <a:pt x="294" y="1190"/>
                  </a:lnTo>
                  <a:lnTo>
                    <a:pt x="300" y="1186"/>
                  </a:lnTo>
                  <a:lnTo>
                    <a:pt x="306" y="1182"/>
                  </a:lnTo>
                  <a:lnTo>
                    <a:pt x="312" y="1178"/>
                  </a:lnTo>
                  <a:lnTo>
                    <a:pt x="318" y="1173"/>
                  </a:lnTo>
                  <a:lnTo>
                    <a:pt x="324" y="1168"/>
                  </a:lnTo>
                  <a:lnTo>
                    <a:pt x="330" y="1162"/>
                  </a:lnTo>
                  <a:lnTo>
                    <a:pt x="336" y="1157"/>
                  </a:lnTo>
                  <a:lnTo>
                    <a:pt x="342" y="1151"/>
                  </a:lnTo>
                  <a:lnTo>
                    <a:pt x="348" y="1145"/>
                  </a:lnTo>
                  <a:lnTo>
                    <a:pt x="354" y="1140"/>
                  </a:lnTo>
                  <a:lnTo>
                    <a:pt x="360" y="1136"/>
                  </a:lnTo>
                  <a:lnTo>
                    <a:pt x="366" y="1132"/>
                  </a:lnTo>
                  <a:lnTo>
                    <a:pt x="372" y="1129"/>
                  </a:lnTo>
                  <a:lnTo>
                    <a:pt x="378" y="1127"/>
                  </a:lnTo>
                  <a:lnTo>
                    <a:pt x="384" y="1125"/>
                  </a:lnTo>
                  <a:lnTo>
                    <a:pt x="390" y="1124"/>
                  </a:lnTo>
                  <a:lnTo>
                    <a:pt x="396" y="1123"/>
                  </a:lnTo>
                  <a:lnTo>
                    <a:pt x="402" y="1122"/>
                  </a:lnTo>
                  <a:lnTo>
                    <a:pt x="408" y="1122"/>
                  </a:lnTo>
                  <a:lnTo>
                    <a:pt x="414" y="1122"/>
                  </a:lnTo>
                  <a:lnTo>
                    <a:pt x="420" y="1123"/>
                  </a:lnTo>
                  <a:lnTo>
                    <a:pt x="426" y="1124"/>
                  </a:lnTo>
                  <a:lnTo>
                    <a:pt x="432" y="1127"/>
                  </a:lnTo>
                  <a:lnTo>
                    <a:pt x="438" y="1130"/>
                  </a:lnTo>
                  <a:lnTo>
                    <a:pt x="444" y="1135"/>
                  </a:lnTo>
                  <a:lnTo>
                    <a:pt x="450" y="1140"/>
                  </a:lnTo>
                  <a:lnTo>
                    <a:pt x="456" y="1145"/>
                  </a:lnTo>
                  <a:lnTo>
                    <a:pt x="462" y="1151"/>
                  </a:lnTo>
                  <a:lnTo>
                    <a:pt x="468" y="1157"/>
                  </a:lnTo>
                  <a:lnTo>
                    <a:pt x="474" y="1164"/>
                  </a:lnTo>
                  <a:lnTo>
                    <a:pt x="480" y="1170"/>
                  </a:lnTo>
                  <a:lnTo>
                    <a:pt x="486" y="1176"/>
                  </a:lnTo>
                  <a:lnTo>
                    <a:pt x="492" y="1182"/>
                  </a:lnTo>
                  <a:lnTo>
                    <a:pt x="498" y="1188"/>
                  </a:lnTo>
                  <a:lnTo>
                    <a:pt x="504" y="1193"/>
                  </a:lnTo>
                  <a:lnTo>
                    <a:pt x="510" y="1198"/>
                  </a:lnTo>
                  <a:lnTo>
                    <a:pt x="516" y="1202"/>
                  </a:lnTo>
                  <a:lnTo>
                    <a:pt x="522" y="1205"/>
                  </a:lnTo>
                  <a:lnTo>
                    <a:pt x="528" y="1207"/>
                  </a:lnTo>
                  <a:lnTo>
                    <a:pt x="534" y="1209"/>
                  </a:lnTo>
                  <a:lnTo>
                    <a:pt x="540" y="1209"/>
                  </a:lnTo>
                  <a:lnTo>
                    <a:pt x="546" y="1209"/>
                  </a:lnTo>
                  <a:lnTo>
                    <a:pt x="552" y="1208"/>
                  </a:lnTo>
                  <a:lnTo>
                    <a:pt x="558" y="1206"/>
                  </a:lnTo>
                  <a:lnTo>
                    <a:pt x="564" y="1203"/>
                  </a:lnTo>
                  <a:lnTo>
                    <a:pt x="570" y="1199"/>
                  </a:lnTo>
                  <a:lnTo>
                    <a:pt x="576" y="1196"/>
                  </a:lnTo>
                  <a:lnTo>
                    <a:pt x="582" y="1191"/>
                  </a:lnTo>
                  <a:lnTo>
                    <a:pt x="588" y="1187"/>
                  </a:lnTo>
                  <a:lnTo>
                    <a:pt x="594" y="1182"/>
                  </a:lnTo>
                  <a:lnTo>
                    <a:pt x="600" y="1176"/>
                  </a:lnTo>
                  <a:lnTo>
                    <a:pt x="606" y="1171"/>
                  </a:lnTo>
                  <a:lnTo>
                    <a:pt x="612" y="1165"/>
                  </a:lnTo>
                  <a:lnTo>
                    <a:pt x="618" y="1159"/>
                  </a:lnTo>
                  <a:lnTo>
                    <a:pt x="624" y="1154"/>
                  </a:lnTo>
                  <a:lnTo>
                    <a:pt x="630" y="1147"/>
                  </a:lnTo>
                  <a:lnTo>
                    <a:pt x="636" y="1141"/>
                  </a:lnTo>
                  <a:lnTo>
                    <a:pt x="642" y="1135"/>
                  </a:lnTo>
                  <a:lnTo>
                    <a:pt x="648" y="1129"/>
                  </a:lnTo>
                  <a:lnTo>
                    <a:pt x="654" y="1124"/>
                  </a:lnTo>
                  <a:lnTo>
                    <a:pt x="660" y="1119"/>
                  </a:lnTo>
                  <a:lnTo>
                    <a:pt x="666" y="1115"/>
                  </a:lnTo>
                  <a:lnTo>
                    <a:pt x="672" y="1111"/>
                  </a:lnTo>
                  <a:lnTo>
                    <a:pt x="678" y="1108"/>
                  </a:lnTo>
                  <a:lnTo>
                    <a:pt x="684" y="1105"/>
                  </a:lnTo>
                  <a:lnTo>
                    <a:pt x="690" y="1103"/>
                  </a:lnTo>
                  <a:lnTo>
                    <a:pt x="696" y="1101"/>
                  </a:lnTo>
                  <a:lnTo>
                    <a:pt x="702" y="1100"/>
                  </a:lnTo>
                  <a:lnTo>
                    <a:pt x="708" y="1100"/>
                  </a:lnTo>
                  <a:lnTo>
                    <a:pt x="714" y="1100"/>
                  </a:lnTo>
                  <a:lnTo>
                    <a:pt x="720" y="1102"/>
                  </a:lnTo>
                  <a:lnTo>
                    <a:pt x="726" y="1104"/>
                  </a:lnTo>
                  <a:lnTo>
                    <a:pt x="732" y="1106"/>
                  </a:lnTo>
                  <a:lnTo>
                    <a:pt x="738" y="1110"/>
                  </a:lnTo>
                  <a:lnTo>
                    <a:pt x="744" y="1114"/>
                  </a:lnTo>
                  <a:lnTo>
                    <a:pt x="750" y="1118"/>
                  </a:lnTo>
                  <a:lnTo>
                    <a:pt x="756" y="1122"/>
                  </a:lnTo>
                  <a:lnTo>
                    <a:pt x="762" y="1126"/>
                  </a:lnTo>
                  <a:lnTo>
                    <a:pt x="768" y="1130"/>
                  </a:lnTo>
                  <a:lnTo>
                    <a:pt x="774" y="1134"/>
                  </a:lnTo>
                  <a:lnTo>
                    <a:pt x="780" y="1137"/>
                  </a:lnTo>
                  <a:lnTo>
                    <a:pt x="786" y="1139"/>
                  </a:lnTo>
                  <a:lnTo>
                    <a:pt x="792" y="1141"/>
                  </a:lnTo>
                  <a:lnTo>
                    <a:pt x="798" y="1142"/>
                  </a:lnTo>
                  <a:lnTo>
                    <a:pt x="804" y="1141"/>
                  </a:lnTo>
                  <a:lnTo>
                    <a:pt x="810" y="1140"/>
                  </a:lnTo>
                  <a:lnTo>
                    <a:pt x="816" y="1139"/>
                  </a:lnTo>
                  <a:lnTo>
                    <a:pt x="822" y="1136"/>
                  </a:lnTo>
                  <a:lnTo>
                    <a:pt x="828" y="1129"/>
                  </a:lnTo>
                  <a:lnTo>
                    <a:pt x="834" y="1123"/>
                  </a:lnTo>
                  <a:lnTo>
                    <a:pt x="840" y="1117"/>
                  </a:lnTo>
                  <a:lnTo>
                    <a:pt x="846" y="1111"/>
                  </a:lnTo>
                  <a:lnTo>
                    <a:pt x="852" y="1107"/>
                  </a:lnTo>
                  <a:lnTo>
                    <a:pt x="858" y="1102"/>
                  </a:lnTo>
                  <a:lnTo>
                    <a:pt x="864" y="1097"/>
                  </a:lnTo>
                  <a:lnTo>
                    <a:pt x="870" y="1090"/>
                  </a:lnTo>
                  <a:lnTo>
                    <a:pt x="876" y="1081"/>
                  </a:lnTo>
                  <a:lnTo>
                    <a:pt x="882" y="1072"/>
                  </a:lnTo>
                  <a:lnTo>
                    <a:pt x="888" y="1058"/>
                  </a:lnTo>
                  <a:lnTo>
                    <a:pt x="894" y="1041"/>
                  </a:lnTo>
                  <a:lnTo>
                    <a:pt x="900" y="1023"/>
                  </a:lnTo>
                  <a:lnTo>
                    <a:pt x="906" y="1007"/>
                  </a:lnTo>
                  <a:lnTo>
                    <a:pt x="912" y="991"/>
                  </a:lnTo>
                  <a:lnTo>
                    <a:pt x="918" y="976"/>
                  </a:lnTo>
                  <a:lnTo>
                    <a:pt x="924" y="959"/>
                  </a:lnTo>
                  <a:lnTo>
                    <a:pt x="930" y="941"/>
                  </a:lnTo>
                  <a:lnTo>
                    <a:pt x="936" y="922"/>
                  </a:lnTo>
                  <a:lnTo>
                    <a:pt x="942" y="904"/>
                  </a:lnTo>
                  <a:lnTo>
                    <a:pt x="948" y="885"/>
                  </a:lnTo>
                  <a:lnTo>
                    <a:pt x="954" y="866"/>
                  </a:lnTo>
                  <a:lnTo>
                    <a:pt x="960" y="847"/>
                  </a:lnTo>
                  <a:lnTo>
                    <a:pt x="966" y="828"/>
                  </a:lnTo>
                  <a:lnTo>
                    <a:pt x="972" y="809"/>
                  </a:lnTo>
                  <a:lnTo>
                    <a:pt x="978" y="791"/>
                  </a:lnTo>
                  <a:lnTo>
                    <a:pt x="984" y="772"/>
                  </a:lnTo>
                  <a:lnTo>
                    <a:pt x="990" y="752"/>
                  </a:lnTo>
                  <a:lnTo>
                    <a:pt x="996" y="731"/>
                  </a:lnTo>
                  <a:lnTo>
                    <a:pt x="1002" y="710"/>
                  </a:lnTo>
                  <a:lnTo>
                    <a:pt x="1008" y="688"/>
                  </a:lnTo>
                  <a:lnTo>
                    <a:pt x="1014" y="665"/>
                  </a:lnTo>
                  <a:lnTo>
                    <a:pt x="1020" y="640"/>
                  </a:lnTo>
                  <a:lnTo>
                    <a:pt x="1026" y="614"/>
                  </a:lnTo>
                  <a:lnTo>
                    <a:pt x="1032" y="587"/>
                  </a:lnTo>
                  <a:lnTo>
                    <a:pt x="1038" y="560"/>
                  </a:lnTo>
                  <a:lnTo>
                    <a:pt x="1044" y="532"/>
                  </a:lnTo>
                  <a:lnTo>
                    <a:pt x="1050" y="505"/>
                  </a:lnTo>
                  <a:lnTo>
                    <a:pt x="1056" y="478"/>
                  </a:lnTo>
                  <a:lnTo>
                    <a:pt x="1062" y="452"/>
                  </a:lnTo>
                  <a:lnTo>
                    <a:pt x="1068" y="427"/>
                  </a:lnTo>
                  <a:lnTo>
                    <a:pt x="1074" y="405"/>
                  </a:lnTo>
                  <a:lnTo>
                    <a:pt x="1080" y="384"/>
                  </a:lnTo>
                  <a:lnTo>
                    <a:pt x="1086" y="365"/>
                  </a:lnTo>
                  <a:lnTo>
                    <a:pt x="1092" y="347"/>
                  </a:lnTo>
                  <a:lnTo>
                    <a:pt x="1098" y="330"/>
                  </a:lnTo>
                  <a:lnTo>
                    <a:pt x="1104" y="315"/>
                  </a:lnTo>
                  <a:lnTo>
                    <a:pt x="1110" y="299"/>
                  </a:lnTo>
                  <a:lnTo>
                    <a:pt x="1116" y="283"/>
                  </a:lnTo>
                  <a:lnTo>
                    <a:pt x="1122" y="266"/>
                  </a:lnTo>
                  <a:lnTo>
                    <a:pt x="1128" y="248"/>
                  </a:lnTo>
                  <a:lnTo>
                    <a:pt x="1134" y="228"/>
                  </a:lnTo>
                  <a:lnTo>
                    <a:pt x="1140" y="207"/>
                  </a:lnTo>
                  <a:lnTo>
                    <a:pt x="1146" y="184"/>
                  </a:lnTo>
                  <a:lnTo>
                    <a:pt x="1152" y="160"/>
                  </a:lnTo>
                  <a:lnTo>
                    <a:pt x="1158" y="135"/>
                  </a:lnTo>
                  <a:lnTo>
                    <a:pt x="1164" y="111"/>
                  </a:lnTo>
                  <a:lnTo>
                    <a:pt x="1170" y="87"/>
                  </a:lnTo>
                  <a:lnTo>
                    <a:pt x="1176" y="65"/>
                  </a:lnTo>
                  <a:lnTo>
                    <a:pt x="1182" y="45"/>
                  </a:lnTo>
                  <a:lnTo>
                    <a:pt x="1188" y="27"/>
                  </a:lnTo>
                  <a:lnTo>
                    <a:pt x="1194" y="14"/>
                  </a:lnTo>
                  <a:lnTo>
                    <a:pt x="1200" y="5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4"/>
                  </a:lnTo>
                  <a:lnTo>
                    <a:pt x="1224" y="13"/>
                  </a:lnTo>
                  <a:lnTo>
                    <a:pt x="1230" y="25"/>
                  </a:lnTo>
                  <a:lnTo>
                    <a:pt x="1236" y="40"/>
                  </a:lnTo>
                  <a:lnTo>
                    <a:pt x="1242" y="56"/>
                  </a:lnTo>
                  <a:lnTo>
                    <a:pt x="1248" y="73"/>
                  </a:lnTo>
                  <a:lnTo>
                    <a:pt x="1254" y="91"/>
                  </a:lnTo>
                  <a:lnTo>
                    <a:pt x="1260" y="109"/>
                  </a:lnTo>
                  <a:lnTo>
                    <a:pt x="1266" y="124"/>
                  </a:lnTo>
                  <a:lnTo>
                    <a:pt x="1272" y="138"/>
                  </a:lnTo>
                  <a:lnTo>
                    <a:pt x="1278" y="148"/>
                  </a:lnTo>
                  <a:lnTo>
                    <a:pt x="1284" y="157"/>
                  </a:lnTo>
                  <a:lnTo>
                    <a:pt x="1290" y="163"/>
                  </a:lnTo>
                  <a:lnTo>
                    <a:pt x="1296" y="167"/>
                  </a:lnTo>
                  <a:lnTo>
                    <a:pt x="1302" y="170"/>
                  </a:lnTo>
                  <a:lnTo>
                    <a:pt x="1308" y="172"/>
                  </a:lnTo>
                  <a:lnTo>
                    <a:pt x="1314" y="175"/>
                  </a:lnTo>
                  <a:lnTo>
                    <a:pt x="1320" y="179"/>
                  </a:lnTo>
                  <a:lnTo>
                    <a:pt x="1326" y="184"/>
                  </a:lnTo>
                  <a:lnTo>
                    <a:pt x="1332" y="193"/>
                  </a:lnTo>
                  <a:lnTo>
                    <a:pt x="1338" y="206"/>
                  </a:lnTo>
                  <a:lnTo>
                    <a:pt x="1344" y="223"/>
                  </a:lnTo>
                  <a:lnTo>
                    <a:pt x="1350" y="244"/>
                  </a:lnTo>
                  <a:lnTo>
                    <a:pt x="1356" y="271"/>
                  </a:lnTo>
                  <a:lnTo>
                    <a:pt x="1362" y="304"/>
                  </a:lnTo>
                  <a:lnTo>
                    <a:pt x="1368" y="340"/>
                  </a:lnTo>
                  <a:lnTo>
                    <a:pt x="1374" y="379"/>
                  </a:lnTo>
                  <a:lnTo>
                    <a:pt x="1380" y="422"/>
                  </a:lnTo>
                  <a:lnTo>
                    <a:pt x="1386" y="469"/>
                  </a:lnTo>
                  <a:lnTo>
                    <a:pt x="1392" y="521"/>
                  </a:lnTo>
                  <a:lnTo>
                    <a:pt x="1398" y="574"/>
                  </a:lnTo>
                  <a:lnTo>
                    <a:pt x="1404" y="627"/>
                  </a:lnTo>
                  <a:lnTo>
                    <a:pt x="1410" y="680"/>
                  </a:lnTo>
                  <a:lnTo>
                    <a:pt x="1416" y="733"/>
                  </a:lnTo>
                  <a:lnTo>
                    <a:pt x="1422" y="785"/>
                  </a:lnTo>
                  <a:lnTo>
                    <a:pt x="1428" y="836"/>
                  </a:lnTo>
                  <a:lnTo>
                    <a:pt x="1434" y="884"/>
                  </a:lnTo>
                  <a:lnTo>
                    <a:pt x="1440" y="929"/>
                  </a:lnTo>
                  <a:lnTo>
                    <a:pt x="1446" y="972"/>
                  </a:lnTo>
                  <a:lnTo>
                    <a:pt x="1452" y="1012"/>
                  </a:lnTo>
                  <a:lnTo>
                    <a:pt x="1458" y="1048"/>
                  </a:lnTo>
                  <a:lnTo>
                    <a:pt x="1464" y="1082"/>
                  </a:lnTo>
                  <a:lnTo>
                    <a:pt x="1470" y="1112"/>
                  </a:lnTo>
                  <a:lnTo>
                    <a:pt x="1476" y="1140"/>
                  </a:lnTo>
                  <a:lnTo>
                    <a:pt x="1482" y="1165"/>
                  </a:lnTo>
                  <a:lnTo>
                    <a:pt x="1488" y="1186"/>
                  </a:lnTo>
                  <a:lnTo>
                    <a:pt x="1494" y="1206"/>
                  </a:lnTo>
                  <a:lnTo>
                    <a:pt x="1500" y="1223"/>
                  </a:lnTo>
                  <a:lnTo>
                    <a:pt x="1506" y="1238"/>
                  </a:lnTo>
                  <a:lnTo>
                    <a:pt x="1512" y="1252"/>
                  </a:lnTo>
                  <a:lnTo>
                    <a:pt x="1518" y="1263"/>
                  </a:lnTo>
                  <a:lnTo>
                    <a:pt x="1524" y="1274"/>
                  </a:lnTo>
                  <a:lnTo>
                    <a:pt x="1530" y="1282"/>
                  </a:lnTo>
                  <a:lnTo>
                    <a:pt x="1536" y="1290"/>
                  </a:lnTo>
                  <a:lnTo>
                    <a:pt x="1542" y="1297"/>
                  </a:lnTo>
                  <a:lnTo>
                    <a:pt x="1548" y="1303"/>
                  </a:lnTo>
                  <a:lnTo>
                    <a:pt x="1554" y="1308"/>
                  </a:lnTo>
                  <a:lnTo>
                    <a:pt x="1560" y="1312"/>
                  </a:lnTo>
                  <a:lnTo>
                    <a:pt x="1566" y="1316"/>
                  </a:lnTo>
                  <a:lnTo>
                    <a:pt x="1572" y="1320"/>
                  </a:lnTo>
                  <a:lnTo>
                    <a:pt x="1578" y="1323"/>
                  </a:lnTo>
                  <a:lnTo>
                    <a:pt x="1584" y="1325"/>
                  </a:lnTo>
                  <a:lnTo>
                    <a:pt x="1590" y="1328"/>
                  </a:lnTo>
                  <a:lnTo>
                    <a:pt x="1596" y="1330"/>
                  </a:lnTo>
                  <a:lnTo>
                    <a:pt x="1602" y="1332"/>
                  </a:lnTo>
                  <a:lnTo>
                    <a:pt x="1608" y="1334"/>
                  </a:lnTo>
                  <a:lnTo>
                    <a:pt x="1614" y="1335"/>
                  </a:lnTo>
                  <a:lnTo>
                    <a:pt x="1620" y="1336"/>
                  </a:lnTo>
                  <a:lnTo>
                    <a:pt x="1626" y="1337"/>
                  </a:lnTo>
                  <a:lnTo>
                    <a:pt x="1632" y="1339"/>
                  </a:lnTo>
                  <a:lnTo>
                    <a:pt x="1638" y="1340"/>
                  </a:lnTo>
                  <a:lnTo>
                    <a:pt x="1644" y="1340"/>
                  </a:lnTo>
                  <a:lnTo>
                    <a:pt x="1650" y="1341"/>
                  </a:lnTo>
                  <a:lnTo>
                    <a:pt x="1656" y="1342"/>
                  </a:lnTo>
                  <a:lnTo>
                    <a:pt x="1662" y="1343"/>
                  </a:lnTo>
                  <a:lnTo>
                    <a:pt x="1668" y="1343"/>
                  </a:lnTo>
                  <a:lnTo>
                    <a:pt x="1674" y="1344"/>
                  </a:lnTo>
                  <a:lnTo>
                    <a:pt x="1680" y="1344"/>
                  </a:lnTo>
                  <a:lnTo>
                    <a:pt x="1686" y="1345"/>
                  </a:lnTo>
                  <a:lnTo>
                    <a:pt x="1692" y="1345"/>
                  </a:lnTo>
                  <a:lnTo>
                    <a:pt x="1698" y="1346"/>
                  </a:lnTo>
                  <a:lnTo>
                    <a:pt x="1704" y="1346"/>
                  </a:lnTo>
                  <a:lnTo>
                    <a:pt x="1710" y="1346"/>
                  </a:lnTo>
                  <a:lnTo>
                    <a:pt x="1716" y="1346"/>
                  </a:lnTo>
                  <a:lnTo>
                    <a:pt x="1722" y="1347"/>
                  </a:lnTo>
                  <a:lnTo>
                    <a:pt x="1728" y="1347"/>
                  </a:lnTo>
                  <a:lnTo>
                    <a:pt x="1734" y="1348"/>
                  </a:lnTo>
                  <a:lnTo>
                    <a:pt x="1740" y="1348"/>
                  </a:lnTo>
                  <a:lnTo>
                    <a:pt x="1746" y="1348"/>
                  </a:lnTo>
                  <a:lnTo>
                    <a:pt x="1752" y="1348"/>
                  </a:lnTo>
                  <a:lnTo>
                    <a:pt x="1758" y="1348"/>
                  </a:lnTo>
                  <a:lnTo>
                    <a:pt x="1764" y="1348"/>
                  </a:lnTo>
                  <a:lnTo>
                    <a:pt x="1770" y="1349"/>
                  </a:lnTo>
                  <a:lnTo>
                    <a:pt x="1776" y="1349"/>
                  </a:lnTo>
                  <a:lnTo>
                    <a:pt x="1782" y="1349"/>
                  </a:lnTo>
                  <a:lnTo>
                    <a:pt x="1788" y="1349"/>
                  </a:lnTo>
                  <a:lnTo>
                    <a:pt x="1794" y="1349"/>
                  </a:lnTo>
                  <a:lnTo>
                    <a:pt x="1800" y="1349"/>
                  </a:lnTo>
                  <a:lnTo>
                    <a:pt x="1806" y="1349"/>
                  </a:lnTo>
                  <a:lnTo>
                    <a:pt x="1812" y="1349"/>
                  </a:lnTo>
                  <a:lnTo>
                    <a:pt x="1818" y="1350"/>
                  </a:lnTo>
                  <a:lnTo>
                    <a:pt x="1824" y="1350"/>
                  </a:lnTo>
                  <a:lnTo>
                    <a:pt x="1830" y="1350"/>
                  </a:lnTo>
                  <a:lnTo>
                    <a:pt x="1836" y="1350"/>
                  </a:lnTo>
                  <a:lnTo>
                    <a:pt x="1842" y="1350"/>
                  </a:lnTo>
                  <a:lnTo>
                    <a:pt x="1848" y="1350"/>
                  </a:lnTo>
                  <a:lnTo>
                    <a:pt x="1854" y="1350"/>
                  </a:lnTo>
                  <a:lnTo>
                    <a:pt x="1860" y="1351"/>
                  </a:lnTo>
                  <a:lnTo>
                    <a:pt x="1866" y="1351"/>
                  </a:lnTo>
                  <a:lnTo>
                    <a:pt x="1872" y="1351"/>
                  </a:lnTo>
                  <a:lnTo>
                    <a:pt x="1878" y="1351"/>
                  </a:lnTo>
                  <a:lnTo>
                    <a:pt x="1884" y="1351"/>
                  </a:lnTo>
                  <a:lnTo>
                    <a:pt x="1890" y="1351"/>
                  </a:lnTo>
                  <a:lnTo>
                    <a:pt x="1896" y="1351"/>
                  </a:lnTo>
                  <a:lnTo>
                    <a:pt x="1902" y="1351"/>
                  </a:lnTo>
                  <a:lnTo>
                    <a:pt x="1908" y="1351"/>
                  </a:lnTo>
                  <a:lnTo>
                    <a:pt x="1914" y="1351"/>
                  </a:lnTo>
                  <a:lnTo>
                    <a:pt x="1920" y="1351"/>
                  </a:lnTo>
                  <a:lnTo>
                    <a:pt x="1926" y="1351"/>
                  </a:lnTo>
                  <a:lnTo>
                    <a:pt x="1932" y="1351"/>
                  </a:lnTo>
                  <a:lnTo>
                    <a:pt x="1938" y="1351"/>
                  </a:lnTo>
                  <a:lnTo>
                    <a:pt x="1944" y="1351"/>
                  </a:lnTo>
                  <a:lnTo>
                    <a:pt x="1950" y="1351"/>
                  </a:lnTo>
                  <a:lnTo>
                    <a:pt x="1956" y="1351"/>
                  </a:lnTo>
                  <a:lnTo>
                    <a:pt x="1962" y="1351"/>
                  </a:lnTo>
                  <a:lnTo>
                    <a:pt x="1968" y="1352"/>
                  </a:lnTo>
                  <a:lnTo>
                    <a:pt x="1974" y="1352"/>
                  </a:lnTo>
                  <a:lnTo>
                    <a:pt x="1980" y="1352"/>
                  </a:lnTo>
                  <a:lnTo>
                    <a:pt x="1986" y="1352"/>
                  </a:lnTo>
                  <a:lnTo>
                    <a:pt x="1992" y="1352"/>
                  </a:lnTo>
                  <a:lnTo>
                    <a:pt x="1998" y="1352"/>
                  </a:lnTo>
                  <a:lnTo>
                    <a:pt x="2004" y="1352"/>
                  </a:lnTo>
                  <a:lnTo>
                    <a:pt x="2010" y="1352"/>
                  </a:lnTo>
                  <a:lnTo>
                    <a:pt x="2016" y="1352"/>
                  </a:lnTo>
                  <a:lnTo>
                    <a:pt x="2022" y="1352"/>
                  </a:lnTo>
                  <a:lnTo>
                    <a:pt x="2028" y="1352"/>
                  </a:lnTo>
                  <a:lnTo>
                    <a:pt x="2034" y="1352"/>
                  </a:lnTo>
                  <a:lnTo>
                    <a:pt x="2040" y="1352"/>
                  </a:lnTo>
                  <a:lnTo>
                    <a:pt x="2046" y="1352"/>
                  </a:lnTo>
                  <a:lnTo>
                    <a:pt x="2052" y="1352"/>
                  </a:lnTo>
                  <a:lnTo>
                    <a:pt x="2058" y="1352"/>
                  </a:lnTo>
                  <a:lnTo>
                    <a:pt x="2064" y="1352"/>
                  </a:lnTo>
                  <a:lnTo>
                    <a:pt x="2070" y="1352"/>
                  </a:lnTo>
                  <a:lnTo>
                    <a:pt x="2076" y="1352"/>
                  </a:lnTo>
                  <a:lnTo>
                    <a:pt x="2082" y="1352"/>
                  </a:lnTo>
                  <a:lnTo>
                    <a:pt x="2088" y="1352"/>
                  </a:lnTo>
                  <a:lnTo>
                    <a:pt x="2094" y="1352"/>
                  </a:lnTo>
                  <a:lnTo>
                    <a:pt x="2100" y="1352"/>
                  </a:lnTo>
                  <a:lnTo>
                    <a:pt x="2106" y="1352"/>
                  </a:lnTo>
                  <a:lnTo>
                    <a:pt x="2112" y="1352"/>
                  </a:lnTo>
                  <a:lnTo>
                    <a:pt x="2118" y="1352"/>
                  </a:lnTo>
                  <a:lnTo>
                    <a:pt x="2124" y="1352"/>
                  </a:lnTo>
                  <a:lnTo>
                    <a:pt x="2130" y="1352"/>
                  </a:lnTo>
                  <a:lnTo>
                    <a:pt x="2136" y="1352"/>
                  </a:lnTo>
                  <a:lnTo>
                    <a:pt x="2142" y="1352"/>
                  </a:lnTo>
                  <a:lnTo>
                    <a:pt x="2148" y="1352"/>
                  </a:lnTo>
                  <a:lnTo>
                    <a:pt x="2154" y="1352"/>
                  </a:lnTo>
                  <a:lnTo>
                    <a:pt x="2160" y="1352"/>
                  </a:lnTo>
                  <a:lnTo>
                    <a:pt x="2166" y="1352"/>
                  </a:lnTo>
                  <a:lnTo>
                    <a:pt x="2172" y="1352"/>
                  </a:lnTo>
                  <a:lnTo>
                    <a:pt x="2178" y="1352"/>
                  </a:lnTo>
                  <a:lnTo>
                    <a:pt x="2184" y="1352"/>
                  </a:lnTo>
                  <a:lnTo>
                    <a:pt x="2190" y="1352"/>
                  </a:lnTo>
                  <a:lnTo>
                    <a:pt x="2196" y="1352"/>
                  </a:lnTo>
                  <a:lnTo>
                    <a:pt x="2202" y="1352"/>
                  </a:lnTo>
                  <a:lnTo>
                    <a:pt x="2208" y="1352"/>
                  </a:lnTo>
                  <a:lnTo>
                    <a:pt x="2214" y="1352"/>
                  </a:lnTo>
                  <a:lnTo>
                    <a:pt x="2220" y="1352"/>
                  </a:lnTo>
                  <a:lnTo>
                    <a:pt x="2226" y="1352"/>
                  </a:lnTo>
                  <a:lnTo>
                    <a:pt x="2232" y="1352"/>
                  </a:lnTo>
                  <a:lnTo>
                    <a:pt x="2238" y="1352"/>
                  </a:lnTo>
                  <a:lnTo>
                    <a:pt x="2244" y="1352"/>
                  </a:lnTo>
                  <a:lnTo>
                    <a:pt x="2250" y="1352"/>
                  </a:lnTo>
                  <a:lnTo>
                    <a:pt x="2256" y="1352"/>
                  </a:lnTo>
                  <a:lnTo>
                    <a:pt x="2262" y="1352"/>
                  </a:lnTo>
                  <a:lnTo>
                    <a:pt x="2268" y="1351"/>
                  </a:lnTo>
                  <a:lnTo>
                    <a:pt x="2274" y="1351"/>
                  </a:lnTo>
                  <a:lnTo>
                    <a:pt x="2280" y="1351"/>
                  </a:lnTo>
                  <a:lnTo>
                    <a:pt x="2286" y="1351"/>
                  </a:lnTo>
                  <a:lnTo>
                    <a:pt x="2292" y="1351"/>
                  </a:lnTo>
                  <a:lnTo>
                    <a:pt x="2298" y="1351"/>
                  </a:lnTo>
                  <a:lnTo>
                    <a:pt x="2304" y="1351"/>
                  </a:lnTo>
                  <a:lnTo>
                    <a:pt x="2310" y="1351"/>
                  </a:lnTo>
                  <a:lnTo>
                    <a:pt x="2316" y="1351"/>
                  </a:lnTo>
                  <a:lnTo>
                    <a:pt x="2322" y="1351"/>
                  </a:lnTo>
                  <a:lnTo>
                    <a:pt x="2328" y="1351"/>
                  </a:lnTo>
                  <a:lnTo>
                    <a:pt x="2334" y="1351"/>
                  </a:lnTo>
                  <a:lnTo>
                    <a:pt x="2340" y="1351"/>
                  </a:lnTo>
                  <a:lnTo>
                    <a:pt x="2346" y="1351"/>
                  </a:lnTo>
                  <a:lnTo>
                    <a:pt x="2352" y="1351"/>
                  </a:lnTo>
                  <a:lnTo>
                    <a:pt x="2358" y="1351"/>
                  </a:lnTo>
                  <a:lnTo>
                    <a:pt x="2364" y="1351"/>
                  </a:lnTo>
                  <a:lnTo>
                    <a:pt x="2370" y="1351"/>
                  </a:lnTo>
                  <a:lnTo>
                    <a:pt x="2376" y="1351"/>
                  </a:lnTo>
                  <a:lnTo>
                    <a:pt x="2382" y="1351"/>
                  </a:lnTo>
                  <a:lnTo>
                    <a:pt x="2388" y="1351"/>
                  </a:lnTo>
                  <a:lnTo>
                    <a:pt x="2394" y="1351"/>
                  </a:lnTo>
                  <a:lnTo>
                    <a:pt x="2400" y="1351"/>
                  </a:lnTo>
                  <a:lnTo>
                    <a:pt x="2406" y="1351"/>
                  </a:lnTo>
                  <a:lnTo>
                    <a:pt x="2412" y="1351"/>
                  </a:lnTo>
                  <a:lnTo>
                    <a:pt x="2418" y="1351"/>
                  </a:lnTo>
                  <a:lnTo>
                    <a:pt x="2424" y="1351"/>
                  </a:lnTo>
                  <a:lnTo>
                    <a:pt x="2430" y="1351"/>
                  </a:lnTo>
                  <a:lnTo>
                    <a:pt x="2436" y="1351"/>
                  </a:lnTo>
                  <a:lnTo>
                    <a:pt x="2442" y="1351"/>
                  </a:lnTo>
                  <a:lnTo>
                    <a:pt x="2448" y="1351"/>
                  </a:lnTo>
                  <a:lnTo>
                    <a:pt x="2454" y="1351"/>
                  </a:lnTo>
                  <a:lnTo>
                    <a:pt x="2460" y="1351"/>
                  </a:lnTo>
                  <a:lnTo>
                    <a:pt x="2466" y="1351"/>
                  </a:lnTo>
                  <a:lnTo>
                    <a:pt x="2472" y="1351"/>
                  </a:lnTo>
                  <a:lnTo>
                    <a:pt x="2478" y="1351"/>
                  </a:lnTo>
                  <a:lnTo>
                    <a:pt x="2484" y="1351"/>
                  </a:lnTo>
                  <a:lnTo>
                    <a:pt x="2490" y="1351"/>
                  </a:lnTo>
                  <a:lnTo>
                    <a:pt x="2496" y="1351"/>
                  </a:lnTo>
                  <a:lnTo>
                    <a:pt x="2502" y="1351"/>
                  </a:lnTo>
                  <a:lnTo>
                    <a:pt x="2508" y="1351"/>
                  </a:lnTo>
                  <a:lnTo>
                    <a:pt x="2514" y="1351"/>
                  </a:lnTo>
                  <a:lnTo>
                    <a:pt x="2520" y="1351"/>
                  </a:lnTo>
                  <a:lnTo>
                    <a:pt x="2526" y="1351"/>
                  </a:lnTo>
                  <a:lnTo>
                    <a:pt x="2532" y="1350"/>
                  </a:lnTo>
                  <a:lnTo>
                    <a:pt x="2538" y="1350"/>
                  </a:lnTo>
                  <a:lnTo>
                    <a:pt x="2544" y="1350"/>
                  </a:lnTo>
                  <a:lnTo>
                    <a:pt x="2550" y="1350"/>
                  </a:lnTo>
                  <a:lnTo>
                    <a:pt x="2556" y="1350"/>
                  </a:lnTo>
                  <a:lnTo>
                    <a:pt x="2562" y="1350"/>
                  </a:lnTo>
                  <a:lnTo>
                    <a:pt x="2568" y="1350"/>
                  </a:lnTo>
                  <a:lnTo>
                    <a:pt x="2574" y="1350"/>
                  </a:lnTo>
                  <a:lnTo>
                    <a:pt x="2580" y="1350"/>
                  </a:lnTo>
                  <a:lnTo>
                    <a:pt x="2586" y="1350"/>
                  </a:lnTo>
                  <a:lnTo>
                    <a:pt x="2592" y="1350"/>
                  </a:lnTo>
                  <a:lnTo>
                    <a:pt x="2598" y="1350"/>
                  </a:lnTo>
                  <a:lnTo>
                    <a:pt x="2604" y="1350"/>
                  </a:lnTo>
                  <a:lnTo>
                    <a:pt x="2610" y="1350"/>
                  </a:lnTo>
                  <a:lnTo>
                    <a:pt x="2616" y="1350"/>
                  </a:lnTo>
                  <a:lnTo>
                    <a:pt x="2622" y="1350"/>
                  </a:lnTo>
                  <a:lnTo>
                    <a:pt x="2628" y="1350"/>
                  </a:lnTo>
                  <a:lnTo>
                    <a:pt x="2634" y="1350"/>
                  </a:lnTo>
                  <a:lnTo>
                    <a:pt x="2640" y="1350"/>
                  </a:lnTo>
                  <a:lnTo>
                    <a:pt x="2646" y="1350"/>
                  </a:lnTo>
                  <a:lnTo>
                    <a:pt x="2652" y="1350"/>
                  </a:lnTo>
                  <a:lnTo>
                    <a:pt x="2658" y="1350"/>
                  </a:lnTo>
                  <a:lnTo>
                    <a:pt x="2664" y="1350"/>
                  </a:lnTo>
                  <a:lnTo>
                    <a:pt x="2670" y="1350"/>
                  </a:lnTo>
                  <a:lnTo>
                    <a:pt x="2676" y="1350"/>
                  </a:lnTo>
                  <a:lnTo>
                    <a:pt x="2682" y="1349"/>
                  </a:lnTo>
                  <a:lnTo>
                    <a:pt x="2688" y="1349"/>
                  </a:lnTo>
                  <a:lnTo>
                    <a:pt x="2694" y="1349"/>
                  </a:lnTo>
                  <a:lnTo>
                    <a:pt x="2700" y="1349"/>
                  </a:lnTo>
                  <a:lnTo>
                    <a:pt x="2706" y="1349"/>
                  </a:lnTo>
                  <a:lnTo>
                    <a:pt x="2712" y="1349"/>
                  </a:lnTo>
                  <a:lnTo>
                    <a:pt x="2718" y="1349"/>
                  </a:lnTo>
                  <a:lnTo>
                    <a:pt x="2724" y="1349"/>
                  </a:lnTo>
                  <a:lnTo>
                    <a:pt x="2730" y="1349"/>
                  </a:lnTo>
                  <a:lnTo>
                    <a:pt x="2736" y="1349"/>
                  </a:lnTo>
                  <a:lnTo>
                    <a:pt x="2742" y="1349"/>
                  </a:lnTo>
                  <a:lnTo>
                    <a:pt x="2748" y="1349"/>
                  </a:lnTo>
                  <a:lnTo>
                    <a:pt x="2754" y="1349"/>
                  </a:lnTo>
                  <a:lnTo>
                    <a:pt x="2760" y="1349"/>
                  </a:lnTo>
                  <a:lnTo>
                    <a:pt x="2766" y="1349"/>
                  </a:lnTo>
                  <a:lnTo>
                    <a:pt x="2772" y="1349"/>
                  </a:lnTo>
                  <a:lnTo>
                    <a:pt x="2778" y="1349"/>
                  </a:lnTo>
                  <a:lnTo>
                    <a:pt x="2784" y="1349"/>
                  </a:lnTo>
                  <a:lnTo>
                    <a:pt x="2790" y="1349"/>
                  </a:lnTo>
                  <a:lnTo>
                    <a:pt x="2796" y="1349"/>
                  </a:lnTo>
                  <a:lnTo>
                    <a:pt x="2802" y="1349"/>
                  </a:lnTo>
                  <a:lnTo>
                    <a:pt x="2808" y="1349"/>
                  </a:lnTo>
                  <a:lnTo>
                    <a:pt x="2814" y="1349"/>
                  </a:lnTo>
                  <a:lnTo>
                    <a:pt x="2820" y="1349"/>
                  </a:lnTo>
                  <a:lnTo>
                    <a:pt x="2826" y="1349"/>
                  </a:lnTo>
                  <a:lnTo>
                    <a:pt x="2832" y="1348"/>
                  </a:lnTo>
                  <a:lnTo>
                    <a:pt x="2838" y="1348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Rectangle 164">
              <a:extLst>
                <a:ext uri="{FF2B5EF4-FFF2-40B4-BE49-F238E27FC236}">
                  <a16:creationId xmlns:a16="http://schemas.microsoft.com/office/drawing/2014/main" id="{A399220B-CBB6-6A12-C28C-0DDE45D0B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943" y="3427016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449.57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Rectangle 165">
              <a:extLst>
                <a:ext uri="{FF2B5EF4-FFF2-40B4-BE49-F238E27FC236}">
                  <a16:creationId xmlns:a16="http://schemas.microsoft.com/office/drawing/2014/main" id="{42A158DB-9257-3AD5-9238-AC25F1F3A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8967" y="4445275"/>
              <a:ext cx="35266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341.60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8" name="Freeform 167">
              <a:extLst>
                <a:ext uri="{FF2B5EF4-FFF2-40B4-BE49-F238E27FC236}">
                  <a16:creationId xmlns:a16="http://schemas.microsoft.com/office/drawing/2014/main" id="{9005493B-BE5A-54C0-978E-F72208FDD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192" y="3517785"/>
              <a:ext cx="3781533" cy="1416073"/>
            </a:xfrm>
            <a:custGeom>
              <a:avLst/>
              <a:gdLst>
                <a:gd name="T0" fmla="*/ 42 w 2838"/>
                <a:gd name="T1" fmla="*/ 1085 h 1351"/>
                <a:gd name="T2" fmla="*/ 90 w 2838"/>
                <a:gd name="T3" fmla="*/ 1161 h 1351"/>
                <a:gd name="T4" fmla="*/ 138 w 2838"/>
                <a:gd name="T5" fmla="*/ 1221 h 1351"/>
                <a:gd name="T6" fmla="*/ 186 w 2838"/>
                <a:gd name="T7" fmla="*/ 1218 h 1351"/>
                <a:gd name="T8" fmla="*/ 234 w 2838"/>
                <a:gd name="T9" fmla="*/ 1202 h 1351"/>
                <a:gd name="T10" fmla="*/ 282 w 2838"/>
                <a:gd name="T11" fmla="*/ 1180 h 1351"/>
                <a:gd name="T12" fmla="*/ 330 w 2838"/>
                <a:gd name="T13" fmla="*/ 1148 h 1351"/>
                <a:gd name="T14" fmla="*/ 378 w 2838"/>
                <a:gd name="T15" fmla="*/ 1114 h 1351"/>
                <a:gd name="T16" fmla="*/ 426 w 2838"/>
                <a:gd name="T17" fmla="*/ 1112 h 1351"/>
                <a:gd name="T18" fmla="*/ 474 w 2838"/>
                <a:gd name="T19" fmla="*/ 1150 h 1351"/>
                <a:gd name="T20" fmla="*/ 522 w 2838"/>
                <a:gd name="T21" fmla="*/ 1189 h 1351"/>
                <a:gd name="T22" fmla="*/ 570 w 2838"/>
                <a:gd name="T23" fmla="*/ 1181 h 1351"/>
                <a:gd name="T24" fmla="*/ 618 w 2838"/>
                <a:gd name="T25" fmla="*/ 1138 h 1351"/>
                <a:gd name="T26" fmla="*/ 666 w 2838"/>
                <a:gd name="T27" fmla="*/ 1090 h 1351"/>
                <a:gd name="T28" fmla="*/ 714 w 2838"/>
                <a:gd name="T29" fmla="*/ 1076 h 1351"/>
                <a:gd name="T30" fmla="*/ 762 w 2838"/>
                <a:gd name="T31" fmla="*/ 1103 h 1351"/>
                <a:gd name="T32" fmla="*/ 810 w 2838"/>
                <a:gd name="T33" fmla="*/ 1120 h 1351"/>
                <a:gd name="T34" fmla="*/ 858 w 2838"/>
                <a:gd name="T35" fmla="*/ 1082 h 1351"/>
                <a:gd name="T36" fmla="*/ 906 w 2838"/>
                <a:gd name="T37" fmla="*/ 988 h 1351"/>
                <a:gd name="T38" fmla="*/ 954 w 2838"/>
                <a:gd name="T39" fmla="*/ 848 h 1351"/>
                <a:gd name="T40" fmla="*/ 1002 w 2838"/>
                <a:gd name="T41" fmla="*/ 693 h 1351"/>
                <a:gd name="T42" fmla="*/ 1050 w 2838"/>
                <a:gd name="T43" fmla="*/ 490 h 1351"/>
                <a:gd name="T44" fmla="*/ 1098 w 2838"/>
                <a:gd name="T45" fmla="*/ 319 h 1351"/>
                <a:gd name="T46" fmla="*/ 1146 w 2838"/>
                <a:gd name="T47" fmla="*/ 175 h 1351"/>
                <a:gd name="T48" fmla="*/ 1194 w 2838"/>
                <a:gd name="T49" fmla="*/ 12 h 1351"/>
                <a:gd name="T50" fmla="*/ 1242 w 2838"/>
                <a:gd name="T51" fmla="*/ 60 h 1351"/>
                <a:gd name="T52" fmla="*/ 1290 w 2838"/>
                <a:gd name="T53" fmla="*/ 167 h 1351"/>
                <a:gd name="T54" fmla="*/ 1338 w 2838"/>
                <a:gd name="T55" fmla="*/ 214 h 1351"/>
                <a:gd name="T56" fmla="*/ 1386 w 2838"/>
                <a:gd name="T57" fmla="*/ 481 h 1351"/>
                <a:gd name="T58" fmla="*/ 1434 w 2838"/>
                <a:gd name="T59" fmla="*/ 892 h 1351"/>
                <a:gd name="T60" fmla="*/ 1482 w 2838"/>
                <a:gd name="T61" fmla="*/ 1168 h 1351"/>
                <a:gd name="T62" fmla="*/ 1530 w 2838"/>
                <a:gd name="T63" fmla="*/ 1283 h 1351"/>
                <a:gd name="T64" fmla="*/ 1578 w 2838"/>
                <a:gd name="T65" fmla="*/ 1323 h 1351"/>
                <a:gd name="T66" fmla="*/ 1626 w 2838"/>
                <a:gd name="T67" fmla="*/ 1337 h 1351"/>
                <a:gd name="T68" fmla="*/ 1674 w 2838"/>
                <a:gd name="T69" fmla="*/ 1343 h 1351"/>
                <a:gd name="T70" fmla="*/ 1722 w 2838"/>
                <a:gd name="T71" fmla="*/ 1347 h 1351"/>
                <a:gd name="T72" fmla="*/ 1770 w 2838"/>
                <a:gd name="T73" fmla="*/ 1348 h 1351"/>
                <a:gd name="T74" fmla="*/ 1818 w 2838"/>
                <a:gd name="T75" fmla="*/ 1349 h 1351"/>
                <a:gd name="T76" fmla="*/ 1866 w 2838"/>
                <a:gd name="T77" fmla="*/ 1350 h 1351"/>
                <a:gd name="T78" fmla="*/ 1914 w 2838"/>
                <a:gd name="T79" fmla="*/ 1351 h 1351"/>
                <a:gd name="T80" fmla="*/ 1962 w 2838"/>
                <a:gd name="T81" fmla="*/ 1351 h 1351"/>
                <a:gd name="T82" fmla="*/ 2010 w 2838"/>
                <a:gd name="T83" fmla="*/ 1351 h 1351"/>
                <a:gd name="T84" fmla="*/ 2058 w 2838"/>
                <a:gd name="T85" fmla="*/ 1351 h 1351"/>
                <a:gd name="T86" fmla="*/ 2106 w 2838"/>
                <a:gd name="T87" fmla="*/ 1351 h 1351"/>
                <a:gd name="T88" fmla="*/ 2154 w 2838"/>
                <a:gd name="T89" fmla="*/ 1351 h 1351"/>
                <a:gd name="T90" fmla="*/ 2202 w 2838"/>
                <a:gd name="T91" fmla="*/ 1351 h 1351"/>
                <a:gd name="T92" fmla="*/ 2250 w 2838"/>
                <a:gd name="T93" fmla="*/ 1351 h 1351"/>
                <a:gd name="T94" fmla="*/ 2298 w 2838"/>
                <a:gd name="T95" fmla="*/ 1351 h 1351"/>
                <a:gd name="T96" fmla="*/ 2346 w 2838"/>
                <a:gd name="T97" fmla="*/ 1350 h 1351"/>
                <a:gd name="T98" fmla="*/ 2394 w 2838"/>
                <a:gd name="T99" fmla="*/ 1350 h 1351"/>
                <a:gd name="T100" fmla="*/ 2442 w 2838"/>
                <a:gd name="T101" fmla="*/ 1350 h 1351"/>
                <a:gd name="T102" fmla="*/ 2490 w 2838"/>
                <a:gd name="T103" fmla="*/ 1349 h 1351"/>
                <a:gd name="T104" fmla="*/ 2538 w 2838"/>
                <a:gd name="T105" fmla="*/ 1349 h 1351"/>
                <a:gd name="T106" fmla="*/ 2586 w 2838"/>
                <a:gd name="T107" fmla="*/ 1349 h 1351"/>
                <a:gd name="T108" fmla="*/ 2634 w 2838"/>
                <a:gd name="T109" fmla="*/ 1348 h 1351"/>
                <a:gd name="T110" fmla="*/ 2682 w 2838"/>
                <a:gd name="T111" fmla="*/ 1348 h 1351"/>
                <a:gd name="T112" fmla="*/ 2730 w 2838"/>
                <a:gd name="T113" fmla="*/ 1348 h 1351"/>
                <a:gd name="T114" fmla="*/ 2778 w 2838"/>
                <a:gd name="T115" fmla="*/ 1348 h 1351"/>
                <a:gd name="T116" fmla="*/ 2826 w 2838"/>
                <a:gd name="T117" fmla="*/ 1347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1">
                  <a:moveTo>
                    <a:pt x="0" y="1118"/>
                  </a:moveTo>
                  <a:lnTo>
                    <a:pt x="6" y="1084"/>
                  </a:lnTo>
                  <a:lnTo>
                    <a:pt x="12" y="1074"/>
                  </a:lnTo>
                  <a:lnTo>
                    <a:pt x="18" y="1068"/>
                  </a:lnTo>
                  <a:lnTo>
                    <a:pt x="24" y="1063"/>
                  </a:lnTo>
                  <a:lnTo>
                    <a:pt x="30" y="1065"/>
                  </a:lnTo>
                  <a:lnTo>
                    <a:pt x="36" y="1076"/>
                  </a:lnTo>
                  <a:lnTo>
                    <a:pt x="42" y="1085"/>
                  </a:lnTo>
                  <a:lnTo>
                    <a:pt x="48" y="1093"/>
                  </a:lnTo>
                  <a:lnTo>
                    <a:pt x="54" y="1103"/>
                  </a:lnTo>
                  <a:lnTo>
                    <a:pt x="60" y="1111"/>
                  </a:lnTo>
                  <a:lnTo>
                    <a:pt x="66" y="1127"/>
                  </a:lnTo>
                  <a:lnTo>
                    <a:pt x="72" y="1139"/>
                  </a:lnTo>
                  <a:lnTo>
                    <a:pt x="78" y="1147"/>
                  </a:lnTo>
                  <a:lnTo>
                    <a:pt x="84" y="1156"/>
                  </a:lnTo>
                  <a:lnTo>
                    <a:pt x="90" y="1161"/>
                  </a:lnTo>
                  <a:lnTo>
                    <a:pt x="96" y="1173"/>
                  </a:lnTo>
                  <a:lnTo>
                    <a:pt x="102" y="1179"/>
                  </a:lnTo>
                  <a:lnTo>
                    <a:pt x="108" y="1199"/>
                  </a:lnTo>
                  <a:lnTo>
                    <a:pt x="114" y="1207"/>
                  </a:lnTo>
                  <a:lnTo>
                    <a:pt x="120" y="1211"/>
                  </a:lnTo>
                  <a:lnTo>
                    <a:pt x="126" y="1209"/>
                  </a:lnTo>
                  <a:lnTo>
                    <a:pt x="132" y="1210"/>
                  </a:lnTo>
                  <a:lnTo>
                    <a:pt x="138" y="1221"/>
                  </a:lnTo>
                  <a:lnTo>
                    <a:pt x="144" y="1218"/>
                  </a:lnTo>
                  <a:lnTo>
                    <a:pt x="150" y="1217"/>
                  </a:lnTo>
                  <a:lnTo>
                    <a:pt x="156" y="1220"/>
                  </a:lnTo>
                  <a:lnTo>
                    <a:pt x="162" y="1220"/>
                  </a:lnTo>
                  <a:lnTo>
                    <a:pt x="168" y="1222"/>
                  </a:lnTo>
                  <a:lnTo>
                    <a:pt x="174" y="1219"/>
                  </a:lnTo>
                  <a:lnTo>
                    <a:pt x="180" y="1220"/>
                  </a:lnTo>
                  <a:lnTo>
                    <a:pt x="186" y="1218"/>
                  </a:lnTo>
                  <a:lnTo>
                    <a:pt x="192" y="1217"/>
                  </a:lnTo>
                  <a:lnTo>
                    <a:pt x="198" y="1215"/>
                  </a:lnTo>
                  <a:lnTo>
                    <a:pt x="204" y="1214"/>
                  </a:lnTo>
                  <a:lnTo>
                    <a:pt x="210" y="1211"/>
                  </a:lnTo>
                  <a:lnTo>
                    <a:pt x="216" y="1209"/>
                  </a:lnTo>
                  <a:lnTo>
                    <a:pt x="222" y="1207"/>
                  </a:lnTo>
                  <a:lnTo>
                    <a:pt x="228" y="1204"/>
                  </a:lnTo>
                  <a:lnTo>
                    <a:pt x="234" y="1202"/>
                  </a:lnTo>
                  <a:lnTo>
                    <a:pt x="240" y="1199"/>
                  </a:lnTo>
                  <a:lnTo>
                    <a:pt x="246" y="1196"/>
                  </a:lnTo>
                  <a:lnTo>
                    <a:pt x="252" y="1194"/>
                  </a:lnTo>
                  <a:lnTo>
                    <a:pt x="258" y="1191"/>
                  </a:lnTo>
                  <a:lnTo>
                    <a:pt x="264" y="1188"/>
                  </a:lnTo>
                  <a:lnTo>
                    <a:pt x="270" y="1186"/>
                  </a:lnTo>
                  <a:lnTo>
                    <a:pt x="276" y="1184"/>
                  </a:lnTo>
                  <a:lnTo>
                    <a:pt x="282" y="1180"/>
                  </a:lnTo>
                  <a:lnTo>
                    <a:pt x="288" y="1178"/>
                  </a:lnTo>
                  <a:lnTo>
                    <a:pt x="294" y="1174"/>
                  </a:lnTo>
                  <a:lnTo>
                    <a:pt x="300" y="1171"/>
                  </a:lnTo>
                  <a:lnTo>
                    <a:pt x="306" y="1167"/>
                  </a:lnTo>
                  <a:lnTo>
                    <a:pt x="312" y="1162"/>
                  </a:lnTo>
                  <a:lnTo>
                    <a:pt x="318" y="1157"/>
                  </a:lnTo>
                  <a:lnTo>
                    <a:pt x="324" y="1153"/>
                  </a:lnTo>
                  <a:lnTo>
                    <a:pt x="330" y="1148"/>
                  </a:lnTo>
                  <a:lnTo>
                    <a:pt x="336" y="1142"/>
                  </a:lnTo>
                  <a:lnTo>
                    <a:pt x="342" y="1136"/>
                  </a:lnTo>
                  <a:lnTo>
                    <a:pt x="348" y="1131"/>
                  </a:lnTo>
                  <a:lnTo>
                    <a:pt x="354" y="1126"/>
                  </a:lnTo>
                  <a:lnTo>
                    <a:pt x="360" y="1121"/>
                  </a:lnTo>
                  <a:lnTo>
                    <a:pt x="366" y="1118"/>
                  </a:lnTo>
                  <a:lnTo>
                    <a:pt x="372" y="1115"/>
                  </a:lnTo>
                  <a:lnTo>
                    <a:pt x="378" y="1114"/>
                  </a:lnTo>
                  <a:lnTo>
                    <a:pt x="384" y="1113"/>
                  </a:lnTo>
                  <a:lnTo>
                    <a:pt x="390" y="1112"/>
                  </a:lnTo>
                  <a:lnTo>
                    <a:pt x="396" y="1112"/>
                  </a:lnTo>
                  <a:lnTo>
                    <a:pt x="402" y="1111"/>
                  </a:lnTo>
                  <a:lnTo>
                    <a:pt x="408" y="1111"/>
                  </a:lnTo>
                  <a:lnTo>
                    <a:pt x="414" y="1111"/>
                  </a:lnTo>
                  <a:lnTo>
                    <a:pt x="420" y="1111"/>
                  </a:lnTo>
                  <a:lnTo>
                    <a:pt x="426" y="1112"/>
                  </a:lnTo>
                  <a:lnTo>
                    <a:pt x="432" y="1115"/>
                  </a:lnTo>
                  <a:lnTo>
                    <a:pt x="438" y="1118"/>
                  </a:lnTo>
                  <a:lnTo>
                    <a:pt x="444" y="1123"/>
                  </a:lnTo>
                  <a:lnTo>
                    <a:pt x="450" y="1127"/>
                  </a:lnTo>
                  <a:lnTo>
                    <a:pt x="456" y="1133"/>
                  </a:lnTo>
                  <a:lnTo>
                    <a:pt x="462" y="1138"/>
                  </a:lnTo>
                  <a:lnTo>
                    <a:pt x="468" y="1144"/>
                  </a:lnTo>
                  <a:lnTo>
                    <a:pt x="474" y="1150"/>
                  </a:lnTo>
                  <a:lnTo>
                    <a:pt x="480" y="1156"/>
                  </a:lnTo>
                  <a:lnTo>
                    <a:pt x="486" y="1162"/>
                  </a:lnTo>
                  <a:lnTo>
                    <a:pt x="492" y="1168"/>
                  </a:lnTo>
                  <a:lnTo>
                    <a:pt x="498" y="1173"/>
                  </a:lnTo>
                  <a:lnTo>
                    <a:pt x="504" y="1178"/>
                  </a:lnTo>
                  <a:lnTo>
                    <a:pt x="510" y="1182"/>
                  </a:lnTo>
                  <a:lnTo>
                    <a:pt x="516" y="1186"/>
                  </a:lnTo>
                  <a:lnTo>
                    <a:pt x="522" y="1189"/>
                  </a:lnTo>
                  <a:lnTo>
                    <a:pt x="528" y="1191"/>
                  </a:lnTo>
                  <a:lnTo>
                    <a:pt x="534" y="1192"/>
                  </a:lnTo>
                  <a:lnTo>
                    <a:pt x="540" y="1193"/>
                  </a:lnTo>
                  <a:lnTo>
                    <a:pt x="546" y="1192"/>
                  </a:lnTo>
                  <a:lnTo>
                    <a:pt x="552" y="1190"/>
                  </a:lnTo>
                  <a:lnTo>
                    <a:pt x="558" y="1188"/>
                  </a:lnTo>
                  <a:lnTo>
                    <a:pt x="564" y="1185"/>
                  </a:lnTo>
                  <a:lnTo>
                    <a:pt x="570" y="1181"/>
                  </a:lnTo>
                  <a:lnTo>
                    <a:pt x="576" y="1177"/>
                  </a:lnTo>
                  <a:lnTo>
                    <a:pt x="582" y="1172"/>
                  </a:lnTo>
                  <a:lnTo>
                    <a:pt x="588" y="1167"/>
                  </a:lnTo>
                  <a:lnTo>
                    <a:pt x="594" y="1161"/>
                  </a:lnTo>
                  <a:lnTo>
                    <a:pt x="600" y="1156"/>
                  </a:lnTo>
                  <a:lnTo>
                    <a:pt x="606" y="1150"/>
                  </a:lnTo>
                  <a:lnTo>
                    <a:pt x="612" y="1144"/>
                  </a:lnTo>
                  <a:lnTo>
                    <a:pt x="618" y="1138"/>
                  </a:lnTo>
                  <a:lnTo>
                    <a:pt x="624" y="1132"/>
                  </a:lnTo>
                  <a:lnTo>
                    <a:pt x="630" y="1125"/>
                  </a:lnTo>
                  <a:lnTo>
                    <a:pt x="636" y="1118"/>
                  </a:lnTo>
                  <a:lnTo>
                    <a:pt x="642" y="1112"/>
                  </a:lnTo>
                  <a:lnTo>
                    <a:pt x="648" y="1106"/>
                  </a:lnTo>
                  <a:lnTo>
                    <a:pt x="654" y="1100"/>
                  </a:lnTo>
                  <a:lnTo>
                    <a:pt x="660" y="1095"/>
                  </a:lnTo>
                  <a:lnTo>
                    <a:pt x="666" y="1090"/>
                  </a:lnTo>
                  <a:lnTo>
                    <a:pt x="672" y="1086"/>
                  </a:lnTo>
                  <a:lnTo>
                    <a:pt x="678" y="1083"/>
                  </a:lnTo>
                  <a:lnTo>
                    <a:pt x="684" y="1080"/>
                  </a:lnTo>
                  <a:lnTo>
                    <a:pt x="690" y="1078"/>
                  </a:lnTo>
                  <a:lnTo>
                    <a:pt x="696" y="1076"/>
                  </a:lnTo>
                  <a:lnTo>
                    <a:pt x="702" y="1076"/>
                  </a:lnTo>
                  <a:lnTo>
                    <a:pt x="708" y="1075"/>
                  </a:lnTo>
                  <a:lnTo>
                    <a:pt x="714" y="1076"/>
                  </a:lnTo>
                  <a:lnTo>
                    <a:pt x="720" y="1077"/>
                  </a:lnTo>
                  <a:lnTo>
                    <a:pt x="726" y="1079"/>
                  </a:lnTo>
                  <a:lnTo>
                    <a:pt x="732" y="1082"/>
                  </a:lnTo>
                  <a:lnTo>
                    <a:pt x="738" y="1085"/>
                  </a:lnTo>
                  <a:lnTo>
                    <a:pt x="744" y="1090"/>
                  </a:lnTo>
                  <a:lnTo>
                    <a:pt x="750" y="1094"/>
                  </a:lnTo>
                  <a:lnTo>
                    <a:pt x="756" y="1099"/>
                  </a:lnTo>
                  <a:lnTo>
                    <a:pt x="762" y="1103"/>
                  </a:lnTo>
                  <a:lnTo>
                    <a:pt x="768" y="1108"/>
                  </a:lnTo>
                  <a:lnTo>
                    <a:pt x="774" y="1112"/>
                  </a:lnTo>
                  <a:lnTo>
                    <a:pt x="780" y="1116"/>
                  </a:lnTo>
                  <a:lnTo>
                    <a:pt x="786" y="1118"/>
                  </a:lnTo>
                  <a:lnTo>
                    <a:pt x="792" y="1120"/>
                  </a:lnTo>
                  <a:lnTo>
                    <a:pt x="798" y="1121"/>
                  </a:lnTo>
                  <a:lnTo>
                    <a:pt x="804" y="1120"/>
                  </a:lnTo>
                  <a:lnTo>
                    <a:pt x="810" y="1120"/>
                  </a:lnTo>
                  <a:lnTo>
                    <a:pt x="816" y="1119"/>
                  </a:lnTo>
                  <a:lnTo>
                    <a:pt x="822" y="1116"/>
                  </a:lnTo>
                  <a:lnTo>
                    <a:pt x="828" y="1109"/>
                  </a:lnTo>
                  <a:lnTo>
                    <a:pt x="834" y="1102"/>
                  </a:lnTo>
                  <a:lnTo>
                    <a:pt x="840" y="1096"/>
                  </a:lnTo>
                  <a:lnTo>
                    <a:pt x="846" y="1091"/>
                  </a:lnTo>
                  <a:lnTo>
                    <a:pt x="852" y="1087"/>
                  </a:lnTo>
                  <a:lnTo>
                    <a:pt x="858" y="1082"/>
                  </a:lnTo>
                  <a:lnTo>
                    <a:pt x="864" y="1077"/>
                  </a:lnTo>
                  <a:lnTo>
                    <a:pt x="870" y="1070"/>
                  </a:lnTo>
                  <a:lnTo>
                    <a:pt x="876" y="1062"/>
                  </a:lnTo>
                  <a:lnTo>
                    <a:pt x="882" y="1052"/>
                  </a:lnTo>
                  <a:lnTo>
                    <a:pt x="888" y="1039"/>
                  </a:lnTo>
                  <a:lnTo>
                    <a:pt x="894" y="1022"/>
                  </a:lnTo>
                  <a:lnTo>
                    <a:pt x="900" y="1004"/>
                  </a:lnTo>
                  <a:lnTo>
                    <a:pt x="906" y="988"/>
                  </a:lnTo>
                  <a:lnTo>
                    <a:pt x="912" y="973"/>
                  </a:lnTo>
                  <a:lnTo>
                    <a:pt x="918" y="957"/>
                  </a:lnTo>
                  <a:lnTo>
                    <a:pt x="924" y="940"/>
                  </a:lnTo>
                  <a:lnTo>
                    <a:pt x="930" y="923"/>
                  </a:lnTo>
                  <a:lnTo>
                    <a:pt x="936" y="904"/>
                  </a:lnTo>
                  <a:lnTo>
                    <a:pt x="942" y="885"/>
                  </a:lnTo>
                  <a:lnTo>
                    <a:pt x="948" y="867"/>
                  </a:lnTo>
                  <a:lnTo>
                    <a:pt x="954" y="848"/>
                  </a:lnTo>
                  <a:lnTo>
                    <a:pt x="960" y="830"/>
                  </a:lnTo>
                  <a:lnTo>
                    <a:pt x="966" y="811"/>
                  </a:lnTo>
                  <a:lnTo>
                    <a:pt x="972" y="792"/>
                  </a:lnTo>
                  <a:lnTo>
                    <a:pt x="978" y="774"/>
                  </a:lnTo>
                  <a:lnTo>
                    <a:pt x="984" y="754"/>
                  </a:lnTo>
                  <a:lnTo>
                    <a:pt x="990" y="734"/>
                  </a:lnTo>
                  <a:lnTo>
                    <a:pt x="996" y="714"/>
                  </a:lnTo>
                  <a:lnTo>
                    <a:pt x="1002" y="693"/>
                  </a:lnTo>
                  <a:lnTo>
                    <a:pt x="1008" y="671"/>
                  </a:lnTo>
                  <a:lnTo>
                    <a:pt x="1014" y="648"/>
                  </a:lnTo>
                  <a:lnTo>
                    <a:pt x="1020" y="623"/>
                  </a:lnTo>
                  <a:lnTo>
                    <a:pt x="1026" y="597"/>
                  </a:lnTo>
                  <a:lnTo>
                    <a:pt x="1032" y="571"/>
                  </a:lnTo>
                  <a:lnTo>
                    <a:pt x="1038" y="544"/>
                  </a:lnTo>
                  <a:lnTo>
                    <a:pt x="1044" y="517"/>
                  </a:lnTo>
                  <a:lnTo>
                    <a:pt x="1050" y="490"/>
                  </a:lnTo>
                  <a:lnTo>
                    <a:pt x="1056" y="463"/>
                  </a:lnTo>
                  <a:lnTo>
                    <a:pt x="1062" y="438"/>
                  </a:lnTo>
                  <a:lnTo>
                    <a:pt x="1068" y="413"/>
                  </a:lnTo>
                  <a:lnTo>
                    <a:pt x="1074" y="391"/>
                  </a:lnTo>
                  <a:lnTo>
                    <a:pt x="1080" y="371"/>
                  </a:lnTo>
                  <a:lnTo>
                    <a:pt x="1086" y="353"/>
                  </a:lnTo>
                  <a:lnTo>
                    <a:pt x="1092" y="335"/>
                  </a:lnTo>
                  <a:lnTo>
                    <a:pt x="1098" y="319"/>
                  </a:lnTo>
                  <a:lnTo>
                    <a:pt x="1104" y="303"/>
                  </a:lnTo>
                  <a:lnTo>
                    <a:pt x="1110" y="288"/>
                  </a:lnTo>
                  <a:lnTo>
                    <a:pt x="1116" y="272"/>
                  </a:lnTo>
                  <a:lnTo>
                    <a:pt x="1122" y="255"/>
                  </a:lnTo>
                  <a:lnTo>
                    <a:pt x="1128" y="237"/>
                  </a:lnTo>
                  <a:lnTo>
                    <a:pt x="1134" y="218"/>
                  </a:lnTo>
                  <a:lnTo>
                    <a:pt x="1140" y="197"/>
                  </a:lnTo>
                  <a:lnTo>
                    <a:pt x="1146" y="175"/>
                  </a:lnTo>
                  <a:lnTo>
                    <a:pt x="1152" y="151"/>
                  </a:lnTo>
                  <a:lnTo>
                    <a:pt x="1158" y="127"/>
                  </a:lnTo>
                  <a:lnTo>
                    <a:pt x="1164" y="103"/>
                  </a:lnTo>
                  <a:lnTo>
                    <a:pt x="1170" y="81"/>
                  </a:lnTo>
                  <a:lnTo>
                    <a:pt x="1176" y="59"/>
                  </a:lnTo>
                  <a:lnTo>
                    <a:pt x="1182" y="40"/>
                  </a:lnTo>
                  <a:lnTo>
                    <a:pt x="1188" y="24"/>
                  </a:lnTo>
                  <a:lnTo>
                    <a:pt x="1194" y="12"/>
                  </a:lnTo>
                  <a:lnTo>
                    <a:pt x="1200" y="3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6"/>
                  </a:lnTo>
                  <a:lnTo>
                    <a:pt x="1224" y="15"/>
                  </a:lnTo>
                  <a:lnTo>
                    <a:pt x="1230" y="28"/>
                  </a:lnTo>
                  <a:lnTo>
                    <a:pt x="1236" y="43"/>
                  </a:lnTo>
                  <a:lnTo>
                    <a:pt x="1242" y="60"/>
                  </a:lnTo>
                  <a:lnTo>
                    <a:pt x="1248" y="78"/>
                  </a:lnTo>
                  <a:lnTo>
                    <a:pt x="1254" y="95"/>
                  </a:lnTo>
                  <a:lnTo>
                    <a:pt x="1260" y="113"/>
                  </a:lnTo>
                  <a:lnTo>
                    <a:pt x="1266" y="128"/>
                  </a:lnTo>
                  <a:lnTo>
                    <a:pt x="1272" y="142"/>
                  </a:lnTo>
                  <a:lnTo>
                    <a:pt x="1278" y="153"/>
                  </a:lnTo>
                  <a:lnTo>
                    <a:pt x="1284" y="161"/>
                  </a:lnTo>
                  <a:lnTo>
                    <a:pt x="1290" y="167"/>
                  </a:lnTo>
                  <a:lnTo>
                    <a:pt x="1296" y="171"/>
                  </a:lnTo>
                  <a:lnTo>
                    <a:pt x="1302" y="175"/>
                  </a:lnTo>
                  <a:lnTo>
                    <a:pt x="1308" y="177"/>
                  </a:lnTo>
                  <a:lnTo>
                    <a:pt x="1314" y="180"/>
                  </a:lnTo>
                  <a:lnTo>
                    <a:pt x="1320" y="185"/>
                  </a:lnTo>
                  <a:lnTo>
                    <a:pt x="1326" y="191"/>
                  </a:lnTo>
                  <a:lnTo>
                    <a:pt x="1332" y="201"/>
                  </a:lnTo>
                  <a:lnTo>
                    <a:pt x="1338" y="214"/>
                  </a:lnTo>
                  <a:lnTo>
                    <a:pt x="1344" y="232"/>
                  </a:lnTo>
                  <a:lnTo>
                    <a:pt x="1350" y="254"/>
                  </a:lnTo>
                  <a:lnTo>
                    <a:pt x="1356" y="281"/>
                  </a:lnTo>
                  <a:lnTo>
                    <a:pt x="1362" y="315"/>
                  </a:lnTo>
                  <a:lnTo>
                    <a:pt x="1368" y="352"/>
                  </a:lnTo>
                  <a:lnTo>
                    <a:pt x="1374" y="391"/>
                  </a:lnTo>
                  <a:lnTo>
                    <a:pt x="1380" y="434"/>
                  </a:lnTo>
                  <a:lnTo>
                    <a:pt x="1386" y="481"/>
                  </a:lnTo>
                  <a:lnTo>
                    <a:pt x="1392" y="532"/>
                  </a:lnTo>
                  <a:lnTo>
                    <a:pt x="1398" y="585"/>
                  </a:lnTo>
                  <a:lnTo>
                    <a:pt x="1404" y="637"/>
                  </a:lnTo>
                  <a:lnTo>
                    <a:pt x="1410" y="690"/>
                  </a:lnTo>
                  <a:lnTo>
                    <a:pt x="1416" y="743"/>
                  </a:lnTo>
                  <a:lnTo>
                    <a:pt x="1422" y="794"/>
                  </a:lnTo>
                  <a:lnTo>
                    <a:pt x="1428" y="844"/>
                  </a:lnTo>
                  <a:lnTo>
                    <a:pt x="1434" y="892"/>
                  </a:lnTo>
                  <a:lnTo>
                    <a:pt x="1440" y="937"/>
                  </a:lnTo>
                  <a:lnTo>
                    <a:pt x="1446" y="979"/>
                  </a:lnTo>
                  <a:lnTo>
                    <a:pt x="1452" y="1018"/>
                  </a:lnTo>
                  <a:lnTo>
                    <a:pt x="1458" y="1054"/>
                  </a:lnTo>
                  <a:lnTo>
                    <a:pt x="1464" y="1087"/>
                  </a:lnTo>
                  <a:lnTo>
                    <a:pt x="1470" y="1116"/>
                  </a:lnTo>
                  <a:lnTo>
                    <a:pt x="1476" y="1143"/>
                  </a:lnTo>
                  <a:lnTo>
                    <a:pt x="1482" y="1168"/>
                  </a:lnTo>
                  <a:lnTo>
                    <a:pt x="1488" y="1189"/>
                  </a:lnTo>
                  <a:lnTo>
                    <a:pt x="1494" y="1208"/>
                  </a:lnTo>
                  <a:lnTo>
                    <a:pt x="1500" y="1225"/>
                  </a:lnTo>
                  <a:lnTo>
                    <a:pt x="1506" y="1240"/>
                  </a:lnTo>
                  <a:lnTo>
                    <a:pt x="1512" y="1253"/>
                  </a:lnTo>
                  <a:lnTo>
                    <a:pt x="1518" y="1264"/>
                  </a:lnTo>
                  <a:lnTo>
                    <a:pt x="1524" y="1274"/>
                  </a:lnTo>
                  <a:lnTo>
                    <a:pt x="1530" y="1283"/>
                  </a:lnTo>
                  <a:lnTo>
                    <a:pt x="1536" y="1291"/>
                  </a:lnTo>
                  <a:lnTo>
                    <a:pt x="1542" y="1297"/>
                  </a:lnTo>
                  <a:lnTo>
                    <a:pt x="1548" y="1303"/>
                  </a:lnTo>
                  <a:lnTo>
                    <a:pt x="1554" y="1308"/>
                  </a:lnTo>
                  <a:lnTo>
                    <a:pt x="1560" y="1313"/>
                  </a:lnTo>
                  <a:lnTo>
                    <a:pt x="1566" y="1316"/>
                  </a:lnTo>
                  <a:lnTo>
                    <a:pt x="1572" y="1320"/>
                  </a:lnTo>
                  <a:lnTo>
                    <a:pt x="1578" y="1323"/>
                  </a:lnTo>
                  <a:lnTo>
                    <a:pt x="1584" y="1325"/>
                  </a:lnTo>
                  <a:lnTo>
                    <a:pt x="1590" y="1328"/>
                  </a:lnTo>
                  <a:lnTo>
                    <a:pt x="1596" y="1330"/>
                  </a:lnTo>
                  <a:lnTo>
                    <a:pt x="1602" y="1332"/>
                  </a:lnTo>
                  <a:lnTo>
                    <a:pt x="1608" y="1333"/>
                  </a:lnTo>
                  <a:lnTo>
                    <a:pt x="1614" y="1335"/>
                  </a:lnTo>
                  <a:lnTo>
                    <a:pt x="1620" y="1336"/>
                  </a:lnTo>
                  <a:lnTo>
                    <a:pt x="1626" y="1337"/>
                  </a:lnTo>
                  <a:lnTo>
                    <a:pt x="1632" y="1339"/>
                  </a:lnTo>
                  <a:lnTo>
                    <a:pt x="1638" y="1339"/>
                  </a:lnTo>
                  <a:lnTo>
                    <a:pt x="1644" y="1340"/>
                  </a:lnTo>
                  <a:lnTo>
                    <a:pt x="1650" y="1341"/>
                  </a:lnTo>
                  <a:lnTo>
                    <a:pt x="1656" y="1342"/>
                  </a:lnTo>
                  <a:lnTo>
                    <a:pt x="1662" y="1342"/>
                  </a:lnTo>
                  <a:lnTo>
                    <a:pt x="1668" y="1343"/>
                  </a:lnTo>
                  <a:lnTo>
                    <a:pt x="1674" y="1343"/>
                  </a:lnTo>
                  <a:lnTo>
                    <a:pt x="1680" y="1344"/>
                  </a:lnTo>
                  <a:lnTo>
                    <a:pt x="1686" y="1345"/>
                  </a:lnTo>
                  <a:lnTo>
                    <a:pt x="1692" y="1345"/>
                  </a:lnTo>
                  <a:lnTo>
                    <a:pt x="1698" y="1345"/>
                  </a:lnTo>
                  <a:lnTo>
                    <a:pt x="1704" y="1346"/>
                  </a:lnTo>
                  <a:lnTo>
                    <a:pt x="1710" y="1346"/>
                  </a:lnTo>
                  <a:lnTo>
                    <a:pt x="1716" y="1346"/>
                  </a:lnTo>
                  <a:lnTo>
                    <a:pt x="1722" y="1347"/>
                  </a:lnTo>
                  <a:lnTo>
                    <a:pt x="1728" y="1347"/>
                  </a:lnTo>
                  <a:lnTo>
                    <a:pt x="1734" y="1347"/>
                  </a:lnTo>
                  <a:lnTo>
                    <a:pt x="1740" y="1348"/>
                  </a:lnTo>
                  <a:lnTo>
                    <a:pt x="1746" y="1348"/>
                  </a:lnTo>
                  <a:lnTo>
                    <a:pt x="1752" y="1348"/>
                  </a:lnTo>
                  <a:lnTo>
                    <a:pt x="1758" y="1348"/>
                  </a:lnTo>
                  <a:lnTo>
                    <a:pt x="1764" y="1348"/>
                  </a:lnTo>
                  <a:lnTo>
                    <a:pt x="1770" y="1348"/>
                  </a:lnTo>
                  <a:lnTo>
                    <a:pt x="1776" y="1348"/>
                  </a:lnTo>
                  <a:lnTo>
                    <a:pt x="1782" y="1348"/>
                  </a:lnTo>
                  <a:lnTo>
                    <a:pt x="1788" y="1349"/>
                  </a:lnTo>
                  <a:lnTo>
                    <a:pt x="1794" y="1349"/>
                  </a:lnTo>
                  <a:lnTo>
                    <a:pt x="1800" y="1349"/>
                  </a:lnTo>
                  <a:lnTo>
                    <a:pt x="1806" y="1349"/>
                  </a:lnTo>
                  <a:lnTo>
                    <a:pt x="1812" y="1349"/>
                  </a:lnTo>
                  <a:lnTo>
                    <a:pt x="1818" y="1349"/>
                  </a:lnTo>
                  <a:lnTo>
                    <a:pt x="1824" y="1349"/>
                  </a:lnTo>
                  <a:lnTo>
                    <a:pt x="1830" y="1350"/>
                  </a:lnTo>
                  <a:lnTo>
                    <a:pt x="1836" y="1350"/>
                  </a:lnTo>
                  <a:lnTo>
                    <a:pt x="1842" y="1350"/>
                  </a:lnTo>
                  <a:lnTo>
                    <a:pt x="1848" y="1350"/>
                  </a:lnTo>
                  <a:lnTo>
                    <a:pt x="1854" y="1350"/>
                  </a:lnTo>
                  <a:lnTo>
                    <a:pt x="1860" y="1350"/>
                  </a:lnTo>
                  <a:lnTo>
                    <a:pt x="1866" y="1350"/>
                  </a:lnTo>
                  <a:lnTo>
                    <a:pt x="1872" y="1350"/>
                  </a:lnTo>
                  <a:lnTo>
                    <a:pt x="1878" y="1350"/>
                  </a:lnTo>
                  <a:lnTo>
                    <a:pt x="1884" y="1351"/>
                  </a:lnTo>
                  <a:lnTo>
                    <a:pt x="1890" y="1351"/>
                  </a:lnTo>
                  <a:lnTo>
                    <a:pt x="1896" y="1351"/>
                  </a:lnTo>
                  <a:lnTo>
                    <a:pt x="1902" y="1351"/>
                  </a:lnTo>
                  <a:lnTo>
                    <a:pt x="1908" y="1351"/>
                  </a:lnTo>
                  <a:lnTo>
                    <a:pt x="1914" y="1351"/>
                  </a:lnTo>
                  <a:lnTo>
                    <a:pt x="1920" y="1351"/>
                  </a:lnTo>
                  <a:lnTo>
                    <a:pt x="1926" y="1351"/>
                  </a:lnTo>
                  <a:lnTo>
                    <a:pt x="1932" y="1351"/>
                  </a:lnTo>
                  <a:lnTo>
                    <a:pt x="1938" y="1351"/>
                  </a:lnTo>
                  <a:lnTo>
                    <a:pt x="1944" y="1351"/>
                  </a:lnTo>
                  <a:lnTo>
                    <a:pt x="1950" y="1351"/>
                  </a:lnTo>
                  <a:lnTo>
                    <a:pt x="1956" y="1351"/>
                  </a:lnTo>
                  <a:lnTo>
                    <a:pt x="1962" y="1351"/>
                  </a:lnTo>
                  <a:lnTo>
                    <a:pt x="1968" y="1351"/>
                  </a:lnTo>
                  <a:lnTo>
                    <a:pt x="1974" y="1351"/>
                  </a:lnTo>
                  <a:lnTo>
                    <a:pt x="1980" y="1351"/>
                  </a:lnTo>
                  <a:lnTo>
                    <a:pt x="1986" y="1351"/>
                  </a:lnTo>
                  <a:lnTo>
                    <a:pt x="1992" y="1351"/>
                  </a:lnTo>
                  <a:lnTo>
                    <a:pt x="1998" y="1351"/>
                  </a:lnTo>
                  <a:lnTo>
                    <a:pt x="2004" y="1351"/>
                  </a:lnTo>
                  <a:lnTo>
                    <a:pt x="2010" y="1351"/>
                  </a:lnTo>
                  <a:lnTo>
                    <a:pt x="2016" y="1351"/>
                  </a:lnTo>
                  <a:lnTo>
                    <a:pt x="2022" y="1351"/>
                  </a:lnTo>
                  <a:lnTo>
                    <a:pt x="2028" y="1351"/>
                  </a:lnTo>
                  <a:lnTo>
                    <a:pt x="2034" y="1351"/>
                  </a:lnTo>
                  <a:lnTo>
                    <a:pt x="2040" y="1351"/>
                  </a:lnTo>
                  <a:lnTo>
                    <a:pt x="2046" y="1351"/>
                  </a:lnTo>
                  <a:lnTo>
                    <a:pt x="2052" y="1351"/>
                  </a:lnTo>
                  <a:lnTo>
                    <a:pt x="2058" y="1351"/>
                  </a:lnTo>
                  <a:lnTo>
                    <a:pt x="2064" y="1351"/>
                  </a:lnTo>
                  <a:lnTo>
                    <a:pt x="2070" y="1351"/>
                  </a:lnTo>
                  <a:lnTo>
                    <a:pt x="2076" y="1351"/>
                  </a:lnTo>
                  <a:lnTo>
                    <a:pt x="2082" y="1351"/>
                  </a:lnTo>
                  <a:lnTo>
                    <a:pt x="2088" y="1351"/>
                  </a:lnTo>
                  <a:lnTo>
                    <a:pt x="2094" y="1351"/>
                  </a:lnTo>
                  <a:lnTo>
                    <a:pt x="2100" y="1351"/>
                  </a:lnTo>
                  <a:lnTo>
                    <a:pt x="2106" y="1351"/>
                  </a:lnTo>
                  <a:lnTo>
                    <a:pt x="2112" y="1351"/>
                  </a:lnTo>
                  <a:lnTo>
                    <a:pt x="2118" y="1351"/>
                  </a:lnTo>
                  <a:lnTo>
                    <a:pt x="2124" y="1351"/>
                  </a:lnTo>
                  <a:lnTo>
                    <a:pt x="2130" y="1351"/>
                  </a:lnTo>
                  <a:lnTo>
                    <a:pt x="2136" y="1351"/>
                  </a:lnTo>
                  <a:lnTo>
                    <a:pt x="2142" y="1351"/>
                  </a:lnTo>
                  <a:lnTo>
                    <a:pt x="2148" y="1351"/>
                  </a:lnTo>
                  <a:lnTo>
                    <a:pt x="2154" y="1351"/>
                  </a:lnTo>
                  <a:lnTo>
                    <a:pt x="2160" y="1351"/>
                  </a:lnTo>
                  <a:lnTo>
                    <a:pt x="2166" y="1351"/>
                  </a:lnTo>
                  <a:lnTo>
                    <a:pt x="2172" y="1351"/>
                  </a:lnTo>
                  <a:lnTo>
                    <a:pt x="2178" y="1351"/>
                  </a:lnTo>
                  <a:lnTo>
                    <a:pt x="2184" y="1351"/>
                  </a:lnTo>
                  <a:lnTo>
                    <a:pt x="2190" y="1351"/>
                  </a:lnTo>
                  <a:lnTo>
                    <a:pt x="2196" y="1351"/>
                  </a:lnTo>
                  <a:lnTo>
                    <a:pt x="2202" y="1351"/>
                  </a:lnTo>
                  <a:lnTo>
                    <a:pt x="2208" y="1351"/>
                  </a:lnTo>
                  <a:lnTo>
                    <a:pt x="2214" y="1351"/>
                  </a:lnTo>
                  <a:lnTo>
                    <a:pt x="2220" y="1351"/>
                  </a:lnTo>
                  <a:lnTo>
                    <a:pt x="2226" y="1351"/>
                  </a:lnTo>
                  <a:lnTo>
                    <a:pt x="2232" y="1351"/>
                  </a:lnTo>
                  <a:lnTo>
                    <a:pt x="2238" y="1351"/>
                  </a:lnTo>
                  <a:lnTo>
                    <a:pt x="2244" y="1351"/>
                  </a:lnTo>
                  <a:lnTo>
                    <a:pt x="2250" y="1351"/>
                  </a:lnTo>
                  <a:lnTo>
                    <a:pt x="2256" y="1351"/>
                  </a:lnTo>
                  <a:lnTo>
                    <a:pt x="2262" y="1351"/>
                  </a:lnTo>
                  <a:lnTo>
                    <a:pt x="2268" y="1351"/>
                  </a:lnTo>
                  <a:lnTo>
                    <a:pt x="2274" y="1351"/>
                  </a:lnTo>
                  <a:lnTo>
                    <a:pt x="2280" y="1351"/>
                  </a:lnTo>
                  <a:lnTo>
                    <a:pt x="2286" y="1351"/>
                  </a:lnTo>
                  <a:lnTo>
                    <a:pt x="2292" y="1351"/>
                  </a:lnTo>
                  <a:lnTo>
                    <a:pt x="2298" y="1351"/>
                  </a:lnTo>
                  <a:lnTo>
                    <a:pt x="2304" y="1351"/>
                  </a:lnTo>
                  <a:lnTo>
                    <a:pt x="2310" y="1351"/>
                  </a:lnTo>
                  <a:lnTo>
                    <a:pt x="2316" y="1351"/>
                  </a:lnTo>
                  <a:lnTo>
                    <a:pt x="2322" y="1351"/>
                  </a:lnTo>
                  <a:lnTo>
                    <a:pt x="2328" y="1351"/>
                  </a:lnTo>
                  <a:lnTo>
                    <a:pt x="2334" y="1351"/>
                  </a:lnTo>
                  <a:lnTo>
                    <a:pt x="2340" y="1351"/>
                  </a:lnTo>
                  <a:lnTo>
                    <a:pt x="2346" y="1350"/>
                  </a:lnTo>
                  <a:lnTo>
                    <a:pt x="2352" y="1351"/>
                  </a:lnTo>
                  <a:lnTo>
                    <a:pt x="2358" y="1350"/>
                  </a:lnTo>
                  <a:lnTo>
                    <a:pt x="2364" y="1350"/>
                  </a:lnTo>
                  <a:lnTo>
                    <a:pt x="2370" y="1350"/>
                  </a:lnTo>
                  <a:lnTo>
                    <a:pt x="2376" y="1350"/>
                  </a:lnTo>
                  <a:lnTo>
                    <a:pt x="2382" y="1350"/>
                  </a:lnTo>
                  <a:lnTo>
                    <a:pt x="2388" y="1350"/>
                  </a:lnTo>
                  <a:lnTo>
                    <a:pt x="2394" y="1350"/>
                  </a:lnTo>
                  <a:lnTo>
                    <a:pt x="2400" y="1350"/>
                  </a:lnTo>
                  <a:lnTo>
                    <a:pt x="2406" y="1350"/>
                  </a:lnTo>
                  <a:lnTo>
                    <a:pt x="2412" y="1350"/>
                  </a:lnTo>
                  <a:lnTo>
                    <a:pt x="2418" y="1350"/>
                  </a:lnTo>
                  <a:lnTo>
                    <a:pt x="2424" y="1350"/>
                  </a:lnTo>
                  <a:lnTo>
                    <a:pt x="2430" y="1350"/>
                  </a:lnTo>
                  <a:lnTo>
                    <a:pt x="2436" y="1350"/>
                  </a:lnTo>
                  <a:lnTo>
                    <a:pt x="2442" y="1350"/>
                  </a:lnTo>
                  <a:lnTo>
                    <a:pt x="2448" y="1349"/>
                  </a:lnTo>
                  <a:lnTo>
                    <a:pt x="2454" y="1349"/>
                  </a:lnTo>
                  <a:lnTo>
                    <a:pt x="2460" y="1350"/>
                  </a:lnTo>
                  <a:lnTo>
                    <a:pt x="2466" y="1349"/>
                  </a:lnTo>
                  <a:lnTo>
                    <a:pt x="2472" y="1349"/>
                  </a:lnTo>
                  <a:lnTo>
                    <a:pt x="2478" y="1349"/>
                  </a:lnTo>
                  <a:lnTo>
                    <a:pt x="2484" y="1349"/>
                  </a:lnTo>
                  <a:lnTo>
                    <a:pt x="2490" y="1349"/>
                  </a:lnTo>
                  <a:lnTo>
                    <a:pt x="2496" y="1349"/>
                  </a:lnTo>
                  <a:lnTo>
                    <a:pt x="2502" y="1349"/>
                  </a:lnTo>
                  <a:lnTo>
                    <a:pt x="2508" y="1349"/>
                  </a:lnTo>
                  <a:lnTo>
                    <a:pt x="2514" y="1349"/>
                  </a:lnTo>
                  <a:lnTo>
                    <a:pt x="2520" y="1349"/>
                  </a:lnTo>
                  <a:lnTo>
                    <a:pt x="2526" y="1349"/>
                  </a:lnTo>
                  <a:lnTo>
                    <a:pt x="2532" y="1349"/>
                  </a:lnTo>
                  <a:lnTo>
                    <a:pt x="2538" y="1349"/>
                  </a:lnTo>
                  <a:lnTo>
                    <a:pt x="2544" y="1349"/>
                  </a:lnTo>
                  <a:lnTo>
                    <a:pt x="2550" y="1349"/>
                  </a:lnTo>
                  <a:lnTo>
                    <a:pt x="2556" y="1349"/>
                  </a:lnTo>
                  <a:lnTo>
                    <a:pt x="2562" y="1349"/>
                  </a:lnTo>
                  <a:lnTo>
                    <a:pt x="2568" y="1349"/>
                  </a:lnTo>
                  <a:lnTo>
                    <a:pt x="2574" y="1349"/>
                  </a:lnTo>
                  <a:lnTo>
                    <a:pt x="2580" y="1349"/>
                  </a:lnTo>
                  <a:lnTo>
                    <a:pt x="2586" y="1349"/>
                  </a:lnTo>
                  <a:lnTo>
                    <a:pt x="2592" y="1349"/>
                  </a:lnTo>
                  <a:lnTo>
                    <a:pt x="2598" y="1349"/>
                  </a:lnTo>
                  <a:lnTo>
                    <a:pt x="2604" y="1349"/>
                  </a:lnTo>
                  <a:lnTo>
                    <a:pt x="2610" y="1349"/>
                  </a:lnTo>
                  <a:lnTo>
                    <a:pt x="2616" y="1348"/>
                  </a:lnTo>
                  <a:lnTo>
                    <a:pt x="2622" y="1349"/>
                  </a:lnTo>
                  <a:lnTo>
                    <a:pt x="2628" y="1348"/>
                  </a:lnTo>
                  <a:lnTo>
                    <a:pt x="2634" y="1348"/>
                  </a:lnTo>
                  <a:lnTo>
                    <a:pt x="2640" y="1348"/>
                  </a:lnTo>
                  <a:lnTo>
                    <a:pt x="2646" y="1348"/>
                  </a:lnTo>
                  <a:lnTo>
                    <a:pt x="2652" y="1348"/>
                  </a:lnTo>
                  <a:lnTo>
                    <a:pt x="2658" y="1348"/>
                  </a:lnTo>
                  <a:lnTo>
                    <a:pt x="2664" y="1348"/>
                  </a:lnTo>
                  <a:lnTo>
                    <a:pt x="2670" y="1348"/>
                  </a:lnTo>
                  <a:lnTo>
                    <a:pt x="2676" y="1348"/>
                  </a:lnTo>
                  <a:lnTo>
                    <a:pt x="2682" y="1348"/>
                  </a:lnTo>
                  <a:lnTo>
                    <a:pt x="2688" y="1348"/>
                  </a:lnTo>
                  <a:lnTo>
                    <a:pt x="2694" y="1348"/>
                  </a:lnTo>
                  <a:lnTo>
                    <a:pt x="2700" y="1348"/>
                  </a:lnTo>
                  <a:lnTo>
                    <a:pt x="2706" y="1348"/>
                  </a:lnTo>
                  <a:lnTo>
                    <a:pt x="2712" y="1348"/>
                  </a:lnTo>
                  <a:lnTo>
                    <a:pt x="2718" y="1348"/>
                  </a:lnTo>
                  <a:lnTo>
                    <a:pt x="2724" y="1348"/>
                  </a:lnTo>
                  <a:lnTo>
                    <a:pt x="2730" y="1348"/>
                  </a:lnTo>
                  <a:lnTo>
                    <a:pt x="2736" y="1348"/>
                  </a:lnTo>
                  <a:lnTo>
                    <a:pt x="2742" y="1348"/>
                  </a:lnTo>
                  <a:lnTo>
                    <a:pt x="2748" y="1348"/>
                  </a:lnTo>
                  <a:lnTo>
                    <a:pt x="2754" y="1348"/>
                  </a:lnTo>
                  <a:lnTo>
                    <a:pt x="2760" y="1348"/>
                  </a:lnTo>
                  <a:lnTo>
                    <a:pt x="2766" y="1348"/>
                  </a:lnTo>
                  <a:lnTo>
                    <a:pt x="2772" y="1348"/>
                  </a:lnTo>
                  <a:lnTo>
                    <a:pt x="2778" y="1348"/>
                  </a:lnTo>
                  <a:lnTo>
                    <a:pt x="2784" y="1348"/>
                  </a:lnTo>
                  <a:lnTo>
                    <a:pt x="2790" y="1347"/>
                  </a:lnTo>
                  <a:lnTo>
                    <a:pt x="2796" y="1347"/>
                  </a:lnTo>
                  <a:lnTo>
                    <a:pt x="2802" y="1347"/>
                  </a:lnTo>
                  <a:lnTo>
                    <a:pt x="2808" y="1347"/>
                  </a:lnTo>
                  <a:lnTo>
                    <a:pt x="2814" y="1347"/>
                  </a:lnTo>
                  <a:lnTo>
                    <a:pt x="2820" y="1347"/>
                  </a:lnTo>
                  <a:lnTo>
                    <a:pt x="2826" y="1347"/>
                  </a:lnTo>
                  <a:lnTo>
                    <a:pt x="2832" y="1347"/>
                  </a:lnTo>
                  <a:lnTo>
                    <a:pt x="2838" y="1347"/>
                  </a:lnTo>
                </a:path>
              </a:pathLst>
            </a:custGeom>
            <a:noFill/>
            <a:ln w="9525" cap="flat">
              <a:solidFill>
                <a:srgbClr val="008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Freeform 168">
              <a:extLst>
                <a:ext uri="{FF2B5EF4-FFF2-40B4-BE49-F238E27FC236}">
                  <a16:creationId xmlns:a16="http://schemas.microsoft.com/office/drawing/2014/main" id="{5C135654-88A8-CD68-8E9A-5A4357FF0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192" y="3517786"/>
              <a:ext cx="3781533" cy="1417234"/>
            </a:xfrm>
            <a:custGeom>
              <a:avLst/>
              <a:gdLst>
                <a:gd name="T0" fmla="*/ 42 w 2838"/>
                <a:gd name="T1" fmla="*/ 1100 h 1352"/>
                <a:gd name="T2" fmla="*/ 90 w 2838"/>
                <a:gd name="T3" fmla="*/ 1175 h 1352"/>
                <a:gd name="T4" fmla="*/ 138 w 2838"/>
                <a:gd name="T5" fmla="*/ 1222 h 1352"/>
                <a:gd name="T6" fmla="*/ 186 w 2838"/>
                <a:gd name="T7" fmla="*/ 1220 h 1352"/>
                <a:gd name="T8" fmla="*/ 234 w 2838"/>
                <a:gd name="T9" fmla="*/ 1207 h 1352"/>
                <a:gd name="T10" fmla="*/ 282 w 2838"/>
                <a:gd name="T11" fmla="*/ 1187 h 1352"/>
                <a:gd name="T12" fmla="*/ 330 w 2838"/>
                <a:gd name="T13" fmla="*/ 1152 h 1352"/>
                <a:gd name="T14" fmla="*/ 378 w 2838"/>
                <a:gd name="T15" fmla="*/ 1117 h 1352"/>
                <a:gd name="T16" fmla="*/ 426 w 2838"/>
                <a:gd name="T17" fmla="*/ 1112 h 1352"/>
                <a:gd name="T18" fmla="*/ 474 w 2838"/>
                <a:gd name="T19" fmla="*/ 1150 h 1352"/>
                <a:gd name="T20" fmla="*/ 522 w 2838"/>
                <a:gd name="T21" fmla="*/ 1190 h 1352"/>
                <a:gd name="T22" fmla="*/ 570 w 2838"/>
                <a:gd name="T23" fmla="*/ 1183 h 1352"/>
                <a:gd name="T24" fmla="*/ 618 w 2838"/>
                <a:gd name="T25" fmla="*/ 1141 h 1352"/>
                <a:gd name="T26" fmla="*/ 666 w 2838"/>
                <a:gd name="T27" fmla="*/ 1094 h 1352"/>
                <a:gd name="T28" fmla="*/ 714 w 2838"/>
                <a:gd name="T29" fmla="*/ 1079 h 1352"/>
                <a:gd name="T30" fmla="*/ 762 w 2838"/>
                <a:gd name="T31" fmla="*/ 1106 h 1352"/>
                <a:gd name="T32" fmla="*/ 810 w 2838"/>
                <a:gd name="T33" fmla="*/ 1120 h 1352"/>
                <a:gd name="T34" fmla="*/ 858 w 2838"/>
                <a:gd name="T35" fmla="*/ 1083 h 1352"/>
                <a:gd name="T36" fmla="*/ 906 w 2838"/>
                <a:gd name="T37" fmla="*/ 988 h 1352"/>
                <a:gd name="T38" fmla="*/ 954 w 2838"/>
                <a:gd name="T39" fmla="*/ 849 h 1352"/>
                <a:gd name="T40" fmla="*/ 1002 w 2838"/>
                <a:gd name="T41" fmla="*/ 694 h 1352"/>
                <a:gd name="T42" fmla="*/ 1050 w 2838"/>
                <a:gd name="T43" fmla="*/ 492 h 1352"/>
                <a:gd name="T44" fmla="*/ 1098 w 2838"/>
                <a:gd name="T45" fmla="*/ 321 h 1352"/>
                <a:gd name="T46" fmla="*/ 1146 w 2838"/>
                <a:gd name="T47" fmla="*/ 178 h 1352"/>
                <a:gd name="T48" fmla="*/ 1194 w 2838"/>
                <a:gd name="T49" fmla="*/ 13 h 1352"/>
                <a:gd name="T50" fmla="*/ 1242 w 2838"/>
                <a:gd name="T51" fmla="*/ 57 h 1352"/>
                <a:gd name="T52" fmla="*/ 1290 w 2838"/>
                <a:gd name="T53" fmla="*/ 166 h 1352"/>
                <a:gd name="T54" fmla="*/ 1338 w 2838"/>
                <a:gd name="T55" fmla="*/ 212 h 1352"/>
                <a:gd name="T56" fmla="*/ 1386 w 2838"/>
                <a:gd name="T57" fmla="*/ 475 h 1352"/>
                <a:gd name="T58" fmla="*/ 1434 w 2838"/>
                <a:gd name="T59" fmla="*/ 887 h 1352"/>
                <a:gd name="T60" fmla="*/ 1482 w 2838"/>
                <a:gd name="T61" fmla="*/ 1165 h 1352"/>
                <a:gd name="T62" fmla="*/ 1530 w 2838"/>
                <a:gd name="T63" fmla="*/ 1283 h 1352"/>
                <a:gd name="T64" fmla="*/ 1578 w 2838"/>
                <a:gd name="T65" fmla="*/ 1323 h 1352"/>
                <a:gd name="T66" fmla="*/ 1626 w 2838"/>
                <a:gd name="T67" fmla="*/ 1337 h 1352"/>
                <a:gd name="T68" fmla="*/ 1674 w 2838"/>
                <a:gd name="T69" fmla="*/ 1344 h 1352"/>
                <a:gd name="T70" fmla="*/ 1722 w 2838"/>
                <a:gd name="T71" fmla="*/ 1347 h 1352"/>
                <a:gd name="T72" fmla="*/ 1770 w 2838"/>
                <a:gd name="T73" fmla="*/ 1349 h 1352"/>
                <a:gd name="T74" fmla="*/ 1818 w 2838"/>
                <a:gd name="T75" fmla="*/ 1349 h 1352"/>
                <a:gd name="T76" fmla="*/ 1866 w 2838"/>
                <a:gd name="T77" fmla="*/ 1351 h 1352"/>
                <a:gd name="T78" fmla="*/ 1914 w 2838"/>
                <a:gd name="T79" fmla="*/ 1351 h 1352"/>
                <a:gd name="T80" fmla="*/ 1962 w 2838"/>
                <a:gd name="T81" fmla="*/ 1351 h 1352"/>
                <a:gd name="T82" fmla="*/ 2010 w 2838"/>
                <a:gd name="T83" fmla="*/ 1351 h 1352"/>
                <a:gd name="T84" fmla="*/ 2058 w 2838"/>
                <a:gd name="T85" fmla="*/ 1351 h 1352"/>
                <a:gd name="T86" fmla="*/ 2106 w 2838"/>
                <a:gd name="T87" fmla="*/ 1351 h 1352"/>
                <a:gd name="T88" fmla="*/ 2154 w 2838"/>
                <a:gd name="T89" fmla="*/ 1351 h 1352"/>
                <a:gd name="T90" fmla="*/ 2202 w 2838"/>
                <a:gd name="T91" fmla="*/ 1351 h 1352"/>
                <a:gd name="T92" fmla="*/ 2250 w 2838"/>
                <a:gd name="T93" fmla="*/ 1351 h 1352"/>
                <a:gd name="T94" fmla="*/ 2298 w 2838"/>
                <a:gd name="T95" fmla="*/ 1351 h 1352"/>
                <a:gd name="T96" fmla="*/ 2346 w 2838"/>
                <a:gd name="T97" fmla="*/ 1351 h 1352"/>
                <a:gd name="T98" fmla="*/ 2394 w 2838"/>
                <a:gd name="T99" fmla="*/ 1351 h 1352"/>
                <a:gd name="T100" fmla="*/ 2442 w 2838"/>
                <a:gd name="T101" fmla="*/ 1350 h 1352"/>
                <a:gd name="T102" fmla="*/ 2490 w 2838"/>
                <a:gd name="T103" fmla="*/ 1350 h 1352"/>
                <a:gd name="T104" fmla="*/ 2538 w 2838"/>
                <a:gd name="T105" fmla="*/ 1349 h 1352"/>
                <a:gd name="T106" fmla="*/ 2586 w 2838"/>
                <a:gd name="T107" fmla="*/ 1349 h 1352"/>
                <a:gd name="T108" fmla="*/ 2634 w 2838"/>
                <a:gd name="T109" fmla="*/ 1349 h 1352"/>
                <a:gd name="T110" fmla="*/ 2682 w 2838"/>
                <a:gd name="T111" fmla="*/ 1349 h 1352"/>
                <a:gd name="T112" fmla="*/ 2730 w 2838"/>
                <a:gd name="T113" fmla="*/ 1348 h 1352"/>
                <a:gd name="T114" fmla="*/ 2778 w 2838"/>
                <a:gd name="T115" fmla="*/ 1348 h 1352"/>
                <a:gd name="T116" fmla="*/ 2826 w 2838"/>
                <a:gd name="T117" fmla="*/ 1347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38" h="1352">
                  <a:moveTo>
                    <a:pt x="0" y="1135"/>
                  </a:moveTo>
                  <a:lnTo>
                    <a:pt x="6" y="1101"/>
                  </a:lnTo>
                  <a:lnTo>
                    <a:pt x="12" y="1093"/>
                  </a:lnTo>
                  <a:lnTo>
                    <a:pt x="18" y="1091"/>
                  </a:lnTo>
                  <a:lnTo>
                    <a:pt x="24" y="1084"/>
                  </a:lnTo>
                  <a:lnTo>
                    <a:pt x="30" y="1087"/>
                  </a:lnTo>
                  <a:lnTo>
                    <a:pt x="36" y="1093"/>
                  </a:lnTo>
                  <a:lnTo>
                    <a:pt x="42" y="1100"/>
                  </a:lnTo>
                  <a:lnTo>
                    <a:pt x="48" y="1113"/>
                  </a:lnTo>
                  <a:lnTo>
                    <a:pt x="54" y="1119"/>
                  </a:lnTo>
                  <a:lnTo>
                    <a:pt x="60" y="1124"/>
                  </a:lnTo>
                  <a:lnTo>
                    <a:pt x="66" y="1142"/>
                  </a:lnTo>
                  <a:lnTo>
                    <a:pt x="72" y="1152"/>
                  </a:lnTo>
                  <a:lnTo>
                    <a:pt x="78" y="1160"/>
                  </a:lnTo>
                  <a:lnTo>
                    <a:pt x="84" y="1165"/>
                  </a:lnTo>
                  <a:lnTo>
                    <a:pt x="90" y="1175"/>
                  </a:lnTo>
                  <a:lnTo>
                    <a:pt x="96" y="1181"/>
                  </a:lnTo>
                  <a:lnTo>
                    <a:pt x="102" y="1196"/>
                  </a:lnTo>
                  <a:lnTo>
                    <a:pt x="108" y="1202"/>
                  </a:lnTo>
                  <a:lnTo>
                    <a:pt x="114" y="1214"/>
                  </a:lnTo>
                  <a:lnTo>
                    <a:pt x="120" y="1213"/>
                  </a:lnTo>
                  <a:lnTo>
                    <a:pt x="126" y="1212"/>
                  </a:lnTo>
                  <a:lnTo>
                    <a:pt x="132" y="1213"/>
                  </a:lnTo>
                  <a:lnTo>
                    <a:pt x="138" y="1222"/>
                  </a:lnTo>
                  <a:lnTo>
                    <a:pt x="144" y="1219"/>
                  </a:lnTo>
                  <a:lnTo>
                    <a:pt x="150" y="1220"/>
                  </a:lnTo>
                  <a:lnTo>
                    <a:pt x="156" y="1219"/>
                  </a:lnTo>
                  <a:lnTo>
                    <a:pt x="162" y="1220"/>
                  </a:lnTo>
                  <a:lnTo>
                    <a:pt x="168" y="1221"/>
                  </a:lnTo>
                  <a:lnTo>
                    <a:pt x="174" y="1220"/>
                  </a:lnTo>
                  <a:lnTo>
                    <a:pt x="180" y="1220"/>
                  </a:lnTo>
                  <a:lnTo>
                    <a:pt x="186" y="1220"/>
                  </a:lnTo>
                  <a:lnTo>
                    <a:pt x="192" y="1219"/>
                  </a:lnTo>
                  <a:lnTo>
                    <a:pt x="198" y="1217"/>
                  </a:lnTo>
                  <a:lnTo>
                    <a:pt x="204" y="1216"/>
                  </a:lnTo>
                  <a:lnTo>
                    <a:pt x="210" y="1216"/>
                  </a:lnTo>
                  <a:lnTo>
                    <a:pt x="216" y="1214"/>
                  </a:lnTo>
                  <a:lnTo>
                    <a:pt x="222" y="1211"/>
                  </a:lnTo>
                  <a:lnTo>
                    <a:pt x="228" y="1209"/>
                  </a:lnTo>
                  <a:lnTo>
                    <a:pt x="234" y="1207"/>
                  </a:lnTo>
                  <a:lnTo>
                    <a:pt x="240" y="1205"/>
                  </a:lnTo>
                  <a:lnTo>
                    <a:pt x="246" y="1202"/>
                  </a:lnTo>
                  <a:lnTo>
                    <a:pt x="252" y="1200"/>
                  </a:lnTo>
                  <a:lnTo>
                    <a:pt x="258" y="1197"/>
                  </a:lnTo>
                  <a:lnTo>
                    <a:pt x="264" y="1195"/>
                  </a:lnTo>
                  <a:lnTo>
                    <a:pt x="270" y="1192"/>
                  </a:lnTo>
                  <a:lnTo>
                    <a:pt x="276" y="1189"/>
                  </a:lnTo>
                  <a:lnTo>
                    <a:pt x="282" y="1187"/>
                  </a:lnTo>
                  <a:lnTo>
                    <a:pt x="288" y="1184"/>
                  </a:lnTo>
                  <a:lnTo>
                    <a:pt x="294" y="1180"/>
                  </a:lnTo>
                  <a:lnTo>
                    <a:pt x="300" y="1176"/>
                  </a:lnTo>
                  <a:lnTo>
                    <a:pt x="306" y="1172"/>
                  </a:lnTo>
                  <a:lnTo>
                    <a:pt x="312" y="1168"/>
                  </a:lnTo>
                  <a:lnTo>
                    <a:pt x="318" y="1162"/>
                  </a:lnTo>
                  <a:lnTo>
                    <a:pt x="324" y="1157"/>
                  </a:lnTo>
                  <a:lnTo>
                    <a:pt x="330" y="1152"/>
                  </a:lnTo>
                  <a:lnTo>
                    <a:pt x="336" y="1147"/>
                  </a:lnTo>
                  <a:lnTo>
                    <a:pt x="342" y="1141"/>
                  </a:lnTo>
                  <a:lnTo>
                    <a:pt x="348" y="1136"/>
                  </a:lnTo>
                  <a:lnTo>
                    <a:pt x="354" y="1130"/>
                  </a:lnTo>
                  <a:lnTo>
                    <a:pt x="360" y="1125"/>
                  </a:lnTo>
                  <a:lnTo>
                    <a:pt x="366" y="1121"/>
                  </a:lnTo>
                  <a:lnTo>
                    <a:pt x="372" y="1119"/>
                  </a:lnTo>
                  <a:lnTo>
                    <a:pt x="378" y="1117"/>
                  </a:lnTo>
                  <a:lnTo>
                    <a:pt x="384" y="1115"/>
                  </a:lnTo>
                  <a:lnTo>
                    <a:pt x="390" y="1113"/>
                  </a:lnTo>
                  <a:lnTo>
                    <a:pt x="396" y="1112"/>
                  </a:lnTo>
                  <a:lnTo>
                    <a:pt x="402" y="1111"/>
                  </a:lnTo>
                  <a:lnTo>
                    <a:pt x="408" y="1111"/>
                  </a:lnTo>
                  <a:lnTo>
                    <a:pt x="414" y="1110"/>
                  </a:lnTo>
                  <a:lnTo>
                    <a:pt x="420" y="1111"/>
                  </a:lnTo>
                  <a:lnTo>
                    <a:pt x="426" y="1112"/>
                  </a:lnTo>
                  <a:lnTo>
                    <a:pt x="432" y="1114"/>
                  </a:lnTo>
                  <a:lnTo>
                    <a:pt x="438" y="1118"/>
                  </a:lnTo>
                  <a:lnTo>
                    <a:pt x="444" y="1122"/>
                  </a:lnTo>
                  <a:lnTo>
                    <a:pt x="450" y="1127"/>
                  </a:lnTo>
                  <a:lnTo>
                    <a:pt x="456" y="1132"/>
                  </a:lnTo>
                  <a:lnTo>
                    <a:pt x="462" y="1138"/>
                  </a:lnTo>
                  <a:lnTo>
                    <a:pt x="468" y="1144"/>
                  </a:lnTo>
                  <a:lnTo>
                    <a:pt x="474" y="1150"/>
                  </a:lnTo>
                  <a:lnTo>
                    <a:pt x="480" y="1156"/>
                  </a:lnTo>
                  <a:lnTo>
                    <a:pt x="486" y="1162"/>
                  </a:lnTo>
                  <a:lnTo>
                    <a:pt x="492" y="1168"/>
                  </a:lnTo>
                  <a:lnTo>
                    <a:pt x="498" y="1174"/>
                  </a:lnTo>
                  <a:lnTo>
                    <a:pt x="504" y="1178"/>
                  </a:lnTo>
                  <a:lnTo>
                    <a:pt x="510" y="1183"/>
                  </a:lnTo>
                  <a:lnTo>
                    <a:pt x="516" y="1187"/>
                  </a:lnTo>
                  <a:lnTo>
                    <a:pt x="522" y="1190"/>
                  </a:lnTo>
                  <a:lnTo>
                    <a:pt x="528" y="1192"/>
                  </a:lnTo>
                  <a:lnTo>
                    <a:pt x="534" y="1193"/>
                  </a:lnTo>
                  <a:lnTo>
                    <a:pt x="540" y="1194"/>
                  </a:lnTo>
                  <a:lnTo>
                    <a:pt x="546" y="1193"/>
                  </a:lnTo>
                  <a:lnTo>
                    <a:pt x="552" y="1192"/>
                  </a:lnTo>
                  <a:lnTo>
                    <a:pt x="558" y="1190"/>
                  </a:lnTo>
                  <a:lnTo>
                    <a:pt x="564" y="1186"/>
                  </a:lnTo>
                  <a:lnTo>
                    <a:pt x="570" y="1183"/>
                  </a:lnTo>
                  <a:lnTo>
                    <a:pt x="576" y="1179"/>
                  </a:lnTo>
                  <a:lnTo>
                    <a:pt x="582" y="1174"/>
                  </a:lnTo>
                  <a:lnTo>
                    <a:pt x="588" y="1169"/>
                  </a:lnTo>
                  <a:lnTo>
                    <a:pt x="594" y="1163"/>
                  </a:lnTo>
                  <a:lnTo>
                    <a:pt x="600" y="1158"/>
                  </a:lnTo>
                  <a:lnTo>
                    <a:pt x="606" y="1152"/>
                  </a:lnTo>
                  <a:lnTo>
                    <a:pt x="612" y="1146"/>
                  </a:lnTo>
                  <a:lnTo>
                    <a:pt x="618" y="1141"/>
                  </a:lnTo>
                  <a:lnTo>
                    <a:pt x="624" y="1135"/>
                  </a:lnTo>
                  <a:lnTo>
                    <a:pt x="630" y="1127"/>
                  </a:lnTo>
                  <a:lnTo>
                    <a:pt x="636" y="1121"/>
                  </a:lnTo>
                  <a:lnTo>
                    <a:pt x="642" y="1115"/>
                  </a:lnTo>
                  <a:lnTo>
                    <a:pt x="648" y="1109"/>
                  </a:lnTo>
                  <a:lnTo>
                    <a:pt x="654" y="1103"/>
                  </a:lnTo>
                  <a:lnTo>
                    <a:pt x="660" y="1098"/>
                  </a:lnTo>
                  <a:lnTo>
                    <a:pt x="666" y="1094"/>
                  </a:lnTo>
                  <a:lnTo>
                    <a:pt x="672" y="1090"/>
                  </a:lnTo>
                  <a:lnTo>
                    <a:pt x="678" y="1087"/>
                  </a:lnTo>
                  <a:lnTo>
                    <a:pt x="684" y="1084"/>
                  </a:lnTo>
                  <a:lnTo>
                    <a:pt x="690" y="1081"/>
                  </a:lnTo>
                  <a:lnTo>
                    <a:pt x="696" y="1080"/>
                  </a:lnTo>
                  <a:lnTo>
                    <a:pt x="702" y="1079"/>
                  </a:lnTo>
                  <a:lnTo>
                    <a:pt x="708" y="1079"/>
                  </a:lnTo>
                  <a:lnTo>
                    <a:pt x="714" y="1079"/>
                  </a:lnTo>
                  <a:lnTo>
                    <a:pt x="720" y="1081"/>
                  </a:lnTo>
                  <a:lnTo>
                    <a:pt x="726" y="1082"/>
                  </a:lnTo>
                  <a:lnTo>
                    <a:pt x="732" y="1085"/>
                  </a:lnTo>
                  <a:lnTo>
                    <a:pt x="738" y="1089"/>
                  </a:lnTo>
                  <a:lnTo>
                    <a:pt x="744" y="1093"/>
                  </a:lnTo>
                  <a:lnTo>
                    <a:pt x="750" y="1097"/>
                  </a:lnTo>
                  <a:lnTo>
                    <a:pt x="756" y="1102"/>
                  </a:lnTo>
                  <a:lnTo>
                    <a:pt x="762" y="1106"/>
                  </a:lnTo>
                  <a:lnTo>
                    <a:pt x="768" y="1110"/>
                  </a:lnTo>
                  <a:lnTo>
                    <a:pt x="774" y="1114"/>
                  </a:lnTo>
                  <a:lnTo>
                    <a:pt x="780" y="1117"/>
                  </a:lnTo>
                  <a:lnTo>
                    <a:pt x="786" y="1119"/>
                  </a:lnTo>
                  <a:lnTo>
                    <a:pt x="792" y="1121"/>
                  </a:lnTo>
                  <a:lnTo>
                    <a:pt x="798" y="1122"/>
                  </a:lnTo>
                  <a:lnTo>
                    <a:pt x="804" y="1121"/>
                  </a:lnTo>
                  <a:lnTo>
                    <a:pt x="810" y="1120"/>
                  </a:lnTo>
                  <a:lnTo>
                    <a:pt x="816" y="1119"/>
                  </a:lnTo>
                  <a:lnTo>
                    <a:pt x="822" y="1115"/>
                  </a:lnTo>
                  <a:lnTo>
                    <a:pt x="828" y="1110"/>
                  </a:lnTo>
                  <a:lnTo>
                    <a:pt x="834" y="1103"/>
                  </a:lnTo>
                  <a:lnTo>
                    <a:pt x="840" y="1097"/>
                  </a:lnTo>
                  <a:lnTo>
                    <a:pt x="846" y="1093"/>
                  </a:lnTo>
                  <a:lnTo>
                    <a:pt x="852" y="1088"/>
                  </a:lnTo>
                  <a:lnTo>
                    <a:pt x="858" y="1083"/>
                  </a:lnTo>
                  <a:lnTo>
                    <a:pt x="864" y="1078"/>
                  </a:lnTo>
                  <a:lnTo>
                    <a:pt x="870" y="1070"/>
                  </a:lnTo>
                  <a:lnTo>
                    <a:pt x="876" y="1062"/>
                  </a:lnTo>
                  <a:lnTo>
                    <a:pt x="882" y="1052"/>
                  </a:lnTo>
                  <a:lnTo>
                    <a:pt x="888" y="1039"/>
                  </a:lnTo>
                  <a:lnTo>
                    <a:pt x="894" y="1021"/>
                  </a:lnTo>
                  <a:lnTo>
                    <a:pt x="900" y="1003"/>
                  </a:lnTo>
                  <a:lnTo>
                    <a:pt x="906" y="988"/>
                  </a:lnTo>
                  <a:lnTo>
                    <a:pt x="912" y="973"/>
                  </a:lnTo>
                  <a:lnTo>
                    <a:pt x="918" y="957"/>
                  </a:lnTo>
                  <a:lnTo>
                    <a:pt x="924" y="940"/>
                  </a:lnTo>
                  <a:lnTo>
                    <a:pt x="930" y="923"/>
                  </a:lnTo>
                  <a:lnTo>
                    <a:pt x="936" y="904"/>
                  </a:lnTo>
                  <a:lnTo>
                    <a:pt x="942" y="886"/>
                  </a:lnTo>
                  <a:lnTo>
                    <a:pt x="948" y="867"/>
                  </a:lnTo>
                  <a:lnTo>
                    <a:pt x="954" y="849"/>
                  </a:lnTo>
                  <a:lnTo>
                    <a:pt x="960" y="830"/>
                  </a:lnTo>
                  <a:lnTo>
                    <a:pt x="966" y="811"/>
                  </a:lnTo>
                  <a:lnTo>
                    <a:pt x="972" y="792"/>
                  </a:lnTo>
                  <a:lnTo>
                    <a:pt x="978" y="774"/>
                  </a:lnTo>
                  <a:lnTo>
                    <a:pt x="984" y="755"/>
                  </a:lnTo>
                  <a:lnTo>
                    <a:pt x="990" y="735"/>
                  </a:lnTo>
                  <a:lnTo>
                    <a:pt x="996" y="715"/>
                  </a:lnTo>
                  <a:lnTo>
                    <a:pt x="1002" y="694"/>
                  </a:lnTo>
                  <a:lnTo>
                    <a:pt x="1008" y="672"/>
                  </a:lnTo>
                  <a:lnTo>
                    <a:pt x="1014" y="649"/>
                  </a:lnTo>
                  <a:lnTo>
                    <a:pt x="1020" y="625"/>
                  </a:lnTo>
                  <a:lnTo>
                    <a:pt x="1026" y="599"/>
                  </a:lnTo>
                  <a:lnTo>
                    <a:pt x="1032" y="572"/>
                  </a:lnTo>
                  <a:lnTo>
                    <a:pt x="1038" y="545"/>
                  </a:lnTo>
                  <a:lnTo>
                    <a:pt x="1044" y="519"/>
                  </a:lnTo>
                  <a:lnTo>
                    <a:pt x="1050" y="492"/>
                  </a:lnTo>
                  <a:lnTo>
                    <a:pt x="1056" y="466"/>
                  </a:lnTo>
                  <a:lnTo>
                    <a:pt x="1062" y="440"/>
                  </a:lnTo>
                  <a:lnTo>
                    <a:pt x="1068" y="416"/>
                  </a:lnTo>
                  <a:lnTo>
                    <a:pt x="1074" y="393"/>
                  </a:lnTo>
                  <a:lnTo>
                    <a:pt x="1080" y="372"/>
                  </a:lnTo>
                  <a:lnTo>
                    <a:pt x="1086" y="354"/>
                  </a:lnTo>
                  <a:lnTo>
                    <a:pt x="1092" y="337"/>
                  </a:lnTo>
                  <a:lnTo>
                    <a:pt x="1098" y="321"/>
                  </a:lnTo>
                  <a:lnTo>
                    <a:pt x="1104" y="305"/>
                  </a:lnTo>
                  <a:lnTo>
                    <a:pt x="1110" y="289"/>
                  </a:lnTo>
                  <a:lnTo>
                    <a:pt x="1116" y="274"/>
                  </a:lnTo>
                  <a:lnTo>
                    <a:pt x="1122" y="257"/>
                  </a:lnTo>
                  <a:lnTo>
                    <a:pt x="1128" y="240"/>
                  </a:lnTo>
                  <a:lnTo>
                    <a:pt x="1134" y="221"/>
                  </a:lnTo>
                  <a:lnTo>
                    <a:pt x="1140" y="200"/>
                  </a:lnTo>
                  <a:lnTo>
                    <a:pt x="1146" y="178"/>
                  </a:lnTo>
                  <a:lnTo>
                    <a:pt x="1152" y="154"/>
                  </a:lnTo>
                  <a:lnTo>
                    <a:pt x="1158" y="130"/>
                  </a:lnTo>
                  <a:lnTo>
                    <a:pt x="1164" y="106"/>
                  </a:lnTo>
                  <a:lnTo>
                    <a:pt x="1170" y="83"/>
                  </a:lnTo>
                  <a:lnTo>
                    <a:pt x="1176" y="61"/>
                  </a:lnTo>
                  <a:lnTo>
                    <a:pt x="1182" y="42"/>
                  </a:lnTo>
                  <a:lnTo>
                    <a:pt x="1188" y="25"/>
                  </a:lnTo>
                  <a:lnTo>
                    <a:pt x="1194" y="13"/>
                  </a:lnTo>
                  <a:lnTo>
                    <a:pt x="1200" y="4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5"/>
                  </a:lnTo>
                  <a:lnTo>
                    <a:pt x="1224" y="13"/>
                  </a:lnTo>
                  <a:lnTo>
                    <a:pt x="1230" y="26"/>
                  </a:lnTo>
                  <a:lnTo>
                    <a:pt x="1236" y="41"/>
                  </a:lnTo>
                  <a:lnTo>
                    <a:pt x="1242" y="57"/>
                  </a:lnTo>
                  <a:lnTo>
                    <a:pt x="1248" y="75"/>
                  </a:lnTo>
                  <a:lnTo>
                    <a:pt x="1254" y="93"/>
                  </a:lnTo>
                  <a:lnTo>
                    <a:pt x="1260" y="110"/>
                  </a:lnTo>
                  <a:lnTo>
                    <a:pt x="1266" y="126"/>
                  </a:lnTo>
                  <a:lnTo>
                    <a:pt x="1272" y="139"/>
                  </a:lnTo>
                  <a:lnTo>
                    <a:pt x="1278" y="150"/>
                  </a:lnTo>
                  <a:lnTo>
                    <a:pt x="1284" y="159"/>
                  </a:lnTo>
                  <a:lnTo>
                    <a:pt x="1290" y="166"/>
                  </a:lnTo>
                  <a:lnTo>
                    <a:pt x="1296" y="171"/>
                  </a:lnTo>
                  <a:lnTo>
                    <a:pt x="1302" y="174"/>
                  </a:lnTo>
                  <a:lnTo>
                    <a:pt x="1308" y="177"/>
                  </a:lnTo>
                  <a:lnTo>
                    <a:pt x="1314" y="180"/>
                  </a:lnTo>
                  <a:lnTo>
                    <a:pt x="1320" y="184"/>
                  </a:lnTo>
                  <a:lnTo>
                    <a:pt x="1326" y="190"/>
                  </a:lnTo>
                  <a:lnTo>
                    <a:pt x="1332" y="199"/>
                  </a:lnTo>
                  <a:lnTo>
                    <a:pt x="1338" y="212"/>
                  </a:lnTo>
                  <a:lnTo>
                    <a:pt x="1344" y="229"/>
                  </a:lnTo>
                  <a:lnTo>
                    <a:pt x="1350" y="251"/>
                  </a:lnTo>
                  <a:lnTo>
                    <a:pt x="1356" y="277"/>
                  </a:lnTo>
                  <a:lnTo>
                    <a:pt x="1362" y="310"/>
                  </a:lnTo>
                  <a:lnTo>
                    <a:pt x="1368" y="346"/>
                  </a:lnTo>
                  <a:lnTo>
                    <a:pt x="1374" y="385"/>
                  </a:lnTo>
                  <a:lnTo>
                    <a:pt x="1380" y="428"/>
                  </a:lnTo>
                  <a:lnTo>
                    <a:pt x="1386" y="475"/>
                  </a:lnTo>
                  <a:lnTo>
                    <a:pt x="1392" y="526"/>
                  </a:lnTo>
                  <a:lnTo>
                    <a:pt x="1398" y="578"/>
                  </a:lnTo>
                  <a:lnTo>
                    <a:pt x="1404" y="631"/>
                  </a:lnTo>
                  <a:lnTo>
                    <a:pt x="1410" y="684"/>
                  </a:lnTo>
                  <a:lnTo>
                    <a:pt x="1416" y="737"/>
                  </a:lnTo>
                  <a:lnTo>
                    <a:pt x="1422" y="788"/>
                  </a:lnTo>
                  <a:lnTo>
                    <a:pt x="1428" y="839"/>
                  </a:lnTo>
                  <a:lnTo>
                    <a:pt x="1434" y="887"/>
                  </a:lnTo>
                  <a:lnTo>
                    <a:pt x="1440" y="932"/>
                  </a:lnTo>
                  <a:lnTo>
                    <a:pt x="1446" y="974"/>
                  </a:lnTo>
                  <a:lnTo>
                    <a:pt x="1452" y="1014"/>
                  </a:lnTo>
                  <a:lnTo>
                    <a:pt x="1458" y="1050"/>
                  </a:lnTo>
                  <a:lnTo>
                    <a:pt x="1464" y="1083"/>
                  </a:lnTo>
                  <a:lnTo>
                    <a:pt x="1470" y="1114"/>
                  </a:lnTo>
                  <a:lnTo>
                    <a:pt x="1476" y="1141"/>
                  </a:lnTo>
                  <a:lnTo>
                    <a:pt x="1482" y="1165"/>
                  </a:lnTo>
                  <a:lnTo>
                    <a:pt x="1488" y="1187"/>
                  </a:lnTo>
                  <a:lnTo>
                    <a:pt x="1494" y="1207"/>
                  </a:lnTo>
                  <a:lnTo>
                    <a:pt x="1500" y="1224"/>
                  </a:lnTo>
                  <a:lnTo>
                    <a:pt x="1506" y="1239"/>
                  </a:lnTo>
                  <a:lnTo>
                    <a:pt x="1512" y="1252"/>
                  </a:lnTo>
                  <a:lnTo>
                    <a:pt x="1518" y="1264"/>
                  </a:lnTo>
                  <a:lnTo>
                    <a:pt x="1524" y="1274"/>
                  </a:lnTo>
                  <a:lnTo>
                    <a:pt x="1530" y="1283"/>
                  </a:lnTo>
                  <a:lnTo>
                    <a:pt x="1536" y="1290"/>
                  </a:lnTo>
                  <a:lnTo>
                    <a:pt x="1542" y="1297"/>
                  </a:lnTo>
                  <a:lnTo>
                    <a:pt x="1548" y="1303"/>
                  </a:lnTo>
                  <a:lnTo>
                    <a:pt x="1554" y="1308"/>
                  </a:lnTo>
                  <a:lnTo>
                    <a:pt x="1560" y="1313"/>
                  </a:lnTo>
                  <a:lnTo>
                    <a:pt x="1566" y="1316"/>
                  </a:lnTo>
                  <a:lnTo>
                    <a:pt x="1572" y="1320"/>
                  </a:lnTo>
                  <a:lnTo>
                    <a:pt x="1578" y="1323"/>
                  </a:lnTo>
                  <a:lnTo>
                    <a:pt x="1584" y="1325"/>
                  </a:lnTo>
                  <a:lnTo>
                    <a:pt x="1590" y="1328"/>
                  </a:lnTo>
                  <a:lnTo>
                    <a:pt x="1596" y="1330"/>
                  </a:lnTo>
                  <a:lnTo>
                    <a:pt x="1602" y="1332"/>
                  </a:lnTo>
                  <a:lnTo>
                    <a:pt x="1608" y="1334"/>
                  </a:lnTo>
                  <a:lnTo>
                    <a:pt x="1614" y="1335"/>
                  </a:lnTo>
                  <a:lnTo>
                    <a:pt x="1620" y="1336"/>
                  </a:lnTo>
                  <a:lnTo>
                    <a:pt x="1626" y="1337"/>
                  </a:lnTo>
                  <a:lnTo>
                    <a:pt x="1632" y="1339"/>
                  </a:lnTo>
                  <a:lnTo>
                    <a:pt x="1638" y="1340"/>
                  </a:lnTo>
                  <a:lnTo>
                    <a:pt x="1644" y="1340"/>
                  </a:lnTo>
                  <a:lnTo>
                    <a:pt x="1650" y="1341"/>
                  </a:lnTo>
                  <a:lnTo>
                    <a:pt x="1656" y="1342"/>
                  </a:lnTo>
                  <a:lnTo>
                    <a:pt x="1662" y="1343"/>
                  </a:lnTo>
                  <a:lnTo>
                    <a:pt x="1668" y="1343"/>
                  </a:lnTo>
                  <a:lnTo>
                    <a:pt x="1674" y="1344"/>
                  </a:lnTo>
                  <a:lnTo>
                    <a:pt x="1680" y="1344"/>
                  </a:lnTo>
                  <a:lnTo>
                    <a:pt x="1686" y="1345"/>
                  </a:lnTo>
                  <a:lnTo>
                    <a:pt x="1692" y="1345"/>
                  </a:lnTo>
                  <a:lnTo>
                    <a:pt x="1698" y="1346"/>
                  </a:lnTo>
                  <a:lnTo>
                    <a:pt x="1704" y="1346"/>
                  </a:lnTo>
                  <a:lnTo>
                    <a:pt x="1710" y="1346"/>
                  </a:lnTo>
                  <a:lnTo>
                    <a:pt x="1716" y="1346"/>
                  </a:lnTo>
                  <a:lnTo>
                    <a:pt x="1722" y="1347"/>
                  </a:lnTo>
                  <a:lnTo>
                    <a:pt x="1728" y="1347"/>
                  </a:lnTo>
                  <a:lnTo>
                    <a:pt x="1734" y="1347"/>
                  </a:lnTo>
                  <a:lnTo>
                    <a:pt x="1740" y="1348"/>
                  </a:lnTo>
                  <a:lnTo>
                    <a:pt x="1746" y="1348"/>
                  </a:lnTo>
                  <a:lnTo>
                    <a:pt x="1752" y="1348"/>
                  </a:lnTo>
                  <a:lnTo>
                    <a:pt x="1758" y="1348"/>
                  </a:lnTo>
                  <a:lnTo>
                    <a:pt x="1764" y="1348"/>
                  </a:lnTo>
                  <a:lnTo>
                    <a:pt x="1770" y="1349"/>
                  </a:lnTo>
                  <a:lnTo>
                    <a:pt x="1776" y="1349"/>
                  </a:lnTo>
                  <a:lnTo>
                    <a:pt x="1782" y="1349"/>
                  </a:lnTo>
                  <a:lnTo>
                    <a:pt x="1788" y="1349"/>
                  </a:lnTo>
                  <a:lnTo>
                    <a:pt x="1794" y="1349"/>
                  </a:lnTo>
                  <a:lnTo>
                    <a:pt x="1800" y="1349"/>
                  </a:lnTo>
                  <a:lnTo>
                    <a:pt x="1806" y="1349"/>
                  </a:lnTo>
                  <a:lnTo>
                    <a:pt x="1812" y="1349"/>
                  </a:lnTo>
                  <a:lnTo>
                    <a:pt x="1818" y="1349"/>
                  </a:lnTo>
                  <a:lnTo>
                    <a:pt x="1824" y="1350"/>
                  </a:lnTo>
                  <a:lnTo>
                    <a:pt x="1830" y="1350"/>
                  </a:lnTo>
                  <a:lnTo>
                    <a:pt x="1836" y="1350"/>
                  </a:lnTo>
                  <a:lnTo>
                    <a:pt x="1842" y="1350"/>
                  </a:lnTo>
                  <a:lnTo>
                    <a:pt x="1848" y="1350"/>
                  </a:lnTo>
                  <a:lnTo>
                    <a:pt x="1854" y="1350"/>
                  </a:lnTo>
                  <a:lnTo>
                    <a:pt x="1860" y="1350"/>
                  </a:lnTo>
                  <a:lnTo>
                    <a:pt x="1866" y="1351"/>
                  </a:lnTo>
                  <a:lnTo>
                    <a:pt x="1872" y="1351"/>
                  </a:lnTo>
                  <a:lnTo>
                    <a:pt x="1878" y="1351"/>
                  </a:lnTo>
                  <a:lnTo>
                    <a:pt x="1884" y="1351"/>
                  </a:lnTo>
                  <a:lnTo>
                    <a:pt x="1890" y="1351"/>
                  </a:lnTo>
                  <a:lnTo>
                    <a:pt x="1896" y="1351"/>
                  </a:lnTo>
                  <a:lnTo>
                    <a:pt x="1902" y="1351"/>
                  </a:lnTo>
                  <a:lnTo>
                    <a:pt x="1908" y="1351"/>
                  </a:lnTo>
                  <a:lnTo>
                    <a:pt x="1914" y="1351"/>
                  </a:lnTo>
                  <a:lnTo>
                    <a:pt x="1920" y="1351"/>
                  </a:lnTo>
                  <a:lnTo>
                    <a:pt x="1926" y="1351"/>
                  </a:lnTo>
                  <a:lnTo>
                    <a:pt x="1932" y="1351"/>
                  </a:lnTo>
                  <a:lnTo>
                    <a:pt x="1938" y="1351"/>
                  </a:lnTo>
                  <a:lnTo>
                    <a:pt x="1944" y="1351"/>
                  </a:lnTo>
                  <a:lnTo>
                    <a:pt x="1950" y="1351"/>
                  </a:lnTo>
                  <a:lnTo>
                    <a:pt x="1956" y="1351"/>
                  </a:lnTo>
                  <a:lnTo>
                    <a:pt x="1962" y="1351"/>
                  </a:lnTo>
                  <a:lnTo>
                    <a:pt x="1968" y="1351"/>
                  </a:lnTo>
                  <a:lnTo>
                    <a:pt x="1974" y="1351"/>
                  </a:lnTo>
                  <a:lnTo>
                    <a:pt x="1980" y="1351"/>
                  </a:lnTo>
                  <a:lnTo>
                    <a:pt x="1986" y="1351"/>
                  </a:lnTo>
                  <a:lnTo>
                    <a:pt x="1992" y="1351"/>
                  </a:lnTo>
                  <a:lnTo>
                    <a:pt x="1998" y="1352"/>
                  </a:lnTo>
                  <a:lnTo>
                    <a:pt x="2004" y="1351"/>
                  </a:lnTo>
                  <a:lnTo>
                    <a:pt x="2010" y="1351"/>
                  </a:lnTo>
                  <a:lnTo>
                    <a:pt x="2016" y="1352"/>
                  </a:lnTo>
                  <a:lnTo>
                    <a:pt x="2022" y="1351"/>
                  </a:lnTo>
                  <a:lnTo>
                    <a:pt x="2028" y="1351"/>
                  </a:lnTo>
                  <a:lnTo>
                    <a:pt x="2034" y="1352"/>
                  </a:lnTo>
                  <a:lnTo>
                    <a:pt x="2040" y="1352"/>
                  </a:lnTo>
                  <a:lnTo>
                    <a:pt x="2046" y="1352"/>
                  </a:lnTo>
                  <a:lnTo>
                    <a:pt x="2052" y="1352"/>
                  </a:lnTo>
                  <a:lnTo>
                    <a:pt x="2058" y="1351"/>
                  </a:lnTo>
                  <a:lnTo>
                    <a:pt x="2064" y="1351"/>
                  </a:lnTo>
                  <a:lnTo>
                    <a:pt x="2070" y="1351"/>
                  </a:lnTo>
                  <a:lnTo>
                    <a:pt x="2076" y="1351"/>
                  </a:lnTo>
                  <a:lnTo>
                    <a:pt x="2082" y="1351"/>
                  </a:lnTo>
                  <a:lnTo>
                    <a:pt x="2088" y="1352"/>
                  </a:lnTo>
                  <a:lnTo>
                    <a:pt x="2094" y="1352"/>
                  </a:lnTo>
                  <a:lnTo>
                    <a:pt x="2100" y="1351"/>
                  </a:lnTo>
                  <a:lnTo>
                    <a:pt x="2106" y="1351"/>
                  </a:lnTo>
                  <a:lnTo>
                    <a:pt x="2112" y="1351"/>
                  </a:lnTo>
                  <a:lnTo>
                    <a:pt x="2118" y="1352"/>
                  </a:lnTo>
                  <a:lnTo>
                    <a:pt x="2124" y="1351"/>
                  </a:lnTo>
                  <a:lnTo>
                    <a:pt x="2130" y="1351"/>
                  </a:lnTo>
                  <a:lnTo>
                    <a:pt x="2136" y="1351"/>
                  </a:lnTo>
                  <a:lnTo>
                    <a:pt x="2142" y="1351"/>
                  </a:lnTo>
                  <a:lnTo>
                    <a:pt x="2148" y="1351"/>
                  </a:lnTo>
                  <a:lnTo>
                    <a:pt x="2154" y="1351"/>
                  </a:lnTo>
                  <a:lnTo>
                    <a:pt x="2160" y="1351"/>
                  </a:lnTo>
                  <a:lnTo>
                    <a:pt x="2166" y="1351"/>
                  </a:lnTo>
                  <a:lnTo>
                    <a:pt x="2172" y="1351"/>
                  </a:lnTo>
                  <a:lnTo>
                    <a:pt x="2178" y="1351"/>
                  </a:lnTo>
                  <a:lnTo>
                    <a:pt x="2184" y="1351"/>
                  </a:lnTo>
                  <a:lnTo>
                    <a:pt x="2190" y="1351"/>
                  </a:lnTo>
                  <a:lnTo>
                    <a:pt x="2196" y="1351"/>
                  </a:lnTo>
                  <a:lnTo>
                    <a:pt x="2202" y="1351"/>
                  </a:lnTo>
                  <a:lnTo>
                    <a:pt x="2208" y="1351"/>
                  </a:lnTo>
                  <a:lnTo>
                    <a:pt x="2214" y="1351"/>
                  </a:lnTo>
                  <a:lnTo>
                    <a:pt x="2220" y="1351"/>
                  </a:lnTo>
                  <a:lnTo>
                    <a:pt x="2226" y="1351"/>
                  </a:lnTo>
                  <a:lnTo>
                    <a:pt x="2232" y="1351"/>
                  </a:lnTo>
                  <a:lnTo>
                    <a:pt x="2238" y="1351"/>
                  </a:lnTo>
                  <a:lnTo>
                    <a:pt x="2244" y="1351"/>
                  </a:lnTo>
                  <a:lnTo>
                    <a:pt x="2250" y="1351"/>
                  </a:lnTo>
                  <a:lnTo>
                    <a:pt x="2256" y="1351"/>
                  </a:lnTo>
                  <a:lnTo>
                    <a:pt x="2262" y="1351"/>
                  </a:lnTo>
                  <a:lnTo>
                    <a:pt x="2268" y="1351"/>
                  </a:lnTo>
                  <a:lnTo>
                    <a:pt x="2274" y="1351"/>
                  </a:lnTo>
                  <a:lnTo>
                    <a:pt x="2280" y="1351"/>
                  </a:lnTo>
                  <a:lnTo>
                    <a:pt x="2286" y="1351"/>
                  </a:lnTo>
                  <a:lnTo>
                    <a:pt x="2292" y="1351"/>
                  </a:lnTo>
                  <a:lnTo>
                    <a:pt x="2298" y="1351"/>
                  </a:lnTo>
                  <a:lnTo>
                    <a:pt x="2304" y="1351"/>
                  </a:lnTo>
                  <a:lnTo>
                    <a:pt x="2310" y="1351"/>
                  </a:lnTo>
                  <a:lnTo>
                    <a:pt x="2316" y="1351"/>
                  </a:lnTo>
                  <a:lnTo>
                    <a:pt x="2322" y="1351"/>
                  </a:lnTo>
                  <a:lnTo>
                    <a:pt x="2328" y="1351"/>
                  </a:lnTo>
                  <a:lnTo>
                    <a:pt x="2334" y="1351"/>
                  </a:lnTo>
                  <a:lnTo>
                    <a:pt x="2340" y="1351"/>
                  </a:lnTo>
                  <a:lnTo>
                    <a:pt x="2346" y="1351"/>
                  </a:lnTo>
                  <a:lnTo>
                    <a:pt x="2352" y="1351"/>
                  </a:lnTo>
                  <a:lnTo>
                    <a:pt x="2358" y="1351"/>
                  </a:lnTo>
                  <a:lnTo>
                    <a:pt x="2364" y="1351"/>
                  </a:lnTo>
                  <a:lnTo>
                    <a:pt x="2370" y="1351"/>
                  </a:lnTo>
                  <a:lnTo>
                    <a:pt x="2376" y="1351"/>
                  </a:lnTo>
                  <a:lnTo>
                    <a:pt x="2382" y="1351"/>
                  </a:lnTo>
                  <a:lnTo>
                    <a:pt x="2388" y="1351"/>
                  </a:lnTo>
                  <a:lnTo>
                    <a:pt x="2394" y="1351"/>
                  </a:lnTo>
                  <a:lnTo>
                    <a:pt x="2400" y="1350"/>
                  </a:lnTo>
                  <a:lnTo>
                    <a:pt x="2406" y="1350"/>
                  </a:lnTo>
                  <a:lnTo>
                    <a:pt x="2412" y="1350"/>
                  </a:lnTo>
                  <a:lnTo>
                    <a:pt x="2418" y="1350"/>
                  </a:lnTo>
                  <a:lnTo>
                    <a:pt x="2424" y="1350"/>
                  </a:lnTo>
                  <a:lnTo>
                    <a:pt x="2430" y="1350"/>
                  </a:lnTo>
                  <a:lnTo>
                    <a:pt x="2436" y="1350"/>
                  </a:lnTo>
                  <a:lnTo>
                    <a:pt x="2442" y="1350"/>
                  </a:lnTo>
                  <a:lnTo>
                    <a:pt x="2448" y="1350"/>
                  </a:lnTo>
                  <a:lnTo>
                    <a:pt x="2454" y="1350"/>
                  </a:lnTo>
                  <a:lnTo>
                    <a:pt x="2460" y="1350"/>
                  </a:lnTo>
                  <a:lnTo>
                    <a:pt x="2466" y="1350"/>
                  </a:lnTo>
                  <a:lnTo>
                    <a:pt x="2472" y="1350"/>
                  </a:lnTo>
                  <a:lnTo>
                    <a:pt x="2478" y="1350"/>
                  </a:lnTo>
                  <a:lnTo>
                    <a:pt x="2484" y="1350"/>
                  </a:lnTo>
                  <a:lnTo>
                    <a:pt x="2490" y="1350"/>
                  </a:lnTo>
                  <a:lnTo>
                    <a:pt x="2496" y="1349"/>
                  </a:lnTo>
                  <a:lnTo>
                    <a:pt x="2502" y="1350"/>
                  </a:lnTo>
                  <a:lnTo>
                    <a:pt x="2508" y="1350"/>
                  </a:lnTo>
                  <a:lnTo>
                    <a:pt x="2514" y="1349"/>
                  </a:lnTo>
                  <a:lnTo>
                    <a:pt x="2520" y="1349"/>
                  </a:lnTo>
                  <a:lnTo>
                    <a:pt x="2526" y="1349"/>
                  </a:lnTo>
                  <a:lnTo>
                    <a:pt x="2532" y="1349"/>
                  </a:lnTo>
                  <a:lnTo>
                    <a:pt x="2538" y="1349"/>
                  </a:lnTo>
                  <a:lnTo>
                    <a:pt x="2544" y="1349"/>
                  </a:lnTo>
                  <a:lnTo>
                    <a:pt x="2550" y="1349"/>
                  </a:lnTo>
                  <a:lnTo>
                    <a:pt x="2556" y="1349"/>
                  </a:lnTo>
                  <a:lnTo>
                    <a:pt x="2562" y="1349"/>
                  </a:lnTo>
                  <a:lnTo>
                    <a:pt x="2568" y="1349"/>
                  </a:lnTo>
                  <a:lnTo>
                    <a:pt x="2574" y="1349"/>
                  </a:lnTo>
                  <a:lnTo>
                    <a:pt x="2580" y="1349"/>
                  </a:lnTo>
                  <a:lnTo>
                    <a:pt x="2586" y="1349"/>
                  </a:lnTo>
                  <a:lnTo>
                    <a:pt x="2592" y="1349"/>
                  </a:lnTo>
                  <a:lnTo>
                    <a:pt x="2598" y="1349"/>
                  </a:lnTo>
                  <a:lnTo>
                    <a:pt x="2604" y="1349"/>
                  </a:lnTo>
                  <a:lnTo>
                    <a:pt x="2610" y="1349"/>
                  </a:lnTo>
                  <a:lnTo>
                    <a:pt x="2616" y="1349"/>
                  </a:lnTo>
                  <a:lnTo>
                    <a:pt x="2622" y="1349"/>
                  </a:lnTo>
                  <a:lnTo>
                    <a:pt x="2628" y="1349"/>
                  </a:lnTo>
                  <a:lnTo>
                    <a:pt x="2634" y="1349"/>
                  </a:lnTo>
                  <a:lnTo>
                    <a:pt x="2640" y="1349"/>
                  </a:lnTo>
                  <a:lnTo>
                    <a:pt x="2646" y="1349"/>
                  </a:lnTo>
                  <a:lnTo>
                    <a:pt x="2652" y="1349"/>
                  </a:lnTo>
                  <a:lnTo>
                    <a:pt x="2658" y="1349"/>
                  </a:lnTo>
                  <a:lnTo>
                    <a:pt x="2664" y="1349"/>
                  </a:lnTo>
                  <a:lnTo>
                    <a:pt x="2670" y="1349"/>
                  </a:lnTo>
                  <a:lnTo>
                    <a:pt x="2676" y="1349"/>
                  </a:lnTo>
                  <a:lnTo>
                    <a:pt x="2682" y="1349"/>
                  </a:lnTo>
                  <a:lnTo>
                    <a:pt x="2688" y="1349"/>
                  </a:lnTo>
                  <a:lnTo>
                    <a:pt x="2694" y="1348"/>
                  </a:lnTo>
                  <a:lnTo>
                    <a:pt x="2700" y="1348"/>
                  </a:lnTo>
                  <a:lnTo>
                    <a:pt x="2706" y="1348"/>
                  </a:lnTo>
                  <a:lnTo>
                    <a:pt x="2712" y="1348"/>
                  </a:lnTo>
                  <a:lnTo>
                    <a:pt x="2718" y="1348"/>
                  </a:lnTo>
                  <a:lnTo>
                    <a:pt x="2724" y="1348"/>
                  </a:lnTo>
                  <a:lnTo>
                    <a:pt x="2730" y="1348"/>
                  </a:lnTo>
                  <a:lnTo>
                    <a:pt x="2736" y="1348"/>
                  </a:lnTo>
                  <a:lnTo>
                    <a:pt x="2742" y="1348"/>
                  </a:lnTo>
                  <a:lnTo>
                    <a:pt x="2748" y="1348"/>
                  </a:lnTo>
                  <a:lnTo>
                    <a:pt x="2754" y="1348"/>
                  </a:lnTo>
                  <a:lnTo>
                    <a:pt x="2760" y="1348"/>
                  </a:lnTo>
                  <a:lnTo>
                    <a:pt x="2766" y="1348"/>
                  </a:lnTo>
                  <a:lnTo>
                    <a:pt x="2772" y="1348"/>
                  </a:lnTo>
                  <a:lnTo>
                    <a:pt x="2778" y="1348"/>
                  </a:lnTo>
                  <a:lnTo>
                    <a:pt x="2784" y="1348"/>
                  </a:lnTo>
                  <a:lnTo>
                    <a:pt x="2790" y="1348"/>
                  </a:lnTo>
                  <a:lnTo>
                    <a:pt x="2796" y="1348"/>
                  </a:lnTo>
                  <a:lnTo>
                    <a:pt x="2802" y="1348"/>
                  </a:lnTo>
                  <a:lnTo>
                    <a:pt x="2808" y="1348"/>
                  </a:lnTo>
                  <a:lnTo>
                    <a:pt x="2814" y="1348"/>
                  </a:lnTo>
                  <a:lnTo>
                    <a:pt x="2820" y="1348"/>
                  </a:lnTo>
                  <a:lnTo>
                    <a:pt x="2826" y="1347"/>
                  </a:lnTo>
                  <a:lnTo>
                    <a:pt x="2832" y="1347"/>
                  </a:lnTo>
                  <a:lnTo>
                    <a:pt x="2838" y="1348"/>
                  </a:lnTo>
                </a:path>
              </a:pathLst>
            </a:custGeom>
            <a:noFill/>
            <a:ln w="9525" cap="flat">
              <a:solidFill>
                <a:srgbClr val="800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Rectangle 169">
              <a:extLst>
                <a:ext uri="{FF2B5EF4-FFF2-40B4-BE49-F238E27FC236}">
                  <a16:creationId xmlns:a16="http://schemas.microsoft.com/office/drawing/2014/main" id="{4C7ABDBF-05B6-9A7C-37B7-26BEE79A1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4935" y="5259669"/>
              <a:ext cx="163506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1" name="Rectangle 170">
              <a:extLst>
                <a:ext uri="{FF2B5EF4-FFF2-40B4-BE49-F238E27FC236}">
                  <a16:creationId xmlns:a16="http://schemas.microsoft.com/office/drawing/2014/main" id="{A47C16FF-2043-1AA5-1BA3-8AC9EB841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9166" y="3226457"/>
              <a:ext cx="107403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Rectangle 173">
              <a:extLst>
                <a:ext uri="{FF2B5EF4-FFF2-40B4-BE49-F238E27FC236}">
                  <a16:creationId xmlns:a16="http://schemas.microsoft.com/office/drawing/2014/main" id="{3A25E1AF-BCA6-D772-F67A-D025646BC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192" y="3203180"/>
              <a:ext cx="3785531" cy="1891292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Rectangle 174">
              <a:extLst>
                <a:ext uri="{FF2B5EF4-FFF2-40B4-BE49-F238E27FC236}">
                  <a16:creationId xmlns:a16="http://schemas.microsoft.com/office/drawing/2014/main" id="{165296BB-91F4-498D-144F-99C18C89E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6705" y="3212815"/>
              <a:ext cx="1729641" cy="15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Apex Peak #1 100% at 31.63 min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矩形 353">
              <a:extLst>
                <a:ext uri="{FF2B5EF4-FFF2-40B4-BE49-F238E27FC236}">
                  <a16:creationId xmlns:a16="http://schemas.microsoft.com/office/drawing/2014/main" id="{EF7ACAC2-BE54-BF77-4E8F-070E0A3A9AFA}"/>
                </a:ext>
              </a:extLst>
            </p:cNvPr>
            <p:cNvSpPr/>
            <p:nvPr/>
          </p:nvSpPr>
          <p:spPr>
            <a:xfrm>
              <a:off x="10208815" y="3366412"/>
              <a:ext cx="7312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</a:t>
              </a:r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carotene</a:t>
              </a:r>
            </a:p>
          </p:txBody>
        </p:sp>
        <p:sp>
          <p:nvSpPr>
            <p:cNvPr id="2" name="Rectangle 164">
              <a:extLst>
                <a:ext uri="{FF2B5EF4-FFF2-40B4-BE49-F238E27FC236}">
                  <a16:creationId xmlns:a16="http://schemas.microsoft.com/office/drawing/2014/main" id="{BDD51BD8-0991-90D9-F209-25BD58A5F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3281" y="3569143"/>
              <a:ext cx="35266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474.39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11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文本框 209">
            <a:extLst>
              <a:ext uri="{FF2B5EF4-FFF2-40B4-BE49-F238E27FC236}">
                <a16:creationId xmlns:a16="http://schemas.microsoft.com/office/drawing/2014/main" id="{43190130-BC13-C51D-ABB2-ABAB3A7F72C5}"/>
              </a:ext>
            </a:extLst>
          </p:cNvPr>
          <p:cNvSpPr txBox="1"/>
          <p:nvPr/>
        </p:nvSpPr>
        <p:spPr>
          <a:xfrm>
            <a:off x="2367050" y="1349604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文本框 210">
            <a:extLst>
              <a:ext uri="{FF2B5EF4-FFF2-40B4-BE49-F238E27FC236}">
                <a16:creationId xmlns:a16="http://schemas.microsoft.com/office/drawing/2014/main" id="{77594C32-AAC8-C705-EEB2-E70D33C7CCEB}"/>
              </a:ext>
            </a:extLst>
          </p:cNvPr>
          <p:cNvSpPr txBox="1"/>
          <p:nvPr/>
        </p:nvSpPr>
        <p:spPr>
          <a:xfrm>
            <a:off x="2377330" y="189274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文本框 198">
            <a:extLst>
              <a:ext uri="{FF2B5EF4-FFF2-40B4-BE49-F238E27FC236}">
                <a16:creationId xmlns:a16="http://schemas.microsoft.com/office/drawing/2014/main" id="{1CC3B61D-770C-73E9-8AB6-D71A42694286}"/>
              </a:ext>
            </a:extLst>
          </p:cNvPr>
          <p:cNvSpPr txBox="1"/>
          <p:nvPr/>
        </p:nvSpPr>
        <p:spPr>
          <a:xfrm>
            <a:off x="6478320" y="1462517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文本框 199">
            <a:extLst>
              <a:ext uri="{FF2B5EF4-FFF2-40B4-BE49-F238E27FC236}">
                <a16:creationId xmlns:a16="http://schemas.microsoft.com/office/drawing/2014/main" id="{7B205736-8A6F-602E-786D-20999A6416FD}"/>
              </a:ext>
            </a:extLst>
          </p:cNvPr>
          <p:cNvSpPr txBox="1"/>
          <p:nvPr/>
        </p:nvSpPr>
        <p:spPr>
          <a:xfrm>
            <a:off x="6484408" y="168249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1" name="图片 100">
            <a:extLst>
              <a:ext uri="{FF2B5EF4-FFF2-40B4-BE49-F238E27FC236}">
                <a16:creationId xmlns:a16="http://schemas.microsoft.com/office/drawing/2014/main" id="{987E3F16-BF07-6D0A-4721-9ED4C2BC71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20634" r="13078" b="37405"/>
          <a:stretch/>
        </p:blipFill>
        <p:spPr>
          <a:xfrm>
            <a:off x="2921527" y="1108289"/>
            <a:ext cx="3081939" cy="1793830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id="{4F6D1030-1490-31F6-B329-0A463E403C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78" t="11332" r="32620" b="48624"/>
          <a:stretch/>
        </p:blipFill>
        <p:spPr>
          <a:xfrm>
            <a:off x="7032196" y="1117946"/>
            <a:ext cx="2773769" cy="1794159"/>
          </a:xfrm>
          <a:prstGeom prst="rect">
            <a:avLst/>
          </a:prstGeom>
        </p:spPr>
      </p:pic>
      <p:cxnSp>
        <p:nvCxnSpPr>
          <p:cNvPr id="98" name="直接箭头连接符 97">
            <a:extLst>
              <a:ext uri="{FF2B5EF4-FFF2-40B4-BE49-F238E27FC236}">
                <a16:creationId xmlns:a16="http://schemas.microsoft.com/office/drawing/2014/main" id="{D4EE3B7B-6476-B7A3-47DC-A108478ED310}"/>
              </a:ext>
            </a:extLst>
          </p:cNvPr>
          <p:cNvCxnSpPr>
            <a:cxnSpLocks/>
          </p:cNvCxnSpPr>
          <p:nvPr/>
        </p:nvCxnSpPr>
        <p:spPr>
          <a:xfrm flipH="1">
            <a:off x="4437105" y="1301702"/>
            <a:ext cx="127772" cy="136658"/>
          </a:xfrm>
          <a:prstGeom prst="straightConnector1">
            <a:avLst/>
          </a:prstGeom>
          <a:ln cmpd="dbl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箭头连接符 98">
            <a:extLst>
              <a:ext uri="{FF2B5EF4-FFF2-40B4-BE49-F238E27FC236}">
                <a16:creationId xmlns:a16="http://schemas.microsoft.com/office/drawing/2014/main" id="{860FA539-8271-6A8C-F193-AE19EA86C037}"/>
              </a:ext>
            </a:extLst>
          </p:cNvPr>
          <p:cNvCxnSpPr>
            <a:cxnSpLocks/>
          </p:cNvCxnSpPr>
          <p:nvPr/>
        </p:nvCxnSpPr>
        <p:spPr>
          <a:xfrm flipH="1">
            <a:off x="5727385" y="1262564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箭头连接符 99">
            <a:extLst>
              <a:ext uri="{FF2B5EF4-FFF2-40B4-BE49-F238E27FC236}">
                <a16:creationId xmlns:a16="http://schemas.microsoft.com/office/drawing/2014/main" id="{34C3DD2D-2734-31EF-717C-BD7E3638D1F9}"/>
              </a:ext>
            </a:extLst>
          </p:cNvPr>
          <p:cNvCxnSpPr>
            <a:cxnSpLocks/>
          </p:cNvCxnSpPr>
          <p:nvPr/>
        </p:nvCxnSpPr>
        <p:spPr>
          <a:xfrm flipH="1">
            <a:off x="5116355" y="1223426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>
            <a:extLst>
              <a:ext uri="{FF2B5EF4-FFF2-40B4-BE49-F238E27FC236}">
                <a16:creationId xmlns:a16="http://schemas.microsoft.com/office/drawing/2014/main" id="{78934D82-4238-4DC7-6E41-B9E5B414AE45}"/>
              </a:ext>
            </a:extLst>
          </p:cNvPr>
          <p:cNvCxnSpPr>
            <a:cxnSpLocks/>
          </p:cNvCxnSpPr>
          <p:nvPr/>
        </p:nvCxnSpPr>
        <p:spPr>
          <a:xfrm flipH="1">
            <a:off x="9460546" y="1206553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E72B0B82-5FE2-6ABC-1CDB-43BA571DB1BC}"/>
              </a:ext>
            </a:extLst>
          </p:cNvPr>
          <p:cNvCxnSpPr>
            <a:cxnSpLocks/>
          </p:cNvCxnSpPr>
          <p:nvPr/>
        </p:nvCxnSpPr>
        <p:spPr>
          <a:xfrm flipH="1">
            <a:off x="8714674" y="1244440"/>
            <a:ext cx="127772" cy="136658"/>
          </a:xfrm>
          <a:prstGeom prst="straightConnector1">
            <a:avLst/>
          </a:prstGeom>
          <a:ln cmpd="dbl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8D07C0AD-0FC2-F1E6-2F7E-1C68FE3BE77B}"/>
              </a:ext>
            </a:extLst>
          </p:cNvPr>
          <p:cNvSpPr txBox="1"/>
          <p:nvPr/>
        </p:nvSpPr>
        <p:spPr>
          <a:xfrm>
            <a:off x="2358503" y="422237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E3BDD5D5-378A-2C73-8395-E992626605B3}"/>
              </a:ext>
            </a:extLst>
          </p:cNvPr>
          <p:cNvSpPr txBox="1"/>
          <p:nvPr/>
        </p:nvSpPr>
        <p:spPr>
          <a:xfrm>
            <a:off x="6454159" y="422237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" name="图片 68">
            <a:extLst>
              <a:ext uri="{FF2B5EF4-FFF2-40B4-BE49-F238E27FC236}">
                <a16:creationId xmlns:a16="http://schemas.microsoft.com/office/drawing/2014/main" id="{DF05509A-FFC5-2B3C-1557-E54CCC8834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46" t="7434" r="17824" b="36187"/>
          <a:stretch/>
        </p:blipFill>
        <p:spPr>
          <a:xfrm>
            <a:off x="7038193" y="3989122"/>
            <a:ext cx="2782024" cy="2056053"/>
          </a:xfrm>
          <a:prstGeom prst="rect">
            <a:avLst/>
          </a:prstGeom>
        </p:spPr>
      </p:pic>
      <p:pic>
        <p:nvPicPr>
          <p:cNvPr id="103" name="图片 102">
            <a:extLst>
              <a:ext uri="{FF2B5EF4-FFF2-40B4-BE49-F238E27FC236}">
                <a16:creationId xmlns:a16="http://schemas.microsoft.com/office/drawing/2014/main" id="{35A6B3B2-DCB4-1F3D-E3AD-E4397416F1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58" t="14962" r="20250" b="28647"/>
          <a:stretch/>
        </p:blipFill>
        <p:spPr>
          <a:xfrm>
            <a:off x="2816772" y="3989122"/>
            <a:ext cx="3199107" cy="2056053"/>
          </a:xfrm>
          <a:prstGeom prst="rect">
            <a:avLst/>
          </a:prstGeom>
        </p:spPr>
      </p:pic>
      <p:cxnSp>
        <p:nvCxnSpPr>
          <p:cNvPr id="136" name="直接箭头连接符 135">
            <a:extLst>
              <a:ext uri="{FF2B5EF4-FFF2-40B4-BE49-F238E27FC236}">
                <a16:creationId xmlns:a16="http://schemas.microsoft.com/office/drawing/2014/main" id="{F39CDC9B-90CE-5310-9AE8-B3B657639C77}"/>
              </a:ext>
            </a:extLst>
          </p:cNvPr>
          <p:cNvCxnSpPr>
            <a:cxnSpLocks/>
          </p:cNvCxnSpPr>
          <p:nvPr/>
        </p:nvCxnSpPr>
        <p:spPr>
          <a:xfrm flipH="1">
            <a:off x="4409335" y="4205403"/>
            <a:ext cx="127772" cy="136658"/>
          </a:xfrm>
          <a:prstGeom prst="straightConnector1">
            <a:avLst/>
          </a:prstGeom>
          <a:ln cmpd="dbl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箭头连接符 136">
            <a:extLst>
              <a:ext uri="{FF2B5EF4-FFF2-40B4-BE49-F238E27FC236}">
                <a16:creationId xmlns:a16="http://schemas.microsoft.com/office/drawing/2014/main" id="{344D1DB6-335A-B693-BFCF-F89E4C9D47C9}"/>
              </a:ext>
            </a:extLst>
          </p:cNvPr>
          <p:cNvCxnSpPr>
            <a:cxnSpLocks/>
          </p:cNvCxnSpPr>
          <p:nvPr/>
        </p:nvCxnSpPr>
        <p:spPr>
          <a:xfrm flipH="1">
            <a:off x="5744634" y="4208497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7E81AE58-6C8B-40CA-F1D9-7AD9F67E0CFE}"/>
              </a:ext>
            </a:extLst>
          </p:cNvPr>
          <p:cNvCxnSpPr>
            <a:cxnSpLocks/>
          </p:cNvCxnSpPr>
          <p:nvPr/>
        </p:nvCxnSpPr>
        <p:spPr>
          <a:xfrm flipH="1">
            <a:off x="5077210" y="4128250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组合 145">
            <a:extLst>
              <a:ext uri="{FF2B5EF4-FFF2-40B4-BE49-F238E27FC236}">
                <a16:creationId xmlns:a16="http://schemas.microsoft.com/office/drawing/2014/main" id="{0FE75C5F-9ACF-4FB4-78F9-4308D0EE3D21}"/>
              </a:ext>
            </a:extLst>
          </p:cNvPr>
          <p:cNvGrpSpPr/>
          <p:nvPr/>
        </p:nvGrpSpPr>
        <p:grpSpPr>
          <a:xfrm>
            <a:off x="6470473" y="4135083"/>
            <a:ext cx="629405" cy="1037104"/>
            <a:chOff x="6481474" y="2968134"/>
            <a:chExt cx="629405" cy="1037104"/>
          </a:xfrm>
        </p:grpSpPr>
        <p:sp>
          <p:nvSpPr>
            <p:cNvPr id="162" name="箭头: 右 161">
              <a:extLst>
                <a:ext uri="{FF2B5EF4-FFF2-40B4-BE49-F238E27FC236}">
                  <a16:creationId xmlns:a16="http://schemas.microsoft.com/office/drawing/2014/main" id="{36219512-0741-19B3-6241-6B6031C687D3}"/>
                </a:ext>
              </a:extLst>
            </p:cNvPr>
            <p:cNvSpPr/>
            <p:nvPr/>
          </p:nvSpPr>
          <p:spPr>
            <a:xfrm>
              <a:off x="6998198" y="3070959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箭头: 右 162">
              <a:extLst>
                <a:ext uri="{FF2B5EF4-FFF2-40B4-BE49-F238E27FC236}">
                  <a16:creationId xmlns:a16="http://schemas.microsoft.com/office/drawing/2014/main" id="{17758B03-FAA1-E20E-E2E5-E4E8F3EE4D32}"/>
                </a:ext>
              </a:extLst>
            </p:cNvPr>
            <p:cNvSpPr/>
            <p:nvPr/>
          </p:nvSpPr>
          <p:spPr>
            <a:xfrm>
              <a:off x="6999156" y="319391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箭头: 右 163">
              <a:extLst>
                <a:ext uri="{FF2B5EF4-FFF2-40B4-BE49-F238E27FC236}">
                  <a16:creationId xmlns:a16="http://schemas.microsoft.com/office/drawing/2014/main" id="{7FDA87C4-4DD7-4608-36E0-CF69B714217A}"/>
                </a:ext>
              </a:extLst>
            </p:cNvPr>
            <p:cNvSpPr/>
            <p:nvPr/>
          </p:nvSpPr>
          <p:spPr>
            <a:xfrm>
              <a:off x="7003537" y="3362032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箭头: 右 164">
              <a:extLst>
                <a:ext uri="{FF2B5EF4-FFF2-40B4-BE49-F238E27FC236}">
                  <a16:creationId xmlns:a16="http://schemas.microsoft.com/office/drawing/2014/main" id="{755A8034-A0A8-E023-CEFA-941F605E1CAF}"/>
                </a:ext>
              </a:extLst>
            </p:cNvPr>
            <p:cNvSpPr/>
            <p:nvPr/>
          </p:nvSpPr>
          <p:spPr>
            <a:xfrm>
              <a:off x="7009316" y="359650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箭头: 右 165">
              <a:extLst>
                <a:ext uri="{FF2B5EF4-FFF2-40B4-BE49-F238E27FC236}">
                  <a16:creationId xmlns:a16="http://schemas.microsoft.com/office/drawing/2014/main" id="{FB90719A-9373-F2E9-0AA9-00F9CB1B5970}"/>
                </a:ext>
              </a:extLst>
            </p:cNvPr>
            <p:cNvSpPr/>
            <p:nvPr/>
          </p:nvSpPr>
          <p:spPr>
            <a:xfrm>
              <a:off x="7009313" y="3862888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文本框 166">
              <a:extLst>
                <a:ext uri="{FF2B5EF4-FFF2-40B4-BE49-F238E27FC236}">
                  <a16:creationId xmlns:a16="http://schemas.microsoft.com/office/drawing/2014/main" id="{46673A2E-CFEC-5C25-F53C-DAD537AF1F32}"/>
                </a:ext>
              </a:extLst>
            </p:cNvPr>
            <p:cNvSpPr txBox="1"/>
            <p:nvPr/>
          </p:nvSpPr>
          <p:spPr>
            <a:xfrm>
              <a:off x="6481661" y="2968134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8FC61D0B-E4A0-37B0-FCDC-83168B583FDF}"/>
                </a:ext>
              </a:extLst>
            </p:cNvPr>
            <p:cNvSpPr txBox="1"/>
            <p:nvPr/>
          </p:nvSpPr>
          <p:spPr>
            <a:xfrm>
              <a:off x="6481474" y="3108720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75kDa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BA5E63C0-C422-81D2-E1BC-7BE84C76C114}"/>
                </a:ext>
              </a:extLst>
            </p:cNvPr>
            <p:cNvSpPr txBox="1"/>
            <p:nvPr/>
          </p:nvSpPr>
          <p:spPr>
            <a:xfrm>
              <a:off x="6481474" y="3262749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65kDa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EDECC209-130A-6EF0-2376-432E18FAFFDC}"/>
                </a:ext>
              </a:extLst>
            </p:cNvPr>
            <p:cNvSpPr txBox="1"/>
            <p:nvPr/>
          </p:nvSpPr>
          <p:spPr>
            <a:xfrm>
              <a:off x="6487562" y="3504158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id="{AAF23349-DB68-3AED-FA90-76EF4A2A7774}"/>
                </a:ext>
              </a:extLst>
            </p:cNvPr>
            <p:cNvSpPr txBox="1"/>
            <p:nvPr/>
          </p:nvSpPr>
          <p:spPr>
            <a:xfrm>
              <a:off x="6491754" y="375901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60" name="直接箭头连接符 159">
            <a:extLst>
              <a:ext uri="{FF2B5EF4-FFF2-40B4-BE49-F238E27FC236}">
                <a16:creationId xmlns:a16="http://schemas.microsoft.com/office/drawing/2014/main" id="{F703B167-DD9C-B658-B306-CDF4900D576B}"/>
              </a:ext>
            </a:extLst>
          </p:cNvPr>
          <p:cNvCxnSpPr>
            <a:cxnSpLocks/>
          </p:cNvCxnSpPr>
          <p:nvPr/>
        </p:nvCxnSpPr>
        <p:spPr>
          <a:xfrm flipH="1">
            <a:off x="9184087" y="4122795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箭头连接符 160">
            <a:extLst>
              <a:ext uri="{FF2B5EF4-FFF2-40B4-BE49-F238E27FC236}">
                <a16:creationId xmlns:a16="http://schemas.microsoft.com/office/drawing/2014/main" id="{4E726A6D-20C8-190E-CC22-941A0A90B1F7}"/>
              </a:ext>
            </a:extLst>
          </p:cNvPr>
          <p:cNvCxnSpPr>
            <a:cxnSpLocks/>
          </p:cNvCxnSpPr>
          <p:nvPr/>
        </p:nvCxnSpPr>
        <p:spPr>
          <a:xfrm flipH="1">
            <a:off x="8501380" y="4193561"/>
            <a:ext cx="127772" cy="136658"/>
          </a:xfrm>
          <a:prstGeom prst="straightConnector1">
            <a:avLst/>
          </a:prstGeom>
          <a:ln cmpd="dbl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>
            <a:extLst>
              <a:ext uri="{FF2B5EF4-FFF2-40B4-BE49-F238E27FC236}">
                <a16:creationId xmlns:a16="http://schemas.microsoft.com/office/drawing/2014/main" id="{B52F4B44-C379-7581-0165-A558A426EDCF}"/>
              </a:ext>
            </a:extLst>
          </p:cNvPr>
          <p:cNvSpPr txBox="1"/>
          <p:nvPr/>
        </p:nvSpPr>
        <p:spPr>
          <a:xfrm>
            <a:off x="2217173" y="3330424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文本框 172">
            <a:extLst>
              <a:ext uri="{FF2B5EF4-FFF2-40B4-BE49-F238E27FC236}">
                <a16:creationId xmlns:a16="http://schemas.microsoft.com/office/drawing/2014/main" id="{2B163A98-554E-F448-A788-031DC9FC5FFB}"/>
              </a:ext>
            </a:extLst>
          </p:cNvPr>
          <p:cNvSpPr txBox="1"/>
          <p:nvPr/>
        </p:nvSpPr>
        <p:spPr>
          <a:xfrm>
            <a:off x="6312829" y="3330424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0" name="组合 179">
            <a:extLst>
              <a:ext uri="{FF2B5EF4-FFF2-40B4-BE49-F238E27FC236}">
                <a16:creationId xmlns:a16="http://schemas.microsoft.com/office/drawing/2014/main" id="{E9701A70-6371-7E30-FC8D-D581A7BC4082}"/>
              </a:ext>
            </a:extLst>
          </p:cNvPr>
          <p:cNvGrpSpPr/>
          <p:nvPr/>
        </p:nvGrpSpPr>
        <p:grpSpPr>
          <a:xfrm>
            <a:off x="2346055" y="4160262"/>
            <a:ext cx="629405" cy="1037104"/>
            <a:chOff x="6481474" y="2968134"/>
            <a:chExt cx="629405" cy="1037104"/>
          </a:xfrm>
        </p:grpSpPr>
        <p:sp>
          <p:nvSpPr>
            <p:cNvPr id="181" name="箭头: 右 180">
              <a:extLst>
                <a:ext uri="{FF2B5EF4-FFF2-40B4-BE49-F238E27FC236}">
                  <a16:creationId xmlns:a16="http://schemas.microsoft.com/office/drawing/2014/main" id="{787CB511-C44D-5874-D444-CBB1BF2E0F78}"/>
                </a:ext>
              </a:extLst>
            </p:cNvPr>
            <p:cNvSpPr/>
            <p:nvPr/>
          </p:nvSpPr>
          <p:spPr>
            <a:xfrm>
              <a:off x="6998198" y="3070959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箭头: 右 181">
              <a:extLst>
                <a:ext uri="{FF2B5EF4-FFF2-40B4-BE49-F238E27FC236}">
                  <a16:creationId xmlns:a16="http://schemas.microsoft.com/office/drawing/2014/main" id="{9BAD0DDC-FF75-DBA8-1E2F-4FD2A5A0F6D4}"/>
                </a:ext>
              </a:extLst>
            </p:cNvPr>
            <p:cNvSpPr/>
            <p:nvPr/>
          </p:nvSpPr>
          <p:spPr>
            <a:xfrm>
              <a:off x="6999156" y="319391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箭头: 右 182">
              <a:extLst>
                <a:ext uri="{FF2B5EF4-FFF2-40B4-BE49-F238E27FC236}">
                  <a16:creationId xmlns:a16="http://schemas.microsoft.com/office/drawing/2014/main" id="{9EE98BE3-F968-AB03-F0EA-B616A9E96E9E}"/>
                </a:ext>
              </a:extLst>
            </p:cNvPr>
            <p:cNvSpPr/>
            <p:nvPr/>
          </p:nvSpPr>
          <p:spPr>
            <a:xfrm>
              <a:off x="7003537" y="3362032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箭头: 右 183">
              <a:extLst>
                <a:ext uri="{FF2B5EF4-FFF2-40B4-BE49-F238E27FC236}">
                  <a16:creationId xmlns:a16="http://schemas.microsoft.com/office/drawing/2014/main" id="{A02128DD-F9D3-886B-C378-E10D3100E102}"/>
                </a:ext>
              </a:extLst>
            </p:cNvPr>
            <p:cNvSpPr/>
            <p:nvPr/>
          </p:nvSpPr>
          <p:spPr>
            <a:xfrm>
              <a:off x="7009316" y="359650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箭头: 右 184">
              <a:extLst>
                <a:ext uri="{FF2B5EF4-FFF2-40B4-BE49-F238E27FC236}">
                  <a16:creationId xmlns:a16="http://schemas.microsoft.com/office/drawing/2014/main" id="{3F28E48A-E2A3-F70F-DC21-BED416682FE8}"/>
                </a:ext>
              </a:extLst>
            </p:cNvPr>
            <p:cNvSpPr/>
            <p:nvPr/>
          </p:nvSpPr>
          <p:spPr>
            <a:xfrm>
              <a:off x="7009313" y="3862888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id="{B3B0924F-7760-5668-0D48-73B2ACED0828}"/>
                </a:ext>
              </a:extLst>
            </p:cNvPr>
            <p:cNvSpPr txBox="1"/>
            <p:nvPr/>
          </p:nvSpPr>
          <p:spPr>
            <a:xfrm>
              <a:off x="6481661" y="2968134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文本框 186">
              <a:extLst>
                <a:ext uri="{FF2B5EF4-FFF2-40B4-BE49-F238E27FC236}">
                  <a16:creationId xmlns:a16="http://schemas.microsoft.com/office/drawing/2014/main" id="{9256B42A-5C95-CB1E-8148-98F8C939A813}"/>
                </a:ext>
              </a:extLst>
            </p:cNvPr>
            <p:cNvSpPr txBox="1"/>
            <p:nvPr/>
          </p:nvSpPr>
          <p:spPr>
            <a:xfrm>
              <a:off x="6481474" y="3108720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75kDa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文本框 187">
              <a:extLst>
                <a:ext uri="{FF2B5EF4-FFF2-40B4-BE49-F238E27FC236}">
                  <a16:creationId xmlns:a16="http://schemas.microsoft.com/office/drawing/2014/main" id="{79877D71-60CF-3674-D34C-6D73E67571E8}"/>
                </a:ext>
              </a:extLst>
            </p:cNvPr>
            <p:cNvSpPr txBox="1"/>
            <p:nvPr/>
          </p:nvSpPr>
          <p:spPr>
            <a:xfrm>
              <a:off x="6481474" y="3262749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65kDa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82CF07E0-6015-5248-A584-2D05DA0C0087}"/>
                </a:ext>
              </a:extLst>
            </p:cNvPr>
            <p:cNvSpPr txBox="1"/>
            <p:nvPr/>
          </p:nvSpPr>
          <p:spPr>
            <a:xfrm>
              <a:off x="6487562" y="3504158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E09CD108-61E1-686C-25ED-6A80E264BAD7}"/>
                </a:ext>
              </a:extLst>
            </p:cNvPr>
            <p:cNvSpPr txBox="1"/>
            <p:nvPr/>
          </p:nvSpPr>
          <p:spPr>
            <a:xfrm>
              <a:off x="6491754" y="375901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2" name="箭头: 右 191">
            <a:extLst>
              <a:ext uri="{FF2B5EF4-FFF2-40B4-BE49-F238E27FC236}">
                <a16:creationId xmlns:a16="http://schemas.microsoft.com/office/drawing/2014/main" id="{35513F14-CBEC-E692-89FF-531D86F3377C}"/>
              </a:ext>
            </a:extLst>
          </p:cNvPr>
          <p:cNvSpPr/>
          <p:nvPr/>
        </p:nvSpPr>
        <p:spPr>
          <a:xfrm>
            <a:off x="6995044" y="129454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箭头: 右 192">
            <a:extLst>
              <a:ext uri="{FF2B5EF4-FFF2-40B4-BE49-F238E27FC236}">
                <a16:creationId xmlns:a16="http://schemas.microsoft.com/office/drawing/2014/main" id="{375084BA-2174-F56D-AD87-FAD244AA24C6}"/>
              </a:ext>
            </a:extLst>
          </p:cNvPr>
          <p:cNvSpPr/>
          <p:nvPr/>
        </p:nvSpPr>
        <p:spPr>
          <a:xfrm>
            <a:off x="6996002" y="1417496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箭头: 右 193">
            <a:extLst>
              <a:ext uri="{FF2B5EF4-FFF2-40B4-BE49-F238E27FC236}">
                <a16:creationId xmlns:a16="http://schemas.microsoft.com/office/drawing/2014/main" id="{2DB40ACB-13C3-24FA-E555-67D15A0ABDB6}"/>
              </a:ext>
            </a:extLst>
          </p:cNvPr>
          <p:cNvSpPr/>
          <p:nvPr/>
        </p:nvSpPr>
        <p:spPr>
          <a:xfrm>
            <a:off x="7000383" y="156180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箭头: 右 194">
            <a:extLst>
              <a:ext uri="{FF2B5EF4-FFF2-40B4-BE49-F238E27FC236}">
                <a16:creationId xmlns:a16="http://schemas.microsoft.com/office/drawing/2014/main" id="{0A4050A0-0C4B-91DF-5DAE-7BB9BBAB322A}"/>
              </a:ext>
            </a:extLst>
          </p:cNvPr>
          <p:cNvSpPr/>
          <p:nvPr/>
        </p:nvSpPr>
        <p:spPr>
          <a:xfrm>
            <a:off x="7006162" y="1774842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箭头: 右 195">
            <a:extLst>
              <a:ext uri="{FF2B5EF4-FFF2-40B4-BE49-F238E27FC236}">
                <a16:creationId xmlns:a16="http://schemas.microsoft.com/office/drawing/2014/main" id="{7AB3AD68-8774-071B-A0BA-FD6299FF6034}"/>
              </a:ext>
            </a:extLst>
          </p:cNvPr>
          <p:cNvSpPr/>
          <p:nvPr/>
        </p:nvSpPr>
        <p:spPr>
          <a:xfrm>
            <a:off x="7006159" y="1995982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文本框 196">
            <a:extLst>
              <a:ext uri="{FF2B5EF4-FFF2-40B4-BE49-F238E27FC236}">
                <a16:creationId xmlns:a16="http://schemas.microsoft.com/office/drawing/2014/main" id="{4A84E7EB-201A-503E-65FF-78FCBCA51426}"/>
              </a:ext>
            </a:extLst>
          </p:cNvPr>
          <p:cNvSpPr txBox="1"/>
          <p:nvPr/>
        </p:nvSpPr>
        <p:spPr>
          <a:xfrm>
            <a:off x="6478507" y="119171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文本框 197">
            <a:extLst>
              <a:ext uri="{FF2B5EF4-FFF2-40B4-BE49-F238E27FC236}">
                <a16:creationId xmlns:a16="http://schemas.microsoft.com/office/drawing/2014/main" id="{40010B06-7019-8F9F-BC1B-C3B1C8132269}"/>
              </a:ext>
            </a:extLst>
          </p:cNvPr>
          <p:cNvSpPr txBox="1"/>
          <p:nvPr/>
        </p:nvSpPr>
        <p:spPr>
          <a:xfrm>
            <a:off x="6478320" y="133230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" name="文本框 200">
            <a:extLst>
              <a:ext uri="{FF2B5EF4-FFF2-40B4-BE49-F238E27FC236}">
                <a16:creationId xmlns:a16="http://schemas.microsoft.com/office/drawing/2014/main" id="{7E395ED7-9076-C11D-7D42-74D14975074D}"/>
              </a:ext>
            </a:extLst>
          </p:cNvPr>
          <p:cNvSpPr txBox="1"/>
          <p:nvPr/>
        </p:nvSpPr>
        <p:spPr>
          <a:xfrm>
            <a:off x="6488600" y="189211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" name="文本框 201">
            <a:extLst>
              <a:ext uri="{FF2B5EF4-FFF2-40B4-BE49-F238E27FC236}">
                <a16:creationId xmlns:a16="http://schemas.microsoft.com/office/drawing/2014/main" id="{7006F07C-3CA6-AFA6-1A4A-76DF4E0B2651}"/>
              </a:ext>
            </a:extLst>
          </p:cNvPr>
          <p:cNvSpPr txBox="1"/>
          <p:nvPr/>
        </p:nvSpPr>
        <p:spPr>
          <a:xfrm>
            <a:off x="2367050" y="1489346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文本框 202">
            <a:extLst>
              <a:ext uri="{FF2B5EF4-FFF2-40B4-BE49-F238E27FC236}">
                <a16:creationId xmlns:a16="http://schemas.microsoft.com/office/drawing/2014/main" id="{112A2483-35A1-2E20-5BA1-85CFE7F1FB85}"/>
              </a:ext>
            </a:extLst>
          </p:cNvPr>
          <p:cNvSpPr txBox="1"/>
          <p:nvPr/>
        </p:nvSpPr>
        <p:spPr>
          <a:xfrm>
            <a:off x="2373138" y="169503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" name="箭头: 右 203">
            <a:extLst>
              <a:ext uri="{FF2B5EF4-FFF2-40B4-BE49-F238E27FC236}">
                <a16:creationId xmlns:a16="http://schemas.microsoft.com/office/drawing/2014/main" id="{5DB30346-4A42-84ED-60E1-26612257BA3E}"/>
              </a:ext>
            </a:extLst>
          </p:cNvPr>
          <p:cNvSpPr/>
          <p:nvPr/>
        </p:nvSpPr>
        <p:spPr>
          <a:xfrm>
            <a:off x="2883774" y="1330893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箭头: 右 204">
            <a:extLst>
              <a:ext uri="{FF2B5EF4-FFF2-40B4-BE49-F238E27FC236}">
                <a16:creationId xmlns:a16="http://schemas.microsoft.com/office/drawing/2014/main" id="{E8B879C1-1208-B702-B2B8-A884D1B0C557}"/>
              </a:ext>
            </a:extLst>
          </p:cNvPr>
          <p:cNvSpPr/>
          <p:nvPr/>
        </p:nvSpPr>
        <p:spPr>
          <a:xfrm>
            <a:off x="2884732" y="1434799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箭头: 右 205">
            <a:extLst>
              <a:ext uri="{FF2B5EF4-FFF2-40B4-BE49-F238E27FC236}">
                <a16:creationId xmlns:a16="http://schemas.microsoft.com/office/drawing/2014/main" id="{66F2DE9D-C9E5-23D2-0D13-9FD43326975F}"/>
              </a:ext>
            </a:extLst>
          </p:cNvPr>
          <p:cNvSpPr/>
          <p:nvPr/>
        </p:nvSpPr>
        <p:spPr>
          <a:xfrm>
            <a:off x="2889113" y="1588629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箭头: 右 206">
            <a:extLst>
              <a:ext uri="{FF2B5EF4-FFF2-40B4-BE49-F238E27FC236}">
                <a16:creationId xmlns:a16="http://schemas.microsoft.com/office/drawing/2014/main" id="{9306F5C3-A23A-DCDE-DE3E-3CE804944F8A}"/>
              </a:ext>
            </a:extLst>
          </p:cNvPr>
          <p:cNvSpPr/>
          <p:nvPr/>
        </p:nvSpPr>
        <p:spPr>
          <a:xfrm>
            <a:off x="2894892" y="1787382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箭头: 右 207">
            <a:extLst>
              <a:ext uri="{FF2B5EF4-FFF2-40B4-BE49-F238E27FC236}">
                <a16:creationId xmlns:a16="http://schemas.microsoft.com/office/drawing/2014/main" id="{1208CA9E-B356-BB8F-6B9C-AFD844DB1F0C}"/>
              </a:ext>
            </a:extLst>
          </p:cNvPr>
          <p:cNvSpPr/>
          <p:nvPr/>
        </p:nvSpPr>
        <p:spPr>
          <a:xfrm>
            <a:off x="2894889" y="1996616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文本框 208">
            <a:extLst>
              <a:ext uri="{FF2B5EF4-FFF2-40B4-BE49-F238E27FC236}">
                <a16:creationId xmlns:a16="http://schemas.microsoft.com/office/drawing/2014/main" id="{05AB8B84-DB81-7E46-5A05-CA15DCAE466B}"/>
              </a:ext>
            </a:extLst>
          </p:cNvPr>
          <p:cNvSpPr txBox="1"/>
          <p:nvPr/>
        </p:nvSpPr>
        <p:spPr>
          <a:xfrm>
            <a:off x="2367237" y="122806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文本框 242">
            <a:extLst>
              <a:ext uri="{FF2B5EF4-FFF2-40B4-BE49-F238E27FC236}">
                <a16:creationId xmlns:a16="http://schemas.microsoft.com/office/drawing/2014/main" id="{E117DFD2-8DA9-1DD7-957E-D0AF0C393F7D}"/>
              </a:ext>
            </a:extLst>
          </p:cNvPr>
          <p:cNvSpPr txBox="1"/>
          <p:nvPr/>
        </p:nvSpPr>
        <p:spPr>
          <a:xfrm>
            <a:off x="2174585" y="6150114"/>
            <a:ext cx="79935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T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different inducing temperatures analysis of CsCCD2.  A,B and C,D were induced at 37℃</a:t>
            </a:r>
            <a:r>
              <a:rPr lang="en-US" altLang="zh-CN" sz="1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28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℃, respectively. ↑, indicates the protein supernatant. ↓, indicates the protein precipitate. </a:t>
            </a:r>
            <a:br>
              <a:rPr lang="en-US" altLang="zh-CN" sz="1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harisSIL-Bold"/>
                <a:cs typeface="Times New Roman" panose="02020603050405020304" pitchFamily="18" charset="0"/>
              </a:rPr>
            </a:br>
            <a:r>
              <a:rPr lang="en-US" altLang="zh-CN" sz="1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harisSIL-Bold"/>
                <a:cs typeface="Times New Roman" panose="02020603050405020304" pitchFamily="18" charset="0"/>
              </a:rPr>
              <a:t> </a:t>
            </a:r>
            <a:endParaRPr lang="zh-CN" altLang="zh-CN" sz="1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C27EEDD-F600-5690-D427-CB44E3638673}"/>
              </a:ext>
            </a:extLst>
          </p:cNvPr>
          <p:cNvSpPr txBox="1"/>
          <p:nvPr/>
        </p:nvSpPr>
        <p:spPr>
          <a:xfrm rot="18828680">
            <a:off x="3584085" y="716718"/>
            <a:ext cx="604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B835E0-CA0B-E86C-5D3F-29DF8931CBAE}"/>
              </a:ext>
            </a:extLst>
          </p:cNvPr>
          <p:cNvSpPr txBox="1"/>
          <p:nvPr/>
        </p:nvSpPr>
        <p:spPr>
          <a:xfrm rot="18828680">
            <a:off x="2939775" y="573250"/>
            <a:ext cx="93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9D61213-B01A-3719-F2D4-AF2CA7C0340A}"/>
              </a:ext>
            </a:extLst>
          </p:cNvPr>
          <p:cNvSpPr txBox="1"/>
          <p:nvPr/>
        </p:nvSpPr>
        <p:spPr>
          <a:xfrm rot="18828680">
            <a:off x="3290807" y="706592"/>
            <a:ext cx="624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E1018EC8-9A54-49F6-8324-B25598A06AE7}"/>
              </a:ext>
            </a:extLst>
          </p:cNvPr>
          <p:cNvCxnSpPr>
            <a:cxnSpLocks/>
          </p:cNvCxnSpPr>
          <p:nvPr/>
        </p:nvCxnSpPr>
        <p:spPr>
          <a:xfrm>
            <a:off x="4002987" y="64871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12D69493-0685-E75F-1E93-9CA9A37EFC5C}"/>
              </a:ext>
            </a:extLst>
          </p:cNvPr>
          <p:cNvCxnSpPr>
            <a:cxnSpLocks/>
          </p:cNvCxnSpPr>
          <p:nvPr/>
        </p:nvCxnSpPr>
        <p:spPr>
          <a:xfrm flipH="1" flipV="1">
            <a:off x="3715091" y="63513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FA1C6FE4-EC69-A9FB-4BBC-FCBC7CA9F8AD}"/>
              </a:ext>
            </a:extLst>
          </p:cNvPr>
          <p:cNvSpPr txBox="1"/>
          <p:nvPr/>
        </p:nvSpPr>
        <p:spPr>
          <a:xfrm rot="18828680">
            <a:off x="4167556" y="602594"/>
            <a:ext cx="929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8E628F0-57A9-7B16-8780-7B0D53E76153}"/>
              </a:ext>
            </a:extLst>
          </p:cNvPr>
          <p:cNvSpPr txBox="1"/>
          <p:nvPr/>
        </p:nvSpPr>
        <p:spPr>
          <a:xfrm rot="18828680">
            <a:off x="3830701" y="621563"/>
            <a:ext cx="922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3B30AA91-2779-8EA6-E3AF-2956CB5DE8BA}"/>
              </a:ext>
            </a:extLst>
          </p:cNvPr>
          <p:cNvCxnSpPr>
            <a:cxnSpLocks/>
          </p:cNvCxnSpPr>
          <p:nvPr/>
        </p:nvCxnSpPr>
        <p:spPr>
          <a:xfrm>
            <a:off x="4835134" y="45142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BB88ACAE-FB62-AD24-E22B-70A31D6E17FC}"/>
              </a:ext>
            </a:extLst>
          </p:cNvPr>
          <p:cNvCxnSpPr>
            <a:cxnSpLocks/>
          </p:cNvCxnSpPr>
          <p:nvPr/>
        </p:nvCxnSpPr>
        <p:spPr>
          <a:xfrm flipH="1" flipV="1">
            <a:off x="4498733" y="456072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0345744A-2A1F-F828-7808-7C27E3A0A983}"/>
              </a:ext>
            </a:extLst>
          </p:cNvPr>
          <p:cNvSpPr txBox="1"/>
          <p:nvPr/>
        </p:nvSpPr>
        <p:spPr>
          <a:xfrm rot="18828680">
            <a:off x="4775199" y="596331"/>
            <a:ext cx="985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77DA027-E8FF-768A-71E3-BDBC525A7C55}"/>
              </a:ext>
            </a:extLst>
          </p:cNvPr>
          <p:cNvSpPr txBox="1"/>
          <p:nvPr/>
        </p:nvSpPr>
        <p:spPr>
          <a:xfrm rot="18828680">
            <a:off x="4435401" y="535818"/>
            <a:ext cx="11244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E819D339-A9C9-8C1D-3BCD-DB0A20C87A78}"/>
              </a:ext>
            </a:extLst>
          </p:cNvPr>
          <p:cNvCxnSpPr>
            <a:cxnSpLocks/>
          </p:cNvCxnSpPr>
          <p:nvPr/>
        </p:nvCxnSpPr>
        <p:spPr>
          <a:xfrm>
            <a:off x="5489895" y="42588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736DDF9B-F387-9586-740A-F1C4863D56AB}"/>
              </a:ext>
            </a:extLst>
          </p:cNvPr>
          <p:cNvCxnSpPr>
            <a:cxnSpLocks/>
          </p:cNvCxnSpPr>
          <p:nvPr/>
        </p:nvCxnSpPr>
        <p:spPr>
          <a:xfrm flipH="1" flipV="1">
            <a:off x="5171535" y="40491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A87CFC91-5148-E70A-F287-8C96AED9184C}"/>
              </a:ext>
            </a:extLst>
          </p:cNvPr>
          <p:cNvSpPr txBox="1"/>
          <p:nvPr/>
        </p:nvSpPr>
        <p:spPr>
          <a:xfrm rot="18828680">
            <a:off x="5385407" y="528431"/>
            <a:ext cx="1150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SUMO-CsCCD2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753523A-8648-607B-4484-AC3D4DF2F9CD}"/>
              </a:ext>
            </a:extLst>
          </p:cNvPr>
          <p:cNvSpPr txBox="1"/>
          <p:nvPr/>
        </p:nvSpPr>
        <p:spPr>
          <a:xfrm rot="18828680">
            <a:off x="5092926" y="539243"/>
            <a:ext cx="1142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SUMO-CsCCD2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9032394B-0363-FCBB-9CA9-E35B4119594C}"/>
              </a:ext>
            </a:extLst>
          </p:cNvPr>
          <p:cNvCxnSpPr>
            <a:cxnSpLocks/>
          </p:cNvCxnSpPr>
          <p:nvPr/>
        </p:nvCxnSpPr>
        <p:spPr>
          <a:xfrm>
            <a:off x="6219161" y="32361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6A567D60-048B-25B1-D98B-0370268D3BA8}"/>
              </a:ext>
            </a:extLst>
          </p:cNvPr>
          <p:cNvCxnSpPr>
            <a:cxnSpLocks/>
          </p:cNvCxnSpPr>
          <p:nvPr/>
        </p:nvCxnSpPr>
        <p:spPr>
          <a:xfrm flipH="1" flipV="1">
            <a:off x="5912374" y="32361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CB855CB-37D1-F749-6D97-ECE3FDF3303E}"/>
              </a:ext>
            </a:extLst>
          </p:cNvPr>
          <p:cNvSpPr txBox="1"/>
          <p:nvPr/>
        </p:nvSpPr>
        <p:spPr>
          <a:xfrm rot="18828680">
            <a:off x="7162655" y="587872"/>
            <a:ext cx="93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AAB8361-D96B-3371-5650-C50E535517CF}"/>
              </a:ext>
            </a:extLst>
          </p:cNvPr>
          <p:cNvSpPr txBox="1"/>
          <p:nvPr/>
        </p:nvSpPr>
        <p:spPr>
          <a:xfrm rot="18828680">
            <a:off x="9025684" y="525041"/>
            <a:ext cx="1113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70348D3-8881-DF8D-21F6-8B834838227B}"/>
              </a:ext>
            </a:extLst>
          </p:cNvPr>
          <p:cNvSpPr txBox="1"/>
          <p:nvPr/>
        </p:nvSpPr>
        <p:spPr>
          <a:xfrm rot="18828680">
            <a:off x="8711245" y="537574"/>
            <a:ext cx="1071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3876FD7B-89EF-B4B3-B243-ADED6EC212E6}"/>
              </a:ext>
            </a:extLst>
          </p:cNvPr>
          <p:cNvCxnSpPr>
            <a:cxnSpLocks/>
          </p:cNvCxnSpPr>
          <p:nvPr/>
        </p:nvCxnSpPr>
        <p:spPr>
          <a:xfrm>
            <a:off x="9777289" y="36380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A9230462-B336-7A4D-2F62-60A26C34A42D}"/>
              </a:ext>
            </a:extLst>
          </p:cNvPr>
          <p:cNvCxnSpPr>
            <a:cxnSpLocks/>
          </p:cNvCxnSpPr>
          <p:nvPr/>
        </p:nvCxnSpPr>
        <p:spPr>
          <a:xfrm flipH="1" flipV="1">
            <a:off x="9458557" y="361190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5A297C0C-DF0F-EE1F-043F-8FC67239C71F}"/>
              </a:ext>
            </a:extLst>
          </p:cNvPr>
          <p:cNvSpPr txBox="1"/>
          <p:nvPr/>
        </p:nvSpPr>
        <p:spPr>
          <a:xfrm rot="18828680">
            <a:off x="7810318" y="717718"/>
            <a:ext cx="604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5A93628-E1CD-149C-A554-FA99940F1C28}"/>
              </a:ext>
            </a:extLst>
          </p:cNvPr>
          <p:cNvSpPr txBox="1"/>
          <p:nvPr/>
        </p:nvSpPr>
        <p:spPr>
          <a:xfrm rot="18828680">
            <a:off x="7517040" y="707592"/>
            <a:ext cx="624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CC2BD135-1B05-B703-795A-DC9098E4BD50}"/>
              </a:ext>
            </a:extLst>
          </p:cNvPr>
          <p:cNvCxnSpPr>
            <a:cxnSpLocks/>
          </p:cNvCxnSpPr>
          <p:nvPr/>
        </p:nvCxnSpPr>
        <p:spPr>
          <a:xfrm>
            <a:off x="8241920" y="63701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FCA79F03-4A96-7110-3F32-9213B62E88BA}"/>
              </a:ext>
            </a:extLst>
          </p:cNvPr>
          <p:cNvCxnSpPr>
            <a:cxnSpLocks/>
          </p:cNvCxnSpPr>
          <p:nvPr/>
        </p:nvCxnSpPr>
        <p:spPr>
          <a:xfrm flipH="1" flipV="1">
            <a:off x="7941324" y="63613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9C8A2F3A-CCFB-76A0-B388-499CBFADE81A}"/>
              </a:ext>
            </a:extLst>
          </p:cNvPr>
          <p:cNvSpPr txBox="1"/>
          <p:nvPr/>
        </p:nvSpPr>
        <p:spPr>
          <a:xfrm rot="18828680">
            <a:off x="8393789" y="603594"/>
            <a:ext cx="929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12200D5-9A25-5A46-C2A3-30C98D879695}"/>
              </a:ext>
            </a:extLst>
          </p:cNvPr>
          <p:cNvSpPr txBox="1"/>
          <p:nvPr/>
        </p:nvSpPr>
        <p:spPr>
          <a:xfrm rot="18828680">
            <a:off x="8056934" y="622563"/>
            <a:ext cx="922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38F00113-21BE-AC40-DF67-E3751343B829}"/>
              </a:ext>
            </a:extLst>
          </p:cNvPr>
          <p:cNvCxnSpPr>
            <a:cxnSpLocks/>
          </p:cNvCxnSpPr>
          <p:nvPr/>
        </p:nvCxnSpPr>
        <p:spPr>
          <a:xfrm>
            <a:off x="9061367" y="45242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45822F7B-FD07-3487-8F39-1CDC5F4D4171}"/>
              </a:ext>
            </a:extLst>
          </p:cNvPr>
          <p:cNvCxnSpPr>
            <a:cxnSpLocks/>
          </p:cNvCxnSpPr>
          <p:nvPr/>
        </p:nvCxnSpPr>
        <p:spPr>
          <a:xfrm flipH="1" flipV="1">
            <a:off x="8724966" y="457072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AB50F181-0D8F-0781-4EE0-6AEE87B099D3}"/>
              </a:ext>
            </a:extLst>
          </p:cNvPr>
          <p:cNvGrpSpPr/>
          <p:nvPr/>
        </p:nvGrpSpPr>
        <p:grpSpPr>
          <a:xfrm>
            <a:off x="6480374" y="940836"/>
            <a:ext cx="620132" cy="361132"/>
            <a:chOff x="6258705" y="940836"/>
            <a:chExt cx="620132" cy="36113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65CB506-18FD-1AB0-ECCC-5887287C356F}"/>
                </a:ext>
              </a:extLst>
            </p:cNvPr>
            <p:cNvSpPr txBox="1"/>
            <p:nvPr/>
          </p:nvSpPr>
          <p:spPr>
            <a:xfrm>
              <a:off x="6258705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F325B88A-5A85-78D1-75F4-3841013FF4BD}"/>
                </a:ext>
              </a:extLst>
            </p:cNvPr>
            <p:cNvSpPr txBox="1"/>
            <p:nvPr/>
          </p:nvSpPr>
          <p:spPr>
            <a:xfrm>
              <a:off x="6259712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箭头: 右 35">
              <a:extLst>
                <a:ext uri="{FF2B5EF4-FFF2-40B4-BE49-F238E27FC236}">
                  <a16:creationId xmlns:a16="http://schemas.microsoft.com/office/drawing/2014/main" id="{35F1DC4D-C358-2754-E616-5A714B5A21B1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箭头: 右 36">
              <a:extLst>
                <a:ext uri="{FF2B5EF4-FFF2-40B4-BE49-F238E27FC236}">
                  <a16:creationId xmlns:a16="http://schemas.microsoft.com/office/drawing/2014/main" id="{979A1A9D-870D-8661-EF97-DBC960328B8F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970EC7DD-ECFE-342F-BEBD-5AEDB9F68AC9}"/>
              </a:ext>
            </a:extLst>
          </p:cNvPr>
          <p:cNvGrpSpPr/>
          <p:nvPr/>
        </p:nvGrpSpPr>
        <p:grpSpPr>
          <a:xfrm>
            <a:off x="2368583" y="992142"/>
            <a:ext cx="620132" cy="361132"/>
            <a:chOff x="6258705" y="940836"/>
            <a:chExt cx="620132" cy="361132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603D4B7E-61A7-9E10-BD51-446C9F4FF850}"/>
                </a:ext>
              </a:extLst>
            </p:cNvPr>
            <p:cNvSpPr txBox="1"/>
            <p:nvPr/>
          </p:nvSpPr>
          <p:spPr>
            <a:xfrm>
              <a:off x="6258705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C5EA81CA-84FF-E7DA-49E3-2D8F6C3EED1B}"/>
                </a:ext>
              </a:extLst>
            </p:cNvPr>
            <p:cNvSpPr txBox="1"/>
            <p:nvPr/>
          </p:nvSpPr>
          <p:spPr>
            <a:xfrm>
              <a:off x="6259712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箭头: 右 42">
              <a:extLst>
                <a:ext uri="{FF2B5EF4-FFF2-40B4-BE49-F238E27FC236}">
                  <a16:creationId xmlns:a16="http://schemas.microsoft.com/office/drawing/2014/main" id="{891C9843-22A5-FCFC-8DB0-B6AFBA263320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箭头: 右 43">
              <a:extLst>
                <a:ext uri="{FF2B5EF4-FFF2-40B4-BE49-F238E27FC236}">
                  <a16:creationId xmlns:a16="http://schemas.microsoft.com/office/drawing/2014/main" id="{17ADB126-271A-83B0-95ED-6794AADD08BF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1936E902-7579-955B-A921-3D8B3B74B00E}"/>
              </a:ext>
            </a:extLst>
          </p:cNvPr>
          <p:cNvGrpSpPr/>
          <p:nvPr/>
        </p:nvGrpSpPr>
        <p:grpSpPr>
          <a:xfrm>
            <a:off x="2347058" y="3907776"/>
            <a:ext cx="620132" cy="361132"/>
            <a:chOff x="6258705" y="940836"/>
            <a:chExt cx="620132" cy="361132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64750444-A38C-FE11-901C-5A660E19298D}"/>
                </a:ext>
              </a:extLst>
            </p:cNvPr>
            <p:cNvSpPr txBox="1"/>
            <p:nvPr/>
          </p:nvSpPr>
          <p:spPr>
            <a:xfrm>
              <a:off x="6258705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DD05BF4B-B5EE-B69C-2DA5-01C8FB7EF631}"/>
                </a:ext>
              </a:extLst>
            </p:cNvPr>
            <p:cNvSpPr txBox="1"/>
            <p:nvPr/>
          </p:nvSpPr>
          <p:spPr>
            <a:xfrm>
              <a:off x="6259712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箭头: 右 49">
              <a:extLst>
                <a:ext uri="{FF2B5EF4-FFF2-40B4-BE49-F238E27FC236}">
                  <a16:creationId xmlns:a16="http://schemas.microsoft.com/office/drawing/2014/main" id="{5451FC71-B7CB-8E8D-3416-79043D0BA1FB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箭头: 右 50">
              <a:extLst>
                <a:ext uri="{FF2B5EF4-FFF2-40B4-BE49-F238E27FC236}">
                  <a16:creationId xmlns:a16="http://schemas.microsoft.com/office/drawing/2014/main" id="{E9BC4A09-4F63-5D8B-A2BD-8378B4858EAD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D42117AE-F606-E927-36C5-37FAC6CF2CED}"/>
              </a:ext>
            </a:extLst>
          </p:cNvPr>
          <p:cNvGrpSpPr/>
          <p:nvPr/>
        </p:nvGrpSpPr>
        <p:grpSpPr>
          <a:xfrm>
            <a:off x="6467476" y="3882687"/>
            <a:ext cx="620132" cy="361132"/>
            <a:chOff x="6258705" y="940836"/>
            <a:chExt cx="620132" cy="361132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76149B08-E1C5-F6EB-F9A6-F5E033AE78FE}"/>
                </a:ext>
              </a:extLst>
            </p:cNvPr>
            <p:cNvSpPr txBox="1"/>
            <p:nvPr/>
          </p:nvSpPr>
          <p:spPr>
            <a:xfrm>
              <a:off x="6258705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40E65F5D-1208-4400-D258-525C1B87D3B1}"/>
                </a:ext>
              </a:extLst>
            </p:cNvPr>
            <p:cNvSpPr txBox="1"/>
            <p:nvPr/>
          </p:nvSpPr>
          <p:spPr>
            <a:xfrm>
              <a:off x="6259712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箭头: 右 54">
              <a:extLst>
                <a:ext uri="{FF2B5EF4-FFF2-40B4-BE49-F238E27FC236}">
                  <a16:creationId xmlns:a16="http://schemas.microsoft.com/office/drawing/2014/main" id="{04765D2F-BCD5-AC6F-1DED-400BAC59778B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箭头: 右 55">
              <a:extLst>
                <a:ext uri="{FF2B5EF4-FFF2-40B4-BE49-F238E27FC236}">
                  <a16:creationId xmlns:a16="http://schemas.microsoft.com/office/drawing/2014/main" id="{F186FF80-CED2-74FD-947F-B299C752DC2E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文本框 56">
            <a:extLst>
              <a:ext uri="{FF2B5EF4-FFF2-40B4-BE49-F238E27FC236}">
                <a16:creationId xmlns:a16="http://schemas.microsoft.com/office/drawing/2014/main" id="{AD856FDE-EB7F-C860-7CE8-E891E7363A1E}"/>
              </a:ext>
            </a:extLst>
          </p:cNvPr>
          <p:cNvSpPr txBox="1"/>
          <p:nvPr/>
        </p:nvSpPr>
        <p:spPr>
          <a:xfrm>
            <a:off x="2425795" y="535703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66515928-BB06-EA22-6FCE-3B029508E919}"/>
              </a:ext>
            </a:extLst>
          </p:cNvPr>
          <p:cNvSpPr txBox="1"/>
          <p:nvPr/>
        </p:nvSpPr>
        <p:spPr>
          <a:xfrm>
            <a:off x="2370059" y="5750139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箭头: 右 59">
            <a:extLst>
              <a:ext uri="{FF2B5EF4-FFF2-40B4-BE49-F238E27FC236}">
                <a16:creationId xmlns:a16="http://schemas.microsoft.com/office/drawing/2014/main" id="{4CA38D5C-245A-11C3-40D0-DE86D30598CA}"/>
              </a:ext>
            </a:extLst>
          </p:cNvPr>
          <p:cNvSpPr/>
          <p:nvPr/>
        </p:nvSpPr>
        <p:spPr>
          <a:xfrm>
            <a:off x="2880972" y="5460635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箭头: 右 60">
            <a:extLst>
              <a:ext uri="{FF2B5EF4-FFF2-40B4-BE49-F238E27FC236}">
                <a16:creationId xmlns:a16="http://schemas.microsoft.com/office/drawing/2014/main" id="{8FA18691-C349-A5C1-E07F-BE728EA08D3B}"/>
              </a:ext>
            </a:extLst>
          </p:cNvPr>
          <p:cNvSpPr/>
          <p:nvPr/>
        </p:nvSpPr>
        <p:spPr>
          <a:xfrm>
            <a:off x="2886732" y="5861205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92BE3305-7BCB-123F-6C7C-F66F73A6E626}"/>
              </a:ext>
            </a:extLst>
          </p:cNvPr>
          <p:cNvSpPr txBox="1"/>
          <p:nvPr/>
        </p:nvSpPr>
        <p:spPr>
          <a:xfrm>
            <a:off x="6545820" y="532594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4CFD7AAB-A06E-9DA8-8111-44D097C5A552}"/>
              </a:ext>
            </a:extLst>
          </p:cNvPr>
          <p:cNvSpPr txBox="1"/>
          <p:nvPr/>
        </p:nvSpPr>
        <p:spPr>
          <a:xfrm>
            <a:off x="6490084" y="5745243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箭头: 右 64">
            <a:extLst>
              <a:ext uri="{FF2B5EF4-FFF2-40B4-BE49-F238E27FC236}">
                <a16:creationId xmlns:a16="http://schemas.microsoft.com/office/drawing/2014/main" id="{40702CEB-91F2-2CAE-4DBC-55323F257125}"/>
              </a:ext>
            </a:extLst>
          </p:cNvPr>
          <p:cNvSpPr/>
          <p:nvPr/>
        </p:nvSpPr>
        <p:spPr>
          <a:xfrm>
            <a:off x="7000997" y="5429545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箭头: 右 65">
            <a:extLst>
              <a:ext uri="{FF2B5EF4-FFF2-40B4-BE49-F238E27FC236}">
                <a16:creationId xmlns:a16="http://schemas.microsoft.com/office/drawing/2014/main" id="{5D491185-BEF2-E722-4C27-251E83C40C08}"/>
              </a:ext>
            </a:extLst>
          </p:cNvPr>
          <p:cNvSpPr/>
          <p:nvPr/>
        </p:nvSpPr>
        <p:spPr>
          <a:xfrm>
            <a:off x="7006757" y="5856309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BC9F6DAA-AF10-F336-580A-8FAF4B45F41B}"/>
              </a:ext>
            </a:extLst>
          </p:cNvPr>
          <p:cNvSpPr txBox="1"/>
          <p:nvPr/>
        </p:nvSpPr>
        <p:spPr>
          <a:xfrm>
            <a:off x="2466962" y="2192239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1A0D1BE2-01EB-C211-E346-7FABEDC8776E}"/>
              </a:ext>
            </a:extLst>
          </p:cNvPr>
          <p:cNvSpPr txBox="1"/>
          <p:nvPr/>
        </p:nvSpPr>
        <p:spPr>
          <a:xfrm>
            <a:off x="2411226" y="2585347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箭头: 右 71">
            <a:extLst>
              <a:ext uri="{FF2B5EF4-FFF2-40B4-BE49-F238E27FC236}">
                <a16:creationId xmlns:a16="http://schemas.microsoft.com/office/drawing/2014/main" id="{7C135FEF-023E-B5AF-EC2B-F36AC99C628B}"/>
              </a:ext>
            </a:extLst>
          </p:cNvPr>
          <p:cNvSpPr/>
          <p:nvPr/>
        </p:nvSpPr>
        <p:spPr>
          <a:xfrm>
            <a:off x="2922139" y="2295843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箭头: 右 72">
            <a:extLst>
              <a:ext uri="{FF2B5EF4-FFF2-40B4-BE49-F238E27FC236}">
                <a16:creationId xmlns:a16="http://schemas.microsoft.com/office/drawing/2014/main" id="{3089A34C-4582-C30E-D7F2-EB554BD79017}"/>
              </a:ext>
            </a:extLst>
          </p:cNvPr>
          <p:cNvSpPr/>
          <p:nvPr/>
        </p:nvSpPr>
        <p:spPr>
          <a:xfrm>
            <a:off x="2927899" y="2696413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8EC1EA76-05EA-C2FB-8855-B92FA58E5E1D}"/>
              </a:ext>
            </a:extLst>
          </p:cNvPr>
          <p:cNvSpPr txBox="1"/>
          <p:nvPr/>
        </p:nvSpPr>
        <p:spPr>
          <a:xfrm>
            <a:off x="6541045" y="2230056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E187E59F-8F7E-18BD-4F9C-33BF59CC3406}"/>
              </a:ext>
            </a:extLst>
          </p:cNvPr>
          <p:cNvSpPr txBox="1"/>
          <p:nvPr/>
        </p:nvSpPr>
        <p:spPr>
          <a:xfrm>
            <a:off x="6485309" y="2623164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箭头: 右 75">
            <a:extLst>
              <a:ext uri="{FF2B5EF4-FFF2-40B4-BE49-F238E27FC236}">
                <a16:creationId xmlns:a16="http://schemas.microsoft.com/office/drawing/2014/main" id="{6A23EC72-1A84-9ABF-2841-CDEAF40A72C8}"/>
              </a:ext>
            </a:extLst>
          </p:cNvPr>
          <p:cNvSpPr/>
          <p:nvPr/>
        </p:nvSpPr>
        <p:spPr>
          <a:xfrm>
            <a:off x="6996222" y="233366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箭头: 右 76">
            <a:extLst>
              <a:ext uri="{FF2B5EF4-FFF2-40B4-BE49-F238E27FC236}">
                <a16:creationId xmlns:a16="http://schemas.microsoft.com/office/drawing/2014/main" id="{77BB1051-80ED-CDF2-8223-8463B0E99A8E}"/>
              </a:ext>
            </a:extLst>
          </p:cNvPr>
          <p:cNvSpPr/>
          <p:nvPr/>
        </p:nvSpPr>
        <p:spPr>
          <a:xfrm>
            <a:off x="7001982" y="273423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D0065DBB-CA85-A915-6154-6639BEDE84DA}"/>
              </a:ext>
            </a:extLst>
          </p:cNvPr>
          <p:cNvSpPr txBox="1"/>
          <p:nvPr/>
        </p:nvSpPr>
        <p:spPr>
          <a:xfrm rot="18828680">
            <a:off x="3569608" y="3598460"/>
            <a:ext cx="643844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AD826B1D-1D57-D0CF-E35A-2475B487DE61}"/>
              </a:ext>
            </a:extLst>
          </p:cNvPr>
          <p:cNvSpPr txBox="1"/>
          <p:nvPr/>
        </p:nvSpPr>
        <p:spPr>
          <a:xfrm rot="18828680">
            <a:off x="2921751" y="3445754"/>
            <a:ext cx="995121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9637A765-4078-DF21-99D5-750BAB5A37CB}"/>
              </a:ext>
            </a:extLst>
          </p:cNvPr>
          <p:cNvSpPr txBox="1"/>
          <p:nvPr/>
        </p:nvSpPr>
        <p:spPr>
          <a:xfrm rot="18828680">
            <a:off x="3279893" y="3587682"/>
            <a:ext cx="664489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pET32a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1" name="直接箭头连接符 80">
            <a:extLst>
              <a:ext uri="{FF2B5EF4-FFF2-40B4-BE49-F238E27FC236}">
                <a16:creationId xmlns:a16="http://schemas.microsoft.com/office/drawing/2014/main" id="{EF4B2287-22E5-723B-2487-46846D8BF075}"/>
              </a:ext>
            </a:extLst>
          </p:cNvPr>
          <p:cNvCxnSpPr>
            <a:cxnSpLocks/>
          </p:cNvCxnSpPr>
          <p:nvPr/>
        </p:nvCxnSpPr>
        <p:spPr>
          <a:xfrm>
            <a:off x="4006264" y="3516338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>
            <a:extLst>
              <a:ext uri="{FF2B5EF4-FFF2-40B4-BE49-F238E27FC236}">
                <a16:creationId xmlns:a16="http://schemas.microsoft.com/office/drawing/2014/main" id="{B04A849D-9F4A-5B8B-B8AB-4375A624EB5F}"/>
              </a:ext>
            </a:extLst>
          </p:cNvPr>
          <p:cNvCxnSpPr>
            <a:cxnSpLocks/>
          </p:cNvCxnSpPr>
          <p:nvPr/>
        </p:nvCxnSpPr>
        <p:spPr>
          <a:xfrm flipH="1" flipV="1">
            <a:off x="3722619" y="3501883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>
            <a:extLst>
              <a:ext uri="{FF2B5EF4-FFF2-40B4-BE49-F238E27FC236}">
                <a16:creationId xmlns:a16="http://schemas.microsoft.com/office/drawing/2014/main" id="{B52F6057-088E-4AB4-D7E9-40AB417DF250}"/>
              </a:ext>
            </a:extLst>
          </p:cNvPr>
          <p:cNvSpPr txBox="1"/>
          <p:nvPr/>
        </p:nvSpPr>
        <p:spPr>
          <a:xfrm rot="18828680">
            <a:off x="4131602" y="3476988"/>
            <a:ext cx="989729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0B1D8945-D25D-BD94-ABA7-CB39E7A25BCE}"/>
              </a:ext>
            </a:extLst>
          </p:cNvPr>
          <p:cNvSpPr txBox="1"/>
          <p:nvPr/>
        </p:nvSpPr>
        <p:spPr>
          <a:xfrm rot="18828680">
            <a:off x="3800027" y="3497178"/>
            <a:ext cx="981493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Trx-CsCCD2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F16ED044-B749-8C16-0378-2C1FB23E32C9}"/>
              </a:ext>
            </a:extLst>
          </p:cNvPr>
          <p:cNvCxnSpPr>
            <a:cxnSpLocks/>
          </p:cNvCxnSpPr>
          <p:nvPr/>
        </p:nvCxnSpPr>
        <p:spPr>
          <a:xfrm>
            <a:off x="4826122" y="3306342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52DC0953-A6FA-4146-D508-A067CE05C8E0}"/>
              </a:ext>
            </a:extLst>
          </p:cNvPr>
          <p:cNvCxnSpPr>
            <a:cxnSpLocks/>
          </p:cNvCxnSpPr>
          <p:nvPr/>
        </p:nvCxnSpPr>
        <p:spPr>
          <a:xfrm flipH="1" flipV="1">
            <a:off x="4494689" y="3311287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F4B2A2CA-5E3B-69C4-3481-5737F528E940}"/>
              </a:ext>
            </a:extLst>
          </p:cNvPr>
          <p:cNvSpPr txBox="1"/>
          <p:nvPr/>
        </p:nvSpPr>
        <p:spPr>
          <a:xfrm rot="18828680">
            <a:off x="4728086" y="3470322"/>
            <a:ext cx="1048513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9E660051-B5C9-EB9D-54BC-92DF97ADEE84}"/>
              </a:ext>
            </a:extLst>
          </p:cNvPr>
          <p:cNvSpPr txBox="1"/>
          <p:nvPr/>
        </p:nvSpPr>
        <p:spPr>
          <a:xfrm rot="18828680">
            <a:off x="4387791" y="3405912"/>
            <a:ext cx="1196823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6359DB5E-1CA2-CDEB-794E-71C31395443B}"/>
              </a:ext>
            </a:extLst>
          </p:cNvPr>
          <p:cNvCxnSpPr>
            <a:cxnSpLocks/>
          </p:cNvCxnSpPr>
          <p:nvPr/>
        </p:nvCxnSpPr>
        <p:spPr>
          <a:xfrm>
            <a:off x="5471214" y="3279158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>
            <a:extLst>
              <a:ext uri="{FF2B5EF4-FFF2-40B4-BE49-F238E27FC236}">
                <a16:creationId xmlns:a16="http://schemas.microsoft.com/office/drawing/2014/main" id="{68351DA0-DB17-7CEE-C62D-52F51895794A}"/>
              </a:ext>
            </a:extLst>
          </p:cNvPr>
          <p:cNvCxnSpPr>
            <a:cxnSpLocks/>
          </p:cNvCxnSpPr>
          <p:nvPr/>
        </p:nvCxnSpPr>
        <p:spPr>
          <a:xfrm flipH="1" flipV="1">
            <a:off x="5157555" y="3256841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>
            <a:extLst>
              <a:ext uri="{FF2B5EF4-FFF2-40B4-BE49-F238E27FC236}">
                <a16:creationId xmlns:a16="http://schemas.microsoft.com/office/drawing/2014/main" id="{97481A8D-0C14-5BEF-3C10-F764611A3F0A}"/>
              </a:ext>
            </a:extLst>
          </p:cNvPr>
          <p:cNvSpPr txBox="1"/>
          <p:nvPr/>
        </p:nvSpPr>
        <p:spPr>
          <a:xfrm rot="18828680">
            <a:off x="5322750" y="3398050"/>
            <a:ext cx="1224196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SUMO-CsCCD2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BB475BB4-3BCE-587A-9A0E-37D9CBBB737A}"/>
              </a:ext>
            </a:extLst>
          </p:cNvPr>
          <p:cNvSpPr txBox="1"/>
          <p:nvPr/>
        </p:nvSpPr>
        <p:spPr>
          <a:xfrm rot="18828680">
            <a:off x="5034892" y="3409558"/>
            <a:ext cx="1216041" cy="2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SUMO-CsCCD2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3" name="直接箭头连接符 92">
            <a:extLst>
              <a:ext uri="{FF2B5EF4-FFF2-40B4-BE49-F238E27FC236}">
                <a16:creationId xmlns:a16="http://schemas.microsoft.com/office/drawing/2014/main" id="{63B3D940-F01D-A056-D5EA-8FC2262325E6}"/>
              </a:ext>
            </a:extLst>
          </p:cNvPr>
          <p:cNvCxnSpPr>
            <a:cxnSpLocks/>
          </p:cNvCxnSpPr>
          <p:nvPr/>
        </p:nvCxnSpPr>
        <p:spPr>
          <a:xfrm>
            <a:off x="6173248" y="3213167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CA6D2688-EB5D-2DF2-CBB1-19D462EE276C}"/>
              </a:ext>
            </a:extLst>
          </p:cNvPr>
          <p:cNvCxnSpPr>
            <a:cxnSpLocks/>
          </p:cNvCxnSpPr>
          <p:nvPr/>
        </p:nvCxnSpPr>
        <p:spPr>
          <a:xfrm flipH="1" flipV="1">
            <a:off x="5870991" y="3213167"/>
            <a:ext cx="70937" cy="76636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F15461E4-7E73-070A-BC65-5073F64F4AE7}"/>
              </a:ext>
            </a:extLst>
          </p:cNvPr>
          <p:cNvGrpSpPr/>
          <p:nvPr/>
        </p:nvGrpSpPr>
        <p:grpSpPr>
          <a:xfrm>
            <a:off x="7397160" y="2923223"/>
            <a:ext cx="2307694" cy="1187059"/>
            <a:chOff x="7240143" y="2923223"/>
            <a:chExt cx="2307694" cy="1187059"/>
          </a:xfrm>
        </p:grpSpPr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DBC6AA83-9BEF-8628-80A2-6664A91FBE9B}"/>
                </a:ext>
              </a:extLst>
            </p:cNvPr>
            <p:cNvSpPr txBox="1"/>
            <p:nvPr/>
          </p:nvSpPr>
          <p:spPr>
            <a:xfrm rot="18828680">
              <a:off x="6863875" y="3461318"/>
              <a:ext cx="995121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Marker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B085E3A9-0825-70E3-0C94-9DDB08097780}"/>
                </a:ext>
              </a:extLst>
            </p:cNvPr>
            <p:cNvSpPr txBox="1"/>
            <p:nvPr/>
          </p:nvSpPr>
          <p:spPr>
            <a:xfrm rot="18828680">
              <a:off x="8692332" y="3394441"/>
              <a:ext cx="1185022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MBP-CsCCD2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46A5B2FB-271D-2B14-3213-6D23738401B6}"/>
                </a:ext>
              </a:extLst>
            </p:cNvPr>
            <p:cNvSpPr txBox="1"/>
            <p:nvPr/>
          </p:nvSpPr>
          <p:spPr>
            <a:xfrm rot="18828680">
              <a:off x="8384198" y="3407781"/>
              <a:ext cx="1140325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MBP-CsCCD2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42AA8576-21CA-6BF2-732C-92C4CE38D051}"/>
                </a:ext>
              </a:extLst>
            </p:cNvPr>
            <p:cNvCxnSpPr>
              <a:cxnSpLocks/>
            </p:cNvCxnSpPr>
            <p:nvPr/>
          </p:nvCxnSpPr>
          <p:spPr>
            <a:xfrm>
              <a:off x="9476900" y="3213084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733782C2-F4F4-A509-A6ED-1005CFAA2E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62875" y="3210296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91799721-6CB3-8381-4A89-EA79FEC379AF}"/>
                </a:ext>
              </a:extLst>
            </p:cNvPr>
            <p:cNvSpPr txBox="1"/>
            <p:nvPr/>
          </p:nvSpPr>
          <p:spPr>
            <a:xfrm rot="18828680">
              <a:off x="7515036" y="3599524"/>
              <a:ext cx="643844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sz="10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pET32a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4553417F-3852-DBCB-8F54-6B9F1704B0DF}"/>
                </a:ext>
              </a:extLst>
            </p:cNvPr>
            <p:cNvSpPr txBox="1"/>
            <p:nvPr/>
          </p:nvSpPr>
          <p:spPr>
            <a:xfrm rot="18828680">
              <a:off x="7225321" y="3588746"/>
              <a:ext cx="664489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sz="10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pET32a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8" name="直接箭头连接符 107">
              <a:extLst>
                <a:ext uri="{FF2B5EF4-FFF2-40B4-BE49-F238E27FC236}">
                  <a16:creationId xmlns:a16="http://schemas.microsoft.com/office/drawing/2014/main" id="{306C1275-452C-A1B0-BC06-93E94886270E}"/>
                </a:ext>
              </a:extLst>
            </p:cNvPr>
            <p:cNvCxnSpPr>
              <a:cxnSpLocks/>
            </p:cNvCxnSpPr>
            <p:nvPr/>
          </p:nvCxnSpPr>
          <p:spPr>
            <a:xfrm>
              <a:off x="7964204" y="3503885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箭头连接符 108">
              <a:extLst>
                <a:ext uri="{FF2B5EF4-FFF2-40B4-BE49-F238E27FC236}">
                  <a16:creationId xmlns:a16="http://schemas.microsoft.com/office/drawing/2014/main" id="{8B9F35FA-197F-D766-818C-D7AD464849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68047" y="3502947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FCB1DF75-ABD7-63B8-4243-393FF31651E4}"/>
                </a:ext>
              </a:extLst>
            </p:cNvPr>
            <p:cNvSpPr txBox="1"/>
            <p:nvPr/>
          </p:nvSpPr>
          <p:spPr>
            <a:xfrm rot="18828680">
              <a:off x="8077030" y="3478052"/>
              <a:ext cx="989729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Trx-CsCCD2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83E30A08-52E4-A459-3F70-C35043DEC198}"/>
                </a:ext>
              </a:extLst>
            </p:cNvPr>
            <p:cNvSpPr txBox="1"/>
            <p:nvPr/>
          </p:nvSpPr>
          <p:spPr>
            <a:xfrm rot="18828680">
              <a:off x="7745455" y="3498243"/>
              <a:ext cx="981493" cy="24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00"/>
              </a:lvl1pPr>
            </a:lstStyle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Trx-CsCCD2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6" name="直接箭头连接符 115">
              <a:extLst>
                <a:ext uri="{FF2B5EF4-FFF2-40B4-BE49-F238E27FC236}">
                  <a16:creationId xmlns:a16="http://schemas.microsoft.com/office/drawing/2014/main" id="{C61B3331-9F4A-A3FE-CF94-08AB56FC6BC8}"/>
                </a:ext>
              </a:extLst>
            </p:cNvPr>
            <p:cNvCxnSpPr>
              <a:cxnSpLocks/>
            </p:cNvCxnSpPr>
            <p:nvPr/>
          </p:nvCxnSpPr>
          <p:spPr>
            <a:xfrm>
              <a:off x="8771550" y="3307406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箭头连接符 116">
              <a:extLst>
                <a:ext uri="{FF2B5EF4-FFF2-40B4-BE49-F238E27FC236}">
                  <a16:creationId xmlns:a16="http://schemas.microsoft.com/office/drawing/2014/main" id="{1B51B601-04D5-D5AC-4A87-2186AC6BBF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40117" y="3312352"/>
              <a:ext cx="70937" cy="76636"/>
            </a:xfrm>
            <a:prstGeom prst="straightConnector1">
              <a:avLst/>
            </a:prstGeom>
            <a:ln w="6350">
              <a:solidFill>
                <a:schemeClr val="tx1"/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93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文本框 193">
            <a:extLst>
              <a:ext uri="{FF2B5EF4-FFF2-40B4-BE49-F238E27FC236}">
                <a16:creationId xmlns:a16="http://schemas.microsoft.com/office/drawing/2014/main" id="{9723FC3A-CDD6-44DE-B9D1-FA8395595614}"/>
              </a:ext>
            </a:extLst>
          </p:cNvPr>
          <p:cNvSpPr txBox="1"/>
          <p:nvPr/>
        </p:nvSpPr>
        <p:spPr>
          <a:xfrm rot="18828680">
            <a:off x="7304431" y="565214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文本框 196">
            <a:extLst>
              <a:ext uri="{FF2B5EF4-FFF2-40B4-BE49-F238E27FC236}">
                <a16:creationId xmlns:a16="http://schemas.microsoft.com/office/drawing/2014/main" id="{AEAE60DB-8302-8794-E6CD-339216AAF25F}"/>
              </a:ext>
            </a:extLst>
          </p:cNvPr>
          <p:cNvSpPr txBox="1"/>
          <p:nvPr/>
        </p:nvSpPr>
        <p:spPr>
          <a:xfrm rot="18828680">
            <a:off x="6989685" y="589739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3D64BEF-B261-0372-5703-AF19FCF91872}"/>
              </a:ext>
            </a:extLst>
          </p:cNvPr>
          <p:cNvSpPr txBox="1"/>
          <p:nvPr/>
        </p:nvSpPr>
        <p:spPr>
          <a:xfrm rot="18828680">
            <a:off x="7933009" y="584867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D6E578F-4CC3-CCFA-3039-7A2EF7245A75}"/>
              </a:ext>
            </a:extLst>
          </p:cNvPr>
          <p:cNvSpPr txBox="1"/>
          <p:nvPr/>
        </p:nvSpPr>
        <p:spPr>
          <a:xfrm rot="18828680">
            <a:off x="7647380" y="596475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F99A7E1-3810-20DA-5335-049B523CFB26}"/>
              </a:ext>
            </a:extLst>
          </p:cNvPr>
          <p:cNvSpPr txBox="1"/>
          <p:nvPr/>
        </p:nvSpPr>
        <p:spPr>
          <a:xfrm rot="18828680">
            <a:off x="8542526" y="591461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AC72E3-B559-D782-7DAF-C7A4CD3A283A}"/>
              </a:ext>
            </a:extLst>
          </p:cNvPr>
          <p:cNvSpPr txBox="1"/>
          <p:nvPr/>
        </p:nvSpPr>
        <p:spPr>
          <a:xfrm rot="18828680">
            <a:off x="8236086" y="604244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4E002CA-43F7-84B1-F80A-C071BE6005FE}"/>
              </a:ext>
            </a:extLst>
          </p:cNvPr>
          <p:cNvSpPr txBox="1"/>
          <p:nvPr/>
        </p:nvSpPr>
        <p:spPr>
          <a:xfrm rot="18828680">
            <a:off x="9191690" y="587812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BF0CA7B-4675-1C75-6259-FD5B40114CF1}"/>
              </a:ext>
            </a:extLst>
          </p:cNvPr>
          <p:cNvSpPr txBox="1"/>
          <p:nvPr/>
        </p:nvSpPr>
        <p:spPr>
          <a:xfrm rot="18828680">
            <a:off x="8896918" y="603750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6BC2581-403B-5828-27F8-E405ACF5B5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5" t="20945" r="18927" b="29206"/>
          <a:stretch/>
        </p:blipFill>
        <p:spPr>
          <a:xfrm>
            <a:off x="6744279" y="1195081"/>
            <a:ext cx="3084389" cy="1771404"/>
          </a:xfrm>
          <a:prstGeom prst="rect">
            <a:avLst/>
          </a:prstGeom>
        </p:spPr>
      </p:pic>
      <p:sp>
        <p:nvSpPr>
          <p:cNvPr id="196" name="文本框 195">
            <a:extLst>
              <a:ext uri="{FF2B5EF4-FFF2-40B4-BE49-F238E27FC236}">
                <a16:creationId xmlns:a16="http://schemas.microsoft.com/office/drawing/2014/main" id="{0595F4B0-A03E-9CDD-A487-33695CAEF9D7}"/>
              </a:ext>
            </a:extLst>
          </p:cNvPr>
          <p:cNvSpPr txBox="1"/>
          <p:nvPr/>
        </p:nvSpPr>
        <p:spPr>
          <a:xfrm rot="18828680">
            <a:off x="6776291" y="738228"/>
            <a:ext cx="93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8" name="直接箭头连接符 197">
            <a:extLst>
              <a:ext uri="{FF2B5EF4-FFF2-40B4-BE49-F238E27FC236}">
                <a16:creationId xmlns:a16="http://schemas.microsoft.com/office/drawing/2014/main" id="{6EF3A5AA-D25A-51F0-22BC-ADCD8DF7EF11}"/>
              </a:ext>
            </a:extLst>
          </p:cNvPr>
          <p:cNvCxnSpPr>
            <a:cxnSpLocks/>
          </p:cNvCxnSpPr>
          <p:nvPr/>
        </p:nvCxnSpPr>
        <p:spPr>
          <a:xfrm>
            <a:off x="8407521" y="22807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接箭头连接符 198">
            <a:extLst>
              <a:ext uri="{FF2B5EF4-FFF2-40B4-BE49-F238E27FC236}">
                <a16:creationId xmlns:a16="http://schemas.microsoft.com/office/drawing/2014/main" id="{D8D47D8B-4BCC-C16F-F0B5-E9B06F0EDE36}"/>
              </a:ext>
            </a:extLst>
          </p:cNvPr>
          <p:cNvCxnSpPr>
            <a:cxnSpLocks/>
          </p:cNvCxnSpPr>
          <p:nvPr/>
        </p:nvCxnSpPr>
        <p:spPr>
          <a:xfrm flipH="1" flipV="1">
            <a:off x="8089215" y="212894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箭头连接符 201">
            <a:extLst>
              <a:ext uri="{FF2B5EF4-FFF2-40B4-BE49-F238E27FC236}">
                <a16:creationId xmlns:a16="http://schemas.microsoft.com/office/drawing/2014/main" id="{681F7B1B-1984-F788-4515-8F2772716D74}"/>
              </a:ext>
            </a:extLst>
          </p:cNvPr>
          <p:cNvCxnSpPr>
            <a:cxnSpLocks/>
          </p:cNvCxnSpPr>
          <p:nvPr/>
        </p:nvCxnSpPr>
        <p:spPr>
          <a:xfrm>
            <a:off x="9036365" y="228631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接箭头连接符 202">
            <a:extLst>
              <a:ext uri="{FF2B5EF4-FFF2-40B4-BE49-F238E27FC236}">
                <a16:creationId xmlns:a16="http://schemas.microsoft.com/office/drawing/2014/main" id="{36D768A9-CE76-8319-5E5B-33BF5933B52A}"/>
              </a:ext>
            </a:extLst>
          </p:cNvPr>
          <p:cNvCxnSpPr>
            <a:cxnSpLocks/>
          </p:cNvCxnSpPr>
          <p:nvPr/>
        </p:nvCxnSpPr>
        <p:spPr>
          <a:xfrm flipH="1" flipV="1">
            <a:off x="8738379" y="228631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箭头连接符 205">
            <a:extLst>
              <a:ext uri="{FF2B5EF4-FFF2-40B4-BE49-F238E27FC236}">
                <a16:creationId xmlns:a16="http://schemas.microsoft.com/office/drawing/2014/main" id="{51F5076D-9BBC-8F0B-A6E8-5C5DEB8E107C}"/>
              </a:ext>
            </a:extLst>
          </p:cNvPr>
          <p:cNvCxnSpPr>
            <a:cxnSpLocks/>
          </p:cNvCxnSpPr>
          <p:nvPr/>
        </p:nvCxnSpPr>
        <p:spPr>
          <a:xfrm>
            <a:off x="9651269" y="241290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箭头连接符 206">
            <a:extLst>
              <a:ext uri="{FF2B5EF4-FFF2-40B4-BE49-F238E27FC236}">
                <a16:creationId xmlns:a16="http://schemas.microsoft.com/office/drawing/2014/main" id="{45A81F5A-EE2F-4514-758C-781942359159}"/>
              </a:ext>
            </a:extLst>
          </p:cNvPr>
          <p:cNvCxnSpPr>
            <a:cxnSpLocks/>
          </p:cNvCxnSpPr>
          <p:nvPr/>
        </p:nvCxnSpPr>
        <p:spPr>
          <a:xfrm flipH="1" flipV="1">
            <a:off x="9337835" y="228700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箭头连接符 209">
            <a:extLst>
              <a:ext uri="{FF2B5EF4-FFF2-40B4-BE49-F238E27FC236}">
                <a16:creationId xmlns:a16="http://schemas.microsoft.com/office/drawing/2014/main" id="{B0E4A2EA-0964-3B4D-A931-FD6B67057FD8}"/>
              </a:ext>
            </a:extLst>
          </p:cNvPr>
          <p:cNvCxnSpPr>
            <a:cxnSpLocks/>
          </p:cNvCxnSpPr>
          <p:nvPr/>
        </p:nvCxnSpPr>
        <p:spPr>
          <a:xfrm>
            <a:off x="10294406" y="26407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箭头连接符 210">
            <a:extLst>
              <a:ext uri="{FF2B5EF4-FFF2-40B4-BE49-F238E27FC236}">
                <a16:creationId xmlns:a16="http://schemas.microsoft.com/office/drawing/2014/main" id="{B6C8A997-863F-8ADE-8289-96CDA55DBD04}"/>
              </a:ext>
            </a:extLst>
          </p:cNvPr>
          <p:cNvCxnSpPr>
            <a:cxnSpLocks/>
          </p:cNvCxnSpPr>
          <p:nvPr/>
        </p:nvCxnSpPr>
        <p:spPr>
          <a:xfrm flipH="1" flipV="1">
            <a:off x="9990867" y="248894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文本框 159">
            <a:extLst>
              <a:ext uri="{FF2B5EF4-FFF2-40B4-BE49-F238E27FC236}">
                <a16:creationId xmlns:a16="http://schemas.microsoft.com/office/drawing/2014/main" id="{E670710B-80D7-267D-9C36-C1BDDA2FB825}"/>
              </a:ext>
            </a:extLst>
          </p:cNvPr>
          <p:cNvSpPr txBox="1"/>
          <p:nvPr/>
        </p:nvSpPr>
        <p:spPr>
          <a:xfrm>
            <a:off x="6362660" y="347364"/>
            <a:ext cx="269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文本框 160">
            <a:extLst>
              <a:ext uri="{FF2B5EF4-FFF2-40B4-BE49-F238E27FC236}">
                <a16:creationId xmlns:a16="http://schemas.microsoft.com/office/drawing/2014/main" id="{0ED05F0E-7502-BA7D-3A60-DD17F049BF5A}"/>
              </a:ext>
            </a:extLst>
          </p:cNvPr>
          <p:cNvSpPr txBox="1"/>
          <p:nvPr/>
        </p:nvSpPr>
        <p:spPr>
          <a:xfrm>
            <a:off x="2777482" y="3183236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CF243B45-9D4E-A684-D37E-547A3E80262A}"/>
              </a:ext>
            </a:extLst>
          </p:cNvPr>
          <p:cNvSpPr txBox="1"/>
          <p:nvPr/>
        </p:nvSpPr>
        <p:spPr>
          <a:xfrm>
            <a:off x="6445662" y="3165238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9D092B5-8005-488D-E948-A2307C5153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68" t="5755" r="24750" b="34871"/>
          <a:stretch/>
        </p:blipFill>
        <p:spPr>
          <a:xfrm>
            <a:off x="7089358" y="4079364"/>
            <a:ext cx="2710514" cy="1831904"/>
          </a:xfrm>
          <a:prstGeom prst="rect">
            <a:avLst/>
          </a:prstGeom>
        </p:spPr>
      </p:pic>
      <p:sp>
        <p:nvSpPr>
          <p:cNvPr id="24" name="箭头: 右 23">
            <a:extLst>
              <a:ext uri="{FF2B5EF4-FFF2-40B4-BE49-F238E27FC236}">
                <a16:creationId xmlns:a16="http://schemas.microsoft.com/office/drawing/2014/main" id="{22355FE0-09E7-E0F9-A448-59E68ADF52AB}"/>
              </a:ext>
            </a:extLst>
          </p:cNvPr>
          <p:cNvSpPr/>
          <p:nvPr/>
        </p:nvSpPr>
        <p:spPr>
          <a:xfrm>
            <a:off x="7036359" y="4366684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F682941-1D04-E455-CEF1-B08930FF5B35}"/>
              </a:ext>
            </a:extLst>
          </p:cNvPr>
          <p:cNvSpPr txBox="1"/>
          <p:nvPr/>
        </p:nvSpPr>
        <p:spPr>
          <a:xfrm>
            <a:off x="6487771" y="425214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BC4D424-7A0B-3A87-EC8A-DAF7A84056F2}"/>
              </a:ext>
            </a:extLst>
          </p:cNvPr>
          <p:cNvSpPr txBox="1"/>
          <p:nvPr/>
        </p:nvSpPr>
        <p:spPr>
          <a:xfrm>
            <a:off x="6488367" y="4385570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72056FA-470A-FE77-BAA9-7E8E20F62E19}"/>
              </a:ext>
            </a:extLst>
          </p:cNvPr>
          <p:cNvSpPr txBox="1"/>
          <p:nvPr/>
        </p:nvSpPr>
        <p:spPr>
          <a:xfrm>
            <a:off x="6487771" y="451837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739663E1-C678-03A6-650B-979FE67F9BB9}"/>
              </a:ext>
            </a:extLst>
          </p:cNvPr>
          <p:cNvSpPr txBox="1"/>
          <p:nvPr/>
        </p:nvSpPr>
        <p:spPr>
          <a:xfrm>
            <a:off x="6489962" y="470308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62E673C-5AEA-45CE-BFC1-7CADD7527F0F}"/>
              </a:ext>
            </a:extLst>
          </p:cNvPr>
          <p:cNvSpPr txBox="1"/>
          <p:nvPr/>
        </p:nvSpPr>
        <p:spPr>
          <a:xfrm>
            <a:off x="6489349" y="4951893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5389232-887B-929E-4661-C94F6B4BDC05}"/>
              </a:ext>
            </a:extLst>
          </p:cNvPr>
          <p:cNvSpPr txBox="1"/>
          <p:nvPr/>
        </p:nvSpPr>
        <p:spPr>
          <a:xfrm rot="18828680">
            <a:off x="7039073" y="3620620"/>
            <a:ext cx="93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0F1678E8-9A1B-9A59-DD75-82A4400A3923}"/>
              </a:ext>
            </a:extLst>
          </p:cNvPr>
          <p:cNvCxnSpPr>
            <a:cxnSpLocks/>
          </p:cNvCxnSpPr>
          <p:nvPr/>
        </p:nvCxnSpPr>
        <p:spPr>
          <a:xfrm flipH="1" flipV="1">
            <a:off x="8361295" y="312811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5832EEC0-BF10-D9FB-81BA-5BB681C4A7E3}"/>
              </a:ext>
            </a:extLst>
          </p:cNvPr>
          <p:cNvCxnSpPr>
            <a:cxnSpLocks/>
          </p:cNvCxnSpPr>
          <p:nvPr/>
        </p:nvCxnSpPr>
        <p:spPr>
          <a:xfrm flipH="1" flipV="1">
            <a:off x="8722066" y="3116334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7430B196-FB6F-168E-E8ED-03A898B8D688}"/>
              </a:ext>
            </a:extLst>
          </p:cNvPr>
          <p:cNvCxnSpPr>
            <a:cxnSpLocks/>
          </p:cNvCxnSpPr>
          <p:nvPr/>
        </p:nvCxnSpPr>
        <p:spPr>
          <a:xfrm flipH="1" flipV="1">
            <a:off x="9048231" y="309847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1648F405-224D-C685-0CB7-652C8246573D}"/>
              </a:ext>
            </a:extLst>
          </p:cNvPr>
          <p:cNvSpPr txBox="1"/>
          <p:nvPr/>
        </p:nvSpPr>
        <p:spPr>
          <a:xfrm rot="18828680">
            <a:off x="7655249" y="3338869"/>
            <a:ext cx="1650229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26CF8A6-5A3E-95DD-2635-99E58636DDE2}"/>
              </a:ext>
            </a:extLst>
          </p:cNvPr>
          <p:cNvSpPr txBox="1"/>
          <p:nvPr/>
        </p:nvSpPr>
        <p:spPr>
          <a:xfrm rot="18828680">
            <a:off x="7284500" y="3347709"/>
            <a:ext cx="1692505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02397DA-51A7-C547-46AD-C7FDD875956F}"/>
              </a:ext>
            </a:extLst>
          </p:cNvPr>
          <p:cNvSpPr txBox="1"/>
          <p:nvPr/>
        </p:nvSpPr>
        <p:spPr>
          <a:xfrm rot="18828680">
            <a:off x="8306234" y="3327642"/>
            <a:ext cx="1667762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5F625F9-D9B3-44DC-AAA0-AF07C13073CC}"/>
              </a:ext>
            </a:extLst>
          </p:cNvPr>
          <p:cNvSpPr txBox="1"/>
          <p:nvPr/>
        </p:nvSpPr>
        <p:spPr>
          <a:xfrm rot="18828680">
            <a:off x="7993227" y="3338748"/>
            <a:ext cx="1650137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AD600FA-C840-6430-E789-F0BF8CED0A9F}"/>
              </a:ext>
            </a:extLst>
          </p:cNvPr>
          <p:cNvSpPr txBox="1"/>
          <p:nvPr/>
        </p:nvSpPr>
        <p:spPr>
          <a:xfrm rot="18828680">
            <a:off x="8946420" y="3317354"/>
            <a:ext cx="1688417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E64ED6B-81E4-4EAA-BFA3-C1AEA0FCAE2C}"/>
              </a:ext>
            </a:extLst>
          </p:cNvPr>
          <p:cNvSpPr txBox="1"/>
          <p:nvPr/>
        </p:nvSpPr>
        <p:spPr>
          <a:xfrm rot="18828680">
            <a:off x="8610519" y="3342693"/>
            <a:ext cx="1717706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73E0055-B1F8-C258-3996-867BE3D81AAE}"/>
              </a:ext>
            </a:extLst>
          </p:cNvPr>
          <p:cNvSpPr txBox="1"/>
          <p:nvPr/>
        </p:nvSpPr>
        <p:spPr>
          <a:xfrm rot="18828680">
            <a:off x="9288752" y="3355378"/>
            <a:ext cx="1610383" cy="40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箭头: 右 30">
            <a:extLst>
              <a:ext uri="{FF2B5EF4-FFF2-40B4-BE49-F238E27FC236}">
                <a16:creationId xmlns:a16="http://schemas.microsoft.com/office/drawing/2014/main" id="{E0B67C63-B685-04DF-91E3-4AF2073B2022}"/>
              </a:ext>
            </a:extLst>
          </p:cNvPr>
          <p:cNvSpPr/>
          <p:nvPr/>
        </p:nvSpPr>
        <p:spPr>
          <a:xfrm>
            <a:off x="7038104" y="4455774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箭头: 右 31">
            <a:extLst>
              <a:ext uri="{FF2B5EF4-FFF2-40B4-BE49-F238E27FC236}">
                <a16:creationId xmlns:a16="http://schemas.microsoft.com/office/drawing/2014/main" id="{C4C0A182-7584-65EA-82BA-94D65C19AFB8}"/>
              </a:ext>
            </a:extLst>
          </p:cNvPr>
          <p:cNvSpPr/>
          <p:nvPr/>
        </p:nvSpPr>
        <p:spPr>
          <a:xfrm>
            <a:off x="7037352" y="4602243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箭头: 右 32">
            <a:extLst>
              <a:ext uri="{FF2B5EF4-FFF2-40B4-BE49-F238E27FC236}">
                <a16:creationId xmlns:a16="http://schemas.microsoft.com/office/drawing/2014/main" id="{28B4765E-8E18-8CD5-3EB7-1408C76F94CA}"/>
              </a:ext>
            </a:extLst>
          </p:cNvPr>
          <p:cNvSpPr/>
          <p:nvPr/>
        </p:nvSpPr>
        <p:spPr>
          <a:xfrm>
            <a:off x="7036359" y="4809063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箭头: 右 33">
            <a:extLst>
              <a:ext uri="{FF2B5EF4-FFF2-40B4-BE49-F238E27FC236}">
                <a16:creationId xmlns:a16="http://schemas.microsoft.com/office/drawing/2014/main" id="{F28D4C50-8193-F242-830A-7FC142E88CD0}"/>
              </a:ext>
            </a:extLst>
          </p:cNvPr>
          <p:cNvSpPr/>
          <p:nvPr/>
        </p:nvSpPr>
        <p:spPr>
          <a:xfrm>
            <a:off x="7034921" y="5060379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204278A1-A971-68B1-BAF9-04E2C5FC5EB5}"/>
              </a:ext>
            </a:extLst>
          </p:cNvPr>
          <p:cNvCxnSpPr>
            <a:cxnSpLocks/>
          </p:cNvCxnSpPr>
          <p:nvPr/>
        </p:nvCxnSpPr>
        <p:spPr>
          <a:xfrm flipH="1" flipV="1">
            <a:off x="9374015" y="309952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65D7DD6D-6FD7-F305-7810-9F1DBFB084C9}"/>
              </a:ext>
            </a:extLst>
          </p:cNvPr>
          <p:cNvCxnSpPr>
            <a:cxnSpLocks/>
          </p:cNvCxnSpPr>
          <p:nvPr/>
        </p:nvCxnSpPr>
        <p:spPr>
          <a:xfrm flipH="1" flipV="1">
            <a:off x="9690841" y="3126581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3C1705FD-D044-C230-6B71-EA05044F4C35}"/>
              </a:ext>
            </a:extLst>
          </p:cNvPr>
          <p:cNvCxnSpPr>
            <a:cxnSpLocks/>
          </p:cNvCxnSpPr>
          <p:nvPr/>
        </p:nvCxnSpPr>
        <p:spPr>
          <a:xfrm flipH="1" flipV="1">
            <a:off x="10014905" y="3104694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5D77D16D-FED7-4D33-988F-058BB336F991}"/>
              </a:ext>
            </a:extLst>
          </p:cNvPr>
          <p:cNvCxnSpPr>
            <a:cxnSpLocks/>
          </p:cNvCxnSpPr>
          <p:nvPr/>
        </p:nvCxnSpPr>
        <p:spPr>
          <a:xfrm flipH="1" flipV="1">
            <a:off x="10345312" y="3112774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D26426B2-7B4B-A5B2-BF2D-F796A17CFC40}"/>
              </a:ext>
            </a:extLst>
          </p:cNvPr>
          <p:cNvCxnSpPr>
            <a:cxnSpLocks/>
          </p:cNvCxnSpPr>
          <p:nvPr/>
        </p:nvCxnSpPr>
        <p:spPr>
          <a:xfrm flipH="1">
            <a:off x="9592487" y="4227409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A7621D5D-6218-A7CA-585B-470E0B1C8C99}"/>
              </a:ext>
            </a:extLst>
          </p:cNvPr>
          <p:cNvCxnSpPr>
            <a:cxnSpLocks/>
          </p:cNvCxnSpPr>
          <p:nvPr/>
        </p:nvCxnSpPr>
        <p:spPr>
          <a:xfrm flipH="1">
            <a:off x="9681462" y="1223855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箭头: 右 48">
            <a:extLst>
              <a:ext uri="{FF2B5EF4-FFF2-40B4-BE49-F238E27FC236}">
                <a16:creationId xmlns:a16="http://schemas.microsoft.com/office/drawing/2014/main" id="{69CB3AD6-7EDD-416B-8B78-E1128CF63CFC}"/>
              </a:ext>
            </a:extLst>
          </p:cNvPr>
          <p:cNvSpPr/>
          <p:nvPr/>
        </p:nvSpPr>
        <p:spPr>
          <a:xfrm>
            <a:off x="6718549" y="1419941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FE940975-6002-8549-14CF-79F8231AD4D8}"/>
              </a:ext>
            </a:extLst>
          </p:cNvPr>
          <p:cNvSpPr txBox="1"/>
          <p:nvPr/>
        </p:nvSpPr>
        <p:spPr>
          <a:xfrm>
            <a:off x="6169961" y="130539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BC180D5C-EAF6-0D8F-CD5A-8C58F59B8E67}"/>
              </a:ext>
            </a:extLst>
          </p:cNvPr>
          <p:cNvSpPr txBox="1"/>
          <p:nvPr/>
        </p:nvSpPr>
        <p:spPr>
          <a:xfrm>
            <a:off x="6170557" y="1417396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2088AC4D-C513-A717-0F63-627C7CE8EE14}"/>
              </a:ext>
            </a:extLst>
          </p:cNvPr>
          <p:cNvSpPr txBox="1"/>
          <p:nvPr/>
        </p:nvSpPr>
        <p:spPr>
          <a:xfrm>
            <a:off x="6169961" y="154781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F74AFBD4-7B03-6E73-DB4D-0376B228FB9E}"/>
              </a:ext>
            </a:extLst>
          </p:cNvPr>
          <p:cNvSpPr txBox="1"/>
          <p:nvPr/>
        </p:nvSpPr>
        <p:spPr>
          <a:xfrm>
            <a:off x="6172152" y="173967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1FB1DD48-9D90-B4A7-BEC7-92027FF3F26A}"/>
              </a:ext>
            </a:extLst>
          </p:cNvPr>
          <p:cNvSpPr txBox="1"/>
          <p:nvPr/>
        </p:nvSpPr>
        <p:spPr>
          <a:xfrm>
            <a:off x="6171539" y="192894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箭头: 右 54">
            <a:extLst>
              <a:ext uri="{FF2B5EF4-FFF2-40B4-BE49-F238E27FC236}">
                <a16:creationId xmlns:a16="http://schemas.microsoft.com/office/drawing/2014/main" id="{6D35EFBC-FA47-553E-AFC6-7239A4072713}"/>
              </a:ext>
            </a:extLst>
          </p:cNvPr>
          <p:cNvSpPr/>
          <p:nvPr/>
        </p:nvSpPr>
        <p:spPr>
          <a:xfrm>
            <a:off x="6720294" y="1509031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箭头: 右 55">
            <a:extLst>
              <a:ext uri="{FF2B5EF4-FFF2-40B4-BE49-F238E27FC236}">
                <a16:creationId xmlns:a16="http://schemas.microsoft.com/office/drawing/2014/main" id="{1192326E-3E51-ED32-1182-24843F27A48D}"/>
              </a:ext>
            </a:extLst>
          </p:cNvPr>
          <p:cNvSpPr/>
          <p:nvPr/>
        </p:nvSpPr>
        <p:spPr>
          <a:xfrm>
            <a:off x="6719542" y="1648357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箭头: 右 56">
            <a:extLst>
              <a:ext uri="{FF2B5EF4-FFF2-40B4-BE49-F238E27FC236}">
                <a16:creationId xmlns:a16="http://schemas.microsoft.com/office/drawing/2014/main" id="{17E15AC9-2212-E436-0097-62562A85F7DB}"/>
              </a:ext>
            </a:extLst>
          </p:cNvPr>
          <p:cNvSpPr/>
          <p:nvPr/>
        </p:nvSpPr>
        <p:spPr>
          <a:xfrm>
            <a:off x="6718549" y="1850415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箭头: 右 57">
            <a:extLst>
              <a:ext uri="{FF2B5EF4-FFF2-40B4-BE49-F238E27FC236}">
                <a16:creationId xmlns:a16="http://schemas.microsoft.com/office/drawing/2014/main" id="{7BB9FB61-312E-6B15-1B77-489DB2103741}"/>
              </a:ext>
            </a:extLst>
          </p:cNvPr>
          <p:cNvSpPr/>
          <p:nvPr/>
        </p:nvSpPr>
        <p:spPr>
          <a:xfrm>
            <a:off x="6717111" y="204458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F998515-D9C8-7680-B4C0-5E8B2A71F4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97" t="19500" r="25611" b="28963"/>
          <a:stretch/>
        </p:blipFill>
        <p:spPr>
          <a:xfrm>
            <a:off x="3448958" y="4059792"/>
            <a:ext cx="2743575" cy="1911012"/>
          </a:xfrm>
          <a:prstGeom prst="rect">
            <a:avLst/>
          </a:prstGeom>
        </p:spPr>
      </p:pic>
      <p:sp>
        <p:nvSpPr>
          <p:cNvPr id="170" name="文本框 169">
            <a:extLst>
              <a:ext uri="{FF2B5EF4-FFF2-40B4-BE49-F238E27FC236}">
                <a16:creationId xmlns:a16="http://schemas.microsoft.com/office/drawing/2014/main" id="{36C2840B-E752-53EA-0258-EDFA88D2CF81}"/>
              </a:ext>
            </a:extLst>
          </p:cNvPr>
          <p:cNvSpPr txBox="1"/>
          <p:nvPr/>
        </p:nvSpPr>
        <p:spPr>
          <a:xfrm rot="18828680">
            <a:off x="3446394" y="3587703"/>
            <a:ext cx="93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0D2D519F-C717-2C16-35B5-CA4ED4BFC2D8}"/>
              </a:ext>
            </a:extLst>
          </p:cNvPr>
          <p:cNvCxnSpPr>
            <a:cxnSpLocks/>
          </p:cNvCxnSpPr>
          <p:nvPr/>
        </p:nvCxnSpPr>
        <p:spPr>
          <a:xfrm flipH="1">
            <a:off x="5692672" y="4249826"/>
            <a:ext cx="127772" cy="136658"/>
          </a:xfrm>
          <a:prstGeom prst="straightConnector1">
            <a:avLst/>
          </a:prstGeom>
          <a:ln cmpd="dbl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箭头: 右 58">
            <a:extLst>
              <a:ext uri="{FF2B5EF4-FFF2-40B4-BE49-F238E27FC236}">
                <a16:creationId xmlns:a16="http://schemas.microsoft.com/office/drawing/2014/main" id="{69CB3AD6-7EDD-416B-8B78-E1128CF63CFC}"/>
              </a:ext>
            </a:extLst>
          </p:cNvPr>
          <p:cNvSpPr/>
          <p:nvPr/>
        </p:nvSpPr>
        <p:spPr>
          <a:xfrm>
            <a:off x="3419828" y="442426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文本框 49">
            <a:extLst>
              <a:ext uri="{FF2B5EF4-FFF2-40B4-BE49-F238E27FC236}">
                <a16:creationId xmlns:a16="http://schemas.microsoft.com/office/drawing/2014/main" id="{FE940975-6002-8549-14CF-79F8231AD4D8}"/>
              </a:ext>
            </a:extLst>
          </p:cNvPr>
          <p:cNvSpPr txBox="1"/>
          <p:nvPr/>
        </p:nvSpPr>
        <p:spPr>
          <a:xfrm>
            <a:off x="2871240" y="4309717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50">
            <a:extLst>
              <a:ext uri="{FF2B5EF4-FFF2-40B4-BE49-F238E27FC236}">
                <a16:creationId xmlns:a16="http://schemas.microsoft.com/office/drawing/2014/main" id="{BC180D5C-EAF6-0D8F-CD5A-8C58F59B8E67}"/>
              </a:ext>
            </a:extLst>
          </p:cNvPr>
          <p:cNvSpPr txBox="1"/>
          <p:nvPr/>
        </p:nvSpPr>
        <p:spPr>
          <a:xfrm>
            <a:off x="2871836" y="4431239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51">
            <a:extLst>
              <a:ext uri="{FF2B5EF4-FFF2-40B4-BE49-F238E27FC236}">
                <a16:creationId xmlns:a16="http://schemas.microsoft.com/office/drawing/2014/main" id="{2088AC4D-C513-A717-0F63-627C7CE8EE14}"/>
              </a:ext>
            </a:extLst>
          </p:cNvPr>
          <p:cNvSpPr txBox="1"/>
          <p:nvPr/>
        </p:nvSpPr>
        <p:spPr>
          <a:xfrm>
            <a:off x="2871240" y="456165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52">
            <a:extLst>
              <a:ext uri="{FF2B5EF4-FFF2-40B4-BE49-F238E27FC236}">
                <a16:creationId xmlns:a16="http://schemas.microsoft.com/office/drawing/2014/main" id="{F74AFBD4-7B03-6E73-DB4D-0376B228FB9E}"/>
              </a:ext>
            </a:extLst>
          </p:cNvPr>
          <p:cNvSpPr txBox="1"/>
          <p:nvPr/>
        </p:nvSpPr>
        <p:spPr>
          <a:xfrm>
            <a:off x="2873431" y="4763045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53">
            <a:extLst>
              <a:ext uri="{FF2B5EF4-FFF2-40B4-BE49-F238E27FC236}">
                <a16:creationId xmlns:a16="http://schemas.microsoft.com/office/drawing/2014/main" id="{1FB1DD48-9D90-B4A7-BEC7-92027FF3F26A}"/>
              </a:ext>
            </a:extLst>
          </p:cNvPr>
          <p:cNvSpPr txBox="1"/>
          <p:nvPr/>
        </p:nvSpPr>
        <p:spPr>
          <a:xfrm>
            <a:off x="2872818" y="4980893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箭头: 右 64">
            <a:extLst>
              <a:ext uri="{FF2B5EF4-FFF2-40B4-BE49-F238E27FC236}">
                <a16:creationId xmlns:a16="http://schemas.microsoft.com/office/drawing/2014/main" id="{6D35EFBC-FA47-553E-AFC6-7239A4072713}"/>
              </a:ext>
            </a:extLst>
          </p:cNvPr>
          <p:cNvSpPr/>
          <p:nvPr/>
        </p:nvSpPr>
        <p:spPr>
          <a:xfrm>
            <a:off x="3421573" y="4522874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箭头: 右 65">
            <a:extLst>
              <a:ext uri="{FF2B5EF4-FFF2-40B4-BE49-F238E27FC236}">
                <a16:creationId xmlns:a16="http://schemas.microsoft.com/office/drawing/2014/main" id="{1192326E-3E51-ED32-1182-24843F27A48D}"/>
              </a:ext>
            </a:extLst>
          </p:cNvPr>
          <p:cNvSpPr/>
          <p:nvPr/>
        </p:nvSpPr>
        <p:spPr>
          <a:xfrm>
            <a:off x="3420821" y="4666962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箭头: 右 66">
            <a:extLst>
              <a:ext uri="{FF2B5EF4-FFF2-40B4-BE49-F238E27FC236}">
                <a16:creationId xmlns:a16="http://schemas.microsoft.com/office/drawing/2014/main" id="{17E15AC9-2212-E436-0097-62562A85F7DB}"/>
              </a:ext>
            </a:extLst>
          </p:cNvPr>
          <p:cNvSpPr/>
          <p:nvPr/>
        </p:nvSpPr>
        <p:spPr>
          <a:xfrm>
            <a:off x="3419828" y="4878545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箭头: 右 67">
            <a:extLst>
              <a:ext uri="{FF2B5EF4-FFF2-40B4-BE49-F238E27FC236}">
                <a16:creationId xmlns:a16="http://schemas.microsoft.com/office/drawing/2014/main" id="{7BB9FB61-312E-6B15-1B77-489DB2103741}"/>
              </a:ext>
            </a:extLst>
          </p:cNvPr>
          <p:cNvSpPr/>
          <p:nvPr/>
        </p:nvSpPr>
        <p:spPr>
          <a:xfrm>
            <a:off x="3418390" y="5086997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B4AE4C12-3929-4B30-88AC-76D84E396D55}"/>
              </a:ext>
            </a:extLst>
          </p:cNvPr>
          <p:cNvSpPr txBox="1"/>
          <p:nvPr/>
        </p:nvSpPr>
        <p:spPr>
          <a:xfrm>
            <a:off x="2779361" y="347364"/>
            <a:ext cx="321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11F0F1B1-E6DA-5816-F18A-4FED28A971F2}"/>
              </a:ext>
            </a:extLst>
          </p:cNvPr>
          <p:cNvGrpSpPr/>
          <p:nvPr/>
        </p:nvGrpSpPr>
        <p:grpSpPr>
          <a:xfrm>
            <a:off x="3018805" y="1256101"/>
            <a:ext cx="3101661" cy="1075870"/>
            <a:chOff x="2939579" y="1242641"/>
            <a:chExt cx="3101661" cy="1075870"/>
          </a:xfrm>
        </p:grpSpPr>
        <p:sp>
          <p:nvSpPr>
            <p:cNvPr id="80" name="文本框 84">
              <a:extLst>
                <a:ext uri="{FF2B5EF4-FFF2-40B4-BE49-F238E27FC236}">
                  <a16:creationId xmlns:a16="http://schemas.microsoft.com/office/drawing/2014/main" id="{7823EFDB-D2E9-9996-C3A1-80A83B000FC2}"/>
                </a:ext>
              </a:extLst>
            </p:cNvPr>
            <p:cNvSpPr txBox="1"/>
            <p:nvPr/>
          </p:nvSpPr>
          <p:spPr>
            <a:xfrm>
              <a:off x="2956851" y="1776175"/>
              <a:ext cx="3084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MBP-CsCCD2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矩形: 圆角 80">
              <a:extLst>
                <a:ext uri="{FF2B5EF4-FFF2-40B4-BE49-F238E27FC236}">
                  <a16:creationId xmlns:a16="http://schemas.microsoft.com/office/drawing/2014/main" id="{5B37A9A1-C068-121F-7E81-83EFE6EF64AA}"/>
                </a:ext>
              </a:extLst>
            </p:cNvPr>
            <p:cNvSpPr/>
            <p:nvPr/>
          </p:nvSpPr>
          <p:spPr>
            <a:xfrm>
              <a:off x="2939579" y="1411060"/>
              <a:ext cx="3077196" cy="90745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2" name="矩形 81">
              <a:extLst>
                <a:ext uri="{FF2B5EF4-FFF2-40B4-BE49-F238E27FC236}">
                  <a16:creationId xmlns:a16="http://schemas.microsoft.com/office/drawing/2014/main" id="{CEE789BD-D996-595C-159D-1881027AB94B}"/>
                </a:ext>
              </a:extLst>
            </p:cNvPr>
            <p:cNvSpPr/>
            <p:nvPr/>
          </p:nvSpPr>
          <p:spPr>
            <a:xfrm>
              <a:off x="5604790" y="1242641"/>
              <a:ext cx="218253" cy="32986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3" name="文本框 100">
              <a:extLst>
                <a:ext uri="{FF2B5EF4-FFF2-40B4-BE49-F238E27FC236}">
                  <a16:creationId xmlns:a16="http://schemas.microsoft.com/office/drawing/2014/main" id="{49C06EBB-9F78-D6D7-2A1D-623E210717EF}"/>
                </a:ext>
              </a:extLst>
            </p:cNvPr>
            <p:cNvSpPr txBox="1"/>
            <p:nvPr/>
          </p:nvSpPr>
          <p:spPr>
            <a:xfrm>
              <a:off x="5520443" y="1293087"/>
              <a:ext cx="381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T7t</a:t>
              </a:r>
              <a:endParaRPr lang="zh-CN" altLang="en-US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箭头: 右 83">
              <a:extLst>
                <a:ext uri="{FF2B5EF4-FFF2-40B4-BE49-F238E27FC236}">
                  <a16:creationId xmlns:a16="http://schemas.microsoft.com/office/drawing/2014/main" id="{F3171C42-0F50-6392-5E78-59A6806F0739}"/>
                </a:ext>
              </a:extLst>
            </p:cNvPr>
            <p:cNvSpPr/>
            <p:nvPr/>
          </p:nvSpPr>
          <p:spPr>
            <a:xfrm>
              <a:off x="3151434" y="1242642"/>
              <a:ext cx="415925" cy="32986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T7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5366F02D-523E-9EDC-A9C1-8856D812803A}"/>
                </a:ext>
              </a:extLst>
            </p:cNvPr>
            <p:cNvSpPr/>
            <p:nvPr/>
          </p:nvSpPr>
          <p:spPr>
            <a:xfrm>
              <a:off x="4374836" y="1296194"/>
              <a:ext cx="1128271" cy="2349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CsCCD2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圆柱体 85">
              <a:extLst>
                <a:ext uri="{FF2B5EF4-FFF2-40B4-BE49-F238E27FC236}">
                  <a16:creationId xmlns:a16="http://schemas.microsoft.com/office/drawing/2014/main" id="{3EFA3293-A521-B40E-46E1-8FFC2FF7C305}"/>
                </a:ext>
              </a:extLst>
            </p:cNvPr>
            <p:cNvSpPr/>
            <p:nvPr/>
          </p:nvSpPr>
          <p:spPr>
            <a:xfrm rot="5400000">
              <a:off x="3846047" y="1068100"/>
              <a:ext cx="243116" cy="699303"/>
            </a:xfrm>
            <a:prstGeom prst="ca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103">
              <a:extLst>
                <a:ext uri="{FF2B5EF4-FFF2-40B4-BE49-F238E27FC236}">
                  <a16:creationId xmlns:a16="http://schemas.microsoft.com/office/drawing/2014/main" id="{ABC1847E-8878-0A91-7863-551AB2A54677}"/>
                </a:ext>
              </a:extLst>
            </p:cNvPr>
            <p:cNvSpPr txBox="1"/>
            <p:nvPr/>
          </p:nvSpPr>
          <p:spPr>
            <a:xfrm>
              <a:off x="3605055" y="1282448"/>
              <a:ext cx="71894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000" b="0" i="0" u="none" strike="noStrike" baseline="0" dirty="0" err="1">
                  <a:solidFill>
                    <a:schemeClr val="bg1"/>
                  </a:solidFill>
                  <a:latin typeface="Times New Roman" panose="02020603050405020304" pitchFamily="18" charset="0"/>
                </a:rPr>
                <a:t>MBP•Tag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D27AC393-AA0B-D39B-7616-2028010497EB}"/>
              </a:ext>
            </a:extLst>
          </p:cNvPr>
          <p:cNvSpPr txBox="1"/>
          <p:nvPr/>
        </p:nvSpPr>
        <p:spPr>
          <a:xfrm>
            <a:off x="2598057" y="6143364"/>
            <a:ext cx="80844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SDS-PAGE analysis of the MBP-CsCCD2 at 16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℃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A, the </a:t>
            </a:r>
            <a:r>
              <a:rPr lang="en-US" altLang="zh-CN" sz="1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plasmid map of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B-C,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MBP-CsCCD2 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expression analysis </a:t>
            </a:r>
            <a:r>
              <a:rPr lang="en-US" altLang="zh-CN" sz="1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IPTG inducer concentration. D, the B</a:t>
            </a:r>
            <a:r>
              <a:rPr lang="en-US" altLang="zh-CN" sz="1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/C’s 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supernatants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SDS-PAGE analysis. </a:t>
            </a:r>
            <a:r>
              <a:rPr lang="en-US" altLang="zh-CN" sz="1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↑, indicates the protein supernatant. ↓, indicates the protein precipitate. </a:t>
            </a:r>
            <a:br>
              <a:rPr lang="en-US" altLang="zh-CN" sz="1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harisSIL-Bold"/>
                <a:cs typeface="Times New Roman" panose="02020603050405020304" pitchFamily="18" charset="0"/>
              </a:rPr>
            </a:br>
            <a:r>
              <a:rPr lang="en-US" altLang="zh-CN" sz="1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harisSIL-Bold"/>
                <a:cs typeface="Times New Roman" panose="02020603050405020304" pitchFamily="18" charset="0"/>
              </a:rPr>
              <a:t> </a:t>
            </a:r>
            <a:endParaRPr lang="zh-CN" altLang="zh-CN" sz="1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C2B5E19-3156-A154-A90A-3F12C485E09C}"/>
              </a:ext>
            </a:extLst>
          </p:cNvPr>
          <p:cNvSpPr txBox="1"/>
          <p:nvPr/>
        </p:nvSpPr>
        <p:spPr>
          <a:xfrm rot="18828680">
            <a:off x="4012284" y="3423099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080CE5D-D1AB-55EF-D4ED-7F61C08BF399}"/>
              </a:ext>
            </a:extLst>
          </p:cNvPr>
          <p:cNvSpPr txBox="1"/>
          <p:nvPr/>
        </p:nvSpPr>
        <p:spPr>
          <a:xfrm rot="18828680">
            <a:off x="3697538" y="3447624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A2A5AFC8-A923-1D9C-9628-A5E7DB69568F}"/>
              </a:ext>
            </a:extLst>
          </p:cNvPr>
          <p:cNvSpPr txBox="1"/>
          <p:nvPr/>
        </p:nvSpPr>
        <p:spPr>
          <a:xfrm rot="18828680">
            <a:off x="4640862" y="3442752"/>
            <a:ext cx="144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A10297AE-C0DC-260F-CEFD-9EC1C2F37C21}"/>
              </a:ext>
            </a:extLst>
          </p:cNvPr>
          <p:cNvSpPr txBox="1"/>
          <p:nvPr/>
        </p:nvSpPr>
        <p:spPr>
          <a:xfrm rot="18828680">
            <a:off x="4355233" y="3454360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477B1D43-DCAE-5DC4-239B-2706EF0859CB}"/>
              </a:ext>
            </a:extLst>
          </p:cNvPr>
          <p:cNvSpPr txBox="1"/>
          <p:nvPr/>
        </p:nvSpPr>
        <p:spPr>
          <a:xfrm rot="18828680">
            <a:off x="4943939" y="3462129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5D53F0F0-6693-530B-EEB8-41AEAB7FDF89}"/>
              </a:ext>
            </a:extLst>
          </p:cNvPr>
          <p:cNvSpPr txBox="1"/>
          <p:nvPr/>
        </p:nvSpPr>
        <p:spPr>
          <a:xfrm rot="18828680">
            <a:off x="5293779" y="3469157"/>
            <a:ext cx="1387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00"/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 mM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MBP-CsCCD2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BAE0AB62-42C3-A2DA-0236-FD55A553AADE}"/>
              </a:ext>
            </a:extLst>
          </p:cNvPr>
          <p:cNvCxnSpPr>
            <a:cxnSpLocks/>
          </p:cNvCxnSpPr>
          <p:nvPr/>
        </p:nvCxnSpPr>
        <p:spPr>
          <a:xfrm>
            <a:off x="5121726" y="3082786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B13E813C-82F9-5A34-9667-A0F4EB8BE69A}"/>
              </a:ext>
            </a:extLst>
          </p:cNvPr>
          <p:cNvCxnSpPr>
            <a:cxnSpLocks/>
          </p:cNvCxnSpPr>
          <p:nvPr/>
        </p:nvCxnSpPr>
        <p:spPr>
          <a:xfrm flipH="1" flipV="1">
            <a:off x="4803420" y="3067602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F91EAFD4-50FC-36ED-535E-99C0AF70A76B}"/>
              </a:ext>
            </a:extLst>
          </p:cNvPr>
          <p:cNvCxnSpPr>
            <a:cxnSpLocks/>
          </p:cNvCxnSpPr>
          <p:nvPr/>
        </p:nvCxnSpPr>
        <p:spPr>
          <a:xfrm>
            <a:off x="5750570" y="308333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94F03264-1C23-329E-A905-F6076899E259}"/>
              </a:ext>
            </a:extLst>
          </p:cNvPr>
          <p:cNvCxnSpPr>
            <a:cxnSpLocks/>
          </p:cNvCxnSpPr>
          <p:nvPr/>
        </p:nvCxnSpPr>
        <p:spPr>
          <a:xfrm flipH="1" flipV="1">
            <a:off x="5452584" y="3083339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D28A64BF-8871-8BFA-3030-D82332933ACE}"/>
              </a:ext>
            </a:extLst>
          </p:cNvPr>
          <p:cNvCxnSpPr>
            <a:cxnSpLocks/>
          </p:cNvCxnSpPr>
          <p:nvPr/>
        </p:nvCxnSpPr>
        <p:spPr>
          <a:xfrm>
            <a:off x="6365474" y="309599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094657B5-E5FA-8D5F-60A4-09903C7C560B}"/>
              </a:ext>
            </a:extLst>
          </p:cNvPr>
          <p:cNvCxnSpPr>
            <a:cxnSpLocks/>
          </p:cNvCxnSpPr>
          <p:nvPr/>
        </p:nvCxnSpPr>
        <p:spPr>
          <a:xfrm flipH="1" flipV="1">
            <a:off x="6052040" y="3083408"/>
            <a:ext cx="72000" cy="72000"/>
          </a:xfrm>
          <a:prstGeom prst="straightConnector1">
            <a:avLst/>
          </a:prstGeom>
          <a:ln w="6350">
            <a:solidFill>
              <a:schemeClr val="tx1"/>
            </a:solidFill>
            <a:headEnd w="sm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967CC6C0-C010-4DA1-0CF9-65B04BE9CFF0}"/>
              </a:ext>
            </a:extLst>
          </p:cNvPr>
          <p:cNvGrpSpPr/>
          <p:nvPr/>
        </p:nvGrpSpPr>
        <p:grpSpPr>
          <a:xfrm>
            <a:off x="2870268" y="4061731"/>
            <a:ext cx="645181" cy="361132"/>
            <a:chOff x="6258705" y="940836"/>
            <a:chExt cx="645181" cy="361132"/>
          </a:xfrm>
        </p:grpSpPr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AD22C82E-6F62-8839-319B-D3BB27FF4965}"/>
                </a:ext>
              </a:extLst>
            </p:cNvPr>
            <p:cNvSpPr txBox="1"/>
            <p:nvPr/>
          </p:nvSpPr>
          <p:spPr>
            <a:xfrm>
              <a:off x="6258705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EB06545C-45B8-1661-E160-BDBCB035982F}"/>
                </a:ext>
              </a:extLst>
            </p:cNvPr>
            <p:cNvSpPr txBox="1"/>
            <p:nvPr/>
          </p:nvSpPr>
          <p:spPr>
            <a:xfrm>
              <a:off x="6259712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箭头: 右 91">
              <a:extLst>
                <a:ext uri="{FF2B5EF4-FFF2-40B4-BE49-F238E27FC236}">
                  <a16:creationId xmlns:a16="http://schemas.microsoft.com/office/drawing/2014/main" id="{D1C7DDC0-1D12-05CB-4076-CFB0DD8DAC36}"/>
                </a:ext>
              </a:extLst>
            </p:cNvPr>
            <p:cNvSpPr/>
            <p:nvPr/>
          </p:nvSpPr>
          <p:spPr>
            <a:xfrm>
              <a:off x="6809258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箭头: 右 92">
              <a:extLst>
                <a:ext uri="{FF2B5EF4-FFF2-40B4-BE49-F238E27FC236}">
                  <a16:creationId xmlns:a16="http://schemas.microsoft.com/office/drawing/2014/main" id="{84B0A75D-90C8-AB14-0438-2EB21F179E5C}"/>
                </a:ext>
              </a:extLst>
            </p:cNvPr>
            <p:cNvSpPr/>
            <p:nvPr/>
          </p:nvSpPr>
          <p:spPr>
            <a:xfrm rot="1230862">
              <a:off x="6813886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556A2063-0E7F-778F-0827-2C6C2618610D}"/>
              </a:ext>
            </a:extLst>
          </p:cNvPr>
          <p:cNvGrpSpPr/>
          <p:nvPr/>
        </p:nvGrpSpPr>
        <p:grpSpPr>
          <a:xfrm>
            <a:off x="6485340" y="4032659"/>
            <a:ext cx="647560" cy="361132"/>
            <a:chOff x="6220609" y="940836"/>
            <a:chExt cx="647560" cy="361132"/>
          </a:xfrm>
        </p:grpSpPr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714129E4-3EBD-9DB4-402E-F0AABAF0DEAC}"/>
                </a:ext>
              </a:extLst>
            </p:cNvPr>
            <p:cNvSpPr txBox="1"/>
            <p:nvPr/>
          </p:nvSpPr>
          <p:spPr>
            <a:xfrm>
              <a:off x="6220609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82C89B0F-E8FB-999C-CED3-9769F47C0CDD}"/>
                </a:ext>
              </a:extLst>
            </p:cNvPr>
            <p:cNvSpPr txBox="1"/>
            <p:nvPr/>
          </p:nvSpPr>
          <p:spPr>
            <a:xfrm>
              <a:off x="6221616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箭头: 右 96">
              <a:extLst>
                <a:ext uri="{FF2B5EF4-FFF2-40B4-BE49-F238E27FC236}">
                  <a16:creationId xmlns:a16="http://schemas.microsoft.com/office/drawing/2014/main" id="{DF7FB1D7-A321-0615-8744-750540A0DA0B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箭头: 右 97">
              <a:extLst>
                <a:ext uri="{FF2B5EF4-FFF2-40B4-BE49-F238E27FC236}">
                  <a16:creationId xmlns:a16="http://schemas.microsoft.com/office/drawing/2014/main" id="{BB13FFE1-1F1B-3ECA-B143-FD1EB03CFB0C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65CCF3E9-3161-15FC-1091-FB1FF3950340}"/>
              </a:ext>
            </a:extLst>
          </p:cNvPr>
          <p:cNvGrpSpPr/>
          <p:nvPr/>
        </p:nvGrpSpPr>
        <p:grpSpPr>
          <a:xfrm>
            <a:off x="6166146" y="1062351"/>
            <a:ext cx="642801" cy="361132"/>
            <a:chOff x="6225368" y="940836"/>
            <a:chExt cx="642801" cy="361132"/>
          </a:xfrm>
        </p:grpSpPr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186174A4-94CE-5C75-6183-55469FCB7A9C}"/>
                </a:ext>
              </a:extLst>
            </p:cNvPr>
            <p:cNvSpPr txBox="1"/>
            <p:nvPr/>
          </p:nvSpPr>
          <p:spPr>
            <a:xfrm>
              <a:off x="6225368" y="940836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F6FAA483-6859-EB6F-B80D-AFAE4196E64F}"/>
                </a:ext>
              </a:extLst>
            </p:cNvPr>
            <p:cNvSpPr txBox="1"/>
            <p:nvPr/>
          </p:nvSpPr>
          <p:spPr>
            <a:xfrm>
              <a:off x="6226375" y="1055747"/>
              <a:ext cx="61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箭头: 右 101">
              <a:extLst>
                <a:ext uri="{FF2B5EF4-FFF2-40B4-BE49-F238E27FC236}">
                  <a16:creationId xmlns:a16="http://schemas.microsoft.com/office/drawing/2014/main" id="{EFF12855-0CD1-9EBC-79FD-8281A6757759}"/>
                </a:ext>
              </a:extLst>
            </p:cNvPr>
            <p:cNvSpPr/>
            <p:nvPr/>
          </p:nvSpPr>
          <p:spPr>
            <a:xfrm>
              <a:off x="6773541" y="1182095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箭头: 右 102">
              <a:extLst>
                <a:ext uri="{FF2B5EF4-FFF2-40B4-BE49-F238E27FC236}">
                  <a16:creationId xmlns:a16="http://schemas.microsoft.com/office/drawing/2014/main" id="{13016CA7-8A30-2236-E0D5-578AD8DE4285}"/>
                </a:ext>
              </a:extLst>
            </p:cNvPr>
            <p:cNvSpPr/>
            <p:nvPr/>
          </p:nvSpPr>
          <p:spPr>
            <a:xfrm rot="1230862">
              <a:off x="6778169" y="1092387"/>
              <a:ext cx="90000" cy="54000"/>
            </a:xfrm>
            <a:prstGeom prst="right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4" name="文本框 103">
            <a:extLst>
              <a:ext uri="{FF2B5EF4-FFF2-40B4-BE49-F238E27FC236}">
                <a16:creationId xmlns:a16="http://schemas.microsoft.com/office/drawing/2014/main" id="{F7ACEDB6-B581-1D6B-B58F-7D3C89B869DC}"/>
              </a:ext>
            </a:extLst>
          </p:cNvPr>
          <p:cNvSpPr txBox="1"/>
          <p:nvPr/>
        </p:nvSpPr>
        <p:spPr>
          <a:xfrm>
            <a:off x="6267907" y="2267703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A5D4F1E2-A3A7-A053-55AA-5837DFE659DB}"/>
              </a:ext>
            </a:extLst>
          </p:cNvPr>
          <p:cNvSpPr txBox="1"/>
          <p:nvPr/>
        </p:nvSpPr>
        <p:spPr>
          <a:xfrm>
            <a:off x="6212171" y="2660811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箭头: 右 105">
            <a:extLst>
              <a:ext uri="{FF2B5EF4-FFF2-40B4-BE49-F238E27FC236}">
                <a16:creationId xmlns:a16="http://schemas.microsoft.com/office/drawing/2014/main" id="{69C24B02-742C-3840-6F43-6E130527993C}"/>
              </a:ext>
            </a:extLst>
          </p:cNvPr>
          <p:cNvSpPr/>
          <p:nvPr/>
        </p:nvSpPr>
        <p:spPr>
          <a:xfrm>
            <a:off x="6723084" y="2371307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箭头: 右 106">
            <a:extLst>
              <a:ext uri="{FF2B5EF4-FFF2-40B4-BE49-F238E27FC236}">
                <a16:creationId xmlns:a16="http://schemas.microsoft.com/office/drawing/2014/main" id="{20D49884-88D5-34A7-CF33-546AB41E3FB1}"/>
              </a:ext>
            </a:extLst>
          </p:cNvPr>
          <p:cNvSpPr/>
          <p:nvPr/>
        </p:nvSpPr>
        <p:spPr>
          <a:xfrm>
            <a:off x="6728844" y="2771877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E39D8D3E-65F6-4A71-EAC4-8BFD1D989320}"/>
              </a:ext>
            </a:extLst>
          </p:cNvPr>
          <p:cNvSpPr txBox="1"/>
          <p:nvPr/>
        </p:nvSpPr>
        <p:spPr>
          <a:xfrm>
            <a:off x="2970581" y="5330726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E2757D74-3EC6-0644-B621-D11DE40013EB}"/>
              </a:ext>
            </a:extLst>
          </p:cNvPr>
          <p:cNvSpPr txBox="1"/>
          <p:nvPr/>
        </p:nvSpPr>
        <p:spPr>
          <a:xfrm>
            <a:off x="2914845" y="5723834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箭头: 右 109">
            <a:extLst>
              <a:ext uri="{FF2B5EF4-FFF2-40B4-BE49-F238E27FC236}">
                <a16:creationId xmlns:a16="http://schemas.microsoft.com/office/drawing/2014/main" id="{5E1363B7-9BE2-D126-2F0D-EDECBD6E5427}"/>
              </a:ext>
            </a:extLst>
          </p:cNvPr>
          <p:cNvSpPr/>
          <p:nvPr/>
        </p:nvSpPr>
        <p:spPr>
          <a:xfrm>
            <a:off x="3425758" y="543433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箭头: 右 110">
            <a:extLst>
              <a:ext uri="{FF2B5EF4-FFF2-40B4-BE49-F238E27FC236}">
                <a16:creationId xmlns:a16="http://schemas.microsoft.com/office/drawing/2014/main" id="{E24342F1-FC3D-7AF0-0BF3-23EE0A21A646}"/>
              </a:ext>
            </a:extLst>
          </p:cNvPr>
          <p:cNvSpPr/>
          <p:nvPr/>
        </p:nvSpPr>
        <p:spPr>
          <a:xfrm>
            <a:off x="3431518" y="5834900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EA457592-E3EB-11FC-1DB9-E83FA888FF4E}"/>
              </a:ext>
            </a:extLst>
          </p:cNvPr>
          <p:cNvSpPr txBox="1"/>
          <p:nvPr/>
        </p:nvSpPr>
        <p:spPr>
          <a:xfrm>
            <a:off x="6566596" y="5303620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E5EA5998-242E-A5CE-7207-8E601DC3017D}"/>
              </a:ext>
            </a:extLst>
          </p:cNvPr>
          <p:cNvSpPr txBox="1"/>
          <p:nvPr/>
        </p:nvSpPr>
        <p:spPr>
          <a:xfrm>
            <a:off x="6510860" y="5696728"/>
            <a:ext cx="61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15kDa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箭头: 右 113">
            <a:extLst>
              <a:ext uri="{FF2B5EF4-FFF2-40B4-BE49-F238E27FC236}">
                <a16:creationId xmlns:a16="http://schemas.microsoft.com/office/drawing/2014/main" id="{E99D4493-CED1-9A4E-C9D8-526EB394EF37}"/>
              </a:ext>
            </a:extLst>
          </p:cNvPr>
          <p:cNvSpPr/>
          <p:nvPr/>
        </p:nvSpPr>
        <p:spPr>
          <a:xfrm>
            <a:off x="7021773" y="5407224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箭头: 右 114">
            <a:extLst>
              <a:ext uri="{FF2B5EF4-FFF2-40B4-BE49-F238E27FC236}">
                <a16:creationId xmlns:a16="http://schemas.microsoft.com/office/drawing/2014/main" id="{FD954CBB-20EF-BD2A-5D48-2668FF0C9348}"/>
              </a:ext>
            </a:extLst>
          </p:cNvPr>
          <p:cNvSpPr/>
          <p:nvPr/>
        </p:nvSpPr>
        <p:spPr>
          <a:xfrm>
            <a:off x="7027533" y="5807794"/>
            <a:ext cx="90000" cy="54000"/>
          </a:xfrm>
          <a:prstGeom prst="rightArrow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22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552</Words>
  <Application>Microsoft Office PowerPoint</Application>
  <PresentationFormat>宽屏</PresentationFormat>
  <Paragraphs>226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Pu Xiangdong</dc:creator>
  <cp:lastModifiedBy>Xiangdong Pu</cp:lastModifiedBy>
  <cp:revision>559</cp:revision>
  <dcterms:created xsi:type="dcterms:W3CDTF">2023-04-13T04:07:21Z</dcterms:created>
  <dcterms:modified xsi:type="dcterms:W3CDTF">2023-10-04T04:18:31Z</dcterms:modified>
</cp:coreProperties>
</file>