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5" autoAdjust="0"/>
    <p:restoredTop sz="72783" autoAdjust="0"/>
  </p:normalViewPr>
  <p:slideViewPr>
    <p:cSldViewPr snapToGrid="0">
      <p:cViewPr varScale="1">
        <p:scale>
          <a:sx n="46" d="100"/>
          <a:sy n="46" d="100"/>
        </p:scale>
        <p:origin x="177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前川　正充" userId="ec498de6-dd87-4767-be4a-a3286ad2b65a" providerId="ADAL" clId="{4F9A5AEB-786F-47BA-82A2-CA7B7FDCD6DD}"/>
    <pc:docChg chg="modSld">
      <pc:chgData name="前川　正充" userId="ec498de6-dd87-4767-be4a-a3286ad2b65a" providerId="ADAL" clId="{4F9A5AEB-786F-47BA-82A2-CA7B7FDCD6DD}" dt="2022-12-28T06:32:31.475" v="99"/>
      <pc:docMkLst>
        <pc:docMk/>
      </pc:docMkLst>
      <pc:sldChg chg="modNotesTx">
        <pc:chgData name="前川　正充" userId="ec498de6-dd87-4767-be4a-a3286ad2b65a" providerId="ADAL" clId="{4F9A5AEB-786F-47BA-82A2-CA7B7FDCD6DD}" dt="2022-12-28T06:32:31.475" v="99"/>
        <pc:sldMkLst>
          <pc:docMk/>
          <pc:sldMk cId="3328546841" sldId="267"/>
        </pc:sldMkLst>
      </pc:sldChg>
    </pc:docChg>
  </pc:docChgLst>
  <pc:docChgLst>
    <pc:chgData name="前川　正充" userId="ec498de6-dd87-4767-be4a-a3286ad2b65a" providerId="ADAL" clId="{C069A014-5D30-4F25-BE98-0E1325020E87}"/>
    <pc:docChg chg="custSel delSld modSld">
      <pc:chgData name="前川　正充" userId="ec498de6-dd87-4767-be4a-a3286ad2b65a" providerId="ADAL" clId="{C069A014-5D30-4F25-BE98-0E1325020E87}" dt="2022-12-24T07:17:34.470" v="67" actId="554"/>
      <pc:docMkLst>
        <pc:docMk/>
      </pc:docMkLst>
      <pc:sldChg chg="del">
        <pc:chgData name="前川　正充" userId="ec498de6-dd87-4767-be4a-a3286ad2b65a" providerId="ADAL" clId="{C069A014-5D30-4F25-BE98-0E1325020E87}" dt="2022-12-24T06:57:45.856" v="0" actId="47"/>
        <pc:sldMkLst>
          <pc:docMk/>
          <pc:sldMk cId="559186644" sldId="259"/>
        </pc:sldMkLst>
      </pc:sldChg>
      <pc:sldChg chg="del">
        <pc:chgData name="前川　正充" userId="ec498de6-dd87-4767-be4a-a3286ad2b65a" providerId="ADAL" clId="{C069A014-5D30-4F25-BE98-0E1325020E87}" dt="2022-12-24T06:57:45.856" v="0" actId="47"/>
        <pc:sldMkLst>
          <pc:docMk/>
          <pc:sldMk cId="3045414556" sldId="260"/>
        </pc:sldMkLst>
      </pc:sldChg>
      <pc:sldChg chg="del">
        <pc:chgData name="前川　正充" userId="ec498de6-dd87-4767-be4a-a3286ad2b65a" providerId="ADAL" clId="{C069A014-5D30-4F25-BE98-0E1325020E87}" dt="2022-12-24T06:57:45.856" v="0" actId="47"/>
        <pc:sldMkLst>
          <pc:docMk/>
          <pc:sldMk cId="2547117403" sldId="261"/>
        </pc:sldMkLst>
      </pc:sldChg>
      <pc:sldChg chg="del">
        <pc:chgData name="前川　正充" userId="ec498de6-dd87-4767-be4a-a3286ad2b65a" providerId="ADAL" clId="{C069A014-5D30-4F25-BE98-0E1325020E87}" dt="2022-12-24T06:57:45.856" v="0" actId="47"/>
        <pc:sldMkLst>
          <pc:docMk/>
          <pc:sldMk cId="1745094647" sldId="262"/>
        </pc:sldMkLst>
      </pc:sldChg>
      <pc:sldChg chg="del">
        <pc:chgData name="前川　正充" userId="ec498de6-dd87-4767-be4a-a3286ad2b65a" providerId="ADAL" clId="{C069A014-5D30-4F25-BE98-0E1325020E87}" dt="2022-12-24T06:57:45.856" v="0" actId="47"/>
        <pc:sldMkLst>
          <pc:docMk/>
          <pc:sldMk cId="220952807" sldId="265"/>
        </pc:sldMkLst>
      </pc:sldChg>
      <pc:sldChg chg="del">
        <pc:chgData name="前川　正充" userId="ec498de6-dd87-4767-be4a-a3286ad2b65a" providerId="ADAL" clId="{C069A014-5D30-4F25-BE98-0E1325020E87}" dt="2022-12-24T06:57:45.856" v="0" actId="47"/>
        <pc:sldMkLst>
          <pc:docMk/>
          <pc:sldMk cId="3509598072" sldId="266"/>
        </pc:sldMkLst>
      </pc:sldChg>
      <pc:sldChg chg="addSp delSp modSp mod">
        <pc:chgData name="前川　正充" userId="ec498de6-dd87-4767-be4a-a3286ad2b65a" providerId="ADAL" clId="{C069A014-5D30-4F25-BE98-0E1325020E87}" dt="2022-12-24T07:17:34.470" v="67" actId="554"/>
        <pc:sldMkLst>
          <pc:docMk/>
          <pc:sldMk cId="3328546841" sldId="267"/>
        </pc:sldMkLst>
        <pc:spChg chg="add mod">
          <ac:chgData name="前川　正充" userId="ec498de6-dd87-4767-be4a-a3286ad2b65a" providerId="ADAL" clId="{C069A014-5D30-4F25-BE98-0E1325020E87}" dt="2022-12-24T07:17:08.049" v="27" actId="1037"/>
          <ac:spMkLst>
            <pc:docMk/>
            <pc:sldMk cId="3328546841" sldId="267"/>
            <ac:spMk id="2" creationId="{DEBEB054-C363-E8FD-39BF-DCE03A011C42}"/>
          </ac:spMkLst>
        </pc:spChg>
        <pc:spChg chg="del mod">
          <ac:chgData name="前川　正充" userId="ec498de6-dd87-4767-be4a-a3286ad2b65a" providerId="ADAL" clId="{C069A014-5D30-4F25-BE98-0E1325020E87}" dt="2022-12-24T07:13:03.559" v="6" actId="478"/>
          <ac:spMkLst>
            <pc:docMk/>
            <pc:sldMk cId="3328546841" sldId="267"/>
            <ac:spMk id="3" creationId="{00000000-0000-0000-0000-000000000000}"/>
          </ac:spMkLst>
        </pc:spChg>
        <pc:spChg chg="add mod">
          <ac:chgData name="前川　正充" userId="ec498de6-dd87-4767-be4a-a3286ad2b65a" providerId="ADAL" clId="{C069A014-5D30-4F25-BE98-0E1325020E87}" dt="2022-12-24T07:13:32.679" v="12" actId="20577"/>
          <ac:spMkLst>
            <pc:docMk/>
            <pc:sldMk cId="3328546841" sldId="267"/>
            <ac:spMk id="4" creationId="{AB4F5117-B363-2531-F602-620901BB1F2B}"/>
          </ac:spMkLst>
        </pc:spChg>
        <pc:spChg chg="del">
          <ac:chgData name="前川　正充" userId="ec498de6-dd87-4767-be4a-a3286ad2b65a" providerId="ADAL" clId="{C069A014-5D30-4F25-BE98-0E1325020E87}" dt="2022-12-24T07:17:00.471" v="22" actId="478"/>
          <ac:spMkLst>
            <pc:docMk/>
            <pc:sldMk cId="3328546841" sldId="267"/>
            <ac:spMk id="5" creationId="{00000000-0000-0000-0000-000000000000}"/>
          </ac:spMkLst>
        </pc:spChg>
        <pc:spChg chg="del mod">
          <ac:chgData name="前川　正充" userId="ec498de6-dd87-4767-be4a-a3286ad2b65a" providerId="ADAL" clId="{C069A014-5D30-4F25-BE98-0E1325020E87}" dt="2022-12-24T07:17:13.010" v="29" actId="478"/>
          <ac:spMkLst>
            <pc:docMk/>
            <pc:sldMk cId="3328546841" sldId="267"/>
            <ac:spMk id="6" creationId="{00000000-0000-0000-0000-000000000000}"/>
          </ac:spMkLst>
        </pc:spChg>
        <pc:spChg chg="add mod">
          <ac:chgData name="前川　正充" userId="ec498de6-dd87-4767-be4a-a3286ad2b65a" providerId="ADAL" clId="{C069A014-5D30-4F25-BE98-0E1325020E87}" dt="2022-12-24T07:17:19.768" v="60" actId="20577"/>
          <ac:spMkLst>
            <pc:docMk/>
            <pc:sldMk cId="3328546841" sldId="267"/>
            <ac:spMk id="7" creationId="{BC952A3C-D0E4-D03A-333C-90700FACECD5}"/>
          </ac:spMkLst>
        </pc:spChg>
        <pc:spChg chg="add mod">
          <ac:chgData name="前川　正充" userId="ec498de6-dd87-4767-be4a-a3286ad2b65a" providerId="ADAL" clId="{C069A014-5D30-4F25-BE98-0E1325020E87}" dt="2022-12-24T07:17:29.059" v="66" actId="1037"/>
          <ac:spMkLst>
            <pc:docMk/>
            <pc:sldMk cId="3328546841" sldId="267"/>
            <ac:spMk id="8" creationId="{9BF1E9EF-CB64-15E6-BF08-5E3FDF526A4D}"/>
          </ac:spMkLst>
        </pc:spChg>
        <pc:spChg chg="del">
          <ac:chgData name="前川　正充" userId="ec498de6-dd87-4767-be4a-a3286ad2b65a" providerId="ADAL" clId="{C069A014-5D30-4F25-BE98-0E1325020E87}" dt="2022-12-24T07:12:43.939" v="4" actId="478"/>
          <ac:spMkLst>
            <pc:docMk/>
            <pc:sldMk cId="3328546841" sldId="267"/>
            <ac:spMk id="12" creationId="{00000000-0000-0000-0000-000000000000}"/>
          </ac:spMkLst>
        </pc:spChg>
        <pc:spChg chg="del">
          <ac:chgData name="前川　正充" userId="ec498de6-dd87-4767-be4a-a3286ad2b65a" providerId="ADAL" clId="{C069A014-5D30-4F25-BE98-0E1325020E87}" dt="2022-12-24T07:12:43.939" v="4" actId="478"/>
          <ac:spMkLst>
            <pc:docMk/>
            <pc:sldMk cId="3328546841" sldId="267"/>
            <ac:spMk id="13" creationId="{00000000-0000-0000-0000-000000000000}"/>
          </ac:spMkLst>
        </pc:spChg>
        <pc:spChg chg="del">
          <ac:chgData name="前川　正充" userId="ec498de6-dd87-4767-be4a-a3286ad2b65a" providerId="ADAL" clId="{C069A014-5D30-4F25-BE98-0E1325020E87}" dt="2022-12-24T07:15:17.784" v="13" actId="478"/>
          <ac:spMkLst>
            <pc:docMk/>
            <pc:sldMk cId="3328546841" sldId="267"/>
            <ac:spMk id="24" creationId="{00000000-0000-0000-0000-000000000000}"/>
          </ac:spMkLst>
        </pc:spChg>
        <pc:spChg chg="del">
          <ac:chgData name="前川　正充" userId="ec498de6-dd87-4767-be4a-a3286ad2b65a" providerId="ADAL" clId="{C069A014-5D30-4F25-BE98-0E1325020E87}" dt="2022-12-24T07:15:31.001" v="14" actId="478"/>
          <ac:spMkLst>
            <pc:docMk/>
            <pc:sldMk cId="3328546841" sldId="267"/>
            <ac:spMk id="30" creationId="{00000000-0000-0000-0000-000000000000}"/>
          </ac:spMkLst>
        </pc:spChg>
        <pc:spChg chg="del mod">
          <ac:chgData name="前川　正充" userId="ec498de6-dd87-4767-be4a-a3286ad2b65a" providerId="ADAL" clId="{C069A014-5D30-4F25-BE98-0E1325020E87}" dt="2022-12-24T07:17:21.830" v="61" actId="478"/>
          <ac:spMkLst>
            <pc:docMk/>
            <pc:sldMk cId="3328546841" sldId="267"/>
            <ac:spMk id="35" creationId="{00000000-0000-0000-0000-000000000000}"/>
          </ac:spMkLst>
        </pc:spChg>
        <pc:picChg chg="mod">
          <ac:chgData name="前川　正充" userId="ec498de6-dd87-4767-be4a-a3286ad2b65a" providerId="ADAL" clId="{C069A014-5D30-4F25-BE98-0E1325020E87}" dt="2022-12-24T07:17:34.470" v="67" actId="554"/>
          <ac:picMkLst>
            <pc:docMk/>
            <pc:sldMk cId="3328546841" sldId="267"/>
            <ac:picMk id="25" creationId="{00000000-0000-0000-0000-000000000000}"/>
          </ac:picMkLst>
        </pc:picChg>
        <pc:picChg chg="mod">
          <ac:chgData name="前川　正充" userId="ec498de6-dd87-4767-be4a-a3286ad2b65a" providerId="ADAL" clId="{C069A014-5D30-4F25-BE98-0E1325020E87}" dt="2022-12-24T07:17:34.470" v="67" actId="554"/>
          <ac:picMkLst>
            <pc:docMk/>
            <pc:sldMk cId="3328546841" sldId="267"/>
            <ac:picMk id="26" creationId="{00000000-0000-0000-0000-000000000000}"/>
          </ac:picMkLst>
        </pc:picChg>
        <pc:picChg chg="mod">
          <ac:chgData name="前川　正充" userId="ec498de6-dd87-4767-be4a-a3286ad2b65a" providerId="ADAL" clId="{C069A014-5D30-4F25-BE98-0E1325020E87}" dt="2022-12-24T07:17:34.470" v="67" actId="554"/>
          <ac:picMkLst>
            <pc:docMk/>
            <pc:sldMk cId="3328546841" sldId="267"/>
            <ac:picMk id="29" creationId="{00000000-0000-0000-0000-000000000000}"/>
          </ac:picMkLst>
        </pc:picChg>
      </pc:sldChg>
      <pc:sldChg chg="del">
        <pc:chgData name="前川　正充" userId="ec498de6-dd87-4767-be4a-a3286ad2b65a" providerId="ADAL" clId="{C069A014-5D30-4F25-BE98-0E1325020E87}" dt="2022-12-24T06:57:49.122" v="1" actId="47"/>
        <pc:sldMkLst>
          <pc:docMk/>
          <pc:sldMk cId="1129210671" sldId="269"/>
        </pc:sldMkLst>
      </pc:sldChg>
      <pc:sldChg chg="del">
        <pc:chgData name="前川　正充" userId="ec498de6-dd87-4767-be4a-a3286ad2b65a" providerId="ADAL" clId="{C069A014-5D30-4F25-BE98-0E1325020E87}" dt="2022-12-24T06:57:49.122" v="1" actId="47"/>
        <pc:sldMkLst>
          <pc:docMk/>
          <pc:sldMk cId="3038913956" sldId="271"/>
        </pc:sldMkLst>
      </pc:sldChg>
      <pc:sldChg chg="addSp delSp modSp del mod">
        <pc:chgData name="前川　正充" userId="ec498de6-dd87-4767-be4a-a3286ad2b65a" providerId="ADAL" clId="{C069A014-5D30-4F25-BE98-0E1325020E87}" dt="2022-12-24T07:15:52.109" v="21" actId="47"/>
        <pc:sldMkLst>
          <pc:docMk/>
          <pc:sldMk cId="0" sldId="290"/>
        </pc:sldMkLst>
        <pc:spChg chg="add del mod">
          <ac:chgData name="前川　正充" userId="ec498de6-dd87-4767-be4a-a3286ad2b65a" providerId="ADAL" clId="{C069A014-5D30-4F25-BE98-0E1325020E87}" dt="2022-12-24T07:13:24.285" v="9" actId="478"/>
          <ac:spMkLst>
            <pc:docMk/>
            <pc:sldMk cId="0" sldId="290"/>
            <ac:spMk id="2" creationId="{4FF4B5EF-1877-6166-D431-C330C08500EA}"/>
          </ac:spMkLst>
        </pc:spChg>
        <pc:spChg chg="add mod">
          <ac:chgData name="前川　正充" userId="ec498de6-dd87-4767-be4a-a3286ad2b65a" providerId="ADAL" clId="{C069A014-5D30-4F25-BE98-0E1325020E87}" dt="2022-12-24T07:13:26.805" v="11" actId="20577"/>
          <ac:spMkLst>
            <pc:docMk/>
            <pc:sldMk cId="0" sldId="290"/>
            <ac:spMk id="9" creationId="{04EB4A97-02F2-062D-F042-80D59B8DA69E}"/>
          </ac:spMkLst>
        </pc:spChg>
        <pc:spChg chg="del">
          <ac:chgData name="前川　正充" userId="ec498de6-dd87-4767-be4a-a3286ad2b65a" providerId="ADAL" clId="{C069A014-5D30-4F25-BE98-0E1325020E87}" dt="2022-12-24T06:59:41.946" v="2" actId="478"/>
          <ac:spMkLst>
            <pc:docMk/>
            <pc:sldMk cId="0" sldId="290"/>
            <ac:spMk id="24" creationId="{00000000-0000-0000-0000-000000000000}"/>
          </ac:spMkLst>
        </pc:spChg>
        <pc:spChg chg="del">
          <ac:chgData name="前川　正充" userId="ec498de6-dd87-4767-be4a-a3286ad2b65a" providerId="ADAL" clId="{C069A014-5D30-4F25-BE98-0E1325020E87}" dt="2022-12-24T06:59:41.946" v="2" actId="478"/>
          <ac:spMkLst>
            <pc:docMk/>
            <pc:sldMk cId="0" sldId="290"/>
            <ac:spMk id="25" creationId="{00000000-0000-0000-0000-000000000000}"/>
          </ac:spMkLst>
        </pc:spChg>
      </pc:sldChg>
      <pc:sldChg chg="del">
        <pc:chgData name="前川　正充" userId="ec498de6-dd87-4767-be4a-a3286ad2b65a" providerId="ADAL" clId="{C069A014-5D30-4F25-BE98-0E1325020E87}" dt="2022-12-24T06:57:49.122" v="1" actId="47"/>
        <pc:sldMkLst>
          <pc:docMk/>
          <pc:sldMk cId="675595375" sldId="363"/>
        </pc:sldMkLst>
      </pc:sldChg>
      <pc:sldChg chg="del">
        <pc:chgData name="前川　正充" userId="ec498de6-dd87-4767-be4a-a3286ad2b65a" providerId="ADAL" clId="{C069A014-5D30-4F25-BE98-0E1325020E87}" dt="2022-12-24T06:57:49.122" v="1" actId="47"/>
        <pc:sldMkLst>
          <pc:docMk/>
          <pc:sldMk cId="3563485879" sldId="364"/>
        </pc:sldMkLst>
      </pc:sldChg>
      <pc:sldChg chg="del">
        <pc:chgData name="前川　正充" userId="ec498de6-dd87-4767-be4a-a3286ad2b65a" providerId="ADAL" clId="{C069A014-5D30-4F25-BE98-0E1325020E87}" dt="2022-12-24T06:57:49.122" v="1" actId="47"/>
        <pc:sldMkLst>
          <pc:docMk/>
          <pc:sldMk cId="2406307192" sldId="373"/>
        </pc:sldMkLst>
      </pc:sldChg>
      <pc:sldChg chg="del">
        <pc:chgData name="前川　正充" userId="ec498de6-dd87-4767-be4a-a3286ad2b65a" providerId="ADAL" clId="{C069A014-5D30-4F25-BE98-0E1325020E87}" dt="2022-12-24T06:57:49.122" v="1" actId="47"/>
        <pc:sldMkLst>
          <pc:docMk/>
          <pc:sldMk cId="1327557088" sldId="374"/>
        </pc:sldMkLst>
      </pc:sldChg>
      <pc:sldChg chg="del">
        <pc:chgData name="前川　正充" userId="ec498de6-dd87-4767-be4a-a3286ad2b65a" providerId="ADAL" clId="{C069A014-5D30-4F25-BE98-0E1325020E87}" dt="2022-12-24T06:57:45.856" v="0" actId="47"/>
        <pc:sldMkLst>
          <pc:docMk/>
          <pc:sldMk cId="1823158687" sldId="375"/>
        </pc:sldMkLst>
      </pc:sldChg>
      <pc:sldChg chg="del">
        <pc:chgData name="前川　正充" userId="ec498de6-dd87-4767-be4a-a3286ad2b65a" providerId="ADAL" clId="{C069A014-5D30-4F25-BE98-0E1325020E87}" dt="2022-12-24T06:57:45.856" v="0" actId="47"/>
        <pc:sldMkLst>
          <pc:docMk/>
          <pc:sldMk cId="1265931467" sldId="376"/>
        </pc:sldMkLst>
      </pc:sldChg>
      <pc:sldChg chg="del">
        <pc:chgData name="前川　正充" userId="ec498de6-dd87-4767-be4a-a3286ad2b65a" providerId="ADAL" clId="{C069A014-5D30-4F25-BE98-0E1325020E87}" dt="2022-12-24T06:57:45.856" v="0" actId="47"/>
        <pc:sldMkLst>
          <pc:docMk/>
          <pc:sldMk cId="2838096007" sldId="377"/>
        </pc:sldMkLst>
      </pc:sldChg>
    </pc:docChg>
  </pc:docChgLst>
  <pc:docChgLst>
    <pc:chgData name="三好　慶太郎" userId="885fdf61-c477-4ebd-a6d8-2867af3f3102" providerId="ADAL" clId="{F17A98C5-17F5-41DE-A94E-1A68338357E9}"/>
    <pc:docChg chg="modSld">
      <pc:chgData name="三好　慶太郎" userId="885fdf61-c477-4ebd-a6d8-2867af3f3102" providerId="ADAL" clId="{F17A98C5-17F5-41DE-A94E-1A68338357E9}" dt="2023-09-26T01:16:17.590" v="4" actId="2711"/>
      <pc:docMkLst>
        <pc:docMk/>
      </pc:docMkLst>
      <pc:sldChg chg="modSp mod modNotesTx">
        <pc:chgData name="三好　慶太郎" userId="885fdf61-c477-4ebd-a6d8-2867af3f3102" providerId="ADAL" clId="{F17A98C5-17F5-41DE-A94E-1A68338357E9}" dt="2023-09-26T01:16:17.590" v="4" actId="2711"/>
        <pc:sldMkLst>
          <pc:docMk/>
          <pc:sldMk cId="3328546841" sldId="267"/>
        </pc:sldMkLst>
        <pc:spChg chg="mod">
          <ac:chgData name="三好　慶太郎" userId="885fdf61-c477-4ebd-a6d8-2867af3f3102" providerId="ADAL" clId="{F17A98C5-17F5-41DE-A94E-1A68338357E9}" dt="2023-09-25T02:50:45.329" v="1" actId="20577"/>
          <ac:spMkLst>
            <pc:docMk/>
            <pc:sldMk cId="3328546841" sldId="267"/>
            <ac:spMk id="4" creationId="{AB4F5117-B363-2531-F602-620901BB1F2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5E91C8-5A67-42DC-B5B7-064AB29CDABE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164338-F72B-416B-B88F-28EE2CDE66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688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Fig. S2	Filipin staining in (a) WT, (b) KO1, and (c) KO2 cells.</a:t>
            </a:r>
          </a:p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WT, hep G2 cells; KO1, site A and C mutant NPC1 model cells; KO1, site B and D mutant NPC1 model cells.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E3809-4B99-4D89-808F-9DFDF6B28A9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4310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185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3961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8005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0885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723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4355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0678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2080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3278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5121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1774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675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8" descr="C:\Users\saibou-3-1\Desktop\2016年の実験\2016年9月\2016年9月26日のfilipin染色 NPC1ノックアウトの確認\1\Image 20 v2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0611" y="2204864"/>
            <a:ext cx="2664296" cy="2664296"/>
          </a:xfrm>
          <a:prstGeom prst="rect">
            <a:avLst/>
          </a:prstGeom>
          <a:noFill/>
        </p:spPr>
      </p:pic>
      <p:pic>
        <p:nvPicPr>
          <p:cNvPr id="26" name="Picture 3" descr="C:\Users\saibou-3-1\Desktop\2016年の実験\2016年9月\2016年9月26日のfilipin染色 NPC1ノックアウトの確認\4\Image 37 v2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95237" y="2204864"/>
            <a:ext cx="2664296" cy="2664296"/>
          </a:xfrm>
          <a:prstGeom prst="rect">
            <a:avLst/>
          </a:prstGeom>
          <a:noFill/>
        </p:spPr>
      </p:pic>
      <p:pic>
        <p:nvPicPr>
          <p:cNvPr id="29" name="Picture 11" descr="C:\Users\saibou-3-1\Desktop\2016年の実験\2016年9月\2016年9月26日のfilipin染色 NPC1ノックアウトの確認\6\Image 50v2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78731" y="2204864"/>
            <a:ext cx="2664296" cy="2664296"/>
          </a:xfrm>
          <a:prstGeom prst="rect">
            <a:avLst/>
          </a:prstGeom>
          <a:noFill/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EBEB054-C363-E8FD-39BF-DCE03A011C42}"/>
              </a:ext>
            </a:extLst>
          </p:cNvPr>
          <p:cNvSpPr txBox="1"/>
          <p:nvPr/>
        </p:nvSpPr>
        <p:spPr>
          <a:xfrm>
            <a:off x="308467" y="1711923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(a)</a:t>
            </a:r>
            <a:endParaRPr kumimoji="1" lang="ja-JP" altLang="en-US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B4F5117-B363-2531-F602-620901BB1F2B}"/>
              </a:ext>
            </a:extLst>
          </p:cNvPr>
          <p:cNvSpPr txBox="1"/>
          <p:nvPr/>
        </p:nvSpPr>
        <p:spPr>
          <a:xfrm>
            <a:off x="7092409" y="0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Miyoshi K., et al. Fig. </a:t>
            </a:r>
            <a:r>
              <a:rPr kumimoji="1" lang="en-US" altLang="ja-JP" b="1">
                <a:latin typeface="Arial" panose="020B0604020202020204" pitchFamily="34" charset="0"/>
                <a:cs typeface="Arial" panose="020B0604020202020204" pitchFamily="34" charset="0"/>
              </a:rPr>
              <a:t>S2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C952A3C-D0E4-D03A-333C-90700FACECD5}"/>
              </a:ext>
            </a:extLst>
          </p:cNvPr>
          <p:cNvSpPr txBox="1"/>
          <p:nvPr/>
        </p:nvSpPr>
        <p:spPr>
          <a:xfrm>
            <a:off x="3497743" y="1711923"/>
            <a:ext cx="479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(b)</a:t>
            </a:r>
            <a:endParaRPr kumimoji="1" lang="ja-JP" altLang="en-US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BF1E9EF-CB64-15E6-BF08-5E3FDF526A4D}"/>
              </a:ext>
            </a:extLst>
          </p:cNvPr>
          <p:cNvSpPr txBox="1"/>
          <p:nvPr/>
        </p:nvSpPr>
        <p:spPr>
          <a:xfrm>
            <a:off x="6671563" y="1711923"/>
            <a:ext cx="479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b="1" dirty="0">
                <a:latin typeface="Arial" panose="020B0604020202020204" pitchFamily="34" charset="0"/>
                <a:ea typeface="Meiryo UI" pitchFamily="50" charset="-128"/>
                <a:cs typeface="Arial" panose="020B0604020202020204" pitchFamily="34" charset="0"/>
              </a:rPr>
              <a:t>(c)</a:t>
            </a:r>
            <a:endParaRPr kumimoji="1" lang="ja-JP" altLang="en-US" b="1" dirty="0">
              <a:latin typeface="Arial" panose="020B0604020202020204" pitchFamily="34" charset="0"/>
              <a:ea typeface="Meiryo UI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5468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71</Words>
  <Application>Microsoft Office PowerPoint</Application>
  <PresentationFormat>A4 210 x 297 mm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深澤征義</dc:creator>
  <cp:lastModifiedBy>三好　慶太郎</cp:lastModifiedBy>
  <cp:revision>3</cp:revision>
  <dcterms:created xsi:type="dcterms:W3CDTF">2022-07-13T23:31:33Z</dcterms:created>
  <dcterms:modified xsi:type="dcterms:W3CDTF">2023-09-26T01:16:28Z</dcterms:modified>
</cp:coreProperties>
</file>