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79" r:id="rId2"/>
  </p:sldMasterIdLst>
  <p:notesMasterIdLst>
    <p:notesMasterId r:id="rId7"/>
  </p:notesMasterIdLst>
  <p:sldIdLst>
    <p:sldId id="256" r:id="rId3"/>
    <p:sldId id="259" r:id="rId4"/>
    <p:sldId id="260" r:id="rId5"/>
    <p:sldId id="261" r:id="rId6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4" autoAdjust="0"/>
    <p:restoredTop sz="57123" autoAdjust="0"/>
  </p:normalViewPr>
  <p:slideViewPr>
    <p:cSldViewPr snapToGrid="0">
      <p:cViewPr>
        <p:scale>
          <a:sx n="75" d="100"/>
          <a:sy n="75" d="100"/>
        </p:scale>
        <p:origin x="9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三好　慶太郎" userId="885fdf61-c477-4ebd-a6d8-2867af3f3102" providerId="ADAL" clId="{E7DC482F-4CAA-41C9-81A1-1F577803B1B1}"/>
    <pc:docChg chg="modSld">
      <pc:chgData name="三好　慶太郎" userId="885fdf61-c477-4ebd-a6d8-2867af3f3102" providerId="ADAL" clId="{E7DC482F-4CAA-41C9-81A1-1F577803B1B1}" dt="2023-10-12T03:21:33.359" v="17" actId="20577"/>
      <pc:docMkLst>
        <pc:docMk/>
      </pc:docMkLst>
      <pc:sldChg chg="modSp mod modNotesTx">
        <pc:chgData name="三好　慶太郎" userId="885fdf61-c477-4ebd-a6d8-2867af3f3102" providerId="ADAL" clId="{E7DC482F-4CAA-41C9-81A1-1F577803B1B1}" dt="2023-10-12T03:21:06.460" v="11" actId="20577"/>
        <pc:sldMkLst>
          <pc:docMk/>
          <pc:sldMk cId="4041640671" sldId="256"/>
        </pc:sldMkLst>
        <pc:spChg chg="mod">
          <ac:chgData name="三好　慶太郎" userId="885fdf61-c477-4ebd-a6d8-2867af3f3102" providerId="ADAL" clId="{E7DC482F-4CAA-41C9-81A1-1F577803B1B1}" dt="2023-10-12T03:21:06.460" v="11" actId="20577"/>
          <ac:spMkLst>
            <pc:docMk/>
            <pc:sldMk cId="4041640671" sldId="256"/>
            <ac:spMk id="3" creationId="{0855A663-D037-8134-61C0-6332FC46EE28}"/>
          </ac:spMkLst>
        </pc:spChg>
      </pc:sldChg>
      <pc:sldChg chg="modSp mod">
        <pc:chgData name="三好　慶太郎" userId="885fdf61-c477-4ebd-a6d8-2867af3f3102" providerId="ADAL" clId="{E7DC482F-4CAA-41C9-81A1-1F577803B1B1}" dt="2023-10-12T03:21:17.236" v="13" actId="20577"/>
        <pc:sldMkLst>
          <pc:docMk/>
          <pc:sldMk cId="1147445187" sldId="259"/>
        </pc:sldMkLst>
        <pc:spChg chg="mod">
          <ac:chgData name="三好　慶太郎" userId="885fdf61-c477-4ebd-a6d8-2867af3f3102" providerId="ADAL" clId="{E7DC482F-4CAA-41C9-81A1-1F577803B1B1}" dt="2023-10-12T03:21:17.236" v="13" actId="20577"/>
          <ac:spMkLst>
            <pc:docMk/>
            <pc:sldMk cId="1147445187" sldId="259"/>
            <ac:spMk id="2" creationId="{379E64F2-E046-CAC5-9C6A-8645620AD03E}"/>
          </ac:spMkLst>
        </pc:spChg>
      </pc:sldChg>
      <pc:sldChg chg="modSp mod">
        <pc:chgData name="三好　慶太郎" userId="885fdf61-c477-4ebd-a6d8-2867af3f3102" providerId="ADAL" clId="{E7DC482F-4CAA-41C9-81A1-1F577803B1B1}" dt="2023-10-12T03:21:24.742" v="15" actId="20577"/>
        <pc:sldMkLst>
          <pc:docMk/>
          <pc:sldMk cId="749154078" sldId="260"/>
        </pc:sldMkLst>
        <pc:spChg chg="mod">
          <ac:chgData name="三好　慶太郎" userId="885fdf61-c477-4ebd-a6d8-2867af3f3102" providerId="ADAL" clId="{E7DC482F-4CAA-41C9-81A1-1F577803B1B1}" dt="2023-10-12T03:21:24.742" v="15" actId="20577"/>
          <ac:spMkLst>
            <pc:docMk/>
            <pc:sldMk cId="749154078" sldId="260"/>
            <ac:spMk id="2" creationId="{9E25311B-BB89-E8E9-4715-6AE487185C4E}"/>
          </ac:spMkLst>
        </pc:spChg>
      </pc:sldChg>
      <pc:sldChg chg="modSp mod">
        <pc:chgData name="三好　慶太郎" userId="885fdf61-c477-4ebd-a6d8-2867af3f3102" providerId="ADAL" clId="{E7DC482F-4CAA-41C9-81A1-1F577803B1B1}" dt="2023-10-12T03:21:33.359" v="17" actId="20577"/>
        <pc:sldMkLst>
          <pc:docMk/>
          <pc:sldMk cId="1752713432" sldId="261"/>
        </pc:sldMkLst>
        <pc:spChg chg="mod">
          <ac:chgData name="三好　慶太郎" userId="885fdf61-c477-4ebd-a6d8-2867af3f3102" providerId="ADAL" clId="{E7DC482F-4CAA-41C9-81A1-1F577803B1B1}" dt="2023-10-12T03:21:33.359" v="17" actId="20577"/>
          <ac:spMkLst>
            <pc:docMk/>
            <pc:sldMk cId="1752713432" sldId="261"/>
            <ac:spMk id="2" creationId="{1E6F3992-4D94-7C04-3A19-1CD5E30B7F6E}"/>
          </ac:spMkLst>
        </pc:spChg>
      </pc:sldChg>
    </pc:docChg>
  </pc:docChgLst>
  <pc:docChgLst>
    <pc:chgData name="三好　慶太郎" userId="885fdf61-c477-4ebd-a6d8-2867af3f3102" providerId="ADAL" clId="{85D6AED6-27D8-4DF5-AB09-16D222317BA9}"/>
    <pc:docChg chg="undo custSel addSld delSld modSld sldOrd addMainMaster modMainMaster">
      <pc:chgData name="三好　慶太郎" userId="885fdf61-c477-4ebd-a6d8-2867af3f3102" providerId="ADAL" clId="{85D6AED6-27D8-4DF5-AB09-16D222317BA9}" dt="2023-10-10T07:17:33.843" v="764" actId="20577"/>
      <pc:docMkLst>
        <pc:docMk/>
      </pc:docMkLst>
      <pc:sldChg chg="addSp delSp modSp new mod modNotesTx">
        <pc:chgData name="三好　慶太郎" userId="885fdf61-c477-4ebd-a6d8-2867af3f3102" providerId="ADAL" clId="{85D6AED6-27D8-4DF5-AB09-16D222317BA9}" dt="2023-10-10T07:17:33.843" v="764" actId="20577"/>
        <pc:sldMkLst>
          <pc:docMk/>
          <pc:sldMk cId="4041640671" sldId="256"/>
        </pc:sldMkLst>
        <pc:spChg chg="del">
          <ac:chgData name="三好　慶太郎" userId="885fdf61-c477-4ebd-a6d8-2867af3f3102" providerId="ADAL" clId="{85D6AED6-27D8-4DF5-AB09-16D222317BA9}" dt="2023-09-05T10:44:24.304" v="19" actId="478"/>
          <ac:spMkLst>
            <pc:docMk/>
            <pc:sldMk cId="4041640671" sldId="256"/>
            <ac:spMk id="2" creationId="{2C770EE7-38A5-C35B-FC05-524A0D7FF154}"/>
          </ac:spMkLst>
        </pc:spChg>
        <pc:spChg chg="add mod">
          <ac:chgData name="三好　慶太郎" userId="885fdf61-c477-4ebd-a6d8-2867af3f3102" providerId="ADAL" clId="{85D6AED6-27D8-4DF5-AB09-16D222317BA9}" dt="2023-09-26T01:27:00.946" v="296" actId="1076"/>
          <ac:spMkLst>
            <pc:docMk/>
            <pc:sldMk cId="4041640671" sldId="256"/>
            <ac:spMk id="2" creationId="{BB82E74E-7588-8C2C-6536-4E8A0CC0EFCD}"/>
          </ac:spMkLst>
        </pc:spChg>
        <pc:spChg chg="add mod">
          <ac:chgData name="三好　慶太郎" userId="885fdf61-c477-4ebd-a6d8-2867af3f3102" providerId="ADAL" clId="{85D6AED6-27D8-4DF5-AB09-16D222317BA9}" dt="2023-09-25T02:54:04.868" v="185" actId="1038"/>
          <ac:spMkLst>
            <pc:docMk/>
            <pc:sldMk cId="4041640671" sldId="256"/>
            <ac:spMk id="3" creationId="{0855A663-D037-8134-61C0-6332FC46EE28}"/>
          </ac:spMkLst>
        </pc:spChg>
        <pc:spChg chg="del">
          <ac:chgData name="三好　慶太郎" userId="885fdf61-c477-4ebd-a6d8-2867af3f3102" providerId="ADAL" clId="{85D6AED6-27D8-4DF5-AB09-16D222317BA9}" dt="2023-09-05T10:44:24.304" v="19" actId="478"/>
          <ac:spMkLst>
            <pc:docMk/>
            <pc:sldMk cId="4041640671" sldId="256"/>
            <ac:spMk id="3" creationId="{E19C4450-AAA4-E1D4-6E55-D1126CB0DC70}"/>
          </ac:spMkLst>
        </pc:spChg>
        <pc:spChg chg="add del">
          <ac:chgData name="三好　慶太郎" userId="885fdf61-c477-4ebd-a6d8-2867af3f3102" providerId="ADAL" clId="{85D6AED6-27D8-4DF5-AB09-16D222317BA9}" dt="2023-09-05T10:44:57.538" v="24" actId="478"/>
          <ac:spMkLst>
            <pc:docMk/>
            <pc:sldMk cId="4041640671" sldId="256"/>
            <ac:spMk id="5" creationId="{46F1162D-B8D5-3034-B122-C0378F82BCF9}"/>
          </ac:spMkLst>
        </pc:spChg>
        <pc:graphicFrameChg chg="add del mod">
          <ac:chgData name="三好　慶太郎" userId="885fdf61-c477-4ebd-a6d8-2867af3f3102" providerId="ADAL" clId="{85D6AED6-27D8-4DF5-AB09-16D222317BA9}" dt="2023-09-25T02:53:29.936" v="175"/>
          <ac:graphicFrameMkLst>
            <pc:docMk/>
            <pc:sldMk cId="4041640671" sldId="256"/>
            <ac:graphicFrameMk id="2" creationId="{3C25299E-18F9-C257-91F6-E5402DF30E6E}"/>
          </ac:graphicFrameMkLst>
        </pc:graphicFrameChg>
        <pc:picChg chg="add del mod">
          <ac:chgData name="三好　慶太郎" userId="885fdf61-c477-4ebd-a6d8-2867af3f3102" providerId="ADAL" clId="{85D6AED6-27D8-4DF5-AB09-16D222317BA9}" dt="2023-09-05T23:23:24.379" v="45" actId="478"/>
          <ac:picMkLst>
            <pc:docMk/>
            <pc:sldMk cId="4041640671" sldId="256"/>
            <ac:picMk id="7" creationId="{CF610285-AE7B-14BA-2FDC-5C29B66AF714}"/>
          </ac:picMkLst>
        </pc:picChg>
        <pc:picChg chg="add mod">
          <ac:chgData name="三好　慶太郎" userId="885fdf61-c477-4ebd-a6d8-2867af3f3102" providerId="ADAL" clId="{85D6AED6-27D8-4DF5-AB09-16D222317BA9}" dt="2023-09-06T01:40:09.785" v="50" actId="27614"/>
          <ac:picMkLst>
            <pc:docMk/>
            <pc:sldMk cId="4041640671" sldId="256"/>
            <ac:picMk id="9" creationId="{D9A86EE0-0B3F-64F5-D8D3-775FD11798A4}"/>
          </ac:picMkLst>
        </pc:picChg>
      </pc:sldChg>
      <pc:sldChg chg="delSp modSp add del mod">
        <pc:chgData name="三好　慶太郎" userId="885fdf61-c477-4ebd-a6d8-2867af3f3102" providerId="ADAL" clId="{85D6AED6-27D8-4DF5-AB09-16D222317BA9}" dt="2023-09-26T01:18:09.078" v="272" actId="47"/>
        <pc:sldMkLst>
          <pc:docMk/>
          <pc:sldMk cId="4193718243" sldId="257"/>
        </pc:sldMkLst>
        <pc:spChg chg="del">
          <ac:chgData name="三好　慶太郎" userId="885fdf61-c477-4ebd-a6d8-2867af3f3102" providerId="ADAL" clId="{85D6AED6-27D8-4DF5-AB09-16D222317BA9}" dt="2023-09-05T10:42:58.147" v="5" actId="478"/>
          <ac:spMkLst>
            <pc:docMk/>
            <pc:sldMk cId="4193718243" sldId="257"/>
            <ac:spMk id="5" creationId="{4308E683-0C5A-FC4D-6E64-AC4225AACBFD}"/>
          </ac:spMkLst>
        </pc:spChg>
        <pc:picChg chg="mod">
          <ac:chgData name="三好　慶太郎" userId="885fdf61-c477-4ebd-a6d8-2867af3f3102" providerId="ADAL" clId="{85D6AED6-27D8-4DF5-AB09-16D222317BA9}" dt="2023-09-06T02:07:49.774" v="66" actId="14100"/>
          <ac:picMkLst>
            <pc:docMk/>
            <pc:sldMk cId="4193718243" sldId="257"/>
            <ac:picMk id="9" creationId="{D3D8F5D0-BF01-E958-D5BD-CE24BF573721}"/>
          </ac:picMkLst>
        </pc:picChg>
      </pc:sldChg>
      <pc:sldChg chg="modSp add del mod">
        <pc:chgData name="三好　慶太郎" userId="885fdf61-c477-4ebd-a6d8-2867af3f3102" providerId="ADAL" clId="{85D6AED6-27D8-4DF5-AB09-16D222317BA9}" dt="2023-09-26T01:18:09.835" v="273" actId="47"/>
        <pc:sldMkLst>
          <pc:docMk/>
          <pc:sldMk cId="2176007181" sldId="258"/>
        </pc:sldMkLst>
        <pc:picChg chg="mod">
          <ac:chgData name="三好　慶太郎" userId="885fdf61-c477-4ebd-a6d8-2867af3f3102" providerId="ADAL" clId="{85D6AED6-27D8-4DF5-AB09-16D222317BA9}" dt="2023-09-06T02:08:01.511" v="68" actId="14100"/>
          <ac:picMkLst>
            <pc:docMk/>
            <pc:sldMk cId="2176007181" sldId="258"/>
            <ac:picMk id="11" creationId="{2CC53C20-9FE1-9C9A-4824-536891AF2477}"/>
          </ac:picMkLst>
        </pc:picChg>
      </pc:sldChg>
      <pc:sldChg chg="addSp delSp modSp new mod ord">
        <pc:chgData name="三好　慶太郎" userId="885fdf61-c477-4ebd-a6d8-2867af3f3102" providerId="ADAL" clId="{85D6AED6-27D8-4DF5-AB09-16D222317BA9}" dt="2023-09-26T01:27:16.844" v="301" actId="20577"/>
        <pc:sldMkLst>
          <pc:docMk/>
          <pc:sldMk cId="1147445187" sldId="259"/>
        </pc:sldMkLst>
        <pc:spChg chg="add mod">
          <ac:chgData name="三好　慶太郎" userId="885fdf61-c477-4ebd-a6d8-2867af3f3102" providerId="ADAL" clId="{85D6AED6-27D8-4DF5-AB09-16D222317BA9}" dt="2023-09-25T02:55:55.176" v="270" actId="20577"/>
          <ac:spMkLst>
            <pc:docMk/>
            <pc:sldMk cId="1147445187" sldId="259"/>
            <ac:spMk id="2" creationId="{379E64F2-E046-CAC5-9C6A-8645620AD03E}"/>
          </ac:spMkLst>
        </pc:spChg>
        <pc:spChg chg="del">
          <ac:chgData name="三好　慶太郎" userId="885fdf61-c477-4ebd-a6d8-2867af3f3102" providerId="ADAL" clId="{85D6AED6-27D8-4DF5-AB09-16D222317BA9}" dt="2023-09-05T10:44:29.944" v="20" actId="478"/>
          <ac:spMkLst>
            <pc:docMk/>
            <pc:sldMk cId="1147445187" sldId="259"/>
            <ac:spMk id="2" creationId="{A702042A-F11F-6191-66C0-0CA9AF544F81}"/>
          </ac:spMkLst>
        </pc:spChg>
        <pc:spChg chg="add mod">
          <ac:chgData name="三好　慶太郎" userId="885fdf61-c477-4ebd-a6d8-2867af3f3102" providerId="ADAL" clId="{85D6AED6-27D8-4DF5-AB09-16D222317BA9}" dt="2023-09-26T01:27:16.844" v="301" actId="20577"/>
          <ac:spMkLst>
            <pc:docMk/>
            <pc:sldMk cId="1147445187" sldId="259"/>
            <ac:spMk id="3" creationId="{9BC69F51-4F2C-730F-A822-E4811E3927D2}"/>
          </ac:spMkLst>
        </pc:spChg>
        <pc:spChg chg="del">
          <ac:chgData name="三好　慶太郎" userId="885fdf61-c477-4ebd-a6d8-2867af3f3102" providerId="ADAL" clId="{85D6AED6-27D8-4DF5-AB09-16D222317BA9}" dt="2023-09-05T10:44:29.944" v="20" actId="478"/>
          <ac:spMkLst>
            <pc:docMk/>
            <pc:sldMk cId="1147445187" sldId="259"/>
            <ac:spMk id="3" creationId="{C3F38641-340E-6C6C-28CC-43583BFDC369}"/>
          </ac:spMkLst>
        </pc:spChg>
        <pc:spChg chg="del">
          <ac:chgData name="三好　慶太郎" userId="885fdf61-c477-4ebd-a6d8-2867af3f3102" providerId="ADAL" clId="{85D6AED6-27D8-4DF5-AB09-16D222317BA9}" dt="2023-09-05T10:44:29.944" v="20" actId="478"/>
          <ac:spMkLst>
            <pc:docMk/>
            <pc:sldMk cId="1147445187" sldId="259"/>
            <ac:spMk id="4" creationId="{51366E9D-29BD-10A6-CC08-0A7CF81562AC}"/>
          </ac:spMkLst>
        </pc:spChg>
        <pc:spChg chg="del">
          <ac:chgData name="三好　慶太郎" userId="885fdf61-c477-4ebd-a6d8-2867af3f3102" providerId="ADAL" clId="{85D6AED6-27D8-4DF5-AB09-16D222317BA9}" dt="2023-09-05T10:44:29.944" v="20" actId="478"/>
          <ac:spMkLst>
            <pc:docMk/>
            <pc:sldMk cId="1147445187" sldId="259"/>
            <ac:spMk id="5" creationId="{6ECF5DCE-BC39-705B-2BF0-12926E7F6EF2}"/>
          </ac:spMkLst>
        </pc:spChg>
        <pc:picChg chg="add del mod">
          <ac:chgData name="三好　慶太郎" userId="885fdf61-c477-4ebd-a6d8-2867af3f3102" providerId="ADAL" clId="{85D6AED6-27D8-4DF5-AB09-16D222317BA9}" dt="2023-09-05T10:46:02.729" v="31" actId="478"/>
          <ac:picMkLst>
            <pc:docMk/>
            <pc:sldMk cId="1147445187" sldId="259"/>
            <ac:picMk id="7" creationId="{6E5894D7-DA19-429F-E417-E013A9FDBF2F}"/>
          </ac:picMkLst>
        </pc:picChg>
        <pc:picChg chg="add del mod">
          <ac:chgData name="三好　慶太郎" userId="885fdf61-c477-4ebd-a6d8-2867af3f3102" providerId="ADAL" clId="{85D6AED6-27D8-4DF5-AB09-16D222317BA9}" dt="2023-09-06T01:59:20.758" v="61" actId="478"/>
          <ac:picMkLst>
            <pc:docMk/>
            <pc:sldMk cId="1147445187" sldId="259"/>
            <ac:picMk id="9" creationId="{8E85B125-4B9C-13E5-613C-4D0E52F99380}"/>
          </ac:picMkLst>
        </pc:picChg>
        <pc:picChg chg="add mod">
          <ac:chgData name="三好　慶太郎" userId="885fdf61-c477-4ebd-a6d8-2867af3f3102" providerId="ADAL" clId="{85D6AED6-27D8-4DF5-AB09-16D222317BA9}" dt="2023-09-06T01:59:36.599" v="64" actId="962"/>
          <ac:picMkLst>
            <pc:docMk/>
            <pc:sldMk cId="1147445187" sldId="259"/>
            <ac:picMk id="11" creationId="{A30C4603-6F83-F1B5-62C5-4CB2CA894177}"/>
          </ac:picMkLst>
        </pc:picChg>
      </pc:sldChg>
      <pc:sldChg chg="addSp delSp modSp new mod ord">
        <pc:chgData name="三好　慶太郎" userId="885fdf61-c477-4ebd-a6d8-2867af3f3102" providerId="ADAL" clId="{85D6AED6-27D8-4DF5-AB09-16D222317BA9}" dt="2023-09-26T01:27:22.594" v="303" actId="20577"/>
        <pc:sldMkLst>
          <pc:docMk/>
          <pc:sldMk cId="749154078" sldId="260"/>
        </pc:sldMkLst>
        <pc:spChg chg="del">
          <ac:chgData name="三好　慶太郎" userId="885fdf61-c477-4ebd-a6d8-2867af3f3102" providerId="ADAL" clId="{85D6AED6-27D8-4DF5-AB09-16D222317BA9}" dt="2023-09-05T10:44:40.281" v="21" actId="478"/>
          <ac:spMkLst>
            <pc:docMk/>
            <pc:sldMk cId="749154078" sldId="260"/>
            <ac:spMk id="2" creationId="{852D59A5-5227-812F-4293-AB30DFDFCF24}"/>
          </ac:spMkLst>
        </pc:spChg>
        <pc:spChg chg="add mod">
          <ac:chgData name="三好　慶太郎" userId="885fdf61-c477-4ebd-a6d8-2867af3f3102" providerId="ADAL" clId="{85D6AED6-27D8-4DF5-AB09-16D222317BA9}" dt="2023-09-25T02:55:29.171" v="252" actId="20577"/>
          <ac:spMkLst>
            <pc:docMk/>
            <pc:sldMk cId="749154078" sldId="260"/>
            <ac:spMk id="2" creationId="{9E25311B-BB89-E8E9-4715-6AE487185C4E}"/>
          </ac:spMkLst>
        </pc:spChg>
        <pc:spChg chg="add mod">
          <ac:chgData name="三好　慶太郎" userId="885fdf61-c477-4ebd-a6d8-2867af3f3102" providerId="ADAL" clId="{85D6AED6-27D8-4DF5-AB09-16D222317BA9}" dt="2023-09-26T01:27:22.594" v="303" actId="20577"/>
          <ac:spMkLst>
            <pc:docMk/>
            <pc:sldMk cId="749154078" sldId="260"/>
            <ac:spMk id="3" creationId="{23B0F2FB-B50D-FCB2-C4B9-A78DD0D41E95}"/>
          </ac:spMkLst>
        </pc:spChg>
        <pc:spChg chg="del">
          <ac:chgData name="三好　慶太郎" userId="885fdf61-c477-4ebd-a6d8-2867af3f3102" providerId="ADAL" clId="{85D6AED6-27D8-4DF5-AB09-16D222317BA9}" dt="2023-09-05T10:44:40.281" v="21" actId="478"/>
          <ac:spMkLst>
            <pc:docMk/>
            <pc:sldMk cId="749154078" sldId="260"/>
            <ac:spMk id="3" creationId="{B7907EE5-8EE2-902B-C2D3-AA4E6B4A47B3}"/>
          </ac:spMkLst>
        </pc:spChg>
        <pc:spChg chg="del">
          <ac:chgData name="三好　慶太郎" userId="885fdf61-c477-4ebd-a6d8-2867af3f3102" providerId="ADAL" clId="{85D6AED6-27D8-4DF5-AB09-16D222317BA9}" dt="2023-09-05T10:44:40.281" v="21" actId="478"/>
          <ac:spMkLst>
            <pc:docMk/>
            <pc:sldMk cId="749154078" sldId="260"/>
            <ac:spMk id="4" creationId="{F4D3C744-E00E-DF1A-3CB9-C67AA5292E39}"/>
          </ac:spMkLst>
        </pc:spChg>
        <pc:spChg chg="del">
          <ac:chgData name="三好　慶太郎" userId="885fdf61-c477-4ebd-a6d8-2867af3f3102" providerId="ADAL" clId="{85D6AED6-27D8-4DF5-AB09-16D222317BA9}" dt="2023-09-05T10:44:40.281" v="21" actId="478"/>
          <ac:spMkLst>
            <pc:docMk/>
            <pc:sldMk cId="749154078" sldId="260"/>
            <ac:spMk id="5" creationId="{FE844BA2-C233-B876-E8F2-71D014E9D3A4}"/>
          </ac:spMkLst>
        </pc:spChg>
        <pc:picChg chg="add del mod">
          <ac:chgData name="三好　慶太郎" userId="885fdf61-c477-4ebd-a6d8-2867af3f3102" providerId="ADAL" clId="{85D6AED6-27D8-4DF5-AB09-16D222317BA9}" dt="2023-09-06T01:58:55.424" v="56" actId="478"/>
          <ac:picMkLst>
            <pc:docMk/>
            <pc:sldMk cId="749154078" sldId="260"/>
            <ac:picMk id="7" creationId="{1774BF5F-AF97-E4FD-CCAE-02F9BBBED926}"/>
          </ac:picMkLst>
        </pc:picChg>
        <pc:picChg chg="add mod">
          <ac:chgData name="三好　慶太郎" userId="885fdf61-c477-4ebd-a6d8-2867af3f3102" providerId="ADAL" clId="{85D6AED6-27D8-4DF5-AB09-16D222317BA9}" dt="2023-09-25T02:55:33.544" v="268" actId="1036"/>
          <ac:picMkLst>
            <pc:docMk/>
            <pc:sldMk cId="749154078" sldId="260"/>
            <ac:picMk id="9" creationId="{694ADEA8-8A24-A516-F905-C57A1828EF9C}"/>
          </ac:picMkLst>
        </pc:picChg>
      </pc:sldChg>
      <pc:sldChg chg="addSp delSp modSp new mod ord">
        <pc:chgData name="三好　慶太郎" userId="885fdf61-c477-4ebd-a6d8-2867af3f3102" providerId="ADAL" clId="{85D6AED6-27D8-4DF5-AB09-16D222317BA9}" dt="2023-09-26T01:39:34.084" v="650" actId="1036"/>
        <pc:sldMkLst>
          <pc:docMk/>
          <pc:sldMk cId="1752713432" sldId="261"/>
        </pc:sldMkLst>
        <pc:spChg chg="add mod">
          <ac:chgData name="三好　慶太郎" userId="885fdf61-c477-4ebd-a6d8-2867af3f3102" providerId="ADAL" clId="{85D6AED6-27D8-4DF5-AB09-16D222317BA9}" dt="2023-09-25T02:55:22.398" v="250" actId="20577"/>
          <ac:spMkLst>
            <pc:docMk/>
            <pc:sldMk cId="1752713432" sldId="261"/>
            <ac:spMk id="2" creationId="{1E6F3992-4D94-7C04-3A19-1CD5E30B7F6E}"/>
          </ac:spMkLst>
        </pc:spChg>
        <pc:spChg chg="del">
          <ac:chgData name="三好　慶太郎" userId="885fdf61-c477-4ebd-a6d8-2867af3f3102" providerId="ADAL" clId="{85D6AED6-27D8-4DF5-AB09-16D222317BA9}" dt="2023-09-05T10:44:48.686" v="22" actId="478"/>
          <ac:spMkLst>
            <pc:docMk/>
            <pc:sldMk cId="1752713432" sldId="261"/>
            <ac:spMk id="2" creationId="{E281F4CA-3BE2-B0E4-308A-69E6F7DC5D4D}"/>
          </ac:spMkLst>
        </pc:spChg>
        <pc:spChg chg="add mod">
          <ac:chgData name="三好　慶太郎" userId="885fdf61-c477-4ebd-a6d8-2867af3f3102" providerId="ADAL" clId="{85D6AED6-27D8-4DF5-AB09-16D222317BA9}" dt="2023-09-26T01:27:30.157" v="305" actId="20577"/>
          <ac:spMkLst>
            <pc:docMk/>
            <pc:sldMk cId="1752713432" sldId="261"/>
            <ac:spMk id="3" creationId="{14136D4D-0036-24AD-FB85-3AB3901A1A07}"/>
          </ac:spMkLst>
        </pc:spChg>
        <pc:spChg chg="del">
          <ac:chgData name="三好　慶太郎" userId="885fdf61-c477-4ebd-a6d8-2867af3f3102" providerId="ADAL" clId="{85D6AED6-27D8-4DF5-AB09-16D222317BA9}" dt="2023-09-05T10:44:11.608" v="15" actId="931"/>
          <ac:spMkLst>
            <pc:docMk/>
            <pc:sldMk cId="1752713432" sldId="261"/>
            <ac:spMk id="3" creationId="{67326305-3966-D119-3DEA-1EB98A35B954}"/>
          </ac:spMkLst>
        </pc:spChg>
        <pc:spChg chg="del">
          <ac:chgData name="三好　慶太郎" userId="885fdf61-c477-4ebd-a6d8-2867af3f3102" providerId="ADAL" clId="{85D6AED6-27D8-4DF5-AB09-16D222317BA9}" dt="2023-09-05T10:44:48.686" v="22" actId="478"/>
          <ac:spMkLst>
            <pc:docMk/>
            <pc:sldMk cId="1752713432" sldId="261"/>
            <ac:spMk id="4" creationId="{AE3761AF-EF6D-4E9B-B130-466255152844}"/>
          </ac:spMkLst>
        </pc:spChg>
        <pc:spChg chg="del">
          <ac:chgData name="三好　慶太郎" userId="885fdf61-c477-4ebd-a6d8-2867af3f3102" providerId="ADAL" clId="{85D6AED6-27D8-4DF5-AB09-16D222317BA9}" dt="2023-09-05T10:44:48.686" v="22" actId="478"/>
          <ac:spMkLst>
            <pc:docMk/>
            <pc:sldMk cId="1752713432" sldId="261"/>
            <ac:spMk id="5" creationId="{9855852F-A58D-E6C0-E1FB-88ACAD670A4D}"/>
          </ac:spMkLst>
        </pc:spChg>
        <pc:spChg chg="add del mod">
          <ac:chgData name="三好　慶太郎" userId="885fdf61-c477-4ebd-a6d8-2867af3f3102" providerId="ADAL" clId="{85D6AED6-27D8-4DF5-AB09-16D222317BA9}" dt="2023-09-05T10:44:48.686" v="22" actId="478"/>
          <ac:spMkLst>
            <pc:docMk/>
            <pc:sldMk cId="1752713432" sldId="261"/>
            <ac:spMk id="9" creationId="{979D4DA3-A9D9-D1EC-73BB-74B0EC5CA6FF}"/>
          </ac:spMkLst>
        </pc:spChg>
        <pc:picChg chg="add del mod">
          <ac:chgData name="三好　慶太郎" userId="885fdf61-c477-4ebd-a6d8-2867af3f3102" providerId="ADAL" clId="{85D6AED6-27D8-4DF5-AB09-16D222317BA9}" dt="2023-09-05T10:44:16.258" v="18" actId="478"/>
          <ac:picMkLst>
            <pc:docMk/>
            <pc:sldMk cId="1752713432" sldId="261"/>
            <ac:picMk id="7" creationId="{AF42130C-8F78-A032-F53E-A25AADD0D217}"/>
          </ac:picMkLst>
        </pc:picChg>
        <pc:picChg chg="add del mod">
          <ac:chgData name="三好　慶太郎" userId="885fdf61-c477-4ebd-a6d8-2867af3f3102" providerId="ADAL" clId="{85D6AED6-27D8-4DF5-AB09-16D222317BA9}" dt="2023-09-06T01:49:09.275" v="51" actId="478"/>
          <ac:picMkLst>
            <pc:docMk/>
            <pc:sldMk cId="1752713432" sldId="261"/>
            <ac:picMk id="11" creationId="{3F2D8B34-5B63-D090-F35B-282CDBB8B7F4}"/>
          </ac:picMkLst>
        </pc:picChg>
        <pc:picChg chg="add mod">
          <ac:chgData name="三好　慶太郎" userId="885fdf61-c477-4ebd-a6d8-2867af3f3102" providerId="ADAL" clId="{85D6AED6-27D8-4DF5-AB09-16D222317BA9}" dt="2023-09-26T01:39:34.084" v="650" actId="1036"/>
          <ac:picMkLst>
            <pc:docMk/>
            <pc:sldMk cId="1752713432" sldId="261"/>
            <ac:picMk id="13" creationId="{9459E5A8-4BC5-4D82-E2B9-2AF44AEC9A1E}"/>
          </ac:picMkLst>
        </pc:picChg>
      </pc:sldChg>
      <pc:sldChg chg="addSp delSp new del mod">
        <pc:chgData name="三好　慶太郎" userId="885fdf61-c477-4ebd-a6d8-2867af3f3102" providerId="ADAL" clId="{85D6AED6-27D8-4DF5-AB09-16D222317BA9}" dt="2023-09-26T01:18:12.015" v="274" actId="47"/>
        <pc:sldMkLst>
          <pc:docMk/>
          <pc:sldMk cId="1688506813" sldId="262"/>
        </pc:sldMkLst>
        <pc:spChg chg="del">
          <ac:chgData name="三好　慶太郎" userId="885fdf61-c477-4ebd-a6d8-2867af3f3102" providerId="ADAL" clId="{85D6AED6-27D8-4DF5-AB09-16D222317BA9}" dt="2023-09-06T02:12:12.800" v="72" actId="478"/>
          <ac:spMkLst>
            <pc:docMk/>
            <pc:sldMk cId="1688506813" sldId="262"/>
            <ac:spMk id="2" creationId="{66784FEE-388A-8A96-2EC9-7B1B6832C56E}"/>
          </ac:spMkLst>
        </pc:spChg>
        <pc:spChg chg="del">
          <ac:chgData name="三好　慶太郎" userId="885fdf61-c477-4ebd-a6d8-2867af3f3102" providerId="ADAL" clId="{85D6AED6-27D8-4DF5-AB09-16D222317BA9}" dt="2023-09-06T02:12:12.800" v="72" actId="478"/>
          <ac:spMkLst>
            <pc:docMk/>
            <pc:sldMk cId="1688506813" sldId="262"/>
            <ac:spMk id="3" creationId="{574D9EAB-685F-AD2C-1893-1B3D77C4B6B4}"/>
          </ac:spMkLst>
        </pc:spChg>
        <pc:spChg chg="del">
          <ac:chgData name="三好　慶太郎" userId="885fdf61-c477-4ebd-a6d8-2867af3f3102" providerId="ADAL" clId="{85D6AED6-27D8-4DF5-AB09-16D222317BA9}" dt="2023-09-06T02:12:12.800" v="72" actId="478"/>
          <ac:spMkLst>
            <pc:docMk/>
            <pc:sldMk cId="1688506813" sldId="262"/>
            <ac:spMk id="4" creationId="{987A845B-8028-2E3B-E1B1-40C9625C1FF2}"/>
          </ac:spMkLst>
        </pc:spChg>
        <pc:spChg chg="del">
          <ac:chgData name="三好　慶太郎" userId="885fdf61-c477-4ebd-a6d8-2867af3f3102" providerId="ADAL" clId="{85D6AED6-27D8-4DF5-AB09-16D222317BA9}" dt="2023-09-06T02:12:12.800" v="72" actId="478"/>
          <ac:spMkLst>
            <pc:docMk/>
            <pc:sldMk cId="1688506813" sldId="262"/>
            <ac:spMk id="5" creationId="{76A834A2-D606-C83A-9538-7CD1A7D162B2}"/>
          </ac:spMkLst>
        </pc:spChg>
        <pc:picChg chg="add">
          <ac:chgData name="三好　慶太郎" userId="885fdf61-c477-4ebd-a6d8-2867af3f3102" providerId="ADAL" clId="{85D6AED6-27D8-4DF5-AB09-16D222317BA9}" dt="2023-09-06T02:12:15.227" v="73" actId="22"/>
          <ac:picMkLst>
            <pc:docMk/>
            <pc:sldMk cId="1688506813" sldId="262"/>
            <ac:picMk id="7" creationId="{7C603BC5-9389-B4AC-CD4E-D19162D92804}"/>
          </ac:picMkLst>
        </pc:picChg>
      </pc:sldChg>
      <pc:sldMasterChg chg="add addSldLayout">
        <pc:chgData name="三好　慶太郎" userId="885fdf61-c477-4ebd-a6d8-2867af3f3102" providerId="ADAL" clId="{85D6AED6-27D8-4DF5-AB09-16D222317BA9}" dt="2023-09-05T10:41:19.793" v="1" actId="27028"/>
        <pc:sldMasterMkLst>
          <pc:docMk/>
          <pc:sldMasterMk cId="2473205812" sldId="2147483648"/>
        </pc:sldMasterMkLst>
        <pc:sldLayoutChg chg="add">
          <pc:chgData name="三好　慶太郎" userId="885fdf61-c477-4ebd-a6d8-2867af3f3102" providerId="ADAL" clId="{85D6AED6-27D8-4DF5-AB09-16D222317BA9}" dt="2023-09-05T10:41:19.793" v="1" actId="27028"/>
          <pc:sldLayoutMkLst>
            <pc:docMk/>
            <pc:sldMasterMk cId="2473205812" sldId="2147483648"/>
            <pc:sldLayoutMk cId="1744578526" sldId="2147483665"/>
          </pc:sldLayoutMkLst>
        </pc:sldLayoutChg>
      </pc:sldMasterChg>
      <pc:sldMasterChg chg="replId">
        <pc:chgData name="三好　慶太郎" userId="885fdf61-c477-4ebd-a6d8-2867af3f3102" providerId="ADAL" clId="{85D6AED6-27D8-4DF5-AB09-16D222317BA9}" dt="2023-09-05T10:41:19.793" v="1" actId="27028"/>
        <pc:sldMasterMkLst>
          <pc:docMk/>
          <pc:sldMasterMk cId="2338881641" sldId="2147483666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2D966-EA05-4B4C-87F0-8602C95ABCCC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85B64-EAEC-4F9E-84C8-EC8FCA9E3B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4210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ja-JP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Fig. S5	PPI network by STRING software visualize the interaction with network edge significance, and a minimum required interaction score set to medium confidence (0.4). The interaction sources were Curated databases, Experiments, co-expression, and text-mining. (a) PPI network in 136 DEPs of KO1, (b) the DEPs interact with ferroptosis colored in blue, (c) PPI network in 249 DEPs of KO2, (d) the DEPs interact with ferroptosis, 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Ribosome biogenesis in eukaryotes,</a:t>
            </a:r>
            <a:r>
              <a:rPr lang="en-US" altLang="ja-JP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colored in bule and yellow, respectively.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WT, hep G2 cells; KO1, site A and C mutant NPC1 model cells; KO1, site B and D mutant NPC1 model cells.</a:t>
            </a:r>
          </a:p>
          <a:p>
            <a:pPr algn="l"/>
            <a:endParaRPr kumimoji="1" lang="ja-JP" altLang="en-US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385B64-EAEC-4F9E-84C8-EC8FCA9E3B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1824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2789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29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1577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398796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5824376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5748980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8248608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76418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1034089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6115072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0426816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123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9281299"/>
      </p:ext>
    </p:extLst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7581884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117838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5435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2635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512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14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050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2146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205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79142-FB5F-4C3C-9AC9-CA458D17AA5A}" type="datetimeFigureOut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C49A7-5042-4106-A818-F61AA42421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4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115BB-336C-4204-8D13-579451D0FC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095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花火の写真&#10;&#10;中程度の精度で自動的に生成された説明">
            <a:extLst>
              <a:ext uri="{FF2B5EF4-FFF2-40B4-BE49-F238E27FC236}">
                <a16:creationId xmlns:a16="http://schemas.microsoft.com/office/drawing/2014/main" id="{D9A86EE0-0B3F-64F5-D8D3-775FD1179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665" y="0"/>
            <a:ext cx="6812669" cy="6858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855A663-D037-8134-61C0-6332FC46EE28}"/>
              </a:ext>
            </a:extLst>
          </p:cNvPr>
          <p:cNvSpPr txBox="1"/>
          <p:nvPr/>
        </p:nvSpPr>
        <p:spPr>
          <a:xfrm>
            <a:off x="7178908" y="0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Miyoshi K., et al. Fig. S5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B82E74E-7588-8C2C-6536-4E8A0CC0EFCD}"/>
              </a:ext>
            </a:extLst>
          </p:cNvPr>
          <p:cNvSpPr txBox="1"/>
          <p:nvPr/>
        </p:nvSpPr>
        <p:spPr>
          <a:xfrm>
            <a:off x="583456" y="0"/>
            <a:ext cx="59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64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雨 が含まれている画像&#10;&#10;自動的に生成された説明">
            <a:extLst>
              <a:ext uri="{FF2B5EF4-FFF2-40B4-BE49-F238E27FC236}">
                <a16:creationId xmlns:a16="http://schemas.microsoft.com/office/drawing/2014/main" id="{A30C4603-6F83-F1B5-62C5-4CB2CA894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665" y="0"/>
            <a:ext cx="6812669" cy="68580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79E64F2-E046-CAC5-9C6A-8645620AD03E}"/>
              </a:ext>
            </a:extLst>
          </p:cNvPr>
          <p:cNvSpPr txBox="1"/>
          <p:nvPr/>
        </p:nvSpPr>
        <p:spPr>
          <a:xfrm>
            <a:off x="7181309" y="0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Miyoshi K., et al. Fig. S5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BC69F51-4F2C-730F-A822-E4811E3927D2}"/>
              </a:ext>
            </a:extLst>
          </p:cNvPr>
          <p:cNvSpPr txBox="1"/>
          <p:nvPr/>
        </p:nvSpPr>
        <p:spPr>
          <a:xfrm>
            <a:off x="583456" y="0"/>
            <a:ext cx="59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45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694ADEA8-8A24-A516-F905-C57A1828E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467" y="254000"/>
            <a:ext cx="9216039" cy="66802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E25311B-BB89-E8E9-4715-6AE487185C4E}"/>
              </a:ext>
            </a:extLst>
          </p:cNvPr>
          <p:cNvSpPr txBox="1"/>
          <p:nvPr/>
        </p:nvSpPr>
        <p:spPr>
          <a:xfrm>
            <a:off x="7092409" y="0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Miyoshi K., et al. Fig. S5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3B0F2FB-B50D-FCB2-C4B9-A78DD0D41E95}"/>
              </a:ext>
            </a:extLst>
          </p:cNvPr>
          <p:cNvSpPr txBox="1"/>
          <p:nvPr/>
        </p:nvSpPr>
        <p:spPr>
          <a:xfrm>
            <a:off x="583456" y="0"/>
            <a:ext cx="59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15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背景パターン&#10;&#10;自動的に生成された説明">
            <a:extLst>
              <a:ext uri="{FF2B5EF4-FFF2-40B4-BE49-F238E27FC236}">
                <a16:creationId xmlns:a16="http://schemas.microsoft.com/office/drawing/2014/main" id="{9459E5A8-4BC5-4D82-E2B9-2AF44AEC9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467" y="223258"/>
            <a:ext cx="9188367" cy="666014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E6F3992-4D94-7C04-3A19-1CD5E30B7F6E}"/>
              </a:ext>
            </a:extLst>
          </p:cNvPr>
          <p:cNvSpPr txBox="1"/>
          <p:nvPr/>
        </p:nvSpPr>
        <p:spPr>
          <a:xfrm>
            <a:off x="7092409" y="0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Miyoshi K., et al. Fig. S5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4136D4D-0036-24AD-FB85-3AB3901A1A07}"/>
              </a:ext>
            </a:extLst>
          </p:cNvPr>
          <p:cNvSpPr txBox="1"/>
          <p:nvPr/>
        </p:nvSpPr>
        <p:spPr>
          <a:xfrm>
            <a:off x="583456" y="0"/>
            <a:ext cx="59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7134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</TotalTime>
  <Words>177</Words>
  <Application>Microsoft Office PowerPoint</Application>
  <PresentationFormat>A4 210 x 297 mm</PresentationFormat>
  <Paragraphs>11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游ゴシック</vt:lpstr>
      <vt:lpstr>Arial</vt:lpstr>
      <vt:lpstr>Calibri</vt:lpstr>
      <vt:lpstr>Calibri Light</vt:lpstr>
      <vt:lpstr>Palatino Linotype</vt:lpstr>
      <vt:lpstr>1_Office テーマ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三好　慶太郎</dc:creator>
  <cp:lastModifiedBy>三好　慶太郎</cp:lastModifiedBy>
  <cp:revision>1</cp:revision>
  <dcterms:created xsi:type="dcterms:W3CDTF">2023-09-05T10:39:08Z</dcterms:created>
  <dcterms:modified xsi:type="dcterms:W3CDTF">2023-10-12T03:21:42Z</dcterms:modified>
</cp:coreProperties>
</file>