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4"/>
  </p:notesMasterIdLst>
  <p:sldIdLst>
    <p:sldId id="270" r:id="rId2"/>
    <p:sldId id="271" r:id="rId3"/>
  </p:sldIdLst>
  <p:sldSz cx="9906000" cy="6858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CE8221-1C9A-4837-8C53-6E60B164357E}" v="11" dt="2023-10-26T09:33:56.3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521" autoAdjust="0"/>
  </p:normalViewPr>
  <p:slideViewPr>
    <p:cSldViewPr snapToGrid="0">
      <p:cViewPr>
        <p:scale>
          <a:sx n="50" d="100"/>
          <a:sy n="50" d="100"/>
        </p:scale>
        <p:origin x="85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好　慶太郎" userId="885fdf61-c477-4ebd-a6d8-2867af3f3102" providerId="ADAL" clId="{D867ED1C-FC1C-45DF-988A-A9AF8EFF83FB}"/>
    <pc:docChg chg="undo custSel addSld delSld modSld addMainMaster delMainMaster modMainMaster">
      <pc:chgData name="三好　慶太郎" userId="885fdf61-c477-4ebd-a6d8-2867af3f3102" providerId="ADAL" clId="{D867ED1C-FC1C-45DF-988A-A9AF8EFF83FB}" dt="2023-09-26T23:36:19.496" v="992" actId="20577"/>
      <pc:docMkLst>
        <pc:docMk/>
      </pc:docMkLst>
      <pc:sldChg chg="delSp new del mod">
        <pc:chgData name="三好　慶太郎" userId="885fdf61-c477-4ebd-a6d8-2867af3f3102" providerId="ADAL" clId="{D867ED1C-FC1C-45DF-988A-A9AF8EFF83FB}" dt="2023-09-04T02:29:34.039" v="580" actId="47"/>
        <pc:sldMkLst>
          <pc:docMk/>
          <pc:sldMk cId="450146384" sldId="256"/>
        </pc:sldMkLst>
        <pc:spChg chg="del">
          <ac:chgData name="三好　慶太郎" userId="885fdf61-c477-4ebd-a6d8-2867af3f3102" providerId="ADAL" clId="{D867ED1C-FC1C-45DF-988A-A9AF8EFF83FB}" dt="2023-09-04T01:09:50.989" v="1" actId="478"/>
          <ac:spMkLst>
            <pc:docMk/>
            <pc:sldMk cId="450146384" sldId="256"/>
            <ac:spMk id="2" creationId="{2A4CF912-A962-4418-8852-57494460FC5C}"/>
          </ac:spMkLst>
        </pc:spChg>
        <pc:spChg chg="del">
          <ac:chgData name="三好　慶太郎" userId="885fdf61-c477-4ebd-a6d8-2867af3f3102" providerId="ADAL" clId="{D867ED1C-FC1C-45DF-988A-A9AF8EFF83FB}" dt="2023-09-04T01:09:50.989" v="1" actId="478"/>
          <ac:spMkLst>
            <pc:docMk/>
            <pc:sldMk cId="450146384" sldId="256"/>
            <ac:spMk id="3" creationId="{5EC62E8A-D532-BCC7-1CEF-87F0D1C30411}"/>
          </ac:spMkLst>
        </pc:spChg>
      </pc:sldChg>
      <pc:sldChg chg="modSp add del mod">
        <pc:chgData name="三好　慶太郎" userId="885fdf61-c477-4ebd-a6d8-2867af3f3102" providerId="ADAL" clId="{D867ED1C-FC1C-45DF-988A-A9AF8EFF83FB}" dt="2023-09-12T23:44:50.014" v="769" actId="47"/>
        <pc:sldMkLst>
          <pc:docMk/>
          <pc:sldMk cId="2670522823" sldId="257"/>
        </pc:sldMkLst>
        <pc:graphicFrameChg chg="mod">
          <ac:chgData name="三好　慶太郎" userId="885fdf61-c477-4ebd-a6d8-2867af3f3102" providerId="ADAL" clId="{D867ED1C-FC1C-45DF-988A-A9AF8EFF83FB}" dt="2023-09-04T01:35:35.998" v="117" actId="14100"/>
          <ac:graphicFrameMkLst>
            <pc:docMk/>
            <pc:sldMk cId="2670522823" sldId="257"/>
            <ac:graphicFrameMk id="5" creationId="{85886632-3621-42F6-97E2-52B9C59AC39B}"/>
          </ac:graphicFrameMkLst>
        </pc:graphicFrameChg>
      </pc:sldChg>
      <pc:sldChg chg="add del">
        <pc:chgData name="三好　慶太郎" userId="885fdf61-c477-4ebd-a6d8-2867af3f3102" providerId="ADAL" clId="{D867ED1C-FC1C-45DF-988A-A9AF8EFF83FB}" dt="2023-09-04T01:11:09.717" v="16" actId="47"/>
        <pc:sldMkLst>
          <pc:docMk/>
          <pc:sldMk cId="3192259953" sldId="258"/>
        </pc:sldMkLst>
      </pc:sldChg>
      <pc:sldChg chg="add del">
        <pc:chgData name="三好　慶太郎" userId="885fdf61-c477-4ebd-a6d8-2867af3f3102" providerId="ADAL" clId="{D867ED1C-FC1C-45DF-988A-A9AF8EFF83FB}" dt="2023-09-12T23:44:49.327" v="768" actId="47"/>
        <pc:sldMkLst>
          <pc:docMk/>
          <pc:sldMk cId="1871564853" sldId="259"/>
        </pc:sldMkLst>
      </pc:sldChg>
      <pc:sldChg chg="add del">
        <pc:chgData name="三好　慶太郎" userId="885fdf61-c477-4ebd-a6d8-2867af3f3102" providerId="ADAL" clId="{D867ED1C-FC1C-45DF-988A-A9AF8EFF83FB}" dt="2023-09-12T23:44:48.717" v="767" actId="47"/>
        <pc:sldMkLst>
          <pc:docMk/>
          <pc:sldMk cId="4277249932" sldId="260"/>
        </pc:sldMkLst>
      </pc:sldChg>
      <pc:sldChg chg="add del">
        <pc:chgData name="三好　慶太郎" userId="885fdf61-c477-4ebd-a6d8-2867af3f3102" providerId="ADAL" clId="{D867ED1C-FC1C-45DF-988A-A9AF8EFF83FB}" dt="2023-09-12T23:44:42.232" v="764" actId="47"/>
        <pc:sldMkLst>
          <pc:docMk/>
          <pc:sldMk cId="4191854208" sldId="261"/>
        </pc:sldMkLst>
      </pc:sldChg>
      <pc:sldChg chg="add del">
        <pc:chgData name="三好　慶太郎" userId="885fdf61-c477-4ebd-a6d8-2867af3f3102" providerId="ADAL" clId="{D867ED1C-FC1C-45DF-988A-A9AF8EFF83FB}" dt="2023-09-12T23:44:44.857" v="765" actId="47"/>
        <pc:sldMkLst>
          <pc:docMk/>
          <pc:sldMk cId="525204019" sldId="262"/>
        </pc:sldMkLst>
      </pc:sldChg>
      <pc:sldChg chg="add del">
        <pc:chgData name="三好　慶太郎" userId="885fdf61-c477-4ebd-a6d8-2867af3f3102" providerId="ADAL" clId="{D867ED1C-FC1C-45DF-988A-A9AF8EFF83FB}" dt="2023-09-12T23:44:45.779" v="766" actId="47"/>
        <pc:sldMkLst>
          <pc:docMk/>
          <pc:sldMk cId="3905322453" sldId="263"/>
        </pc:sldMkLst>
      </pc:sldChg>
      <pc:sldChg chg="addSp delSp modSp add del mod modNotesTx">
        <pc:chgData name="三好　慶太郎" userId="885fdf61-c477-4ebd-a6d8-2867af3f3102" providerId="ADAL" clId="{D867ED1C-FC1C-45DF-988A-A9AF8EFF83FB}" dt="2023-09-19T02:41:05.634" v="902" actId="47"/>
        <pc:sldMkLst>
          <pc:docMk/>
          <pc:sldMk cId="2203395455" sldId="264"/>
        </pc:sldMkLst>
        <pc:spChg chg="add del mod">
          <ac:chgData name="三好　慶太郎" userId="885fdf61-c477-4ebd-a6d8-2867af3f3102" providerId="ADAL" clId="{D867ED1C-FC1C-45DF-988A-A9AF8EFF83FB}" dt="2023-09-04T01:28:02.350" v="75" actId="478"/>
          <ac:spMkLst>
            <pc:docMk/>
            <pc:sldMk cId="2203395455" sldId="264"/>
            <ac:spMk id="2" creationId="{B962D607-AE5F-44CE-79CB-64841D0218E3}"/>
          </ac:spMkLst>
        </pc:spChg>
        <pc:spChg chg="del mod">
          <ac:chgData name="三好　慶太郎" userId="885fdf61-c477-4ebd-a6d8-2867af3f3102" providerId="ADAL" clId="{D867ED1C-FC1C-45DF-988A-A9AF8EFF83FB}" dt="2023-09-04T01:27:56.939" v="74" actId="478"/>
          <ac:spMkLst>
            <pc:docMk/>
            <pc:sldMk cId="2203395455" sldId="264"/>
            <ac:spMk id="3" creationId="{B831369E-7A0A-6945-A321-79A77E7C43F3}"/>
          </ac:spMkLst>
        </pc:spChg>
        <pc:spChg chg="mod">
          <ac:chgData name="三好　慶太郎" userId="885fdf61-c477-4ebd-a6d8-2867af3f3102" providerId="ADAL" clId="{D867ED1C-FC1C-45DF-988A-A9AF8EFF83FB}" dt="2023-09-04T01:24:02.344" v="61" actId="1076"/>
          <ac:spMkLst>
            <pc:docMk/>
            <pc:sldMk cId="2203395455" sldId="264"/>
            <ac:spMk id="5" creationId="{FAE0B069-6981-F24E-FBBC-702EFBC7D22B}"/>
          </ac:spMkLst>
        </pc:spChg>
        <pc:spChg chg="add del mod">
          <ac:chgData name="三好　慶太郎" userId="885fdf61-c477-4ebd-a6d8-2867af3f3102" providerId="ADAL" clId="{D867ED1C-FC1C-45DF-988A-A9AF8EFF83FB}" dt="2023-09-04T01:28:05.777" v="76" actId="478"/>
          <ac:spMkLst>
            <pc:docMk/>
            <pc:sldMk cId="2203395455" sldId="264"/>
            <ac:spMk id="8" creationId="{886A1BEA-4DB8-1458-90B5-837FF5238307}"/>
          </ac:spMkLst>
        </pc:spChg>
        <pc:spChg chg="add del mod">
          <ac:chgData name="三好　慶太郎" userId="885fdf61-c477-4ebd-a6d8-2867af3f3102" providerId="ADAL" clId="{D867ED1C-FC1C-45DF-988A-A9AF8EFF83FB}" dt="2023-09-04T01:28:02.350" v="75" actId="478"/>
          <ac:spMkLst>
            <pc:docMk/>
            <pc:sldMk cId="2203395455" sldId="264"/>
            <ac:spMk id="9" creationId="{3132CD23-1B00-D27C-7698-CD71824C73D3}"/>
          </ac:spMkLst>
        </pc:spChg>
        <pc:spChg chg="add del mod">
          <ac:chgData name="三好　慶太郎" userId="885fdf61-c477-4ebd-a6d8-2867af3f3102" providerId="ADAL" clId="{D867ED1C-FC1C-45DF-988A-A9AF8EFF83FB}" dt="2023-09-04T01:14:11.845" v="53" actId="478"/>
          <ac:spMkLst>
            <pc:docMk/>
            <pc:sldMk cId="2203395455" sldId="264"/>
            <ac:spMk id="10" creationId="{0312E3DB-649C-7309-5914-B1BE7BBA7D5E}"/>
          </ac:spMkLst>
        </pc:spChg>
        <pc:spChg chg="add del mod">
          <ac:chgData name="三好　慶太郎" userId="885fdf61-c477-4ebd-a6d8-2867af3f3102" providerId="ADAL" clId="{D867ED1C-FC1C-45DF-988A-A9AF8EFF83FB}" dt="2023-09-04T01:28:02.350" v="75" actId="478"/>
          <ac:spMkLst>
            <pc:docMk/>
            <pc:sldMk cId="2203395455" sldId="264"/>
            <ac:spMk id="11" creationId="{290A40F2-1D42-1960-50BD-A026AB8E47AD}"/>
          </ac:spMkLst>
        </pc:spChg>
        <pc:spChg chg="add del mod">
          <ac:chgData name="三好　慶太郎" userId="885fdf61-c477-4ebd-a6d8-2867af3f3102" providerId="ADAL" clId="{D867ED1C-FC1C-45DF-988A-A9AF8EFF83FB}" dt="2023-09-04T01:13:04.014" v="36" actId="478"/>
          <ac:spMkLst>
            <pc:docMk/>
            <pc:sldMk cId="2203395455" sldId="264"/>
            <ac:spMk id="12" creationId="{EBC48DC6-4586-FDB3-35F7-15945EC0CE3D}"/>
          </ac:spMkLst>
        </pc:spChg>
        <pc:spChg chg="mod">
          <ac:chgData name="三好　慶太郎" userId="885fdf61-c477-4ebd-a6d8-2867af3f3102" providerId="ADAL" clId="{D867ED1C-FC1C-45DF-988A-A9AF8EFF83FB}" dt="2023-09-04T01:28:12.157" v="77" actId="1076"/>
          <ac:spMkLst>
            <pc:docMk/>
            <pc:sldMk cId="2203395455" sldId="264"/>
            <ac:spMk id="14" creationId="{E161DA9E-77C9-70FE-5E68-71C7F2CE0538}"/>
          </ac:spMkLst>
        </pc:spChg>
        <pc:graphicFrameChg chg="del">
          <ac:chgData name="三好　慶太郎" userId="885fdf61-c477-4ebd-a6d8-2867af3f3102" providerId="ADAL" clId="{D867ED1C-FC1C-45DF-988A-A9AF8EFF83FB}" dt="2023-09-04T01:12:21.362" v="22" actId="478"/>
          <ac:graphicFrameMkLst>
            <pc:docMk/>
            <pc:sldMk cId="2203395455" sldId="264"/>
            <ac:graphicFrameMk id="6" creationId="{00C7B67E-7BE7-4F9F-8158-1E244207E608}"/>
          </ac:graphicFrameMkLst>
        </pc:graphicFrameChg>
        <pc:graphicFrameChg chg="del">
          <ac:chgData name="三好　慶太郎" userId="885fdf61-c477-4ebd-a6d8-2867af3f3102" providerId="ADAL" clId="{D867ED1C-FC1C-45DF-988A-A9AF8EFF83FB}" dt="2023-09-04T01:12:21.362" v="22" actId="478"/>
          <ac:graphicFrameMkLst>
            <pc:docMk/>
            <pc:sldMk cId="2203395455" sldId="264"/>
            <ac:graphicFrameMk id="7" creationId="{A76E8661-7D05-41DD-8A3C-96CC3EEEE3A4}"/>
          </ac:graphicFrameMkLst>
        </pc:graphicFrameChg>
        <pc:graphicFrameChg chg="add mod">
          <ac:chgData name="三好　慶太郎" userId="885fdf61-c477-4ebd-a6d8-2867af3f3102" providerId="ADAL" clId="{D867ED1C-FC1C-45DF-988A-A9AF8EFF83FB}" dt="2023-09-04T01:39:04.630" v="137" actId="207"/>
          <ac:graphicFrameMkLst>
            <pc:docMk/>
            <pc:sldMk cId="2203395455" sldId="264"/>
            <ac:graphicFrameMk id="13" creationId="{5CB6BDF9-B860-47F2-46EC-9D51E45217E3}"/>
          </ac:graphicFrameMkLst>
        </pc:graphicFrameChg>
      </pc:sldChg>
      <pc:sldChg chg="addSp delSp modSp add del mod">
        <pc:chgData name="三好　慶太郎" userId="885fdf61-c477-4ebd-a6d8-2867af3f3102" providerId="ADAL" clId="{D867ED1C-FC1C-45DF-988A-A9AF8EFF83FB}" dt="2023-09-19T02:41:06.103" v="903" actId="47"/>
        <pc:sldMkLst>
          <pc:docMk/>
          <pc:sldMk cId="1459566144" sldId="265"/>
        </pc:sldMkLst>
        <pc:spChg chg="mod">
          <ac:chgData name="三好　慶太郎" userId="885fdf61-c477-4ebd-a6d8-2867af3f3102" providerId="ADAL" clId="{D867ED1C-FC1C-45DF-988A-A9AF8EFF83FB}" dt="2023-09-13T06:12:22.666" v="855" actId="1076"/>
          <ac:spMkLst>
            <pc:docMk/>
            <pc:sldMk cId="1459566144" sldId="265"/>
            <ac:spMk id="14" creationId="{E161DA9E-77C9-70FE-5E68-71C7F2CE0538}"/>
          </ac:spMkLst>
        </pc:spChg>
        <pc:graphicFrameChg chg="add mod">
          <ac:chgData name="三好　慶太郎" userId="885fdf61-c477-4ebd-a6d8-2867af3f3102" providerId="ADAL" clId="{D867ED1C-FC1C-45DF-988A-A9AF8EFF83FB}" dt="2023-09-04T01:39:12.435" v="138" actId="207"/>
          <ac:graphicFrameMkLst>
            <pc:docMk/>
            <pc:sldMk cId="1459566144" sldId="265"/>
            <ac:graphicFrameMk id="2" creationId="{E95D39BC-B40B-83C4-E8D8-A78B699D4333}"/>
          </ac:graphicFrameMkLst>
        </pc:graphicFrameChg>
        <pc:graphicFrameChg chg="del">
          <ac:chgData name="三好　慶太郎" userId="885fdf61-c477-4ebd-a6d8-2867af3f3102" providerId="ADAL" clId="{D867ED1C-FC1C-45DF-988A-A9AF8EFF83FB}" dt="2023-09-04T01:37:44.721" v="126" actId="478"/>
          <ac:graphicFrameMkLst>
            <pc:docMk/>
            <pc:sldMk cId="1459566144" sldId="265"/>
            <ac:graphicFrameMk id="13" creationId="{5CB6BDF9-B860-47F2-46EC-9D51E45217E3}"/>
          </ac:graphicFrameMkLst>
        </pc:graphicFrameChg>
      </pc:sldChg>
      <pc:sldChg chg="addSp delSp modSp add del mod setBg">
        <pc:chgData name="三好　慶太郎" userId="885fdf61-c477-4ebd-a6d8-2867af3f3102" providerId="ADAL" clId="{D867ED1C-FC1C-45DF-988A-A9AF8EFF83FB}" dt="2023-09-19T02:41:06.581" v="904" actId="47"/>
        <pc:sldMkLst>
          <pc:docMk/>
          <pc:sldMk cId="3007216547" sldId="266"/>
        </pc:sldMkLst>
        <pc:spChg chg="mod">
          <ac:chgData name="三好　慶太郎" userId="885fdf61-c477-4ebd-a6d8-2867af3f3102" providerId="ADAL" clId="{D867ED1C-FC1C-45DF-988A-A9AF8EFF83FB}" dt="2023-09-04T01:39:24.357" v="140" actId="20577"/>
          <ac:spMkLst>
            <pc:docMk/>
            <pc:sldMk cId="3007216547" sldId="266"/>
            <ac:spMk id="14" creationId="{E161DA9E-77C9-70FE-5E68-71C7F2CE0538}"/>
          </ac:spMkLst>
        </pc:spChg>
        <pc:graphicFrameChg chg="add del mod">
          <ac:chgData name="三好　慶太郎" userId="885fdf61-c477-4ebd-a6d8-2867af3f3102" providerId="ADAL" clId="{D867ED1C-FC1C-45DF-988A-A9AF8EFF83FB}" dt="2023-09-04T01:47:36.270" v="180" actId="478"/>
          <ac:graphicFrameMkLst>
            <pc:docMk/>
            <pc:sldMk cId="3007216547" sldId="266"/>
            <ac:graphicFrameMk id="2" creationId="{0FE8DE71-6DA5-B9A9-C337-84A4E5E36312}"/>
          </ac:graphicFrameMkLst>
        </pc:graphicFrameChg>
        <pc:graphicFrameChg chg="add mod">
          <ac:chgData name="三好　慶太郎" userId="885fdf61-c477-4ebd-a6d8-2867af3f3102" providerId="ADAL" clId="{D867ED1C-FC1C-45DF-988A-A9AF8EFF83FB}" dt="2023-09-04T01:53:04.567" v="380"/>
          <ac:graphicFrameMkLst>
            <pc:docMk/>
            <pc:sldMk cId="3007216547" sldId="266"/>
            <ac:graphicFrameMk id="3" creationId="{73650E95-DF01-408B-92B1-C6BA96C882F1}"/>
          </ac:graphicFrameMkLst>
        </pc:graphicFrameChg>
        <pc:graphicFrameChg chg="del">
          <ac:chgData name="三好　慶太郎" userId="885fdf61-c477-4ebd-a6d8-2867af3f3102" providerId="ADAL" clId="{D867ED1C-FC1C-45DF-988A-A9AF8EFF83FB}" dt="2023-09-04T01:39:29.214" v="141" actId="478"/>
          <ac:graphicFrameMkLst>
            <pc:docMk/>
            <pc:sldMk cId="3007216547" sldId="266"/>
            <ac:graphicFrameMk id="13" creationId="{5CB6BDF9-B860-47F2-46EC-9D51E45217E3}"/>
          </ac:graphicFrameMkLst>
        </pc:graphicFrameChg>
      </pc:sldChg>
      <pc:sldChg chg="addSp delSp modSp add del mod">
        <pc:chgData name="三好　慶太郎" userId="885fdf61-c477-4ebd-a6d8-2867af3f3102" providerId="ADAL" clId="{D867ED1C-FC1C-45DF-988A-A9AF8EFF83FB}" dt="2023-09-19T02:41:07.069" v="905" actId="47"/>
        <pc:sldMkLst>
          <pc:docMk/>
          <pc:sldMk cId="1394489932" sldId="267"/>
        </pc:sldMkLst>
        <pc:spChg chg="mod">
          <ac:chgData name="三好　慶太郎" userId="885fdf61-c477-4ebd-a6d8-2867af3f3102" providerId="ADAL" clId="{D867ED1C-FC1C-45DF-988A-A9AF8EFF83FB}" dt="2023-09-04T01:53:27.800" v="383" actId="20577"/>
          <ac:spMkLst>
            <pc:docMk/>
            <pc:sldMk cId="1394489932" sldId="267"/>
            <ac:spMk id="14" creationId="{E161DA9E-77C9-70FE-5E68-71C7F2CE0538}"/>
          </ac:spMkLst>
        </pc:spChg>
        <pc:graphicFrameChg chg="add mod">
          <ac:chgData name="三好　慶太郎" userId="885fdf61-c477-4ebd-a6d8-2867af3f3102" providerId="ADAL" clId="{D867ED1C-FC1C-45DF-988A-A9AF8EFF83FB}" dt="2023-09-04T01:57:26.809" v="405" actId="255"/>
          <ac:graphicFrameMkLst>
            <pc:docMk/>
            <pc:sldMk cId="1394489932" sldId="267"/>
            <ac:graphicFrameMk id="2" creationId="{D076A779-2D1C-7962-9699-7A46727188DE}"/>
          </ac:graphicFrameMkLst>
        </pc:graphicFrameChg>
        <pc:graphicFrameChg chg="del">
          <ac:chgData name="三好　慶太郎" userId="885fdf61-c477-4ebd-a6d8-2867af3f3102" providerId="ADAL" clId="{D867ED1C-FC1C-45DF-988A-A9AF8EFF83FB}" dt="2023-09-04T01:53:15.646" v="381" actId="478"/>
          <ac:graphicFrameMkLst>
            <pc:docMk/>
            <pc:sldMk cId="1394489932" sldId="267"/>
            <ac:graphicFrameMk id="13" creationId="{5CB6BDF9-B860-47F2-46EC-9D51E45217E3}"/>
          </ac:graphicFrameMkLst>
        </pc:graphicFrameChg>
      </pc:sldChg>
      <pc:sldChg chg="addSp delSp modSp add del mod">
        <pc:chgData name="三好　慶太郎" userId="885fdf61-c477-4ebd-a6d8-2867af3f3102" providerId="ADAL" clId="{D867ED1C-FC1C-45DF-988A-A9AF8EFF83FB}" dt="2023-09-19T02:41:07.544" v="906" actId="47"/>
        <pc:sldMkLst>
          <pc:docMk/>
          <pc:sldMk cId="1028201203" sldId="268"/>
        </pc:sldMkLst>
        <pc:spChg chg="mod">
          <ac:chgData name="三好　慶太郎" userId="885fdf61-c477-4ebd-a6d8-2867af3f3102" providerId="ADAL" clId="{D867ED1C-FC1C-45DF-988A-A9AF8EFF83FB}" dt="2023-09-04T01:59:26.240" v="410" actId="20577"/>
          <ac:spMkLst>
            <pc:docMk/>
            <pc:sldMk cId="1028201203" sldId="268"/>
            <ac:spMk id="14" creationId="{E161DA9E-77C9-70FE-5E68-71C7F2CE0538}"/>
          </ac:spMkLst>
        </pc:spChg>
        <pc:graphicFrameChg chg="add mod">
          <ac:chgData name="三好　慶太郎" userId="885fdf61-c477-4ebd-a6d8-2867af3f3102" providerId="ADAL" clId="{D867ED1C-FC1C-45DF-988A-A9AF8EFF83FB}" dt="2023-09-04T02:27:32.772" v="571"/>
          <ac:graphicFrameMkLst>
            <pc:docMk/>
            <pc:sldMk cId="1028201203" sldId="268"/>
            <ac:graphicFrameMk id="2" creationId="{CF434864-F73B-6591-46C1-A48648D015DA}"/>
          </ac:graphicFrameMkLst>
        </pc:graphicFrameChg>
        <pc:graphicFrameChg chg="del">
          <ac:chgData name="三好　慶太郎" userId="885fdf61-c477-4ebd-a6d8-2867af3f3102" providerId="ADAL" clId="{D867ED1C-FC1C-45DF-988A-A9AF8EFF83FB}" dt="2023-09-04T01:58:52.806" v="406" actId="478"/>
          <ac:graphicFrameMkLst>
            <pc:docMk/>
            <pc:sldMk cId="1028201203" sldId="268"/>
            <ac:graphicFrameMk id="13" creationId="{5CB6BDF9-B860-47F2-46EC-9D51E45217E3}"/>
          </ac:graphicFrameMkLst>
        </pc:graphicFrameChg>
      </pc:sldChg>
      <pc:sldChg chg="addSp delSp modSp add del mod">
        <pc:chgData name="三好　慶太郎" userId="885fdf61-c477-4ebd-a6d8-2867af3f3102" providerId="ADAL" clId="{D867ED1C-FC1C-45DF-988A-A9AF8EFF83FB}" dt="2023-09-19T02:41:08.048" v="907" actId="47"/>
        <pc:sldMkLst>
          <pc:docMk/>
          <pc:sldMk cId="680597185" sldId="269"/>
        </pc:sldMkLst>
        <pc:spChg chg="mod">
          <ac:chgData name="三好　慶太郎" userId="885fdf61-c477-4ebd-a6d8-2867af3f3102" providerId="ADAL" clId="{D867ED1C-FC1C-45DF-988A-A9AF8EFF83FB}" dt="2023-09-04T02:29:10.385" v="579" actId="20577"/>
          <ac:spMkLst>
            <pc:docMk/>
            <pc:sldMk cId="680597185" sldId="269"/>
            <ac:spMk id="14" creationId="{E161DA9E-77C9-70FE-5E68-71C7F2CE0538}"/>
          </ac:spMkLst>
        </pc:spChg>
        <pc:graphicFrameChg chg="add mod">
          <ac:chgData name="三好　慶太郎" userId="885fdf61-c477-4ebd-a6d8-2867af3f3102" providerId="ADAL" clId="{D867ED1C-FC1C-45DF-988A-A9AF8EFF83FB}" dt="2023-09-04T02:28:41.459" v="577" actId="255"/>
          <ac:graphicFrameMkLst>
            <pc:docMk/>
            <pc:sldMk cId="680597185" sldId="269"/>
            <ac:graphicFrameMk id="2" creationId="{B113E856-5616-5273-F7FE-CADACEA5F61B}"/>
          </ac:graphicFrameMkLst>
        </pc:graphicFrameChg>
        <pc:graphicFrameChg chg="del">
          <ac:chgData name="三好　慶太郎" userId="885fdf61-c477-4ebd-a6d8-2867af3f3102" providerId="ADAL" clId="{D867ED1C-FC1C-45DF-988A-A9AF8EFF83FB}" dt="2023-09-04T02:28:18.623" v="572" actId="478"/>
          <ac:graphicFrameMkLst>
            <pc:docMk/>
            <pc:sldMk cId="680597185" sldId="269"/>
            <ac:graphicFrameMk id="13" creationId="{5CB6BDF9-B860-47F2-46EC-9D51E45217E3}"/>
          </ac:graphicFrameMkLst>
        </pc:graphicFrameChg>
      </pc:sldChg>
      <pc:sldChg chg="addSp delSp modSp new mod modNotesTx">
        <pc:chgData name="三好　慶太郎" userId="885fdf61-c477-4ebd-a6d8-2867af3f3102" providerId="ADAL" clId="{D867ED1C-FC1C-45DF-988A-A9AF8EFF83FB}" dt="2023-09-26T23:36:19.496" v="992" actId="20577"/>
        <pc:sldMkLst>
          <pc:docMk/>
          <pc:sldMk cId="3590252806" sldId="270"/>
        </pc:sldMkLst>
        <pc:spChg chg="del mod">
          <ac:chgData name="三好　慶太郎" userId="885fdf61-c477-4ebd-a6d8-2867af3f3102" providerId="ADAL" clId="{D867ED1C-FC1C-45DF-988A-A9AF8EFF83FB}" dt="2023-09-12T23:46:18.663" v="776" actId="478"/>
          <ac:spMkLst>
            <pc:docMk/>
            <pc:sldMk cId="3590252806" sldId="270"/>
            <ac:spMk id="2" creationId="{91BCDE14-0A25-B269-AF6F-5657D335A3D7}"/>
          </ac:spMkLst>
        </pc:spChg>
        <pc:spChg chg="add mod">
          <ac:chgData name="三好　慶太郎" userId="885fdf61-c477-4ebd-a6d8-2867af3f3102" providerId="ADAL" clId="{D867ED1C-FC1C-45DF-988A-A9AF8EFF83FB}" dt="2023-09-13T06:12:16.431" v="853"/>
          <ac:spMkLst>
            <pc:docMk/>
            <pc:sldMk cId="3590252806" sldId="270"/>
            <ac:spMk id="2" creationId="{EDFCB152-70E7-B18C-3791-BA1A05125E86}"/>
          </ac:spMkLst>
        </pc:spChg>
        <pc:spChg chg="del">
          <ac:chgData name="三好　慶太郎" userId="885fdf61-c477-4ebd-a6d8-2867af3f3102" providerId="ADAL" clId="{D867ED1C-FC1C-45DF-988A-A9AF8EFF83FB}" dt="2023-09-24T08:12:02.679" v="913" actId="478"/>
          <ac:spMkLst>
            <pc:docMk/>
            <pc:sldMk cId="3590252806" sldId="270"/>
            <ac:spMk id="3" creationId="{B13D1404-0370-5A24-4836-C6CA9FC7CDD5}"/>
          </ac:spMkLst>
        </pc:spChg>
        <pc:spChg chg="add mod">
          <ac:chgData name="三好　慶太郎" userId="885fdf61-c477-4ebd-a6d8-2867af3f3102" providerId="ADAL" clId="{D867ED1C-FC1C-45DF-988A-A9AF8EFF83FB}" dt="2023-09-25T02:56:35.407" v="941" actId="20577"/>
          <ac:spMkLst>
            <pc:docMk/>
            <pc:sldMk cId="3590252806" sldId="270"/>
            <ac:spMk id="5" creationId="{6FAA336E-5F0B-FF12-D2BD-F6D0C94366CF}"/>
          </ac:spMkLst>
        </pc:spChg>
        <pc:graphicFrameChg chg="add mod">
          <ac:chgData name="三好　慶太郎" userId="885fdf61-c477-4ebd-a6d8-2867af3f3102" providerId="ADAL" clId="{D867ED1C-FC1C-45DF-988A-A9AF8EFF83FB}" dt="2023-09-24T08:14:23.712" v="936"/>
          <ac:graphicFrameMkLst>
            <pc:docMk/>
            <pc:sldMk cId="3590252806" sldId="270"/>
            <ac:graphicFrameMk id="4" creationId="{CB82F72C-0CFB-9077-A251-2D5B93740CC1}"/>
          </ac:graphicFrameMkLst>
        </pc:graphicFrameChg>
      </pc:sldChg>
      <pc:sldChg chg="addSp delSp modSp new mod">
        <pc:chgData name="三好　慶太郎" userId="885fdf61-c477-4ebd-a6d8-2867af3f3102" providerId="ADAL" clId="{D867ED1C-FC1C-45DF-988A-A9AF8EFF83FB}" dt="2023-09-25T02:57:05.169" v="972" actId="1035"/>
        <pc:sldMkLst>
          <pc:docMk/>
          <pc:sldMk cId="904389393" sldId="271"/>
        </pc:sldMkLst>
        <pc:spChg chg="add mod">
          <ac:chgData name="三好　慶太郎" userId="885fdf61-c477-4ebd-a6d8-2867af3f3102" providerId="ADAL" clId="{D867ED1C-FC1C-45DF-988A-A9AF8EFF83FB}" dt="2023-09-13T06:12:27.777" v="856"/>
          <ac:spMkLst>
            <pc:docMk/>
            <pc:sldMk cId="904389393" sldId="271"/>
            <ac:spMk id="2" creationId="{1766BDF9-DF77-6698-0423-FA25217F0E2C}"/>
          </ac:spMkLst>
        </pc:spChg>
        <pc:spChg chg="del">
          <ac:chgData name="三好　慶太郎" userId="885fdf61-c477-4ebd-a6d8-2867af3f3102" providerId="ADAL" clId="{D867ED1C-FC1C-45DF-988A-A9AF8EFF83FB}" dt="2023-09-12T23:50:38.040" v="786" actId="478"/>
          <ac:spMkLst>
            <pc:docMk/>
            <pc:sldMk cId="904389393" sldId="271"/>
            <ac:spMk id="2" creationId="{D5887BEA-2864-0001-2651-96D75F778465}"/>
          </ac:spMkLst>
        </pc:spChg>
        <pc:spChg chg="del">
          <ac:chgData name="三好　慶太郎" userId="885fdf61-c477-4ebd-a6d8-2867af3f3102" providerId="ADAL" clId="{D867ED1C-FC1C-45DF-988A-A9AF8EFF83FB}" dt="2023-09-24T08:12:08.623" v="914" actId="478"/>
          <ac:spMkLst>
            <pc:docMk/>
            <pc:sldMk cId="904389393" sldId="271"/>
            <ac:spMk id="3" creationId="{DF22A7C2-01E9-FD74-D80E-05D4F3F47291}"/>
          </ac:spMkLst>
        </pc:spChg>
        <pc:spChg chg="add mod">
          <ac:chgData name="三好　慶太郎" userId="885fdf61-c477-4ebd-a6d8-2867af3f3102" providerId="ADAL" clId="{D867ED1C-FC1C-45DF-988A-A9AF8EFF83FB}" dt="2023-09-25T02:56:58.772" v="957" actId="20577"/>
          <ac:spMkLst>
            <pc:docMk/>
            <pc:sldMk cId="904389393" sldId="271"/>
            <ac:spMk id="4" creationId="{8C154DA2-0C4B-B325-D57E-5056C1BCD3E2}"/>
          </ac:spMkLst>
        </pc:spChg>
        <pc:graphicFrameChg chg="add mod">
          <ac:chgData name="三好　慶太郎" userId="885fdf61-c477-4ebd-a6d8-2867af3f3102" providerId="ADAL" clId="{D867ED1C-FC1C-45DF-988A-A9AF8EFF83FB}" dt="2023-09-25T02:57:05.169" v="972" actId="1035"/>
          <ac:graphicFrameMkLst>
            <pc:docMk/>
            <pc:sldMk cId="904389393" sldId="271"/>
            <ac:graphicFrameMk id="5" creationId="{C81762E0-067C-A714-59BA-AE3B0572BE73}"/>
          </ac:graphicFrameMkLst>
        </pc:graphicFrameChg>
      </pc:sldChg>
      <pc:sldMasterChg chg="add addSldLayout">
        <pc:chgData name="三好　慶太郎" userId="885fdf61-c477-4ebd-a6d8-2867af3f3102" providerId="ADAL" clId="{D867ED1C-FC1C-45DF-988A-A9AF8EFF83FB}" dt="2023-09-04T01:10:48.025" v="2" actId="27028"/>
        <pc:sldMasterMkLst>
          <pc:docMk/>
          <pc:sldMasterMk cId="2473205812" sldId="2147483648"/>
        </pc:sldMasterMkLst>
        <pc:sldLayoutChg chg="add">
          <pc:chgData name="三好　慶太郎" userId="885fdf61-c477-4ebd-a6d8-2867af3f3102" providerId="ADAL" clId="{D867ED1C-FC1C-45DF-988A-A9AF8EFF83FB}" dt="2023-09-04T01:10:48.025" v="2" actId="27028"/>
          <pc:sldLayoutMkLst>
            <pc:docMk/>
            <pc:sldMasterMk cId="2473205812" sldId="2147483648"/>
            <pc:sldLayoutMk cId="1744578526" sldId="2147483665"/>
          </pc:sldLayoutMkLst>
        </pc:sldLayoutChg>
      </pc:sldMasterChg>
      <pc:sldMasterChg chg="replId">
        <pc:chgData name="三好　慶太郎" userId="885fdf61-c477-4ebd-a6d8-2867af3f3102" providerId="ADAL" clId="{D867ED1C-FC1C-45DF-988A-A9AF8EFF83FB}" dt="2023-09-04T01:10:48.025" v="2" actId="27028"/>
        <pc:sldMasterMkLst>
          <pc:docMk/>
          <pc:sldMasterMk cId="142031122" sldId="2147483666"/>
        </pc:sldMasterMkLst>
      </pc:sldMasterChg>
      <pc:sldMasterChg chg="add addSldLayout">
        <pc:chgData name="三好　慶太郎" userId="885fdf61-c477-4ebd-a6d8-2867af3f3102" providerId="ADAL" clId="{D867ED1C-FC1C-45DF-988A-A9AF8EFF83FB}" dt="2023-09-04T01:11:27.719" v="17" actId="27028"/>
        <pc:sldMasterMkLst>
          <pc:docMk/>
          <pc:sldMasterMk cId="4170053847" sldId="2147483678"/>
        </pc:sldMasterMkLst>
        <pc:sldLayoutChg chg="add">
          <pc:chgData name="三好　慶太郎" userId="885fdf61-c477-4ebd-a6d8-2867af3f3102" providerId="ADAL" clId="{D867ED1C-FC1C-45DF-988A-A9AF8EFF83FB}" dt="2023-09-04T01:11:27.719" v="17" actId="27028"/>
          <pc:sldLayoutMkLst>
            <pc:docMk/>
            <pc:sldMasterMk cId="4170053847" sldId="2147483678"/>
            <pc:sldLayoutMk cId="3975034127" sldId="2147483685"/>
          </pc:sldLayoutMkLst>
        </pc:sldLayoutChg>
      </pc:sldMasterChg>
      <pc:sldMasterChg chg="del delSldLayout">
        <pc:chgData name="三好　慶太郎" userId="885fdf61-c477-4ebd-a6d8-2867af3f3102" providerId="ADAL" clId="{D867ED1C-FC1C-45DF-988A-A9AF8EFF83FB}" dt="2023-09-04T02:29:34.039" v="580" actId="47"/>
        <pc:sldMasterMkLst>
          <pc:docMk/>
          <pc:sldMasterMk cId="2715960668" sldId="2147483686"/>
        </pc:sldMasterMkLst>
        <pc:sldLayoutChg chg="del">
          <pc:chgData name="三好　慶太郎" userId="885fdf61-c477-4ebd-a6d8-2867af3f3102" providerId="ADAL" clId="{D867ED1C-FC1C-45DF-988A-A9AF8EFF83FB}" dt="2023-09-04T02:29:34.039" v="580" actId="47"/>
          <pc:sldLayoutMkLst>
            <pc:docMk/>
            <pc:sldMasterMk cId="2715960668" sldId="2147483686"/>
            <pc:sldLayoutMk cId="2921297065" sldId="2147483687"/>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241391442" sldId="2147483688"/>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4252770760" sldId="2147483689"/>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3999135804" sldId="2147483690"/>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138549435" sldId="2147483691"/>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846597115" sldId="2147483692"/>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854563798" sldId="2147483693"/>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4273693631" sldId="2147483694"/>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3299729756" sldId="2147483695"/>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1012587354" sldId="2147483696"/>
          </pc:sldLayoutMkLst>
        </pc:sldLayoutChg>
        <pc:sldLayoutChg chg="del">
          <pc:chgData name="三好　慶太郎" userId="885fdf61-c477-4ebd-a6d8-2867af3f3102" providerId="ADAL" clId="{D867ED1C-FC1C-45DF-988A-A9AF8EFF83FB}" dt="2023-09-04T02:29:34.039" v="580" actId="47"/>
          <pc:sldLayoutMkLst>
            <pc:docMk/>
            <pc:sldMasterMk cId="2715960668" sldId="2147483686"/>
            <pc:sldLayoutMk cId="1026508445" sldId="2147483697"/>
          </pc:sldLayoutMkLst>
        </pc:sldLayoutChg>
      </pc:sldMasterChg>
      <pc:sldMasterChg chg="del delSldLayout">
        <pc:chgData name="三好　慶太郎" userId="885fdf61-c477-4ebd-a6d8-2867af3f3102" providerId="ADAL" clId="{D867ED1C-FC1C-45DF-988A-A9AF8EFF83FB}" dt="2023-09-12T23:44:50.014" v="769" actId="47"/>
        <pc:sldMasterMkLst>
          <pc:docMk/>
          <pc:sldMasterMk cId="2244687454" sldId="2147483710"/>
        </pc:sldMasterMkLst>
        <pc:sldLayoutChg chg="del">
          <pc:chgData name="三好　慶太郎" userId="885fdf61-c477-4ebd-a6d8-2867af3f3102" providerId="ADAL" clId="{D867ED1C-FC1C-45DF-988A-A9AF8EFF83FB}" dt="2023-09-12T23:44:50.014" v="769" actId="47"/>
          <pc:sldLayoutMkLst>
            <pc:docMk/>
            <pc:sldMasterMk cId="2244687454" sldId="2147483710"/>
            <pc:sldLayoutMk cId="1664835095" sldId="2147483711"/>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1432631948" sldId="2147483712"/>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1930024574" sldId="2147483713"/>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291874661" sldId="2147483714"/>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3304909664" sldId="2147483715"/>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829112060" sldId="2147483716"/>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3892173782" sldId="2147483717"/>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1191636896" sldId="2147483718"/>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2602456234" sldId="2147483719"/>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3693644484" sldId="2147483720"/>
          </pc:sldLayoutMkLst>
        </pc:sldLayoutChg>
        <pc:sldLayoutChg chg="del">
          <pc:chgData name="三好　慶太郎" userId="885fdf61-c477-4ebd-a6d8-2867af3f3102" providerId="ADAL" clId="{D867ED1C-FC1C-45DF-988A-A9AF8EFF83FB}" dt="2023-09-12T23:44:50.014" v="769" actId="47"/>
          <pc:sldLayoutMkLst>
            <pc:docMk/>
            <pc:sldMasterMk cId="2244687454" sldId="2147483710"/>
            <pc:sldLayoutMk cId="2710517335" sldId="2147483721"/>
          </pc:sldLayoutMkLst>
        </pc:sldLayoutChg>
      </pc:sldMasterChg>
    </pc:docChg>
  </pc:docChgLst>
  <pc:docChgLst>
    <pc:chgData name="三好　慶太郎" userId="885fdf61-c477-4ebd-a6d8-2867af3f3102" providerId="ADAL" clId="{C3CE8221-1C9A-4837-8C53-6E60B164357E}"/>
    <pc:docChg chg="modSld">
      <pc:chgData name="三好　慶太郎" userId="885fdf61-c477-4ebd-a6d8-2867af3f3102" providerId="ADAL" clId="{C3CE8221-1C9A-4837-8C53-6E60B164357E}" dt="2023-10-26T09:33:56.353" v="31" actId="20577"/>
      <pc:docMkLst>
        <pc:docMk/>
      </pc:docMkLst>
      <pc:sldChg chg="modSp mod modNotesTx">
        <pc:chgData name="三好　慶太郎" userId="885fdf61-c477-4ebd-a6d8-2867af3f3102" providerId="ADAL" clId="{C3CE8221-1C9A-4837-8C53-6E60B164357E}" dt="2023-10-26T09:33:56.353" v="31" actId="20577"/>
        <pc:sldMkLst>
          <pc:docMk/>
          <pc:sldMk cId="3590252806" sldId="270"/>
        </pc:sldMkLst>
        <pc:spChg chg="mod">
          <ac:chgData name="三好　慶太郎" userId="885fdf61-c477-4ebd-a6d8-2867af3f3102" providerId="ADAL" clId="{C3CE8221-1C9A-4837-8C53-6E60B164357E}" dt="2023-10-12T03:19:24.123" v="13" actId="20577"/>
          <ac:spMkLst>
            <pc:docMk/>
            <pc:sldMk cId="3590252806" sldId="270"/>
            <ac:spMk id="5" creationId="{6FAA336E-5F0B-FF12-D2BD-F6D0C94366CF}"/>
          </ac:spMkLst>
        </pc:spChg>
        <pc:graphicFrameChg chg="mod">
          <ac:chgData name="三好　慶太郎" userId="885fdf61-c477-4ebd-a6d8-2867af3f3102" providerId="ADAL" clId="{C3CE8221-1C9A-4837-8C53-6E60B164357E}" dt="2023-10-26T09:33:56.353" v="31" actId="20577"/>
          <ac:graphicFrameMkLst>
            <pc:docMk/>
            <pc:sldMk cId="3590252806" sldId="270"/>
            <ac:graphicFrameMk id="4" creationId="{CB82F72C-0CFB-9077-A251-2D5B93740CC1}"/>
          </ac:graphicFrameMkLst>
        </pc:graphicFrameChg>
      </pc:sldChg>
      <pc:sldChg chg="modSp mod">
        <pc:chgData name="三好　慶太郎" userId="885fdf61-c477-4ebd-a6d8-2867af3f3102" providerId="ADAL" clId="{C3CE8221-1C9A-4837-8C53-6E60B164357E}" dt="2023-10-12T03:20:35.321" v="20" actId="1076"/>
        <pc:sldMkLst>
          <pc:docMk/>
          <pc:sldMk cId="904389393" sldId="271"/>
        </pc:sldMkLst>
        <pc:spChg chg="mod">
          <ac:chgData name="三好　慶太郎" userId="885fdf61-c477-4ebd-a6d8-2867af3f3102" providerId="ADAL" clId="{C3CE8221-1C9A-4837-8C53-6E60B164357E}" dt="2023-10-12T03:20:27.580" v="19" actId="20577"/>
          <ac:spMkLst>
            <pc:docMk/>
            <pc:sldMk cId="904389393" sldId="271"/>
            <ac:spMk id="4" creationId="{8C154DA2-0C4B-B325-D57E-5056C1BCD3E2}"/>
          </ac:spMkLst>
        </pc:spChg>
        <pc:graphicFrameChg chg="mod">
          <ac:chgData name="三好　慶太郎" userId="885fdf61-c477-4ebd-a6d8-2867af3f3102" providerId="ADAL" clId="{C3CE8221-1C9A-4837-8C53-6E60B164357E}" dt="2023-10-12T03:20:35.321" v="20" actId="1076"/>
          <ac:graphicFrameMkLst>
            <pc:docMk/>
            <pc:sldMk cId="904389393" sldId="271"/>
            <ac:graphicFrameMk id="5" creationId="{C81762E0-067C-A714-59BA-AE3B0572BE73}"/>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msotohoku-my.sharepoint.com/personal/keitaro_miyoshi_t1_mso_tohoku_ac_jp/Documents/proteomics/essential%20data/dataset_highFDR/LFQn=5_highFDR/20%25blank_each%20cell/LFQ(n=5)_highFDR_KO124DAVID_each%20cel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msotohoku-my.sharepoint.com/personal/keitaro_miyoshi_t1_mso_tohoku_ac_jp/Documents/proteomics/essential%20data/dataset_highFDR/LFQn=5_highFDR/20%25blank_each%20cell/LFQ(n=5)_highFDR_KO467DAVID_each%20cel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2506602059357965"/>
          <c:y val="0.13968839311752698"/>
          <c:w val="0.44657177468201098"/>
          <c:h val="0.78494823563721206"/>
        </c:manualLayout>
      </c:layout>
      <c:barChart>
        <c:barDir val="bar"/>
        <c:grouping val="clustered"/>
        <c:varyColors val="0"/>
        <c:ser>
          <c:idx val="0"/>
          <c:order val="0"/>
          <c:tx>
            <c:v>Biological Process</c:v>
          </c:tx>
          <c:spPr>
            <a:solidFill>
              <a:schemeClr val="accent4">
                <a:lumMod val="60000"/>
                <a:lumOff val="40000"/>
              </a:schemeClr>
            </a:solidFill>
            <a:ln>
              <a:noFill/>
            </a:ln>
            <a:effectLst/>
          </c:spPr>
          <c:invertIfNegative val="0"/>
          <c:cat>
            <c:strRef>
              <c:f>'top5'!$A$1:$A$15</c:f>
              <c:strCache>
                <c:ptCount val="15"/>
                <c:pt idx="0">
                  <c:v>epithelial cell differentiation</c:v>
                </c:pt>
                <c:pt idx="1">
                  <c:v>cholesterol biosynthetic process</c:v>
                </c:pt>
                <c:pt idx="2">
                  <c:v>cholesterol metabolic process</c:v>
                </c:pt>
                <c:pt idx="3">
                  <c:v>autophagy</c:v>
                </c:pt>
                <c:pt idx="4">
                  <c:v>sterol biosynthetic process</c:v>
                </c:pt>
                <c:pt idx="5">
                  <c:v>extracellular exosome</c:v>
                </c:pt>
                <c:pt idx="6">
                  <c:v>autolysosome</c:v>
                </c:pt>
                <c:pt idx="7">
                  <c:v>mitochondrion</c:v>
                </c:pt>
                <c:pt idx="8">
                  <c:v>membrane</c:v>
                </c:pt>
                <c:pt idx="9">
                  <c:v>mitochondrial outer membrane</c:v>
                </c:pt>
                <c:pt idx="10">
                  <c:v>RNA binding</c:v>
                </c:pt>
                <c:pt idx="11">
                  <c:v>porin activity</c:v>
                </c:pt>
                <c:pt idx="12">
                  <c:v>identical protein binding</c:v>
                </c:pt>
                <c:pt idx="13">
                  <c:v>protein binding</c:v>
                </c:pt>
                <c:pt idx="14">
                  <c:v>cadherin binding</c:v>
                </c:pt>
              </c:strCache>
            </c:strRef>
          </c:cat>
          <c:val>
            <c:numRef>
              <c:f>'top5'!$B$1:$B$15</c:f>
              <c:numCache>
                <c:formatCode>0.00E+00</c:formatCode>
                <c:ptCount val="15"/>
                <c:pt idx="0">
                  <c:v>4.4027949309111367</c:v>
                </c:pt>
                <c:pt idx="1">
                  <c:v>3.9773763898512415</c:v>
                </c:pt>
                <c:pt idx="2">
                  <c:v>3.6302648698051332</c:v>
                </c:pt>
                <c:pt idx="3">
                  <c:v>2.4504545197919372</c:v>
                </c:pt>
                <c:pt idx="4">
                  <c:v>2.2004681991083812</c:v>
                </c:pt>
              </c:numCache>
            </c:numRef>
          </c:val>
          <c:extLst>
            <c:ext xmlns:c16="http://schemas.microsoft.com/office/drawing/2014/chart" uri="{C3380CC4-5D6E-409C-BE32-E72D297353CC}">
              <c16:uniqueId val="{00000000-F5A5-4717-8295-0045EC33BC78}"/>
            </c:ext>
          </c:extLst>
        </c:ser>
        <c:ser>
          <c:idx val="1"/>
          <c:order val="1"/>
          <c:tx>
            <c:v>Cellular Component</c:v>
          </c:tx>
          <c:spPr>
            <a:solidFill>
              <a:schemeClr val="accent1">
                <a:lumMod val="60000"/>
                <a:lumOff val="40000"/>
              </a:schemeClr>
            </a:solidFill>
            <a:ln>
              <a:noFill/>
            </a:ln>
            <a:effectLst/>
          </c:spPr>
          <c:invertIfNegative val="0"/>
          <c:cat>
            <c:strRef>
              <c:f>'top5'!$A$1:$A$15</c:f>
              <c:strCache>
                <c:ptCount val="15"/>
                <c:pt idx="0">
                  <c:v>epithelial cell differentiation</c:v>
                </c:pt>
                <c:pt idx="1">
                  <c:v>cholesterol biosynthetic process</c:v>
                </c:pt>
                <c:pt idx="2">
                  <c:v>cholesterol metabolic process</c:v>
                </c:pt>
                <c:pt idx="3">
                  <c:v>autophagy</c:v>
                </c:pt>
                <c:pt idx="4">
                  <c:v>sterol biosynthetic process</c:v>
                </c:pt>
                <c:pt idx="5">
                  <c:v>extracellular exosome</c:v>
                </c:pt>
                <c:pt idx="6">
                  <c:v>autolysosome</c:v>
                </c:pt>
                <c:pt idx="7">
                  <c:v>mitochondrion</c:v>
                </c:pt>
                <c:pt idx="8">
                  <c:v>membrane</c:v>
                </c:pt>
                <c:pt idx="9">
                  <c:v>mitochondrial outer membrane</c:v>
                </c:pt>
                <c:pt idx="10">
                  <c:v>RNA binding</c:v>
                </c:pt>
                <c:pt idx="11">
                  <c:v>porin activity</c:v>
                </c:pt>
                <c:pt idx="12">
                  <c:v>identical protein binding</c:v>
                </c:pt>
                <c:pt idx="13">
                  <c:v>protein binding</c:v>
                </c:pt>
                <c:pt idx="14">
                  <c:v>cadherin binding</c:v>
                </c:pt>
              </c:strCache>
            </c:strRef>
          </c:cat>
          <c:val>
            <c:numRef>
              <c:f>'top5'!$C$1:$C$15</c:f>
              <c:numCache>
                <c:formatCode>General</c:formatCode>
                <c:ptCount val="15"/>
                <c:pt idx="5" formatCode="0.00E+00">
                  <c:v>9.722262553515904</c:v>
                </c:pt>
                <c:pt idx="6" formatCode="0.00E+00">
                  <c:v>4.3873588016231517</c:v>
                </c:pt>
                <c:pt idx="7" formatCode="0.00E+00">
                  <c:v>3.8709355432116213</c:v>
                </c:pt>
                <c:pt idx="8" formatCode="0.00E+00">
                  <c:v>3.8456051582985373</c:v>
                </c:pt>
                <c:pt idx="9" formatCode="0.00E+00">
                  <c:v>3.4669026023213578</c:v>
                </c:pt>
              </c:numCache>
            </c:numRef>
          </c:val>
          <c:extLst>
            <c:ext xmlns:c16="http://schemas.microsoft.com/office/drawing/2014/chart" uri="{C3380CC4-5D6E-409C-BE32-E72D297353CC}">
              <c16:uniqueId val="{00000001-F5A5-4717-8295-0045EC33BC78}"/>
            </c:ext>
          </c:extLst>
        </c:ser>
        <c:ser>
          <c:idx val="2"/>
          <c:order val="2"/>
          <c:tx>
            <c:v>Molecular Function</c:v>
          </c:tx>
          <c:spPr>
            <a:solidFill>
              <a:schemeClr val="accent6">
                <a:lumMod val="60000"/>
                <a:lumOff val="40000"/>
              </a:schemeClr>
            </a:solidFill>
            <a:ln>
              <a:noFill/>
            </a:ln>
            <a:effectLst/>
          </c:spPr>
          <c:invertIfNegative val="0"/>
          <c:cat>
            <c:strRef>
              <c:f>'top5'!$A$1:$A$15</c:f>
              <c:strCache>
                <c:ptCount val="15"/>
                <c:pt idx="0">
                  <c:v>epithelial cell differentiation</c:v>
                </c:pt>
                <c:pt idx="1">
                  <c:v>cholesterol biosynthetic process</c:v>
                </c:pt>
                <c:pt idx="2">
                  <c:v>cholesterol metabolic process</c:v>
                </c:pt>
                <c:pt idx="3">
                  <c:v>autophagy</c:v>
                </c:pt>
                <c:pt idx="4">
                  <c:v>sterol biosynthetic process</c:v>
                </c:pt>
                <c:pt idx="5">
                  <c:v>extracellular exosome</c:v>
                </c:pt>
                <c:pt idx="6">
                  <c:v>autolysosome</c:v>
                </c:pt>
                <c:pt idx="7">
                  <c:v>mitochondrion</c:v>
                </c:pt>
                <c:pt idx="8">
                  <c:v>membrane</c:v>
                </c:pt>
                <c:pt idx="9">
                  <c:v>mitochondrial outer membrane</c:v>
                </c:pt>
                <c:pt idx="10">
                  <c:v>RNA binding</c:v>
                </c:pt>
                <c:pt idx="11">
                  <c:v>porin activity</c:v>
                </c:pt>
                <c:pt idx="12">
                  <c:v>identical protein binding</c:v>
                </c:pt>
                <c:pt idx="13">
                  <c:v>protein binding</c:v>
                </c:pt>
                <c:pt idx="14">
                  <c:v>cadherin binding</c:v>
                </c:pt>
              </c:strCache>
            </c:strRef>
          </c:cat>
          <c:val>
            <c:numRef>
              <c:f>'top5'!$D$1:$D$15</c:f>
              <c:numCache>
                <c:formatCode>General</c:formatCode>
                <c:ptCount val="15"/>
                <c:pt idx="10" formatCode="0.00E+00">
                  <c:v>3.3709126943767544</c:v>
                </c:pt>
                <c:pt idx="11" formatCode="0.00E+00">
                  <c:v>3.3346259916517345</c:v>
                </c:pt>
                <c:pt idx="12" formatCode="0.00E+00">
                  <c:v>3.2015473969337642</c:v>
                </c:pt>
                <c:pt idx="13" formatCode="0.00E+00">
                  <c:v>2.9327425658429811</c:v>
                </c:pt>
                <c:pt idx="14" formatCode="0.00E+00">
                  <c:v>2.2031521891022727</c:v>
                </c:pt>
              </c:numCache>
            </c:numRef>
          </c:val>
          <c:extLst>
            <c:ext xmlns:c16="http://schemas.microsoft.com/office/drawing/2014/chart" uri="{C3380CC4-5D6E-409C-BE32-E72D297353CC}">
              <c16:uniqueId val="{00000002-F5A5-4717-8295-0045EC33BC78}"/>
            </c:ext>
          </c:extLst>
        </c:ser>
        <c:dLbls>
          <c:showLegendKey val="0"/>
          <c:showVal val="0"/>
          <c:showCatName val="0"/>
          <c:showSerName val="0"/>
          <c:showPercent val="0"/>
          <c:showBubbleSize val="0"/>
        </c:dLbls>
        <c:gapWidth val="182"/>
        <c:axId val="1010437791"/>
        <c:axId val="1243113599"/>
      </c:barChart>
      <c:catAx>
        <c:axId val="1010437791"/>
        <c:scaling>
          <c:orientation val="maxMin"/>
        </c:scaling>
        <c:delete val="0"/>
        <c:axPos val="l"/>
        <c:title>
          <c:tx>
            <c:rich>
              <a:bodyPr rot="-54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r>
                  <a:rPr lang="en-US"/>
                  <a:t>GO name </a:t>
                </a:r>
                <a:endParaRPr lang="ja-JP"/>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title>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1243113599"/>
        <c:crosses val="autoZero"/>
        <c:auto val="1"/>
        <c:lblAlgn val="ctr"/>
        <c:lblOffset val="100"/>
        <c:noMultiLvlLbl val="0"/>
      </c:catAx>
      <c:valAx>
        <c:axId val="1243113599"/>
        <c:scaling>
          <c:orientation val="minMax"/>
          <c:max val="10"/>
        </c:scaling>
        <c:delete val="0"/>
        <c:axPos val="t"/>
        <c:title>
          <c:tx>
            <c:rich>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r>
                  <a:rPr lang="ja-JP" altLang="en-US"/>
                  <a:t>−</a:t>
                </a:r>
                <a:r>
                  <a:rPr lang="en-US"/>
                  <a:t>log </a:t>
                </a:r>
                <a:r>
                  <a:rPr lang="en-US" dirty="0"/>
                  <a:t>10 (</a:t>
                </a:r>
                <a:r>
                  <a:rPr lang="en-US" i="1" dirty="0"/>
                  <a:t>P</a:t>
                </a:r>
                <a:r>
                  <a:rPr lang="en-US" dirty="0"/>
                  <a:t> Value)</a:t>
                </a:r>
                <a:endParaRPr lang="ja-JP"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title>
        <c:numFmt formatCode="#,##0_);[Red]\(#,##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10104377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b="1">
          <a:solidFill>
            <a:schemeClr val="tx1"/>
          </a:solidFill>
          <a:latin typeface="Arial" panose="020B0604020202020204" pitchFamily="34" charset="0"/>
          <a:cs typeface="Arial" panose="020B0604020202020204" pitchFamily="34" charset="0"/>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68256438742108638"/>
          <c:y val="0.14458681446194746"/>
          <c:w val="0.30272437398715923"/>
          <c:h val="0.78039078443278131"/>
        </c:manualLayout>
      </c:layout>
      <c:barChart>
        <c:barDir val="bar"/>
        <c:grouping val="clustered"/>
        <c:varyColors val="0"/>
        <c:ser>
          <c:idx val="0"/>
          <c:order val="0"/>
          <c:tx>
            <c:v>Biological Process</c:v>
          </c:tx>
          <c:spPr>
            <a:solidFill>
              <a:schemeClr val="accent4">
                <a:lumMod val="60000"/>
                <a:lumOff val="40000"/>
              </a:schemeClr>
            </a:solidFill>
            <a:ln>
              <a:noFill/>
            </a:ln>
            <a:effectLst/>
          </c:spPr>
          <c:invertIfNegative val="0"/>
          <c:cat>
            <c:strRef>
              <c:f>'top5'!$A$1:$A$15</c:f>
              <c:strCache>
                <c:ptCount val="15"/>
                <c:pt idx="0">
                  <c:v>rRNA processing</c:v>
                </c:pt>
                <c:pt idx="1">
                  <c:v>translational initiation</c:v>
                </c:pt>
                <c:pt idx="2">
                  <c:v>formation of cytoplasmic translation initiation complex</c:v>
                </c:pt>
                <c:pt idx="3">
                  <c:v>RNA splicing</c:v>
                </c:pt>
                <c:pt idx="4">
                  <c:v>iron ion homeostasis</c:v>
                </c:pt>
                <c:pt idx="5">
                  <c:v>extracellular exosome</c:v>
                </c:pt>
                <c:pt idx="6">
                  <c:v>small-subunit processome</c:v>
                </c:pt>
                <c:pt idx="7">
                  <c:v>nucleolus</c:v>
                </c:pt>
                <c:pt idx="8">
                  <c:v>eukaryotic 43S preinitiation complex</c:v>
                </c:pt>
                <c:pt idx="9">
                  <c:v>cytosol</c:v>
                </c:pt>
                <c:pt idx="10">
                  <c:v>RNA binding</c:v>
                </c:pt>
                <c:pt idx="11">
                  <c:v>protein binding</c:v>
                </c:pt>
                <c:pt idx="12">
                  <c:v>translation initiation factor activity</c:v>
                </c:pt>
                <c:pt idx="13">
                  <c:v>identical protein binding</c:v>
                </c:pt>
                <c:pt idx="14">
                  <c:v>RNA helicase activity</c:v>
                </c:pt>
              </c:strCache>
            </c:strRef>
          </c:cat>
          <c:val>
            <c:numRef>
              <c:f>'top5'!$B$1:$B$15</c:f>
              <c:numCache>
                <c:formatCode>0.00E+00</c:formatCode>
                <c:ptCount val="15"/>
                <c:pt idx="0">
                  <c:v>8.0633517527993277</c:v>
                </c:pt>
                <c:pt idx="1">
                  <c:v>5.427770488524108</c:v>
                </c:pt>
                <c:pt idx="2">
                  <c:v>4.3280041535808405</c:v>
                </c:pt>
                <c:pt idx="3">
                  <c:v>3.7106373364931504</c:v>
                </c:pt>
                <c:pt idx="4">
                  <c:v>3.7011008856529681</c:v>
                </c:pt>
              </c:numCache>
            </c:numRef>
          </c:val>
          <c:extLst>
            <c:ext xmlns:c16="http://schemas.microsoft.com/office/drawing/2014/chart" uri="{C3380CC4-5D6E-409C-BE32-E72D297353CC}">
              <c16:uniqueId val="{00000000-248E-415A-8975-A3C162D6ACEE}"/>
            </c:ext>
          </c:extLst>
        </c:ser>
        <c:ser>
          <c:idx val="1"/>
          <c:order val="1"/>
          <c:tx>
            <c:v>Cellular Component</c:v>
          </c:tx>
          <c:spPr>
            <a:solidFill>
              <a:schemeClr val="accent1">
                <a:lumMod val="60000"/>
                <a:lumOff val="40000"/>
              </a:schemeClr>
            </a:solidFill>
            <a:ln>
              <a:noFill/>
            </a:ln>
            <a:effectLst/>
          </c:spPr>
          <c:invertIfNegative val="0"/>
          <c:cat>
            <c:strRef>
              <c:f>'top5'!$A$1:$A$15</c:f>
              <c:strCache>
                <c:ptCount val="15"/>
                <c:pt idx="0">
                  <c:v>rRNA processing</c:v>
                </c:pt>
                <c:pt idx="1">
                  <c:v>translational initiation</c:v>
                </c:pt>
                <c:pt idx="2">
                  <c:v>formation of cytoplasmic translation initiation complex</c:v>
                </c:pt>
                <c:pt idx="3">
                  <c:v>RNA splicing</c:v>
                </c:pt>
                <c:pt idx="4">
                  <c:v>iron ion homeostasis</c:v>
                </c:pt>
                <c:pt idx="5">
                  <c:v>extracellular exosome</c:v>
                </c:pt>
                <c:pt idx="6">
                  <c:v>small-subunit processome</c:v>
                </c:pt>
                <c:pt idx="7">
                  <c:v>nucleolus</c:v>
                </c:pt>
                <c:pt idx="8">
                  <c:v>eukaryotic 43S preinitiation complex</c:v>
                </c:pt>
                <c:pt idx="9">
                  <c:v>cytosol</c:v>
                </c:pt>
                <c:pt idx="10">
                  <c:v>RNA binding</c:v>
                </c:pt>
                <c:pt idx="11">
                  <c:v>protein binding</c:v>
                </c:pt>
                <c:pt idx="12">
                  <c:v>translation initiation factor activity</c:v>
                </c:pt>
                <c:pt idx="13">
                  <c:v>identical protein binding</c:v>
                </c:pt>
                <c:pt idx="14">
                  <c:v>RNA helicase activity</c:v>
                </c:pt>
              </c:strCache>
            </c:strRef>
          </c:cat>
          <c:val>
            <c:numRef>
              <c:f>'top5'!$C$1:$C$15</c:f>
              <c:numCache>
                <c:formatCode>General</c:formatCode>
                <c:ptCount val="15"/>
                <c:pt idx="5" formatCode="0.00E+00">
                  <c:v>8.9102290996698361</c:v>
                </c:pt>
                <c:pt idx="6" formatCode="0.00E+00">
                  <c:v>6.4973533401592976</c:v>
                </c:pt>
                <c:pt idx="7" formatCode="0.00E+00">
                  <c:v>5.9685083425917558</c:v>
                </c:pt>
                <c:pt idx="8" formatCode="0.00E+00">
                  <c:v>5.7874961092611974</c:v>
                </c:pt>
                <c:pt idx="9" formatCode="0.00E+00">
                  <c:v>5.6184347034238504</c:v>
                </c:pt>
              </c:numCache>
            </c:numRef>
          </c:val>
          <c:extLst>
            <c:ext xmlns:c16="http://schemas.microsoft.com/office/drawing/2014/chart" uri="{C3380CC4-5D6E-409C-BE32-E72D297353CC}">
              <c16:uniqueId val="{00000001-248E-415A-8975-A3C162D6ACEE}"/>
            </c:ext>
          </c:extLst>
        </c:ser>
        <c:ser>
          <c:idx val="2"/>
          <c:order val="2"/>
          <c:tx>
            <c:v>Molucular Function</c:v>
          </c:tx>
          <c:spPr>
            <a:solidFill>
              <a:schemeClr val="accent6">
                <a:lumMod val="60000"/>
                <a:lumOff val="40000"/>
              </a:schemeClr>
            </a:solidFill>
            <a:ln>
              <a:noFill/>
            </a:ln>
            <a:effectLst/>
          </c:spPr>
          <c:invertIfNegative val="0"/>
          <c:cat>
            <c:strRef>
              <c:f>'top5'!$A$1:$A$15</c:f>
              <c:strCache>
                <c:ptCount val="15"/>
                <c:pt idx="0">
                  <c:v>rRNA processing</c:v>
                </c:pt>
                <c:pt idx="1">
                  <c:v>translational initiation</c:v>
                </c:pt>
                <c:pt idx="2">
                  <c:v>formation of cytoplasmic translation initiation complex</c:v>
                </c:pt>
                <c:pt idx="3">
                  <c:v>RNA splicing</c:v>
                </c:pt>
                <c:pt idx="4">
                  <c:v>iron ion homeostasis</c:v>
                </c:pt>
                <c:pt idx="5">
                  <c:v>extracellular exosome</c:v>
                </c:pt>
                <c:pt idx="6">
                  <c:v>small-subunit processome</c:v>
                </c:pt>
                <c:pt idx="7">
                  <c:v>nucleolus</c:v>
                </c:pt>
                <c:pt idx="8">
                  <c:v>eukaryotic 43S preinitiation complex</c:v>
                </c:pt>
                <c:pt idx="9">
                  <c:v>cytosol</c:v>
                </c:pt>
                <c:pt idx="10">
                  <c:v>RNA binding</c:v>
                </c:pt>
                <c:pt idx="11">
                  <c:v>protein binding</c:v>
                </c:pt>
                <c:pt idx="12">
                  <c:v>translation initiation factor activity</c:v>
                </c:pt>
                <c:pt idx="13">
                  <c:v>identical protein binding</c:v>
                </c:pt>
                <c:pt idx="14">
                  <c:v>RNA helicase activity</c:v>
                </c:pt>
              </c:strCache>
            </c:strRef>
          </c:cat>
          <c:val>
            <c:numRef>
              <c:f>'top5'!$D$1:$D$15</c:f>
              <c:numCache>
                <c:formatCode>General</c:formatCode>
                <c:ptCount val="15"/>
                <c:pt idx="10">
                  <c:v>20.857510508184241</c:v>
                </c:pt>
                <c:pt idx="11">
                  <c:v>8.4129800602952418</c:v>
                </c:pt>
                <c:pt idx="12">
                  <c:v>5.8286162565701582</c:v>
                </c:pt>
                <c:pt idx="13">
                  <c:v>3.5306721820512492</c:v>
                </c:pt>
                <c:pt idx="14">
                  <c:v>3.3478905629826898</c:v>
                </c:pt>
              </c:numCache>
            </c:numRef>
          </c:val>
          <c:extLst>
            <c:ext xmlns:c16="http://schemas.microsoft.com/office/drawing/2014/chart" uri="{C3380CC4-5D6E-409C-BE32-E72D297353CC}">
              <c16:uniqueId val="{00000002-248E-415A-8975-A3C162D6ACEE}"/>
            </c:ext>
          </c:extLst>
        </c:ser>
        <c:dLbls>
          <c:showLegendKey val="0"/>
          <c:showVal val="0"/>
          <c:showCatName val="0"/>
          <c:showSerName val="0"/>
          <c:showPercent val="0"/>
          <c:showBubbleSize val="0"/>
        </c:dLbls>
        <c:gapWidth val="182"/>
        <c:axId val="1280992847"/>
        <c:axId val="1278224351"/>
      </c:barChart>
      <c:catAx>
        <c:axId val="1280992847"/>
        <c:scaling>
          <c:orientation val="maxMin"/>
        </c:scaling>
        <c:delete val="0"/>
        <c:axPos val="l"/>
        <c:title>
          <c:tx>
            <c:rich>
              <a:bodyPr rot="-54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r>
                  <a:rPr lang="en-US"/>
                  <a:t>GO name</a:t>
                </a:r>
                <a:endParaRPr lang="ja-JP"/>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title>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1278224351"/>
        <c:crosses val="autoZero"/>
        <c:auto val="1"/>
        <c:lblAlgn val="ctr"/>
        <c:lblOffset val="100"/>
        <c:noMultiLvlLbl val="0"/>
      </c:catAx>
      <c:valAx>
        <c:axId val="1278224351"/>
        <c:scaling>
          <c:orientation val="minMax"/>
        </c:scaling>
        <c:delete val="0"/>
        <c:axPos val="t"/>
        <c:title>
          <c:tx>
            <c:rich>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r>
                  <a:rPr lang="en-US" dirty="0"/>
                  <a:t>- log 10 (</a:t>
                </a:r>
                <a:r>
                  <a:rPr lang="en-US" i="1" dirty="0"/>
                  <a:t>P</a:t>
                </a:r>
                <a:r>
                  <a:rPr lang="en-US" dirty="0"/>
                  <a:t> Value)</a:t>
                </a:r>
                <a:endParaRPr lang="ja-JP"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title>
        <c:numFmt formatCode="General"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crossAx val="128099284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b="1">
          <a:solidFill>
            <a:schemeClr val="tx1"/>
          </a:solidFill>
          <a:latin typeface="Arial" panose="020B0604020202020204" pitchFamily="34" charset="0"/>
          <a:cs typeface="Arial" panose="020B0604020202020204" pitchFamily="34" charset="0"/>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E97D9E-7909-4B72-9148-09B581AE42D1}" type="datetimeFigureOut">
              <a:rPr kumimoji="1" lang="ja-JP" altLang="en-US" smtClean="0"/>
              <a:t>2023/10/26</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45CAA4-6020-4120-B158-6231CC841F86}" type="slidenum">
              <a:rPr kumimoji="1" lang="ja-JP" altLang="en-US" smtClean="0"/>
              <a:t>‹#›</a:t>
            </a:fld>
            <a:endParaRPr kumimoji="1" lang="ja-JP" altLang="en-US"/>
          </a:p>
        </p:txBody>
      </p:sp>
    </p:spTree>
    <p:extLst>
      <p:ext uri="{BB962C8B-B14F-4D97-AF65-F5344CB8AC3E}">
        <p14:creationId xmlns:p14="http://schemas.microsoft.com/office/powerpoint/2010/main" val="17228947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b="0" i="0" dirty="0">
                <a:solidFill>
                  <a:srgbClr val="222222"/>
                </a:solidFill>
                <a:effectLst/>
                <a:latin typeface="Arial" panose="020B0604020202020204" pitchFamily="34" charset="0"/>
              </a:rPr>
              <a:t>Fig. S6	GO analysis of DEPs (a) The significant terms enriched for Biological Process, Cellular Component, and Molecular Function in KO1 136 DEPs, (b) in KO2 249 DEPs. The five most representative ones were selected according to the </a:t>
            </a:r>
            <a:r>
              <a:rPr lang="en-US" altLang="ja-JP" b="0" i="1" dirty="0">
                <a:solidFill>
                  <a:srgbClr val="222222"/>
                </a:solidFill>
                <a:effectLst/>
                <a:latin typeface="Arial" panose="020B0604020202020204" pitchFamily="34" charset="0"/>
              </a:rPr>
              <a:t>P</a:t>
            </a:r>
            <a:r>
              <a:rPr lang="en-US" altLang="ja-JP" b="0" i="0" dirty="0">
                <a:solidFill>
                  <a:srgbClr val="222222"/>
                </a:solidFill>
                <a:effectLst/>
                <a:latin typeface="Arial" panose="020B0604020202020204" pitchFamily="34" charset="0"/>
              </a:rPr>
              <a:t> value (</a:t>
            </a:r>
            <a:r>
              <a:rPr lang="en-US" altLang="ja-JP" sz="18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Fisher's exact test</a:t>
            </a:r>
            <a:r>
              <a:rPr lang="en-US" altLang="ja-JP" b="0" i="0" dirty="0">
                <a:solidFill>
                  <a:srgbClr val="222222"/>
                </a:solidFill>
                <a:effectLst/>
                <a:latin typeface="Arial" panose="020B0604020202020204" pitchFamily="34" charset="0"/>
              </a:rPr>
              <a:t>) in </a:t>
            </a:r>
            <a:r>
              <a:rPr lang="en-US" altLang="ja-JP" b="0" i="1" dirty="0">
                <a:solidFill>
                  <a:srgbClr val="222222"/>
                </a:solidFill>
                <a:effectLst/>
                <a:latin typeface="Arial" panose="020B0604020202020204" pitchFamily="34" charset="0"/>
              </a:rPr>
              <a:t>P </a:t>
            </a:r>
            <a:r>
              <a:rPr lang="en-US" altLang="ja-JP" b="0" i="0" dirty="0">
                <a:solidFill>
                  <a:srgbClr val="222222"/>
                </a:solidFill>
                <a:effectLst/>
                <a:latin typeface="Arial" panose="020B0604020202020204" pitchFamily="34" charset="0"/>
              </a:rPr>
              <a:t>&lt;0.05 terms.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Arial" panose="020B0604020202020204" pitchFamily="34" charset="0"/>
                <a:cs typeface="Arial" panose="020B0604020202020204" pitchFamily="34" charset="0"/>
              </a:rPr>
              <a:t>WT, hep G2 cells; KO1, site A and C mutant NPC1 model cells; KO1, site B and D mutant NPC1 model cells.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9045CAA4-6020-4120-B158-6231CC841F86}" type="slidenum">
              <a:rPr kumimoji="1" lang="ja-JP" altLang="en-US" smtClean="0"/>
              <a:t>1</a:t>
            </a:fld>
            <a:endParaRPr kumimoji="1" lang="ja-JP" altLang="en-US"/>
          </a:p>
        </p:txBody>
      </p:sp>
    </p:spTree>
    <p:extLst>
      <p:ext uri="{BB962C8B-B14F-4D97-AF65-F5344CB8AC3E}">
        <p14:creationId xmlns:p14="http://schemas.microsoft.com/office/powerpoint/2010/main" val="2268296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045CAA4-6020-4120-B158-6231CC841F86}" type="slidenum">
              <a:rPr kumimoji="1" lang="ja-JP" altLang="en-US" smtClean="0"/>
              <a:t>2</a:t>
            </a:fld>
            <a:endParaRPr kumimoji="1" lang="ja-JP" altLang="en-US"/>
          </a:p>
        </p:txBody>
      </p:sp>
    </p:spTree>
    <p:extLst>
      <p:ext uri="{BB962C8B-B14F-4D97-AF65-F5344CB8AC3E}">
        <p14:creationId xmlns:p14="http://schemas.microsoft.com/office/powerpoint/2010/main" val="3501258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3200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4235007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3080422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704265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692107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3422772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21594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330061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10/26/2023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98825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373527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AB3B5F1-946B-417D-B925-67F5BDBD116D}" type="datetimeFigureOut">
              <a:rPr kumimoji="1" lang="ja-JP" altLang="en-US" smtClean="0"/>
              <a:t>2023/10/26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0D654C-CC15-45FF-BD4B-F779913DD546}" type="slidenum">
              <a:rPr kumimoji="1" lang="ja-JP" altLang="en-US" smtClean="0"/>
              <a:t>‹#›</a:t>
            </a:fld>
            <a:endParaRPr kumimoji="1" lang="ja-JP" altLang="en-US"/>
          </a:p>
        </p:txBody>
      </p:sp>
    </p:spTree>
    <p:extLst>
      <p:ext uri="{BB962C8B-B14F-4D97-AF65-F5344CB8AC3E}">
        <p14:creationId xmlns:p14="http://schemas.microsoft.com/office/powerpoint/2010/main" val="2673100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115BB-336C-4204-8D13-579451D0FC2E}" type="slidenum">
              <a:rPr kumimoji="1" lang="ja-JP" altLang="en-US" smtClean="0"/>
              <a:t>‹#›</a:t>
            </a:fld>
            <a:endParaRPr kumimoji="1" lang="ja-JP" altLang="en-US"/>
          </a:p>
        </p:txBody>
      </p:sp>
    </p:spTree>
    <p:extLst>
      <p:ext uri="{BB962C8B-B14F-4D97-AF65-F5344CB8AC3E}">
        <p14:creationId xmlns:p14="http://schemas.microsoft.com/office/powerpoint/2010/main" val="34066702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a:extLst>
              <a:ext uri="{FF2B5EF4-FFF2-40B4-BE49-F238E27FC236}">
                <a16:creationId xmlns:a16="http://schemas.microsoft.com/office/drawing/2014/main" id="{CB82F72C-0CFB-9077-A251-2D5B93740CC1}"/>
              </a:ext>
            </a:extLst>
          </p:cNvPr>
          <p:cNvGraphicFramePr>
            <a:graphicFrameLocks/>
          </p:cNvGraphicFramePr>
          <p:nvPr>
            <p:extLst>
              <p:ext uri="{D42A27DB-BD31-4B8C-83A1-F6EECF244321}">
                <p14:modId xmlns:p14="http://schemas.microsoft.com/office/powerpoint/2010/main" val="1873882623"/>
              </p:ext>
            </p:extLst>
          </p:nvPr>
        </p:nvGraphicFramePr>
        <p:xfrm>
          <a:off x="-2149434" y="0"/>
          <a:ext cx="12055434"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a:extLst>
              <a:ext uri="{FF2B5EF4-FFF2-40B4-BE49-F238E27FC236}">
                <a16:creationId xmlns:a16="http://schemas.microsoft.com/office/drawing/2014/main" id="{6FAA336E-5F0B-FF12-D2BD-F6D0C94366CF}"/>
              </a:ext>
            </a:extLst>
          </p:cNvPr>
          <p:cNvSpPr txBox="1"/>
          <p:nvPr/>
        </p:nvSpPr>
        <p:spPr>
          <a:xfrm>
            <a:off x="7092409" y="-31169"/>
            <a:ext cx="2813591" cy="369332"/>
          </a:xfrm>
          <a:prstGeom prst="rect">
            <a:avLst/>
          </a:prstGeom>
          <a:noFill/>
        </p:spPr>
        <p:txBody>
          <a:bodyPr wrap="square" rtlCol="0">
            <a:spAutoFit/>
          </a:bodyPr>
          <a:lstStyle/>
          <a:p>
            <a:pPr algn="r"/>
            <a:r>
              <a:rPr lang="en-US" altLang="ja-JP" b="1" dirty="0">
                <a:latin typeface="Arial" panose="020B0604020202020204" pitchFamily="34" charset="0"/>
                <a:cs typeface="Arial" panose="020B0604020202020204" pitchFamily="34" charset="0"/>
              </a:rPr>
              <a:t>Miyoshi K., et al. Fig. S6</a:t>
            </a:r>
            <a:endParaRPr lang="ja-JP" altLang="en-US" b="1" dirty="0">
              <a:latin typeface="Arial" panose="020B0604020202020204" pitchFamily="34" charset="0"/>
              <a:cs typeface="Arial" panose="020B0604020202020204" pitchFamily="34" charset="0"/>
            </a:endParaRPr>
          </a:p>
        </p:txBody>
      </p:sp>
      <p:sp>
        <p:nvSpPr>
          <p:cNvPr id="2" name="テキスト ボックス 1">
            <a:extLst>
              <a:ext uri="{FF2B5EF4-FFF2-40B4-BE49-F238E27FC236}">
                <a16:creationId xmlns:a16="http://schemas.microsoft.com/office/drawing/2014/main" id="{EDFCB152-70E7-B18C-3791-BA1A05125E86}"/>
              </a:ext>
            </a:extLst>
          </p:cNvPr>
          <p:cNvSpPr txBox="1"/>
          <p:nvPr/>
        </p:nvSpPr>
        <p:spPr>
          <a:xfrm>
            <a:off x="-38424" y="0"/>
            <a:ext cx="479618" cy="338554"/>
          </a:xfrm>
          <a:prstGeom prst="rect">
            <a:avLst/>
          </a:prstGeom>
          <a:noFill/>
        </p:spPr>
        <p:txBody>
          <a:bodyPr wrap="square" rtlCol="0">
            <a:spAutoFit/>
          </a:bodyPr>
          <a:lstStyle/>
          <a:p>
            <a:r>
              <a:rPr lang="en-US" altLang="ja-JP" sz="1600" b="1" dirty="0">
                <a:latin typeface="Arial" panose="020B0604020202020204" pitchFamily="34" charset="0"/>
                <a:cs typeface="Arial" panose="020B0604020202020204" pitchFamily="34" charset="0"/>
              </a:rPr>
              <a:t>(a)</a:t>
            </a:r>
            <a:endParaRPr lang="ja-JP" alt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025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C154DA2-0C4B-B325-D57E-5056C1BCD3E2}"/>
              </a:ext>
            </a:extLst>
          </p:cNvPr>
          <p:cNvSpPr txBox="1"/>
          <p:nvPr/>
        </p:nvSpPr>
        <p:spPr>
          <a:xfrm>
            <a:off x="7092409" y="-30778"/>
            <a:ext cx="2813591" cy="369332"/>
          </a:xfrm>
          <a:prstGeom prst="rect">
            <a:avLst/>
          </a:prstGeom>
          <a:noFill/>
        </p:spPr>
        <p:txBody>
          <a:bodyPr wrap="square" rtlCol="0">
            <a:spAutoFit/>
          </a:bodyPr>
          <a:lstStyle/>
          <a:p>
            <a:pPr algn="r"/>
            <a:r>
              <a:rPr lang="en-US" altLang="ja-JP" b="1" dirty="0">
                <a:latin typeface="Arial" panose="020B0604020202020204" pitchFamily="34" charset="0"/>
                <a:cs typeface="Arial" panose="020B0604020202020204" pitchFamily="34" charset="0"/>
              </a:rPr>
              <a:t>Miyoshi K., et al. Fig. S6</a:t>
            </a:r>
            <a:endParaRPr lang="ja-JP" altLang="en-US" b="1" dirty="0">
              <a:latin typeface="Arial" panose="020B0604020202020204" pitchFamily="34" charset="0"/>
              <a:cs typeface="Arial" panose="020B0604020202020204" pitchFamily="34" charset="0"/>
            </a:endParaRPr>
          </a:p>
        </p:txBody>
      </p:sp>
      <p:graphicFrame>
        <p:nvGraphicFramePr>
          <p:cNvPr id="5" name="グラフ 4">
            <a:extLst>
              <a:ext uri="{FF2B5EF4-FFF2-40B4-BE49-F238E27FC236}">
                <a16:creationId xmlns:a16="http://schemas.microsoft.com/office/drawing/2014/main" id="{C81762E0-067C-A714-59BA-AE3B0572BE73}"/>
              </a:ext>
            </a:extLst>
          </p:cNvPr>
          <p:cNvGraphicFramePr>
            <a:graphicFrameLocks/>
          </p:cNvGraphicFramePr>
          <p:nvPr>
            <p:extLst>
              <p:ext uri="{D42A27DB-BD31-4B8C-83A1-F6EECF244321}">
                <p14:modId xmlns:p14="http://schemas.microsoft.com/office/powerpoint/2010/main" val="2665663768"/>
              </p:ext>
            </p:extLst>
          </p:nvPr>
        </p:nvGraphicFramePr>
        <p:xfrm>
          <a:off x="-2956955" y="-31169"/>
          <a:ext cx="12862955" cy="6889169"/>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1766BDF9-DF77-6698-0423-FA25217F0E2C}"/>
              </a:ext>
            </a:extLst>
          </p:cNvPr>
          <p:cNvSpPr txBox="1"/>
          <p:nvPr/>
        </p:nvSpPr>
        <p:spPr>
          <a:xfrm>
            <a:off x="-38424" y="0"/>
            <a:ext cx="479618" cy="338554"/>
          </a:xfrm>
          <a:prstGeom prst="rect">
            <a:avLst/>
          </a:prstGeom>
          <a:noFill/>
        </p:spPr>
        <p:txBody>
          <a:bodyPr wrap="square" rtlCol="0">
            <a:spAutoFit/>
          </a:bodyPr>
          <a:lstStyle/>
          <a:p>
            <a:r>
              <a:rPr lang="en-US" altLang="ja-JP" sz="1600" b="1" dirty="0">
                <a:latin typeface="Arial" panose="020B0604020202020204" pitchFamily="34" charset="0"/>
                <a:cs typeface="Arial" panose="020B0604020202020204" pitchFamily="34" charset="0"/>
              </a:rPr>
              <a:t>(b)</a:t>
            </a:r>
            <a:endParaRPr lang="ja-JP" alt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4389393"/>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1646</TotalTime>
  <Words>133</Words>
  <Application>Microsoft Office PowerPoint</Application>
  <PresentationFormat>A4 210 x 297 mm</PresentationFormat>
  <Paragraphs>12</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游ゴシック</vt:lpstr>
      <vt:lpstr>Arial</vt:lpstr>
      <vt:lpstr>Calibri</vt:lpstr>
      <vt:lpstr>Calibri Light</vt:lpstr>
      <vt:lpstr>Palatino Linotype</vt:lpstr>
      <vt:lpstr>2_Office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三好　慶太郎</dc:creator>
  <cp:lastModifiedBy>三好　慶太郎</cp:lastModifiedBy>
  <cp:revision>1</cp:revision>
  <dcterms:created xsi:type="dcterms:W3CDTF">2023-09-04T01:09:40Z</dcterms:created>
  <dcterms:modified xsi:type="dcterms:W3CDTF">2023-10-26T09:34:01Z</dcterms:modified>
</cp:coreProperties>
</file>