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  <p:sldMasterId id="2147483678" r:id="rId2"/>
  </p:sldMasterIdLst>
  <p:notesMasterIdLst>
    <p:notesMasterId r:id="rId4"/>
  </p:notesMasterIdLst>
  <p:sldIdLst>
    <p:sldId id="266" r:id="rId3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esult 1" id="{6B15C405-0673-422C-A1B8-E63B19CAB03D}">
          <p14:sldIdLst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8090"/>
    <a:srgbClr val="DA0FFC"/>
    <a:srgbClr val="580FFC"/>
    <a:srgbClr val="0F6DFC"/>
    <a:srgbClr val="09D19D"/>
    <a:srgbClr val="09D118"/>
    <a:srgbClr val="7CFA0A"/>
    <a:srgbClr val="F7FA0A"/>
    <a:srgbClr val="FAD80A"/>
    <a:srgbClr val="FA9F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72" autoAdjust="0"/>
    <p:restoredTop sz="81339" autoAdjust="0"/>
  </p:normalViewPr>
  <p:slideViewPr>
    <p:cSldViewPr snapToGrid="0">
      <p:cViewPr varScale="1">
        <p:scale>
          <a:sx n="50" d="100"/>
          <a:sy n="50" d="100"/>
        </p:scale>
        <p:origin x="171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1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三好　慶太郎" userId="885fdf61-c477-4ebd-a6d8-2867af3f3102" providerId="ADAL" clId="{A59FB238-09C1-4440-8E87-153233BEEB14}"/>
    <pc:docChg chg="undo custSel addSld delSld modSld addMainMaster delMainMaster modMainMaster modSection">
      <pc:chgData name="三好　慶太郎" userId="885fdf61-c477-4ebd-a6d8-2867af3f3102" providerId="ADAL" clId="{A59FB238-09C1-4440-8E87-153233BEEB14}" dt="2023-09-26T23:39:41.343" v="349" actId="20577"/>
      <pc:docMkLst>
        <pc:docMk/>
      </pc:docMkLst>
      <pc:sldChg chg="addSp delSp modSp mod modNotesTx">
        <pc:chgData name="三好　慶太郎" userId="885fdf61-c477-4ebd-a6d8-2867af3f3102" providerId="ADAL" clId="{A59FB238-09C1-4440-8E87-153233BEEB14}" dt="2023-09-26T23:39:41.343" v="349" actId="20577"/>
        <pc:sldMkLst>
          <pc:docMk/>
          <pc:sldMk cId="1485291336" sldId="266"/>
        </pc:sldMkLst>
        <pc:spChg chg="mod">
          <ac:chgData name="三好　慶太郎" userId="885fdf61-c477-4ebd-a6d8-2867af3f3102" providerId="ADAL" clId="{A59FB238-09C1-4440-8E87-153233BEEB14}" dt="2023-09-25T02:56:22.755" v="241" actId="20577"/>
          <ac:spMkLst>
            <pc:docMk/>
            <pc:sldMk cId="1485291336" sldId="266"/>
            <ac:spMk id="3" creationId="{91038554-60B1-8FDB-15F7-420F31080FB5}"/>
          </ac:spMkLst>
        </pc:spChg>
        <pc:spChg chg="add mod">
          <ac:chgData name="三好　慶太郎" userId="885fdf61-c477-4ebd-a6d8-2867af3f3102" providerId="ADAL" clId="{A59FB238-09C1-4440-8E87-153233BEEB14}" dt="2023-09-20T02:31:39.628" v="240" actId="1036"/>
          <ac:spMkLst>
            <pc:docMk/>
            <pc:sldMk cId="1485291336" sldId="266"/>
            <ac:spMk id="6" creationId="{95E60340-63DD-E843-8C70-4663587BFB2F}"/>
          </ac:spMkLst>
        </pc:spChg>
        <pc:spChg chg="add mod">
          <ac:chgData name="三好　慶太郎" userId="885fdf61-c477-4ebd-a6d8-2867af3f3102" providerId="ADAL" clId="{A59FB238-09C1-4440-8E87-153233BEEB14}" dt="2023-09-20T02:31:39.628" v="240" actId="1036"/>
          <ac:spMkLst>
            <pc:docMk/>
            <pc:sldMk cId="1485291336" sldId="266"/>
            <ac:spMk id="7" creationId="{834280BD-45A3-0CEC-A4F9-1BE628FC1F56}"/>
          </ac:spMkLst>
        </pc:spChg>
        <pc:spChg chg="add mod">
          <ac:chgData name="三好　慶太郎" userId="885fdf61-c477-4ebd-a6d8-2867af3f3102" providerId="ADAL" clId="{A59FB238-09C1-4440-8E87-153233BEEB14}" dt="2023-09-20T02:31:39.628" v="240" actId="1036"/>
          <ac:spMkLst>
            <pc:docMk/>
            <pc:sldMk cId="1485291336" sldId="266"/>
            <ac:spMk id="14" creationId="{1BFCEC6B-18C2-A501-00FD-7D621F8C8B26}"/>
          </ac:spMkLst>
        </pc:spChg>
        <pc:spChg chg="del">
          <ac:chgData name="三好　慶太郎" userId="885fdf61-c477-4ebd-a6d8-2867af3f3102" providerId="ADAL" clId="{A59FB238-09C1-4440-8E87-153233BEEB14}" dt="2023-09-12T01:35:47.811" v="1" actId="478"/>
          <ac:spMkLst>
            <pc:docMk/>
            <pc:sldMk cId="1485291336" sldId="266"/>
            <ac:spMk id="20" creationId="{3A22A780-22E5-9E0F-A284-2B723C74E4F1}"/>
          </ac:spMkLst>
        </pc:spChg>
        <pc:spChg chg="del">
          <ac:chgData name="三好　慶太郎" userId="885fdf61-c477-4ebd-a6d8-2867af3f3102" providerId="ADAL" clId="{A59FB238-09C1-4440-8E87-153233BEEB14}" dt="2023-09-12T01:35:47.811" v="1" actId="478"/>
          <ac:spMkLst>
            <pc:docMk/>
            <pc:sldMk cId="1485291336" sldId="266"/>
            <ac:spMk id="27" creationId="{C4D302C0-5D49-CB58-75E1-13125A94AA2F}"/>
          </ac:spMkLst>
        </pc:spChg>
        <pc:spChg chg="del">
          <ac:chgData name="三好　慶太郎" userId="885fdf61-c477-4ebd-a6d8-2867af3f3102" providerId="ADAL" clId="{A59FB238-09C1-4440-8E87-153233BEEB14}" dt="2023-09-12T01:35:47.811" v="1" actId="478"/>
          <ac:spMkLst>
            <pc:docMk/>
            <pc:sldMk cId="1485291336" sldId="266"/>
            <ac:spMk id="28" creationId="{761EDA61-117A-5B6D-AE78-8420DE6D7AE8}"/>
          </ac:spMkLst>
        </pc:spChg>
        <pc:spChg chg="del">
          <ac:chgData name="三好　慶太郎" userId="885fdf61-c477-4ebd-a6d8-2867af3f3102" providerId="ADAL" clId="{A59FB238-09C1-4440-8E87-153233BEEB14}" dt="2023-09-12T01:35:51.800" v="2" actId="478"/>
          <ac:spMkLst>
            <pc:docMk/>
            <pc:sldMk cId="1485291336" sldId="266"/>
            <ac:spMk id="29" creationId="{23757A7A-D022-81A2-9E62-D5C42D20159C}"/>
          </ac:spMkLst>
        </pc:spChg>
        <pc:spChg chg="del">
          <ac:chgData name="三好　慶太郎" userId="885fdf61-c477-4ebd-a6d8-2867af3f3102" providerId="ADAL" clId="{A59FB238-09C1-4440-8E87-153233BEEB14}" dt="2023-09-12T01:35:47.811" v="1" actId="478"/>
          <ac:spMkLst>
            <pc:docMk/>
            <pc:sldMk cId="1485291336" sldId="266"/>
            <ac:spMk id="30" creationId="{D5BA79CD-407D-5671-C0F8-D07CF6C55666}"/>
          </ac:spMkLst>
        </pc:spChg>
        <pc:spChg chg="del">
          <ac:chgData name="三好　慶太郎" userId="885fdf61-c477-4ebd-a6d8-2867af3f3102" providerId="ADAL" clId="{A59FB238-09C1-4440-8E87-153233BEEB14}" dt="2023-09-12T01:35:47.811" v="1" actId="478"/>
          <ac:spMkLst>
            <pc:docMk/>
            <pc:sldMk cId="1485291336" sldId="266"/>
            <ac:spMk id="31" creationId="{B5234E49-5B6A-188A-3152-2280AD20D5E1}"/>
          </ac:spMkLst>
        </pc:spChg>
        <pc:spChg chg="del">
          <ac:chgData name="三好　慶太郎" userId="885fdf61-c477-4ebd-a6d8-2867af3f3102" providerId="ADAL" clId="{A59FB238-09C1-4440-8E87-153233BEEB14}" dt="2023-09-12T01:35:47.811" v="1" actId="478"/>
          <ac:spMkLst>
            <pc:docMk/>
            <pc:sldMk cId="1485291336" sldId="266"/>
            <ac:spMk id="32" creationId="{EBB3B89B-FDE9-D6D3-021C-6B675CD59E58}"/>
          </ac:spMkLst>
        </pc:spChg>
        <pc:spChg chg="del">
          <ac:chgData name="三好　慶太郎" userId="885fdf61-c477-4ebd-a6d8-2867af3f3102" providerId="ADAL" clId="{A59FB238-09C1-4440-8E87-153233BEEB14}" dt="2023-09-12T01:35:47.811" v="1" actId="478"/>
          <ac:spMkLst>
            <pc:docMk/>
            <pc:sldMk cId="1485291336" sldId="266"/>
            <ac:spMk id="33" creationId="{AAA0EEE1-BB08-0A20-8115-E0B10291452C}"/>
          </ac:spMkLst>
        </pc:spChg>
        <pc:spChg chg="del">
          <ac:chgData name="三好　慶太郎" userId="885fdf61-c477-4ebd-a6d8-2867af3f3102" providerId="ADAL" clId="{A59FB238-09C1-4440-8E87-153233BEEB14}" dt="2023-09-12T01:35:51.800" v="2" actId="478"/>
          <ac:spMkLst>
            <pc:docMk/>
            <pc:sldMk cId="1485291336" sldId="266"/>
            <ac:spMk id="34" creationId="{66240638-128E-BB02-9BE3-7ED7B0D14C86}"/>
          </ac:spMkLst>
        </pc:spChg>
        <pc:spChg chg="del">
          <ac:chgData name="三好　慶太郎" userId="885fdf61-c477-4ebd-a6d8-2867af3f3102" providerId="ADAL" clId="{A59FB238-09C1-4440-8E87-153233BEEB14}" dt="2023-09-12T01:35:47.811" v="1" actId="478"/>
          <ac:spMkLst>
            <pc:docMk/>
            <pc:sldMk cId="1485291336" sldId="266"/>
            <ac:spMk id="35" creationId="{F2820954-F11D-BB5A-3A38-EE5D67097002}"/>
          </ac:spMkLst>
        </pc:spChg>
        <pc:graphicFrameChg chg="add mod">
          <ac:chgData name="三好　慶太郎" userId="885fdf61-c477-4ebd-a6d8-2867af3f3102" providerId="ADAL" clId="{A59FB238-09C1-4440-8E87-153233BEEB14}" dt="2023-09-20T02:31:20.058" v="222"/>
          <ac:graphicFrameMkLst>
            <pc:docMk/>
            <pc:sldMk cId="1485291336" sldId="266"/>
            <ac:graphicFrameMk id="2" creationId="{6AE9F305-54C0-79AB-CAA7-7D4B8FAF8614}"/>
          </ac:graphicFrameMkLst>
        </pc:graphicFrameChg>
        <pc:graphicFrameChg chg="del">
          <ac:chgData name="三好　慶太郎" userId="885fdf61-c477-4ebd-a6d8-2867af3f3102" providerId="ADAL" clId="{A59FB238-09C1-4440-8E87-153233BEEB14}" dt="2023-09-12T01:35:42.457" v="0" actId="478"/>
          <ac:graphicFrameMkLst>
            <pc:docMk/>
            <pc:sldMk cId="1485291336" sldId="266"/>
            <ac:graphicFrameMk id="17" creationId="{7B78F60D-08F0-21E6-8CF9-F835C1615501}"/>
          </ac:graphicFrameMkLst>
        </pc:graphicFrameChg>
        <pc:cxnChg chg="add mod">
          <ac:chgData name="三好　慶太郎" userId="885fdf61-c477-4ebd-a6d8-2867af3f3102" providerId="ADAL" clId="{A59FB238-09C1-4440-8E87-153233BEEB14}" dt="2023-09-20T02:31:39.628" v="240" actId="1036"/>
          <ac:cxnSpMkLst>
            <pc:docMk/>
            <pc:sldMk cId="1485291336" sldId="266"/>
            <ac:cxnSpMk id="5" creationId="{E33B8431-0110-44F8-31A6-721C37014839}"/>
          </ac:cxnSpMkLst>
        </pc:cxnChg>
        <pc:cxnChg chg="add mod">
          <ac:chgData name="三好　慶太郎" userId="885fdf61-c477-4ebd-a6d8-2867af3f3102" providerId="ADAL" clId="{A59FB238-09C1-4440-8E87-153233BEEB14}" dt="2023-09-20T02:31:39.628" v="240" actId="1036"/>
          <ac:cxnSpMkLst>
            <pc:docMk/>
            <pc:sldMk cId="1485291336" sldId="266"/>
            <ac:cxnSpMk id="8" creationId="{154C933A-E2AA-3BD8-E1F3-AFC0D4B21A95}"/>
          </ac:cxnSpMkLst>
        </pc:cxnChg>
      </pc:sldChg>
      <pc:sldChg chg="modSp add del mod">
        <pc:chgData name="三好　慶太郎" userId="885fdf61-c477-4ebd-a6d8-2867af3f3102" providerId="ADAL" clId="{A59FB238-09C1-4440-8E87-153233BEEB14}" dt="2023-09-12T01:39:01" v="22" actId="47"/>
        <pc:sldMkLst>
          <pc:docMk/>
          <pc:sldMk cId="3805544143" sldId="267"/>
        </pc:sldMkLst>
        <pc:graphicFrameChg chg="mod">
          <ac:chgData name="三好　慶太郎" userId="885fdf61-c477-4ebd-a6d8-2867af3f3102" providerId="ADAL" clId="{A59FB238-09C1-4440-8E87-153233BEEB14}" dt="2023-09-12T01:38:06.452" v="18"/>
          <ac:graphicFrameMkLst>
            <pc:docMk/>
            <pc:sldMk cId="3805544143" sldId="267"/>
            <ac:graphicFrameMk id="7" creationId="{DB21DC14-2B8E-D700-2CDC-0605ECDBF7D4}"/>
          </ac:graphicFrameMkLst>
        </pc:graphicFrameChg>
      </pc:sldChg>
      <pc:sldMasterChg chg="add del addSldLayout delSldLayout">
        <pc:chgData name="三好　慶太郎" userId="885fdf61-c477-4ebd-a6d8-2867af3f3102" providerId="ADAL" clId="{A59FB238-09C1-4440-8E87-153233BEEB14}" dt="2023-09-12T01:39:01" v="22" actId="47"/>
        <pc:sldMasterMkLst>
          <pc:docMk/>
          <pc:sldMasterMk cId="2473205812" sldId="2147483664"/>
        </pc:sldMasterMkLst>
        <pc:sldLayoutChg chg="add del">
          <pc:chgData name="三好　慶太郎" userId="885fdf61-c477-4ebd-a6d8-2867af3f3102" providerId="ADAL" clId="{A59FB238-09C1-4440-8E87-153233BEEB14}" dt="2023-09-12T01:39:01" v="22" actId="47"/>
          <pc:sldLayoutMkLst>
            <pc:docMk/>
            <pc:sldMasterMk cId="2473205812" sldId="2147483664"/>
            <pc:sldLayoutMk cId="1744578526" sldId="2147483666"/>
          </pc:sldLayoutMkLst>
        </pc:sldLayoutChg>
      </pc:sldMasterChg>
      <pc:sldMasterChg chg="replId">
        <pc:chgData name="三好　慶太郎" userId="885fdf61-c477-4ebd-a6d8-2867af3f3102" providerId="ADAL" clId="{A59FB238-09C1-4440-8E87-153233BEEB14}" dt="2023-09-12T01:37:26.509" v="3" actId="27028"/>
        <pc:sldMasterMkLst>
          <pc:docMk/>
          <pc:sldMasterMk cId="604160137" sldId="2147483690"/>
        </pc:sldMasterMkLst>
      </pc:sldMasterChg>
    </pc:docChg>
  </pc:docChgLst>
  <pc:docChgLst>
    <pc:chgData name="三好　慶太郎" userId="885fdf61-c477-4ebd-a6d8-2867af3f3102" providerId="ADAL" clId="{4C52B784-513B-4E9E-970A-122D0004A248}"/>
    <pc:docChg chg="custSel modSld">
      <pc:chgData name="三好　慶太郎" userId="885fdf61-c477-4ebd-a6d8-2867af3f3102" providerId="ADAL" clId="{4C52B784-513B-4E9E-970A-122D0004A248}" dt="2023-10-26T09:32:11.224" v="81" actId="114"/>
      <pc:docMkLst>
        <pc:docMk/>
      </pc:docMkLst>
      <pc:sldChg chg="modSp mod modNotesTx">
        <pc:chgData name="三好　慶太郎" userId="885fdf61-c477-4ebd-a6d8-2867af3f3102" providerId="ADAL" clId="{4C52B784-513B-4E9E-970A-122D0004A248}" dt="2023-10-26T09:32:11.224" v="81" actId="114"/>
        <pc:sldMkLst>
          <pc:docMk/>
          <pc:sldMk cId="1485291336" sldId="266"/>
        </pc:sldMkLst>
        <pc:spChg chg="mod">
          <ac:chgData name="三好　慶太郎" userId="885fdf61-c477-4ebd-a6d8-2867af3f3102" providerId="ADAL" clId="{4C52B784-513B-4E9E-970A-122D0004A248}" dt="2023-10-12T03:19:11.544" v="78" actId="20577"/>
          <ac:spMkLst>
            <pc:docMk/>
            <pc:sldMk cId="1485291336" sldId="266"/>
            <ac:spMk id="3" creationId="{91038554-60B1-8FDB-15F7-420F31080FB5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msotohoku-my.sharepoint.com/personal/keitaro_miyoshi_t1_mso_tohoku_ac_jp/Documents/lipid%20peroxidation&#26908;&#20986;/230529_488-535_lip10_HBSS7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601644596630146"/>
          <c:y val="3.931479544077969E-2"/>
          <c:w val="0.834514643489496"/>
          <c:h val="0.7236727702449681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0FD-4E91-A6E1-33124E247F71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0FD-4E91-A6E1-33124E247F71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0FD-4E91-A6E1-33124E247F71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0FD-4E91-A6E1-33124E247F71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Sheet1!$N$1:$Q$1</c:f>
                <c:numCache>
                  <c:formatCode>General</c:formatCode>
                  <c:ptCount val="4"/>
                  <c:pt idx="0">
                    <c:v>749.25676506789046</c:v>
                  </c:pt>
                  <c:pt idx="1">
                    <c:v>1745.6409997476571</c:v>
                  </c:pt>
                  <c:pt idx="2">
                    <c:v>1379.5276365481047</c:v>
                  </c:pt>
                  <c:pt idx="3">
                    <c:v>1425.5935605915172</c:v>
                  </c:pt>
                </c:numCache>
              </c:numRef>
            </c:plus>
            <c:minus>
              <c:numRef>
                <c:f>Sheet1!$N$1:$Q$1</c:f>
                <c:numCache>
                  <c:formatCode>General</c:formatCode>
                  <c:ptCount val="4"/>
                  <c:pt idx="0">
                    <c:v>749.25676506789046</c:v>
                  </c:pt>
                  <c:pt idx="1">
                    <c:v>1745.6409997476571</c:v>
                  </c:pt>
                  <c:pt idx="2">
                    <c:v>1379.5276365481047</c:v>
                  </c:pt>
                  <c:pt idx="3">
                    <c:v>1425.5935605915172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(Sheet1!$A$1:$B$1,Sheet1!$D$1:$E$1)</c:f>
              <c:strCache>
                <c:ptCount val="4"/>
                <c:pt idx="0">
                  <c:v>WT</c:v>
                </c:pt>
                <c:pt idx="1">
                  <c:v>TBHP
(500 µM)</c:v>
                </c:pt>
                <c:pt idx="2">
                  <c:v>KO1</c:v>
                </c:pt>
                <c:pt idx="3">
                  <c:v>KO2</c:v>
                </c:pt>
              </c:strCache>
            </c:strRef>
          </c:cat>
          <c:val>
            <c:numRef>
              <c:f>(Sheet1!$A$11:$B$11,Sheet1!$D$11:$E$11)</c:f>
              <c:numCache>
                <c:formatCode>General</c:formatCode>
                <c:ptCount val="4"/>
                <c:pt idx="0">
                  <c:v>936.8</c:v>
                </c:pt>
                <c:pt idx="1">
                  <c:v>16946</c:v>
                </c:pt>
                <c:pt idx="2">
                  <c:v>6994</c:v>
                </c:pt>
                <c:pt idx="3">
                  <c:v>2695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FD-4E91-A6E1-33124E247F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21806895"/>
        <c:axId val="1530639423"/>
      </c:barChart>
      <c:catAx>
        <c:axId val="152180689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Cell type</a:t>
                </a:r>
                <a:endParaRPr lang="ja-JP"/>
              </a:p>
            </c:rich>
          </c:tx>
          <c:layout>
            <c:manualLayout>
              <c:xMode val="edge"/>
              <c:yMode val="edge"/>
              <c:x val="0.49175269935641219"/>
              <c:y val="0.9335772259236826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530639423"/>
        <c:crosses val="autoZero"/>
        <c:auto val="1"/>
        <c:lblAlgn val="ctr"/>
        <c:lblOffset val="100"/>
        <c:noMultiLvlLbl val="0"/>
      </c:catAx>
      <c:valAx>
        <c:axId val="1530639423"/>
        <c:scaling>
          <c:orientation val="minMax"/>
          <c:max val="200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Fluorescence Intensity</a:t>
                </a:r>
                <a:endParaRPr lang="ja-JP" dirty="0"/>
              </a:p>
            </c:rich>
          </c:tx>
          <c:layout>
            <c:manualLayout>
              <c:xMode val="edge"/>
              <c:yMode val="edge"/>
              <c:x val="1.3928152403980258E-2"/>
              <c:y val="0.1832492841803865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52180689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A7EC12-CBCA-4D22-B777-DA6002CE8049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865619-AFE8-40D8-8664-7461FE4F6F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253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Fig. S7	Accumulated lipid peroxidation were measured in wild-type cell and two types of NPC1 knockout cells. Data represents mean ± SD, </a:t>
            </a:r>
            <a:r>
              <a:rPr lang="en-US" altLang="ja-JP" sz="12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en-US" altLang="ja-JP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5, *</a:t>
            </a:r>
            <a:r>
              <a:rPr lang="en-US" altLang="ja-JP" sz="12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altLang="ja-JP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&lt; 0.05, **</a:t>
            </a:r>
            <a:r>
              <a:rPr lang="en-US" altLang="ja-JP" sz="12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altLang="ja-JP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&lt; 0.01 (two-tailed, Welch’s </a:t>
            </a:r>
            <a:r>
              <a:rPr lang="en-US" altLang="ja-JP" sz="12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en-US" altLang="ja-JP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-test)</a:t>
            </a:r>
            <a:endParaRPr lang="ja-JP" altLang="ja-JP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WT, hep G2 cells; KO1, site A and C mutant NPC1 model cells; KO1, site B and D mutant NPC1 model cells; TBHP (500 </a:t>
            </a:r>
            <a:r>
              <a:rPr kumimoji="1"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), WT incubated with 500 µM </a:t>
            </a:r>
            <a:r>
              <a:rPr kumimoji="1"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tert-</a:t>
            </a:r>
            <a:r>
              <a:rPr kumimoji="1" lang="en-US" altLang="ja-JP" sz="1200" i="0" dirty="0">
                <a:latin typeface="Arial" panose="020B0604020202020204" pitchFamily="34" charset="0"/>
                <a:cs typeface="Arial" panose="020B0604020202020204" pitchFamily="34" charset="0"/>
              </a:rPr>
              <a:t>butyl hydroperoxide</a:t>
            </a:r>
            <a:r>
              <a:rPr kumimoji="1"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kumimoji="1" lang="ja-JP" altLang="en-US" i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865619-AFE8-40D8-8664-7461FE4F6F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305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541B6F-B85D-8C55-424F-8396A75B05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4E61090-0609-92D2-963D-5A6CB9A1CC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0AF321-CCB7-A96B-536F-173362167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41B4A1-AE50-8826-E858-67EA68A7B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D35285-BB65-03DF-3519-2982C3E48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620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2F26EC-16CD-89C7-00C1-DC25FF188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8B7EC6E-868A-686C-9CEE-71320B8D5C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2FD1FC-A37A-FD76-4F33-0FABD8477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C6A7BAB-54D5-55B1-9805-6C56D2CCB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C225BF4-5880-8E70-938F-3A94B186C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552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D720934-7D38-727B-A6B3-874D998EAA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25D657F-6F07-B644-B5AA-4F7A4AA3A0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6B44E9-413A-BBD0-10A1-76A1BAB2E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47A299-A8C5-FD8C-9E77-F4D7B8671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CD5C85-CFE1-0B66-EC53-0885EB2D5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21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4243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7914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81316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520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17721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71122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03382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0273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4FE526-6730-2976-A7BE-21C563D51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4AC5E2-2519-8D8B-6489-BFAE4E888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94AF9C-E046-25DA-8AB5-C44D7CD25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CEE595-DB60-D577-5990-CFBAC61DE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E513E7-40D8-E5D2-B528-9CBF28D92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902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29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8607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80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F661F5-ADE4-651D-C9E1-F96815541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3FF23DE-B4C6-78B0-7912-5DD3644C84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43C3F1C-846C-C9F4-6307-6B5EA21BE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4ED75C-74D6-7F94-5309-E15DB7AEA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B9F799-B94C-EACF-B6A0-6FDCF0363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4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96185D-7D96-85F4-5E2E-6795C4BAD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AD06AE-746E-9923-F679-BBFDD640EF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BA9A474-07F3-CE47-EF11-96B706BAD9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C4E9601-951E-D223-D66A-1C4E59BB7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8C4DD36-480B-2229-0BEE-85AAE3096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070C219-C719-9DDC-D7FF-907F732D0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5387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0B9D6D-32A6-1EC4-5B9B-B664127B5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5A7E417-B319-4126-C9E6-8F46343FF0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8A7EB1C-C80B-22D1-22B6-5D03A7F90B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78019C1-F3DF-4D4E-9DBC-CEF0212A83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356B821-004F-F990-A8FF-0780918483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E5E7A64-9194-4991-FCA3-03031C14A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3B7E32D-51DD-D2D2-9C11-5148FF86E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0AC8EEF-95E1-166C-4D70-51559E69B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6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B1CDDD-1C5A-C0E0-1D2E-11B38B6ED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53DC280-C4B7-D2B7-E7DD-94B099D43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810C7BA-740D-AB5E-4C41-96ADCBD34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B92BCC9-2F68-371C-31F5-D3E3BB432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5794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681DF7B-70E4-27B9-D87F-2FD4D5BFA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D168FE8-BE64-9033-6678-27A06152C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EE361D1-A403-E75E-A668-C3A36E620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8674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EA2896-AAC2-29CA-BC71-A223A69FC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533EF2-B627-53A2-EF1F-E9B5D2D385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DD0F410-12AA-645B-6E6A-31C75799CC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7603251-A82B-B98B-5199-694A8C43B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921C617-81E8-C342-6570-4966F515B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8CD6857-A7CE-4E51-3A3E-416E78546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2091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26A190-F6DC-7D01-6286-869F84398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357B265-8E4C-4298-98A9-E577E973F1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7F519C4-5095-05FC-8D0C-E4903BBC22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25AE3B0-2520-D156-382D-E943EAEE4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16667F8-6E2C-3AE9-6E21-EEA336719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5F52146-BDE4-E52E-83FC-F30F37403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5128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96900DB-58EC-2111-1B47-E6D8F0C03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6ADB0CB-272C-1AA5-3B49-A933606AF6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7B31EC-2D20-1D7B-10CC-B999825243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6E5E5AF-3D7F-4179-44B1-AF71A3CF0C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42F410-B9AE-2EC6-4D6B-B909812FF2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160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D583E-DDB1-402D-85A1-65F18FEF5F41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95A84-5CEB-4855-A9DD-75D1CE377A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2029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92466A4-9E87-4A52-B628-A1E004FAC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5BB-336C-4204-8D13-579451D0FC2E}" type="slidenum">
              <a:rPr kumimoji="1" lang="ja-JP" altLang="en-US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fld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1038554-60B1-8FDB-15F7-420F31080FB5}"/>
              </a:ext>
            </a:extLst>
          </p:cNvPr>
          <p:cNvSpPr txBox="1"/>
          <p:nvPr/>
        </p:nvSpPr>
        <p:spPr>
          <a:xfrm>
            <a:off x="7092409" y="-65314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Miyoshi K., et al. Fig. S7</a:t>
            </a:r>
            <a:endParaRPr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グラフ 1">
            <a:extLst>
              <a:ext uri="{FF2B5EF4-FFF2-40B4-BE49-F238E27FC236}">
                <a16:creationId xmlns:a16="http://schemas.microsoft.com/office/drawing/2014/main" id="{6AE9F305-54C0-79AB-CAA7-7D4B8FAF86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4958906"/>
              </p:ext>
            </p:extLst>
          </p:nvPr>
        </p:nvGraphicFramePr>
        <p:xfrm>
          <a:off x="506959" y="738640"/>
          <a:ext cx="8718004" cy="54182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33B8431-0110-44F8-31A6-721C37014839}"/>
              </a:ext>
            </a:extLst>
          </p:cNvPr>
          <p:cNvCxnSpPr>
            <a:cxnSpLocks/>
          </p:cNvCxnSpPr>
          <p:nvPr/>
        </p:nvCxnSpPr>
        <p:spPr>
          <a:xfrm>
            <a:off x="2718148" y="789710"/>
            <a:ext cx="5463714" cy="0"/>
          </a:xfrm>
          <a:prstGeom prst="line">
            <a:avLst/>
          </a:prstGeom>
          <a:ln cap="flat">
            <a:solidFill>
              <a:schemeClr val="tx1"/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1">
            <a:extLst>
              <a:ext uri="{FF2B5EF4-FFF2-40B4-BE49-F238E27FC236}">
                <a16:creationId xmlns:a16="http://schemas.microsoft.com/office/drawing/2014/main" id="{95E60340-63DD-E843-8C70-4663587BFB2F}"/>
              </a:ext>
            </a:extLst>
          </p:cNvPr>
          <p:cNvSpPr txBox="1"/>
          <p:nvPr/>
        </p:nvSpPr>
        <p:spPr>
          <a:xfrm>
            <a:off x="5107089" y="497863"/>
            <a:ext cx="790558" cy="58369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1">
            <a:extLst>
              <a:ext uri="{FF2B5EF4-FFF2-40B4-BE49-F238E27FC236}">
                <a16:creationId xmlns:a16="http://schemas.microsoft.com/office/drawing/2014/main" id="{834280BD-45A3-0CEC-A4F9-1BE628FC1F56}"/>
              </a:ext>
            </a:extLst>
          </p:cNvPr>
          <p:cNvSpPr txBox="1"/>
          <p:nvPr/>
        </p:nvSpPr>
        <p:spPr>
          <a:xfrm>
            <a:off x="5002225" y="827288"/>
            <a:ext cx="634174" cy="54561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154C933A-E2AA-3BD8-E1F3-AFC0D4B21A95}"/>
              </a:ext>
            </a:extLst>
          </p:cNvPr>
          <p:cNvCxnSpPr>
            <a:cxnSpLocks/>
          </p:cNvCxnSpPr>
          <p:nvPr/>
        </p:nvCxnSpPr>
        <p:spPr>
          <a:xfrm>
            <a:off x="2718148" y="1100094"/>
            <a:ext cx="3657600" cy="0"/>
          </a:xfrm>
          <a:prstGeom prst="line">
            <a:avLst/>
          </a:prstGeom>
          <a:ln cap="flat">
            <a:solidFill>
              <a:schemeClr val="tx1"/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">
            <a:extLst>
              <a:ext uri="{FF2B5EF4-FFF2-40B4-BE49-F238E27FC236}">
                <a16:creationId xmlns:a16="http://schemas.microsoft.com/office/drawing/2014/main" id="{1BFCEC6B-18C2-A501-00FD-7D621F8C8B26}"/>
              </a:ext>
            </a:extLst>
          </p:cNvPr>
          <p:cNvSpPr txBox="1"/>
          <p:nvPr/>
        </p:nvSpPr>
        <p:spPr>
          <a:xfrm>
            <a:off x="5204729" y="829376"/>
            <a:ext cx="634174" cy="54561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291336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デザインの設定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27101</TotalTime>
  <Words>103</Words>
  <Application>Microsoft Office PowerPoint</Application>
  <PresentationFormat>A4 210 x 297 mm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デザインの設定</vt:lpstr>
      <vt:lpstr>1_デザインの設定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三好　慶太郎</dc:creator>
  <cp:lastModifiedBy>三好　慶太郎</cp:lastModifiedBy>
  <cp:revision>6</cp:revision>
  <dcterms:created xsi:type="dcterms:W3CDTF">2022-06-13T10:38:13Z</dcterms:created>
  <dcterms:modified xsi:type="dcterms:W3CDTF">2023-10-26T09:32:17Z</dcterms:modified>
</cp:coreProperties>
</file>