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376" r:id="rId3"/>
    <p:sldId id="375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5" autoAdjust="0"/>
    <p:restoredTop sz="72054" autoAdjust="0"/>
  </p:normalViewPr>
  <p:slideViewPr>
    <p:cSldViewPr snapToGrid="0">
      <p:cViewPr varScale="1">
        <p:scale>
          <a:sx n="45" d="100"/>
          <a:sy n="45" d="100"/>
        </p:scale>
        <p:origin x="18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前川　正充" userId="ec498de6-dd87-4767-be4a-a3286ad2b65a" providerId="ADAL" clId="{8EAB7B89-B68C-4787-AB07-B9462DC8AE44}"/>
    <pc:docChg chg="undo custSel addSld delSld modSld">
      <pc:chgData name="前川　正充" userId="ec498de6-dd87-4767-be4a-a3286ad2b65a" providerId="ADAL" clId="{8EAB7B89-B68C-4787-AB07-B9462DC8AE44}" dt="2022-12-24T06:30:44.744" v="642" actId="1035"/>
      <pc:docMkLst>
        <pc:docMk/>
      </pc:docMkLst>
      <pc:sldChg chg="delSp add del mod">
        <pc:chgData name="前川　正充" userId="ec498de6-dd87-4767-be4a-a3286ad2b65a" providerId="ADAL" clId="{8EAB7B89-B68C-4787-AB07-B9462DC8AE44}" dt="2022-12-24T05:14:37.468" v="8" actId="47"/>
        <pc:sldMkLst>
          <pc:docMk/>
          <pc:sldMk cId="559186644" sldId="259"/>
        </pc:sldMkLst>
        <pc:spChg chg="del">
          <ac:chgData name="前川　正充" userId="ec498de6-dd87-4767-be4a-a3286ad2b65a" providerId="ADAL" clId="{8EAB7B89-B68C-4787-AB07-B9462DC8AE44}" dt="2022-12-24T05:14:26.487" v="5" actId="478"/>
          <ac:spMkLst>
            <pc:docMk/>
            <pc:sldMk cId="559186644" sldId="259"/>
            <ac:spMk id="44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14:34.231" v="7" actId="478"/>
          <ac:spMkLst>
            <pc:docMk/>
            <pc:sldMk cId="559186644" sldId="259"/>
            <ac:spMk id="45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14:32.120" v="6" actId="478"/>
          <ac:spMkLst>
            <pc:docMk/>
            <pc:sldMk cId="559186644" sldId="259"/>
            <ac:spMk id="3073" creationId="{00000000-0000-0000-0000-000000000000}"/>
          </ac:spMkLst>
        </pc:spChg>
      </pc:sldChg>
      <pc:sldChg chg="addSp delSp modSp mod">
        <pc:chgData name="前川　正充" userId="ec498de6-dd87-4767-be4a-a3286ad2b65a" providerId="ADAL" clId="{8EAB7B89-B68C-4787-AB07-B9462DC8AE44}" dt="2022-12-24T06:30:38.530" v="622" actId="1036"/>
        <pc:sldMkLst>
          <pc:docMk/>
          <pc:sldMk cId="3045414556" sldId="260"/>
        </pc:sldMkLst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2" creationId="{58AAB07B-96D2-9408-416F-124F54ADC463}"/>
          </ac:spMkLst>
        </pc:spChg>
        <pc:spChg chg="del">
          <ac:chgData name="前川　正充" userId="ec498de6-dd87-4767-be4a-a3286ad2b65a" providerId="ADAL" clId="{8EAB7B89-B68C-4787-AB07-B9462DC8AE44}" dt="2022-12-24T05:14:17.498" v="3" actId="478"/>
          <ac:spMkLst>
            <pc:docMk/>
            <pc:sldMk cId="3045414556" sldId="260"/>
            <ac:spMk id="3" creationId="{00000000-0000-0000-0000-000000000000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4" creationId="{ECEE5F34-F846-BDC7-FF61-C5B15FA3BD80}"/>
          </ac:spMkLst>
        </pc:spChg>
        <pc:spChg chg="del">
          <ac:chgData name="前川　正充" userId="ec498de6-dd87-4767-be4a-a3286ad2b65a" providerId="ADAL" clId="{8EAB7B89-B68C-4787-AB07-B9462DC8AE44}" dt="2022-12-24T05:14:17.498" v="3" actId="478"/>
          <ac:spMkLst>
            <pc:docMk/>
            <pc:sldMk cId="3045414556" sldId="260"/>
            <ac:spMk id="6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14:17.498" v="3" actId="478"/>
          <ac:spMkLst>
            <pc:docMk/>
            <pc:sldMk cId="3045414556" sldId="260"/>
            <ac:spMk id="7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8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49.302" v="228" actId="478"/>
          <ac:spMkLst>
            <pc:docMk/>
            <pc:sldMk cId="3045414556" sldId="260"/>
            <ac:spMk id="9" creationId="{00000000-0000-0000-0000-000000000000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" creationId="{5E61A8B8-AE98-1D72-623B-82B5508440AA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" creationId="{DB485C5E-4EEE-3F61-FE77-459781EEDBA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" creationId="{687E85A1-A840-6F0A-AF8B-3496560D9572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3" creationId="{28CD83CC-3C28-53C0-F989-E5F00FE6789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4" creationId="{D2560E74-6EBF-775B-D735-AB61DCA79B2B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5" creationId="{EAC749D0-7AC7-0EAB-6C4C-F5BF179FCE5B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6" creationId="{8F2E0F74-C2FB-38B8-D39E-0D0249D51CA0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7" creationId="{91268801-CA55-0F56-D137-CBADC8E53B6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8" creationId="{26360170-CBCB-A9D4-6D5E-5CE2BD83F4A1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9" creationId="{7EAFB29F-742E-48C5-4699-7642C713E7E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20" creationId="{5CDAF507-7164-01C8-BF09-760DAC7B44D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21" creationId="{0C4F8AF3-3946-979A-E430-DEE58ADF7F2D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22" creationId="{85683DD3-EB09-8067-6D42-7560B4172158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23" creationId="{FF09D102-28FE-DBEE-3B24-28D77D1D1FD2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2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2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26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27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28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29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3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6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7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8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39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3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6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7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8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49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3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6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7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8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59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3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6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7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8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69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7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7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7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73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14:20.106" v="4" actId="478"/>
          <ac:spMkLst>
            <pc:docMk/>
            <pc:sldMk cId="3045414556" sldId="260"/>
            <ac:spMk id="74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14:20.106" v="4" actId="478"/>
          <ac:spMkLst>
            <pc:docMk/>
            <pc:sldMk cId="3045414556" sldId="260"/>
            <ac:spMk id="7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7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7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7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79" creationId="{00000000-0000-0000-0000-000000000000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0" creationId="{9085B16C-0A4A-0679-B28B-9B6493A7114D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1" creationId="{6ECB8A2C-EAFE-EECC-8133-EB2C95F6FB48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8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83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18:25.018" v="110" actId="478"/>
          <ac:spMkLst>
            <pc:docMk/>
            <pc:sldMk cId="3045414556" sldId="260"/>
            <ac:spMk id="84" creationId="{00000000-0000-0000-0000-000000000000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5" creationId="{5DA53DCB-307D-B6B8-FD9B-344D7BC127C6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6" creationId="{28F02174-8787-EA04-6A8A-4F6FDD4C1056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7" creationId="{A11D71E2-FDEE-18E9-5539-9114250D98D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8" creationId="{EF8CB955-561B-0914-F437-D6DC8A1A3DAF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89" creationId="{3DE8FB25-B5DC-8CFC-910B-F656E3C431BB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0" creationId="{01C214D3-375D-EC37-C406-5CB4FEC1BEE3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1" creationId="{22AD2769-99F4-1124-CC71-DBF301B8B724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2" creationId="{2FC54162-D0C0-702F-030F-15FB188B2CA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3" creationId="{2D27E710-1C68-990C-8A32-732A2EBDF8E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4" creationId="{74D95926-E475-C53E-759A-BBED46C9CB7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5" creationId="{4C91EDDA-45FE-C2EC-4E88-81A6709D1C2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6" creationId="{AF9D728C-09B4-9D81-F8FE-E25BF4992BA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7" creationId="{D8E9CD80-CE4B-7BCE-A82A-54E6D41E3383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8" creationId="{7AA5E3AB-C755-B9B1-CC65-82AEEAA9CC0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99" creationId="{49968363-CBC4-94F1-DCCD-572938A52242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0" creationId="{3DA283DB-025E-02D8-B341-0D23B93EDDF4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1" creationId="{2F9420EF-1B0F-E878-478D-1E1812D222E6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2" creationId="{52F0CD1E-D53A-6DA9-EB16-22DAC7247958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3" creationId="{9348AE59-DACB-E1AF-7CA7-A4C6637CA8D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4" creationId="{6BDE0164-63F8-4D2F-C5BD-EC411A3950B8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5" creationId="{8D25FEDB-88EB-F142-EF9D-F619DDFFE246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6" creationId="{4222A253-D98C-F405-4451-FCBCFDAE152D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7" creationId="{ECF34AC8-59F6-C141-F160-0187CB3A3B8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8" creationId="{98E37D65-488F-F6B7-38FF-C19CE570B77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9" creationId="{900350CE-2AFF-7964-5C5E-161F368EAD15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0" creationId="{E41D2269-1509-376F-B0BE-DEB01AB1A943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1" creationId="{F208E1FD-EFC1-187B-6579-BD07D6627BF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2" creationId="{6D48B09A-7164-05A7-1011-D36165C67DF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3" creationId="{721C2229-9502-7ED7-E910-E0394B2593FD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4" creationId="{1B625F91-26B8-391B-CF26-5E7744D47DF6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5" creationId="{033CDA76-5979-DC1F-A06D-2391677A3F94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6" creationId="{BB8587E0-D4E6-67FF-F2C4-6E336D1DE0CD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7" creationId="{29CF97B6-E0B7-FE4D-AF76-9E257596491F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8" creationId="{37E9C8BE-657F-8A12-6726-DBED47B103A0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19" creationId="{614768D4-9884-97A5-C419-75587A7AD611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0" creationId="{9BD9CA5A-6996-17AD-61F8-FA5CA9748BC4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1" creationId="{F1FAA8B7-4C86-532B-2748-3505E2837703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2" creationId="{CBD4613A-512D-70A5-842F-D5B7B04795AA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3" creationId="{34AA97FD-83DA-C411-EFCD-B5F2ED1F865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4" creationId="{8E912A60-4D4B-6455-2F3F-ED1C91C2EB3A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5" creationId="{1C3EE27B-192E-D059-2A7A-F3E8556F6549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6" creationId="{337DF89E-5F26-0991-C19C-DFA7289D174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27" creationId="{94DF6709-7B28-3898-C8EE-81A608FEF107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24" creationId="{D75BBB32-7D4F-5225-D782-E7F4C6640831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25" creationId="{C580922C-5741-C459-38D1-1548EF12D6A1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27" creationId="{500EB589-BB71-B708-0EAF-BF6AE8764A21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28" creationId="{BC52991C-EF82-84E4-C7AC-8A693CE8FCCC}"/>
          </ac:spMkLst>
        </pc:spChg>
        <pc:spChg chg="add del mod">
          <ac:chgData name="前川　正充" userId="ec498de6-dd87-4767-be4a-a3286ad2b65a" providerId="ADAL" clId="{8EAB7B89-B68C-4787-AB07-B9462DC8AE44}" dt="2022-12-24T05:26:26.741" v="406" actId="478"/>
          <ac:spMkLst>
            <pc:docMk/>
            <pc:sldMk cId="3045414556" sldId="260"/>
            <ac:spMk id="1029" creationId="{FE40B12D-33DE-5FF1-8C30-F5E123515704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0" creationId="{F0CFD443-BCFE-2114-7671-321F875093C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2" creationId="{CFCD2612-7F8B-4B84-6809-0FC825F5195F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3" creationId="{6714EDE0-CB3A-7497-622E-35AFDADF0EBC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4" creationId="{B34CF82C-4F63-7658-2A0C-E3D01944D7E8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5" creationId="{F41D5AA8-239A-9FE5-549B-952BCA9A924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6" creationId="{0E7D24C9-C778-C396-1BCA-D556BA3F8C82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7" creationId="{AAE71B4F-1AF8-32F6-CCD3-8D977B4D0C17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8" creationId="{EB10F502-7E20-9D24-A77C-651682FC5C7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39" creationId="{8965452C-EE2B-3A1F-F0C5-181C47165994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0" creationId="{620912CD-3719-3E1D-2A57-BD994C17FA5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1" creationId="{09376360-3196-FA58-B050-6EAF90A2943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2" creationId="{61FA99CE-E64D-A545-E858-7F426E17A03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3" creationId="{1EBCA102-73F1-36BC-4CBE-6CA5894E7BDB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4" creationId="{A593EC6D-7ADD-E058-9B94-D430BF5D1A2F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5" creationId="{9078C940-829A-5689-1873-18C1766D7C88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6" creationId="{C72A978A-D4F7-5240-732C-82E6BBA9306F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7" creationId="{EFF2035C-5E10-527E-D32C-0D3ECD8BE400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8" creationId="{FEF2E443-1434-A11B-9405-709BDA16BFE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49" creationId="{BFC8AE92-3AB6-D0B7-E7AD-CD09F9978FF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0" creationId="{0C4C8975-A449-6F4B-2D7B-11752427203F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1" creationId="{316F5DFE-3DFC-B182-21C2-B1D4DD19266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2" creationId="{25506936-42AF-6A36-12C9-EAF113968759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3" creationId="{455614C5-E927-F2D9-B150-81078AF16B40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4" creationId="{750E7A07-161F-B218-C25D-F7F6ABD93FA0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5" creationId="{CA6967A6-6FC0-2775-5A8F-C30701D39EE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6" creationId="{FD5B4E9B-4940-491A-85FB-E58111779A9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7" creationId="{005B9ADD-A06C-4115-D6FE-F5B771B189E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8" creationId="{BA18E86E-8450-9A8A-D0C5-5B6464A88972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59" creationId="{A4824C63-24B2-815F-F1B2-C8B3E070D869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0" creationId="{A51A1F1E-DA88-0320-BF20-8C6AB0E914F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1" creationId="{66E03C70-E0D9-5FC3-F956-5D4EDF78CA5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2" creationId="{B3627EA3-8132-C516-AC44-7C7A35B7E14C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3" creationId="{F6E57378-AA43-4293-935D-101D4743FA9F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4" creationId="{3CB45D98-28CF-F4C8-FE5C-14B293C47A9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5" creationId="{6138A2EF-413E-7BBF-7B65-9B51BB78B844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6" creationId="{5D5007DB-66E8-ACF5-1DCA-126EE212B0BC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7" creationId="{75AD6EC5-FC6A-032D-7C00-58887A52110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8" creationId="{DCF7AA28-802E-6E8E-1807-2D001AB5E54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69" creationId="{48B4B0D2-F60B-29BD-A938-C955DCF73F88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0" creationId="{3EA3EC2E-B739-4832-A3D6-8E6B1FB6DFF8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1" creationId="{D53B617B-7907-5FBF-2F97-E55FEF464F4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2" creationId="{CB950F0D-114D-DE25-97D9-8E064AD55C96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3" creationId="{28E33A8E-0C90-D0F4-7476-EF4CAA9C243C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4" creationId="{5189985A-A96A-087A-295F-399D3094C82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5" creationId="{95C7ED8F-0354-8686-A01F-EC822610FC2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6" creationId="{DEBCA890-2510-B555-8DEE-8B6BCF3BECD1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7" creationId="{B9415817-C04A-1A28-C13A-27856FF30C96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8" creationId="{B4CF940E-7646-F65A-99E6-043C63DA6CFF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79" creationId="{86D864FE-D42A-DB6E-A61A-3F9564A2137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0" creationId="{D0425C9A-6CB4-30A3-6609-85D950413A89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1" creationId="{7931BB81-A30D-B829-7C71-0AAC1FD7893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2" creationId="{E0AD4418-7532-D4BC-5E84-338D8CEB38D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3" creationId="{7D23583B-7369-A326-E614-C450B618BE0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4" creationId="{D5BB574F-06CB-9657-CE47-82FA55E3CC3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5" creationId="{7A02AF24-94D8-662E-B376-59996D967A56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6" creationId="{8B85315A-10F4-8D80-85AC-1A4365CC7EC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7" creationId="{148A9E14-2470-5EF1-0955-93EA9F14337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8" creationId="{438FA91C-9E55-BF59-E368-ADC8C34B7F9B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89" creationId="{F9280C9A-9317-E1D2-AF79-3BD8DA9E82B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0" creationId="{8472BDC9-9B4C-A31C-0091-362B4D42585B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1" creationId="{1793A1DC-8D58-A6CB-53BF-936FB817565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2" creationId="{488FD612-6D5E-2CB1-2422-31B0200D0B1D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3" creationId="{67DF474E-10B4-38A6-40BC-B24AFA9097D8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4" creationId="{67B7B28B-0E55-FFF8-8C9F-07F7BEF8BB1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5" creationId="{203B87EA-1FBC-FAF3-46F8-8234876D92DE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6" creationId="{BCB5719E-6064-99AA-DB63-BE5C8E012B73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7" creationId="{4CA73A2A-BA76-7D64-798C-6002136B0FE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8" creationId="{F8A0E606-D1A4-316F-622E-B177EACB743A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099" creationId="{433CEADE-18A7-9092-A205-BE29B078EDE5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100" creationId="{97D30B9B-436D-3B33-1599-20161FBBC066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101" creationId="{B3EF9841-7C2B-CC7A-1EF5-29D67352FE51}"/>
          </ac:spMkLst>
        </pc:spChg>
        <pc:spChg chg="add mod">
          <ac:chgData name="前川　正充" userId="ec498de6-dd87-4767-be4a-a3286ad2b65a" providerId="ADAL" clId="{8EAB7B89-B68C-4787-AB07-B9462DC8AE44}" dt="2022-12-24T05:27:03.628" v="465" actId="2711"/>
          <ac:spMkLst>
            <pc:docMk/>
            <pc:sldMk cId="3045414556" sldId="260"/>
            <ac:spMk id="1102" creationId="{AA7C681F-32CC-9B56-30CC-6B24D7AB6424}"/>
          </ac:spMkLst>
        </pc:spChg>
        <pc:spChg chg="add del mod">
          <ac:chgData name="前川　正充" userId="ec498de6-dd87-4767-be4a-a3286ad2b65a" providerId="ADAL" clId="{8EAB7B89-B68C-4787-AB07-B9462DC8AE44}" dt="2022-12-24T05:27:01.529" v="464"/>
          <ac:spMkLst>
            <pc:docMk/>
            <pc:sldMk cId="3045414556" sldId="260"/>
            <ac:spMk id="1104" creationId="{D165590A-2711-4948-26EF-C7520007B7D4}"/>
          </ac:spMkLst>
        </pc:spChg>
        <pc:spChg chg="add mod">
          <ac:chgData name="前川　正充" userId="ec498de6-dd87-4767-be4a-a3286ad2b65a" providerId="ADAL" clId="{8EAB7B89-B68C-4787-AB07-B9462DC8AE44}" dt="2022-12-24T06:30:38.530" v="622" actId="1036"/>
          <ac:spMkLst>
            <pc:docMk/>
            <pc:sldMk cId="3045414556" sldId="260"/>
            <ac:spMk id="1105" creationId="{79DA4661-F376-3933-E956-05717F14931A}"/>
          </ac:spMkLst>
        </pc:spChg>
        <pc:graphicFrameChg chg="add mod modGraphic">
          <ac:chgData name="前川　正充" userId="ec498de6-dd87-4767-be4a-a3286ad2b65a" providerId="ADAL" clId="{8EAB7B89-B68C-4787-AB07-B9462DC8AE44}" dt="2022-12-24T05:26:01.882" v="405" actId="2711"/>
          <ac:graphicFrameMkLst>
            <pc:docMk/>
            <pc:sldMk cId="3045414556" sldId="260"/>
            <ac:graphicFrameMk id="1031" creationId="{711B08BB-9318-D7BB-2123-95F584314C4E}"/>
          </ac:graphicFrameMkLst>
        </pc:graphicFrameChg>
        <pc:picChg chg="del">
          <ac:chgData name="前川　正充" userId="ec498de6-dd87-4767-be4a-a3286ad2b65a" providerId="ADAL" clId="{8EAB7B89-B68C-4787-AB07-B9462DC8AE44}" dt="2022-12-24T05:14:17.498" v="3" actId="478"/>
          <ac:picMkLst>
            <pc:docMk/>
            <pc:sldMk cId="3045414556" sldId="260"/>
            <ac:picMk id="1026" creationId="{00000000-0000-0000-0000-000000000000}"/>
          </ac:picMkLst>
        </pc:picChg>
        <pc:cxnChg chg="del">
          <ac:chgData name="前川　正充" userId="ec498de6-dd87-4767-be4a-a3286ad2b65a" providerId="ADAL" clId="{8EAB7B89-B68C-4787-AB07-B9462DC8AE44}" dt="2022-12-24T05:14:17.498" v="3" actId="478"/>
          <ac:cxnSpMkLst>
            <pc:docMk/>
            <pc:sldMk cId="3045414556" sldId="260"/>
            <ac:cxnSpMk id="5" creationId="{00000000-0000-0000-0000-000000000000}"/>
          </ac:cxnSpMkLst>
        </pc:cxnChg>
        <pc:cxnChg chg="add mod">
          <ac:chgData name="前川　正充" userId="ec498de6-dd87-4767-be4a-a3286ad2b65a" providerId="ADAL" clId="{8EAB7B89-B68C-4787-AB07-B9462DC8AE44}" dt="2022-12-24T05:26:38.961" v="453" actId="1036"/>
          <ac:cxnSpMkLst>
            <pc:docMk/>
            <pc:sldMk cId="3045414556" sldId="260"/>
            <ac:cxnSpMk id="1103" creationId="{3CCAB875-4E2B-E543-5A1B-5B0D58D04170}"/>
          </ac:cxnSpMkLst>
        </pc:cxnChg>
      </pc:sldChg>
      <pc:sldChg chg="del">
        <pc:chgData name="前川　正充" userId="ec498de6-dd87-4767-be4a-a3286ad2b65a" providerId="ADAL" clId="{8EAB7B89-B68C-4787-AB07-B9462DC8AE44}" dt="2022-12-24T05:07:21.921" v="0" actId="47"/>
        <pc:sldMkLst>
          <pc:docMk/>
          <pc:sldMk cId="2547117403" sldId="261"/>
        </pc:sldMkLst>
      </pc:sldChg>
      <pc:sldChg chg="del">
        <pc:chgData name="前川　正充" userId="ec498de6-dd87-4767-be4a-a3286ad2b65a" providerId="ADAL" clId="{8EAB7B89-B68C-4787-AB07-B9462DC8AE44}" dt="2022-12-24T05:27:20.158" v="466" actId="47"/>
        <pc:sldMkLst>
          <pc:docMk/>
          <pc:sldMk cId="1745094647" sldId="262"/>
        </pc:sldMkLst>
      </pc:sldChg>
      <pc:sldChg chg="addSp delSp modSp del mod">
        <pc:chgData name="前川　正充" userId="ec498de6-dd87-4767-be4a-a3286ad2b65a" providerId="ADAL" clId="{8EAB7B89-B68C-4787-AB07-B9462DC8AE44}" dt="2022-12-24T06:02:42.526" v="583" actId="47"/>
        <pc:sldMkLst>
          <pc:docMk/>
          <pc:sldMk cId="220952807" sldId="265"/>
        </pc:sldMkLst>
        <pc:spChg chg="add mod">
          <ac:chgData name="前川　正充" userId="ec498de6-dd87-4767-be4a-a3286ad2b65a" providerId="ADAL" clId="{8EAB7B89-B68C-4787-AB07-B9462DC8AE44}" dt="2022-12-24T05:40:32.258" v="512" actId="2711"/>
          <ac:spMkLst>
            <pc:docMk/>
            <pc:sldMk cId="220952807" sldId="265"/>
            <ac:spMk id="2" creationId="{0D736811-FAF1-1798-D3F2-3EDAA0642472}"/>
          </ac:spMkLst>
        </pc:spChg>
        <pc:spChg chg="mod">
          <ac:chgData name="前川　正充" userId="ec498de6-dd87-4767-be4a-a3286ad2b65a" providerId="ADAL" clId="{8EAB7B89-B68C-4787-AB07-B9462DC8AE44}" dt="2022-12-24T05:40:49.936" v="523" actId="1076"/>
          <ac:spMkLst>
            <pc:docMk/>
            <pc:sldMk cId="220952807" sldId="265"/>
            <ac:spMk id="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32.258" v="512" actId="2711"/>
          <ac:spMkLst>
            <pc:docMk/>
            <pc:sldMk cId="220952807" sldId="265"/>
            <ac:spMk id="4" creationId="{00000000-0000-0000-0000-000000000000}"/>
          </ac:spMkLst>
        </pc:spChg>
        <pc:spChg chg="add mod">
          <ac:chgData name="前川　正充" userId="ec498de6-dd87-4767-be4a-a3286ad2b65a" providerId="ADAL" clId="{8EAB7B89-B68C-4787-AB07-B9462DC8AE44}" dt="2022-12-24T05:40:32.258" v="512" actId="2711"/>
          <ac:spMkLst>
            <pc:docMk/>
            <pc:sldMk cId="220952807" sldId="265"/>
            <ac:spMk id="5" creationId="{B38A61C7-B2D3-0366-2F7F-6CFEA049F2BC}"/>
          </ac:spMkLst>
        </pc:spChg>
        <pc:spChg chg="mod">
          <ac:chgData name="前川　正充" userId="ec498de6-dd87-4767-be4a-a3286ad2b65a" providerId="ADAL" clId="{8EAB7B89-B68C-4787-AB07-B9462DC8AE44}" dt="2022-12-24T05:40:32.258" v="512" actId="2711"/>
          <ac:spMkLst>
            <pc:docMk/>
            <pc:sldMk cId="220952807" sldId="265"/>
            <ac:spMk id="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32.258" v="512" actId="2711"/>
          <ac:spMkLst>
            <pc:docMk/>
            <pc:sldMk cId="220952807" sldId="265"/>
            <ac:spMk id="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43.702" v="518" actId="20577"/>
          <ac:spMkLst>
            <pc:docMk/>
            <pc:sldMk cId="220952807" sldId="265"/>
            <ac:spMk id="1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46.011" v="521" actId="20577"/>
          <ac:spMkLst>
            <pc:docMk/>
            <pc:sldMk cId="220952807" sldId="265"/>
            <ac:spMk id="12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40:19.952" v="508" actId="478"/>
          <ac:spMkLst>
            <pc:docMk/>
            <pc:sldMk cId="220952807" sldId="265"/>
            <ac:spMk id="13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40:19.952" v="508" actId="478"/>
          <ac:spMkLst>
            <pc:docMk/>
            <pc:sldMk cId="220952807" sldId="265"/>
            <ac:spMk id="14" creationId="{00000000-0000-0000-0000-000000000000}"/>
          </ac:spMkLst>
        </pc:spChg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3509598072" sldId="266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3328546841" sldId="267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1129210671" sldId="269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3038913956" sldId="271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0" sldId="290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675595375" sldId="363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3563485879" sldId="364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2406307192" sldId="373"/>
        </pc:sldMkLst>
      </pc:sldChg>
      <pc:sldChg chg="del">
        <pc:chgData name="前川　正充" userId="ec498de6-dd87-4767-be4a-a3286ad2b65a" providerId="ADAL" clId="{8EAB7B89-B68C-4787-AB07-B9462DC8AE44}" dt="2022-12-24T05:53:18.659" v="534" actId="47"/>
        <pc:sldMkLst>
          <pc:docMk/>
          <pc:sldMk cId="1327557088" sldId="374"/>
        </pc:sldMkLst>
      </pc:sldChg>
      <pc:sldChg chg="addSp delSp modSp mod">
        <pc:chgData name="前川　正充" userId="ec498de6-dd87-4767-be4a-a3286ad2b65a" providerId="ADAL" clId="{8EAB7B89-B68C-4787-AB07-B9462DC8AE44}" dt="2022-12-24T06:08:08.873" v="588" actId="20577"/>
        <pc:sldMkLst>
          <pc:docMk/>
          <pc:sldMk cId="1823158687" sldId="375"/>
        </pc:sldMkLst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" creationId="{00000000-0000-0000-0000-000000000000}"/>
          </ac:spMkLst>
        </pc:spChg>
        <pc:spChg chg="add 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3" creationId="{A374314D-CF6A-6354-DD07-8F6B65396C75}"/>
          </ac:spMkLst>
        </pc:spChg>
        <pc:spChg chg="add 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4" creationId="{EFACECAD-651F-EAD7-4545-67619E8D7C8B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6:08:08.873" v="588" actId="20577"/>
          <ac:spMkLst>
            <pc:docMk/>
            <pc:sldMk cId="1823158687" sldId="375"/>
            <ac:spMk id="19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6:07:55.723" v="584" actId="478"/>
          <ac:spMkLst>
            <pc:docMk/>
            <pc:sldMk cId="1823158687" sldId="375"/>
            <ac:spMk id="2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6:07:55.723" v="584" actId="478"/>
          <ac:spMkLst>
            <pc:docMk/>
            <pc:sldMk cId="1823158687" sldId="375"/>
            <ac:spMk id="2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6:07:55.723" v="584" actId="478"/>
          <ac:spMkLst>
            <pc:docMk/>
            <pc:sldMk cId="1823158687" sldId="375"/>
            <ac:spMk id="2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6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6:07:55.723" v="584" actId="478"/>
          <ac:spMkLst>
            <pc:docMk/>
            <pc:sldMk cId="1823158687" sldId="375"/>
            <ac:spMk id="30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6:07:55.723" v="584" actId="478"/>
          <ac:spMkLst>
            <pc:docMk/>
            <pc:sldMk cId="1823158687" sldId="375"/>
            <ac:spMk id="3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3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6:07:55.723" v="584" actId="478"/>
          <ac:spMkLst>
            <pc:docMk/>
            <pc:sldMk cId="1823158687" sldId="375"/>
            <ac:spMk id="3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4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5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5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5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5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6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7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7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7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8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8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8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8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8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9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9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0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1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2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3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4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5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6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39:58.568" v="504" actId="478"/>
          <ac:spMkLst>
            <pc:docMk/>
            <pc:sldMk cId="1823158687" sldId="375"/>
            <ac:spMk id="16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68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39:58.568" v="504" actId="478"/>
          <ac:spMkLst>
            <pc:docMk/>
            <pc:sldMk cId="1823158687" sldId="375"/>
            <ac:spMk id="16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7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7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7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7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7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8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8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8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9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9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9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19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0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0:56.780" v="524" actId="2711"/>
          <ac:spMkLst>
            <pc:docMk/>
            <pc:sldMk cId="1823158687" sldId="375"/>
            <ac:spMk id="201" creationId="{00000000-0000-0000-0000-000000000000}"/>
          </ac:spMkLst>
        </pc:spChg>
        <pc:cxnChg chg="del">
          <ac:chgData name="前川　正充" userId="ec498de6-dd87-4767-be4a-a3286ad2b65a" providerId="ADAL" clId="{8EAB7B89-B68C-4787-AB07-B9462DC8AE44}" dt="2022-12-24T06:07:55.723" v="584" actId="478"/>
          <ac:cxnSpMkLst>
            <pc:docMk/>
            <pc:sldMk cId="1823158687" sldId="375"/>
            <ac:cxnSpMk id="28" creationId="{00000000-0000-0000-0000-000000000000}"/>
          </ac:cxnSpMkLst>
        </pc:cxnChg>
        <pc:cxnChg chg="del">
          <ac:chgData name="前川　正充" userId="ec498de6-dd87-4767-be4a-a3286ad2b65a" providerId="ADAL" clId="{8EAB7B89-B68C-4787-AB07-B9462DC8AE44}" dt="2022-12-24T06:07:55.723" v="584" actId="478"/>
          <ac:cxnSpMkLst>
            <pc:docMk/>
            <pc:sldMk cId="1823158687" sldId="375"/>
            <ac:cxnSpMk id="29" creationId="{00000000-0000-0000-0000-000000000000}"/>
          </ac:cxnSpMkLst>
        </pc:cxnChg>
        <pc:cxnChg chg="del">
          <ac:chgData name="前川　正充" userId="ec498de6-dd87-4767-be4a-a3286ad2b65a" providerId="ADAL" clId="{8EAB7B89-B68C-4787-AB07-B9462DC8AE44}" dt="2022-12-24T06:07:55.723" v="584" actId="478"/>
          <ac:cxnSpMkLst>
            <pc:docMk/>
            <pc:sldMk cId="1823158687" sldId="375"/>
            <ac:cxnSpMk id="38" creationId="{00000000-0000-0000-0000-000000000000}"/>
          </ac:cxnSpMkLst>
        </pc:cxnChg>
      </pc:sldChg>
      <pc:sldChg chg="addSp delSp modSp mod">
        <pc:chgData name="前川　正充" userId="ec498de6-dd87-4767-be4a-a3286ad2b65a" providerId="ADAL" clId="{8EAB7B89-B68C-4787-AB07-B9462DC8AE44}" dt="2022-12-24T06:30:44.744" v="642" actId="1035"/>
        <pc:sldMkLst>
          <pc:docMk/>
          <pc:sldMk cId="1265931467" sldId="376"/>
        </pc:sldMkLst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3" creationId="{00000000-0000-0000-0000-000000000000}"/>
          </ac:spMkLst>
        </pc:spChg>
        <pc:spChg chg="add 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4" creationId="{FBD935FE-CB13-B206-E226-071BB88FF2A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7" creationId="{00000000-0000-0000-0000-000000000000}"/>
          </ac:spMkLst>
        </pc:spChg>
        <pc:spChg chg="add mod">
          <ac:chgData name="前川　正充" userId="ec498de6-dd87-4767-be4a-a3286ad2b65a" providerId="ADAL" clId="{8EAB7B89-B68C-4787-AB07-B9462DC8AE44}" dt="2022-12-24T06:30:44.744" v="642" actId="1035"/>
          <ac:spMkLst>
            <pc:docMk/>
            <pc:sldMk cId="1265931467" sldId="376"/>
            <ac:spMk id="8" creationId="{AEECA465-54E2-09B4-254D-B0B2C084F2C7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53:49.611" v="537" actId="20577"/>
          <ac:spMkLst>
            <pc:docMk/>
            <pc:sldMk cId="1265931467" sldId="376"/>
            <ac:spMk id="1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2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54:17.619" v="582" actId="1037"/>
          <ac:spMkLst>
            <pc:docMk/>
            <pc:sldMk cId="1265931467" sldId="376"/>
            <ac:spMk id="2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53:43.890" v="535" actId="478"/>
          <ac:spMkLst>
            <pc:docMk/>
            <pc:sldMk cId="1265931467" sldId="376"/>
            <ac:spMk id="22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53:43.890" v="535" actId="478"/>
          <ac:spMkLst>
            <pc:docMk/>
            <pc:sldMk cId="1265931467" sldId="376"/>
            <ac:spMk id="23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53:43.890" v="535" actId="478"/>
          <ac:spMkLst>
            <pc:docMk/>
            <pc:sldMk cId="1265931467" sldId="376"/>
            <ac:spMk id="24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53:43.890" v="535" actId="478"/>
          <ac:spMkLst>
            <pc:docMk/>
            <pc:sldMk cId="1265931467" sldId="376"/>
            <ac:spMk id="25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53:43.890" v="535" actId="478"/>
          <ac:spMkLst>
            <pc:docMk/>
            <pc:sldMk cId="1265931467" sldId="376"/>
            <ac:spMk id="2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3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31" creationId="{00000000-0000-0000-0000-000000000000}"/>
          </ac:spMkLst>
        </pc:spChg>
        <pc:spChg chg="del mod">
          <ac:chgData name="前川　正充" userId="ec498de6-dd87-4767-be4a-a3286ad2b65a" providerId="ADAL" clId="{8EAB7B89-B68C-4787-AB07-B9462DC8AE44}" dt="2022-12-24T05:53:43.890" v="535" actId="478"/>
          <ac:spMkLst>
            <pc:docMk/>
            <pc:sldMk cId="1265931467" sldId="376"/>
            <ac:spMk id="3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3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4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5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5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5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5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6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7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7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7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8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9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9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9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9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0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1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2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3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4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7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8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59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0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1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2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3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4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5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6" creationId="{00000000-0000-0000-0000-000000000000}"/>
          </ac:spMkLst>
        </pc:spChg>
        <pc:spChg chg="mod">
          <ac:chgData name="前川　正充" userId="ec498de6-dd87-4767-be4a-a3286ad2b65a" providerId="ADAL" clId="{8EAB7B89-B68C-4787-AB07-B9462DC8AE44}" dt="2022-12-24T05:41:04.755" v="525" actId="2711"/>
          <ac:spMkLst>
            <pc:docMk/>
            <pc:sldMk cId="1265931467" sldId="376"/>
            <ac:spMk id="167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27:23.789" v="467" actId="478"/>
          <ac:spMkLst>
            <pc:docMk/>
            <pc:sldMk cId="1265931467" sldId="376"/>
            <ac:spMk id="168" creationId="{00000000-0000-0000-0000-000000000000}"/>
          </ac:spMkLst>
        </pc:spChg>
        <pc:spChg chg="del">
          <ac:chgData name="前川　正充" userId="ec498de6-dd87-4767-be4a-a3286ad2b65a" providerId="ADAL" clId="{8EAB7B89-B68C-4787-AB07-B9462DC8AE44}" dt="2022-12-24T05:27:23.789" v="467" actId="478"/>
          <ac:spMkLst>
            <pc:docMk/>
            <pc:sldMk cId="1265931467" sldId="376"/>
            <ac:spMk id="169" creationId="{00000000-0000-0000-0000-000000000000}"/>
          </ac:spMkLst>
        </pc:spChg>
        <pc:cxnChg chg="del">
          <ac:chgData name="前川　正充" userId="ec498de6-dd87-4767-be4a-a3286ad2b65a" providerId="ADAL" clId="{8EAB7B89-B68C-4787-AB07-B9462DC8AE44}" dt="2022-12-24T05:53:43.890" v="535" actId="478"/>
          <ac:cxnSpMkLst>
            <pc:docMk/>
            <pc:sldMk cId="1265931467" sldId="376"/>
            <ac:cxnSpMk id="32" creationId="{00000000-0000-0000-0000-000000000000}"/>
          </ac:cxnSpMkLst>
        </pc:cxnChg>
        <pc:cxnChg chg="del">
          <ac:chgData name="前川　正充" userId="ec498de6-dd87-4767-be4a-a3286ad2b65a" providerId="ADAL" clId="{8EAB7B89-B68C-4787-AB07-B9462DC8AE44}" dt="2022-12-24T05:53:43.890" v="535" actId="478"/>
          <ac:cxnSpMkLst>
            <pc:docMk/>
            <pc:sldMk cId="1265931467" sldId="376"/>
            <ac:cxnSpMk id="33" creationId="{00000000-0000-0000-0000-000000000000}"/>
          </ac:cxnSpMkLst>
        </pc:cxnChg>
      </pc:sldChg>
      <pc:sldChg chg="del">
        <pc:chgData name="前川　正充" userId="ec498de6-dd87-4767-be4a-a3286ad2b65a" providerId="ADAL" clId="{8EAB7B89-B68C-4787-AB07-B9462DC8AE44}" dt="2022-12-24T05:27:20.158" v="466" actId="47"/>
        <pc:sldMkLst>
          <pc:docMk/>
          <pc:sldMk cId="2838096007" sldId="377"/>
        </pc:sldMkLst>
      </pc:sldChg>
    </pc:docChg>
  </pc:docChgLst>
  <pc:docChgLst>
    <pc:chgData name="前川　正充" userId="ec498de6-dd87-4767-be4a-a3286ad2b65a" providerId="ADAL" clId="{FA00F9DF-C282-4F1C-84E9-0B448163D941}"/>
    <pc:docChg chg="undo custSel modSld">
      <pc:chgData name="前川　正充" userId="ec498de6-dd87-4767-be4a-a3286ad2b65a" providerId="ADAL" clId="{FA00F9DF-C282-4F1C-84E9-0B448163D941}" dt="2022-12-28T06:29:32.606" v="194" actId="20577"/>
      <pc:docMkLst>
        <pc:docMk/>
      </pc:docMkLst>
      <pc:sldChg chg="modNotesTx">
        <pc:chgData name="前川　正充" userId="ec498de6-dd87-4767-be4a-a3286ad2b65a" providerId="ADAL" clId="{FA00F9DF-C282-4F1C-84E9-0B448163D941}" dt="2022-12-28T06:29:32.606" v="194" actId="20577"/>
        <pc:sldMkLst>
          <pc:docMk/>
          <pc:sldMk cId="3045414556" sldId="260"/>
        </pc:sldMkLst>
      </pc:sldChg>
    </pc:docChg>
  </pc:docChgLst>
  <pc:docChgLst>
    <pc:chgData name="三好　慶太郎" userId="885fdf61-c477-4ebd-a6d8-2867af3f3102" providerId="ADAL" clId="{0E5ADB83-C5B6-4F55-A2EC-44DAD3C38807}"/>
    <pc:docChg chg="modSld">
      <pc:chgData name="三好　慶太郎" userId="885fdf61-c477-4ebd-a6d8-2867af3f3102" providerId="ADAL" clId="{0E5ADB83-C5B6-4F55-A2EC-44DAD3C38807}" dt="2023-09-26T01:16:01.368" v="10" actId="2711"/>
      <pc:docMkLst>
        <pc:docMk/>
      </pc:docMkLst>
      <pc:sldChg chg="modSp mod modNotesTx">
        <pc:chgData name="三好　慶太郎" userId="885fdf61-c477-4ebd-a6d8-2867af3f3102" providerId="ADAL" clId="{0E5ADB83-C5B6-4F55-A2EC-44DAD3C38807}" dt="2023-09-26T01:16:01.368" v="10" actId="2711"/>
        <pc:sldMkLst>
          <pc:docMk/>
          <pc:sldMk cId="3045414556" sldId="260"/>
        </pc:sldMkLst>
        <pc:spChg chg="mod">
          <ac:chgData name="三好　慶太郎" userId="885fdf61-c477-4ebd-a6d8-2867af3f3102" providerId="ADAL" clId="{0E5ADB83-C5B6-4F55-A2EC-44DAD3C38807}" dt="2023-09-25T02:51:05.894" v="1" actId="20577"/>
          <ac:spMkLst>
            <pc:docMk/>
            <pc:sldMk cId="3045414556" sldId="260"/>
            <ac:spMk id="2" creationId="{58AAB07B-96D2-9408-416F-124F54ADC463}"/>
          </ac:spMkLst>
        </pc:spChg>
      </pc:sldChg>
      <pc:sldChg chg="modSp mod">
        <pc:chgData name="三好　慶太郎" userId="885fdf61-c477-4ebd-a6d8-2867af3f3102" providerId="ADAL" clId="{0E5ADB83-C5B6-4F55-A2EC-44DAD3C38807}" dt="2023-09-25T02:51:24.701" v="5" actId="20577"/>
        <pc:sldMkLst>
          <pc:docMk/>
          <pc:sldMk cId="1823158687" sldId="375"/>
        </pc:sldMkLst>
        <pc:spChg chg="mod">
          <ac:chgData name="三好　慶太郎" userId="885fdf61-c477-4ebd-a6d8-2867af3f3102" providerId="ADAL" clId="{0E5ADB83-C5B6-4F55-A2EC-44DAD3C38807}" dt="2023-09-25T02:51:24.701" v="5" actId="20577"/>
          <ac:spMkLst>
            <pc:docMk/>
            <pc:sldMk cId="1823158687" sldId="375"/>
            <ac:spMk id="4" creationId="{EFACECAD-651F-EAD7-4545-67619E8D7C8B}"/>
          </ac:spMkLst>
        </pc:spChg>
      </pc:sldChg>
      <pc:sldChg chg="modSp mod">
        <pc:chgData name="三好　慶太郎" userId="885fdf61-c477-4ebd-a6d8-2867af3f3102" providerId="ADAL" clId="{0E5ADB83-C5B6-4F55-A2EC-44DAD3C38807}" dt="2023-09-25T02:51:17.501" v="3" actId="20577"/>
        <pc:sldMkLst>
          <pc:docMk/>
          <pc:sldMk cId="1265931467" sldId="376"/>
        </pc:sldMkLst>
        <pc:spChg chg="mod">
          <ac:chgData name="三好　慶太郎" userId="885fdf61-c477-4ebd-a6d8-2867af3f3102" providerId="ADAL" clId="{0E5ADB83-C5B6-4F55-A2EC-44DAD3C38807}" dt="2023-09-25T02:51:17.501" v="3" actId="20577"/>
          <ac:spMkLst>
            <pc:docMk/>
            <pc:sldMk cId="1265931467" sldId="376"/>
            <ac:spMk id="4" creationId="{FBD935FE-CB13-B206-E226-071BB88FF2A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E91C8-5A67-42DC-B5B7-064AB29CDABE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64338-F72B-416B-B88F-28EE2CDE66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8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Fig. S3	The Target sites for CRISPR/Cas9 for development of KO1 and KO2 cells. (a) NPC1 gene structure, (b) target sites for KO1 cells, and (c) target sites for KO2 cells.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WT, hep G2 cells; KO1, site A and C mutant NPC1 model cells; KO1, site B and D mutant NPC1 model cells.</a:t>
            </a: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164338-F72B-416B-B88F-28EE2CDE666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87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185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96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0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88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2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35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67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08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27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12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7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7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テキスト ボックス 76"/>
          <p:cNvSpPr txBox="1"/>
          <p:nvPr/>
        </p:nvSpPr>
        <p:spPr>
          <a:xfrm>
            <a:off x="2216697" y="2020317"/>
            <a:ext cx="18974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1; 1..331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2; 332..454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3; 455..561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4; 562..737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5; 738..905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6; 906..1155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7; 1156..1229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8; 1230..1600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9; 1601..1827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10; 1828..1928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980892" y="2020317"/>
            <a:ext cx="18974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11; 1929..2031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12; 2032..2221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13; 2222..2404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14; 2405..2519</a:t>
            </a:r>
            <a:endParaRPr lang="en-US" altLang="ja-JP" sz="14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15; 2520..2647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16; 2648..2788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17; 2789..2878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18; 2879..3069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19; 3070..3185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20; 3186..3315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791860" y="2020317"/>
            <a:ext cx="18974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21; 3316..3519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22; 3520..3751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23; 3752..3865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24; 3866..4028</a:t>
            </a:r>
          </a:p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25; 4029..4814</a:t>
            </a:r>
            <a:endParaRPr lang="en-US" altLang="ja-JP" sz="14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  <a:p>
            <a:endParaRPr lang="en-US" altLang="ja-JP" sz="14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AAB07B-96D2-9408-416F-124F54ADC463}"/>
              </a:ext>
            </a:extLst>
          </p:cNvPr>
          <p:cNvSpPr txBox="1"/>
          <p:nvPr/>
        </p:nvSpPr>
        <p:spPr>
          <a:xfrm>
            <a:off x="7092409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S3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テキスト ボックス 1029">
            <a:extLst>
              <a:ext uri="{FF2B5EF4-FFF2-40B4-BE49-F238E27FC236}">
                <a16:creationId xmlns:a16="http://schemas.microsoft.com/office/drawing/2014/main" id="{F0CFD443-BCFE-2114-7671-321F875093CA}"/>
              </a:ext>
            </a:extLst>
          </p:cNvPr>
          <p:cNvSpPr txBox="1"/>
          <p:nvPr/>
        </p:nvSpPr>
        <p:spPr>
          <a:xfrm>
            <a:off x="625180" y="4317847"/>
            <a:ext cx="41539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0063">
              <a:tabLst>
                <a:tab pos="2149475" algn="l"/>
              </a:tabLst>
            </a:pPr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A 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⇒ 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238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←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257	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(-37</a:t>
            </a:r>
            <a:r>
              <a:rPr lang="ja-JP" altLang="en-US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←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-18)</a:t>
            </a:r>
          </a:p>
          <a:p>
            <a:pPr defTabSz="593725">
              <a:tabLst>
                <a:tab pos="2149475" algn="l"/>
              </a:tabLst>
            </a:pPr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B 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⇒ 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282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←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301	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(8</a:t>
            </a:r>
            <a:r>
              <a:rPr lang="ja-JP" altLang="en-US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←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27)</a:t>
            </a:r>
          </a:p>
          <a:p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C 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⇒ 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1357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→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1376 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(1083</a:t>
            </a:r>
            <a:r>
              <a:rPr lang="ja-JP" altLang="en-US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→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1102)</a:t>
            </a:r>
          </a:p>
          <a:p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D 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⇒ 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3592</a:t>
            </a:r>
            <a:r>
              <a:rPr lang="ja-JP" altLang="en-US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←</a:t>
            </a:r>
            <a:r>
              <a:rPr lang="en-US" altLang="ja-JP" sz="14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3611 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(3318</a:t>
            </a:r>
            <a:r>
              <a:rPr lang="ja-JP" altLang="en-US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←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 3337)</a:t>
            </a:r>
          </a:p>
        </p:txBody>
      </p:sp>
      <p:graphicFrame>
        <p:nvGraphicFramePr>
          <p:cNvPr id="1031" name="表 1030">
            <a:extLst>
              <a:ext uri="{FF2B5EF4-FFF2-40B4-BE49-F238E27FC236}">
                <a16:creationId xmlns:a16="http://schemas.microsoft.com/office/drawing/2014/main" id="{711B08BB-9318-D7BB-2123-95F584314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886003"/>
              </p:ext>
            </p:extLst>
          </p:nvPr>
        </p:nvGraphicFramePr>
        <p:xfrm>
          <a:off x="487958" y="5495621"/>
          <a:ext cx="8915402" cy="103465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634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2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8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8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0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42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27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04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517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0614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 start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end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strand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sequence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GC%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Tm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TTTT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hit_20mer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hit_12mer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hit_8mer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235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257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ja-JP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ccg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aacgccgccggcgtcagcag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75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85.21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0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453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279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301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ja-JP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ccg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ctcgcggcctggcccttggc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80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87.71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0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4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645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1357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1379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+</a:t>
                      </a:r>
                      <a:endParaRPr lang="en-US" altLang="ja-JP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tactgcgtgttcgtcaggcc</a:t>
                      </a:r>
                      <a:r>
                        <a:rPr lang="en-US" sz="130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tgg</a:t>
                      </a:r>
                      <a:endParaRPr lang="en-US" sz="13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60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77.23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0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6848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D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3589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3611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-</a:t>
                      </a:r>
                      <a:endParaRPr lang="en-US" altLang="ja-JP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cct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gggcgcgatatttctggtga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55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75.02</a:t>
                      </a:r>
                      <a:endParaRPr lang="en-US" altLang="ja-JP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0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1</a:t>
                      </a:r>
                      <a:endParaRPr lang="en-US" altLang="ja-JP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300" u="none" strike="noStrike" dirty="0">
                          <a:effectLst/>
                          <a:latin typeface="Arial" panose="020B0604020202020204" pitchFamily="34" charset="0"/>
                          <a:ea typeface="MingLiU-ExtB" panose="02020500000000000000" pitchFamily="18" charset="-120"/>
                          <a:cs typeface="Arial" panose="020B0604020202020204" pitchFamily="34" charset="0"/>
                        </a:rPr>
                        <a:t>511</a:t>
                      </a:r>
                      <a:endParaRPr lang="en-US" altLang="ja-JP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ngLiU-ExtB" panose="02020500000000000000" pitchFamily="18" charset="-120"/>
                        <a:cs typeface="Arial" panose="020B0604020202020204" pitchFamily="34" charset="0"/>
                      </a:endParaRPr>
                    </a:p>
                  </a:txBody>
                  <a:tcPr marL="8810" marR="8810" marT="881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32" name="左中かっこ 1031">
            <a:extLst>
              <a:ext uri="{FF2B5EF4-FFF2-40B4-BE49-F238E27FC236}">
                <a16:creationId xmlns:a16="http://schemas.microsoft.com/office/drawing/2014/main" id="{CFCD2612-7F8B-4B84-6809-0FC825F5195F}"/>
              </a:ext>
            </a:extLst>
          </p:cNvPr>
          <p:cNvSpPr/>
          <p:nvPr/>
        </p:nvSpPr>
        <p:spPr>
          <a:xfrm>
            <a:off x="481162" y="4428930"/>
            <a:ext cx="171288" cy="750091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33" name="テキスト ボックス 1032">
            <a:extLst>
              <a:ext uri="{FF2B5EF4-FFF2-40B4-BE49-F238E27FC236}">
                <a16:creationId xmlns:a16="http://schemas.microsoft.com/office/drawing/2014/main" id="{6714EDE0-CB3A-7497-622E-35AFDADF0EBC}"/>
              </a:ext>
            </a:extLst>
          </p:cNvPr>
          <p:cNvSpPr txBox="1"/>
          <p:nvPr/>
        </p:nvSpPr>
        <p:spPr>
          <a:xfrm>
            <a:off x="3461630" y="6568224"/>
            <a:ext cx="1580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Red, PAM sequence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34" name="右矢印 1026">
            <a:extLst>
              <a:ext uri="{FF2B5EF4-FFF2-40B4-BE49-F238E27FC236}">
                <a16:creationId xmlns:a16="http://schemas.microsoft.com/office/drawing/2014/main" id="{B34CF82C-4F63-7658-2A0C-E3D01944D7E8}"/>
              </a:ext>
            </a:extLst>
          </p:cNvPr>
          <p:cNvSpPr/>
          <p:nvPr/>
        </p:nvSpPr>
        <p:spPr>
          <a:xfrm>
            <a:off x="5044149" y="4587949"/>
            <a:ext cx="340900" cy="43204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5" name="正方形/長方形 1034">
            <a:extLst>
              <a:ext uri="{FF2B5EF4-FFF2-40B4-BE49-F238E27FC236}">
                <a16:creationId xmlns:a16="http://schemas.microsoft.com/office/drawing/2014/main" id="{F41D5AA8-239A-9FE5-549B-952BCA9A924D}"/>
              </a:ext>
            </a:extLst>
          </p:cNvPr>
          <p:cNvSpPr/>
          <p:nvPr/>
        </p:nvSpPr>
        <p:spPr>
          <a:xfrm>
            <a:off x="6467283" y="4480809"/>
            <a:ext cx="17556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A + Site C</a:t>
            </a:r>
          </a:p>
          <a:p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B + Site D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6" name="左中かっこ 1035">
            <a:extLst>
              <a:ext uri="{FF2B5EF4-FFF2-40B4-BE49-F238E27FC236}">
                <a16:creationId xmlns:a16="http://schemas.microsoft.com/office/drawing/2014/main" id="{0E7D24C9-C778-C396-1BCA-D556BA3F8C82}"/>
              </a:ext>
            </a:extLst>
          </p:cNvPr>
          <p:cNvSpPr/>
          <p:nvPr/>
        </p:nvSpPr>
        <p:spPr>
          <a:xfrm>
            <a:off x="6365888" y="4581328"/>
            <a:ext cx="171288" cy="43866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37" name="テキスト ボックス 1036">
            <a:extLst>
              <a:ext uri="{FF2B5EF4-FFF2-40B4-BE49-F238E27FC236}">
                <a16:creationId xmlns:a16="http://schemas.microsoft.com/office/drawing/2014/main" id="{AAE71B4F-1AF8-32F6-CCD3-8D977B4D0C17}"/>
              </a:ext>
            </a:extLst>
          </p:cNvPr>
          <p:cNvSpPr txBox="1"/>
          <p:nvPr/>
        </p:nvSpPr>
        <p:spPr>
          <a:xfrm>
            <a:off x="6193582" y="4178723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Combination</a:t>
            </a:r>
            <a:endParaRPr kumimoji="1"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38" name="テキスト ボックス 1037">
            <a:extLst>
              <a:ext uri="{FF2B5EF4-FFF2-40B4-BE49-F238E27FC236}">
                <a16:creationId xmlns:a16="http://schemas.microsoft.com/office/drawing/2014/main" id="{EB10F502-7E20-9D24-A77C-651682FC5C75}"/>
              </a:ext>
            </a:extLst>
          </p:cNvPr>
          <p:cNvSpPr txBox="1"/>
          <p:nvPr/>
        </p:nvSpPr>
        <p:spPr>
          <a:xfrm>
            <a:off x="4014775" y="1779386"/>
            <a:ext cx="1923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Selected target sites</a:t>
            </a:r>
            <a:endParaRPr kumimoji="1" lang="ja-JP" altLang="en-US" sz="14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8965452C-EE2B-3A1F-F0C5-181C47165994}"/>
              </a:ext>
            </a:extLst>
          </p:cNvPr>
          <p:cNvSpPr txBox="1"/>
          <p:nvPr/>
        </p:nvSpPr>
        <p:spPr>
          <a:xfrm>
            <a:off x="912191" y="1640887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0" name="テキスト ボックス 1039">
            <a:extLst>
              <a:ext uri="{FF2B5EF4-FFF2-40B4-BE49-F238E27FC236}">
                <a16:creationId xmlns:a16="http://schemas.microsoft.com/office/drawing/2014/main" id="{620912CD-3719-3E1D-2A57-BD994C17FA55}"/>
              </a:ext>
            </a:extLst>
          </p:cNvPr>
          <p:cNvSpPr txBox="1"/>
          <p:nvPr/>
        </p:nvSpPr>
        <p:spPr>
          <a:xfrm>
            <a:off x="2942838" y="164088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C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1" name="テキスト ボックス 1040">
            <a:extLst>
              <a:ext uri="{FF2B5EF4-FFF2-40B4-BE49-F238E27FC236}">
                <a16:creationId xmlns:a16="http://schemas.microsoft.com/office/drawing/2014/main" id="{09376360-3196-FA58-B050-6EAF90A2943A}"/>
              </a:ext>
            </a:extLst>
          </p:cNvPr>
          <p:cNvSpPr txBox="1"/>
          <p:nvPr/>
        </p:nvSpPr>
        <p:spPr>
          <a:xfrm>
            <a:off x="721047" y="1640887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2" name="テキスト ボックス 1041">
            <a:extLst>
              <a:ext uri="{FF2B5EF4-FFF2-40B4-BE49-F238E27FC236}">
                <a16:creationId xmlns:a16="http://schemas.microsoft.com/office/drawing/2014/main" id="{61FA99CE-E64D-A545-E858-7F426E17A03E}"/>
              </a:ext>
            </a:extLst>
          </p:cNvPr>
          <p:cNvSpPr txBox="1"/>
          <p:nvPr/>
        </p:nvSpPr>
        <p:spPr>
          <a:xfrm>
            <a:off x="7091806" y="1640887"/>
            <a:ext cx="30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D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3" name="正方形/長方形 1042">
            <a:extLst>
              <a:ext uri="{FF2B5EF4-FFF2-40B4-BE49-F238E27FC236}">
                <a16:creationId xmlns:a16="http://schemas.microsoft.com/office/drawing/2014/main" id="{1EBCA102-73F1-36BC-4CBE-6CA5894E7BDB}"/>
              </a:ext>
            </a:extLst>
          </p:cNvPr>
          <p:cNvSpPr/>
          <p:nvPr/>
        </p:nvSpPr>
        <p:spPr>
          <a:xfrm>
            <a:off x="972878" y="872129"/>
            <a:ext cx="7136974" cy="439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44" name="テキスト ボックス 1043">
            <a:extLst>
              <a:ext uri="{FF2B5EF4-FFF2-40B4-BE49-F238E27FC236}">
                <a16:creationId xmlns:a16="http://schemas.microsoft.com/office/drawing/2014/main" id="{A593EC6D-7ADD-E058-9B94-D430BF5D1A2F}"/>
              </a:ext>
            </a:extLst>
          </p:cNvPr>
          <p:cNvSpPr txBox="1"/>
          <p:nvPr/>
        </p:nvSpPr>
        <p:spPr>
          <a:xfrm>
            <a:off x="1423135" y="512916"/>
            <a:ext cx="6390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NPC1 </a:t>
            </a:r>
            <a:r>
              <a:rPr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open reading frame (</a:t>
            </a:r>
            <a:r>
              <a:rPr kumimoji="1"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region,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the first extracellular loop</a:t>
            </a:r>
            <a:r>
              <a:rPr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)</a:t>
            </a:r>
            <a:endParaRPr kumimoji="1" lang="ja-JP" altLang="en-US" sz="16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5" name="正方形/長方形 1044">
            <a:extLst>
              <a:ext uri="{FF2B5EF4-FFF2-40B4-BE49-F238E27FC236}">
                <a16:creationId xmlns:a16="http://schemas.microsoft.com/office/drawing/2014/main" id="{9078C940-829A-5689-1873-18C1766D7C88}"/>
              </a:ext>
            </a:extLst>
          </p:cNvPr>
          <p:cNvSpPr/>
          <p:nvPr/>
        </p:nvSpPr>
        <p:spPr>
          <a:xfrm>
            <a:off x="488504" y="1000948"/>
            <a:ext cx="895452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46" name="正方形/長方形 1045">
            <a:extLst>
              <a:ext uri="{FF2B5EF4-FFF2-40B4-BE49-F238E27FC236}">
                <a16:creationId xmlns:a16="http://schemas.microsoft.com/office/drawing/2014/main" id="{C72A978A-D4F7-5240-732C-82E6BBA9306F}"/>
              </a:ext>
            </a:extLst>
          </p:cNvPr>
          <p:cNvSpPr/>
          <p:nvPr/>
        </p:nvSpPr>
        <p:spPr>
          <a:xfrm>
            <a:off x="488504" y="1000948"/>
            <a:ext cx="61378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47" name="正方形/長方形 1046">
            <a:extLst>
              <a:ext uri="{FF2B5EF4-FFF2-40B4-BE49-F238E27FC236}">
                <a16:creationId xmlns:a16="http://schemas.microsoft.com/office/drawing/2014/main" id="{EFF2035C-5E10-527E-D32C-0D3ECD8BE400}"/>
              </a:ext>
            </a:extLst>
          </p:cNvPr>
          <p:cNvSpPr/>
          <p:nvPr/>
        </p:nvSpPr>
        <p:spPr>
          <a:xfrm>
            <a:off x="488505" y="1000948"/>
            <a:ext cx="84216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48" name="正方形/長方形 1047">
            <a:extLst>
              <a:ext uri="{FF2B5EF4-FFF2-40B4-BE49-F238E27FC236}">
                <a16:creationId xmlns:a16="http://schemas.microsoft.com/office/drawing/2014/main" id="{FEF2E443-1434-A11B-9405-709BDA16BFE5}"/>
              </a:ext>
            </a:extLst>
          </p:cNvPr>
          <p:cNvSpPr/>
          <p:nvPr/>
        </p:nvSpPr>
        <p:spPr>
          <a:xfrm>
            <a:off x="488504" y="1000948"/>
            <a:ext cx="104199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49" name="正方形/長方形 1048">
            <a:extLst>
              <a:ext uri="{FF2B5EF4-FFF2-40B4-BE49-F238E27FC236}">
                <a16:creationId xmlns:a16="http://schemas.microsoft.com/office/drawing/2014/main" id="{BFC8AE92-3AB6-D0B7-E7AD-CD09F9978FFD}"/>
              </a:ext>
            </a:extLst>
          </p:cNvPr>
          <p:cNvSpPr/>
          <p:nvPr/>
        </p:nvSpPr>
        <p:spPr>
          <a:xfrm>
            <a:off x="488505" y="1000948"/>
            <a:ext cx="137029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0" name="正方形/長方形 1049">
            <a:extLst>
              <a:ext uri="{FF2B5EF4-FFF2-40B4-BE49-F238E27FC236}">
                <a16:creationId xmlns:a16="http://schemas.microsoft.com/office/drawing/2014/main" id="{0C4C8975-A449-6F4B-2D7B-11752427203F}"/>
              </a:ext>
            </a:extLst>
          </p:cNvPr>
          <p:cNvSpPr/>
          <p:nvPr/>
        </p:nvSpPr>
        <p:spPr>
          <a:xfrm>
            <a:off x="488504" y="1000948"/>
            <a:ext cx="168432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1" name="正方形/長方形 1050">
            <a:extLst>
              <a:ext uri="{FF2B5EF4-FFF2-40B4-BE49-F238E27FC236}">
                <a16:creationId xmlns:a16="http://schemas.microsoft.com/office/drawing/2014/main" id="{316F5DFE-3DFC-B182-21C2-B1D4DD19266A}"/>
              </a:ext>
            </a:extLst>
          </p:cNvPr>
          <p:cNvSpPr/>
          <p:nvPr/>
        </p:nvSpPr>
        <p:spPr>
          <a:xfrm>
            <a:off x="488505" y="1000948"/>
            <a:ext cx="215060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2" name="正方形/長方形 1051">
            <a:extLst>
              <a:ext uri="{FF2B5EF4-FFF2-40B4-BE49-F238E27FC236}">
                <a16:creationId xmlns:a16="http://schemas.microsoft.com/office/drawing/2014/main" id="{25506936-42AF-6A36-12C9-EAF113968759}"/>
              </a:ext>
            </a:extLst>
          </p:cNvPr>
          <p:cNvSpPr/>
          <p:nvPr/>
        </p:nvSpPr>
        <p:spPr>
          <a:xfrm>
            <a:off x="488505" y="1000948"/>
            <a:ext cx="228383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3" name="正方形/長方形 1052">
            <a:extLst>
              <a:ext uri="{FF2B5EF4-FFF2-40B4-BE49-F238E27FC236}">
                <a16:creationId xmlns:a16="http://schemas.microsoft.com/office/drawing/2014/main" id="{455614C5-E927-F2D9-B150-81078AF16B40}"/>
              </a:ext>
            </a:extLst>
          </p:cNvPr>
          <p:cNvSpPr/>
          <p:nvPr/>
        </p:nvSpPr>
        <p:spPr>
          <a:xfrm>
            <a:off x="488504" y="1000948"/>
            <a:ext cx="297373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4" name="正方形/長方形 1053">
            <a:extLst>
              <a:ext uri="{FF2B5EF4-FFF2-40B4-BE49-F238E27FC236}">
                <a16:creationId xmlns:a16="http://schemas.microsoft.com/office/drawing/2014/main" id="{750E7A07-161F-B218-C25D-F7F6ABD93FA0}"/>
              </a:ext>
            </a:extLst>
          </p:cNvPr>
          <p:cNvSpPr/>
          <p:nvPr/>
        </p:nvSpPr>
        <p:spPr>
          <a:xfrm>
            <a:off x="488505" y="1000948"/>
            <a:ext cx="339720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5" name="正方形/長方形 1054">
            <a:extLst>
              <a:ext uri="{FF2B5EF4-FFF2-40B4-BE49-F238E27FC236}">
                <a16:creationId xmlns:a16="http://schemas.microsoft.com/office/drawing/2014/main" id="{CA6967A6-6FC0-2775-5A8F-C30701D39EE5}"/>
              </a:ext>
            </a:extLst>
          </p:cNvPr>
          <p:cNvSpPr/>
          <p:nvPr/>
        </p:nvSpPr>
        <p:spPr>
          <a:xfrm>
            <a:off x="488504" y="1000948"/>
            <a:ext cx="358751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6" name="正方形/長方形 1055">
            <a:extLst>
              <a:ext uri="{FF2B5EF4-FFF2-40B4-BE49-F238E27FC236}">
                <a16:creationId xmlns:a16="http://schemas.microsoft.com/office/drawing/2014/main" id="{FD5B4E9B-4940-491A-85FB-E58111779A93}"/>
              </a:ext>
            </a:extLst>
          </p:cNvPr>
          <p:cNvSpPr/>
          <p:nvPr/>
        </p:nvSpPr>
        <p:spPr>
          <a:xfrm>
            <a:off x="488505" y="1000948"/>
            <a:ext cx="377783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7" name="正方形/長方形 1056">
            <a:extLst>
              <a:ext uri="{FF2B5EF4-FFF2-40B4-BE49-F238E27FC236}">
                <a16:creationId xmlns:a16="http://schemas.microsoft.com/office/drawing/2014/main" id="{005B9ADD-A06C-4115-D6FE-F5B771B189EA}"/>
              </a:ext>
            </a:extLst>
          </p:cNvPr>
          <p:cNvSpPr/>
          <p:nvPr/>
        </p:nvSpPr>
        <p:spPr>
          <a:xfrm>
            <a:off x="488504" y="1000948"/>
            <a:ext cx="412992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8" name="正方形/長方形 1057">
            <a:extLst>
              <a:ext uri="{FF2B5EF4-FFF2-40B4-BE49-F238E27FC236}">
                <a16:creationId xmlns:a16="http://schemas.microsoft.com/office/drawing/2014/main" id="{BA18E86E-8450-9A8A-D0C5-5B6464A88972}"/>
              </a:ext>
            </a:extLst>
          </p:cNvPr>
          <p:cNvSpPr/>
          <p:nvPr/>
        </p:nvSpPr>
        <p:spPr>
          <a:xfrm>
            <a:off x="488505" y="1000948"/>
            <a:ext cx="447250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59" name="正方形/長方形 1058">
            <a:extLst>
              <a:ext uri="{FF2B5EF4-FFF2-40B4-BE49-F238E27FC236}">
                <a16:creationId xmlns:a16="http://schemas.microsoft.com/office/drawing/2014/main" id="{A4824C63-24B2-815F-F1B2-C8B3E070D869}"/>
              </a:ext>
            </a:extLst>
          </p:cNvPr>
          <p:cNvSpPr/>
          <p:nvPr/>
        </p:nvSpPr>
        <p:spPr>
          <a:xfrm>
            <a:off x="488504" y="1000948"/>
            <a:ext cx="468661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0" name="正方形/長方形 1059">
            <a:extLst>
              <a:ext uri="{FF2B5EF4-FFF2-40B4-BE49-F238E27FC236}">
                <a16:creationId xmlns:a16="http://schemas.microsoft.com/office/drawing/2014/main" id="{A51A1F1E-DA88-0320-BF20-8C6AB0E914FD}"/>
              </a:ext>
            </a:extLst>
          </p:cNvPr>
          <p:cNvSpPr/>
          <p:nvPr/>
        </p:nvSpPr>
        <p:spPr>
          <a:xfrm>
            <a:off x="488505" y="1000948"/>
            <a:ext cx="492451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1" name="正方形/長方形 1060">
            <a:extLst>
              <a:ext uri="{FF2B5EF4-FFF2-40B4-BE49-F238E27FC236}">
                <a16:creationId xmlns:a16="http://schemas.microsoft.com/office/drawing/2014/main" id="{66E03C70-E0D9-5FC3-F956-5D4EDF78CA53}"/>
              </a:ext>
            </a:extLst>
          </p:cNvPr>
          <p:cNvSpPr/>
          <p:nvPr/>
        </p:nvSpPr>
        <p:spPr>
          <a:xfrm>
            <a:off x="488504" y="1000948"/>
            <a:ext cx="518620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2" name="正方形/長方形 1061">
            <a:extLst>
              <a:ext uri="{FF2B5EF4-FFF2-40B4-BE49-F238E27FC236}">
                <a16:creationId xmlns:a16="http://schemas.microsoft.com/office/drawing/2014/main" id="{B3627EA3-8132-C516-AC44-7C7A35B7E14C}"/>
              </a:ext>
            </a:extLst>
          </p:cNvPr>
          <p:cNvSpPr/>
          <p:nvPr/>
        </p:nvSpPr>
        <p:spPr>
          <a:xfrm>
            <a:off x="488504" y="1000948"/>
            <a:ext cx="535273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3" name="正方形/長方形 1062">
            <a:extLst>
              <a:ext uri="{FF2B5EF4-FFF2-40B4-BE49-F238E27FC236}">
                <a16:creationId xmlns:a16="http://schemas.microsoft.com/office/drawing/2014/main" id="{F6E57378-AA43-4293-935D-101D4743FA9F}"/>
              </a:ext>
            </a:extLst>
          </p:cNvPr>
          <p:cNvSpPr/>
          <p:nvPr/>
        </p:nvSpPr>
        <p:spPr>
          <a:xfrm>
            <a:off x="488504" y="1000948"/>
            <a:ext cx="570958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4" name="正方形/長方形 1063">
            <a:extLst>
              <a:ext uri="{FF2B5EF4-FFF2-40B4-BE49-F238E27FC236}">
                <a16:creationId xmlns:a16="http://schemas.microsoft.com/office/drawing/2014/main" id="{3CB45D98-28CF-F4C8-FE5C-14B293C47A9E}"/>
              </a:ext>
            </a:extLst>
          </p:cNvPr>
          <p:cNvSpPr/>
          <p:nvPr/>
        </p:nvSpPr>
        <p:spPr>
          <a:xfrm>
            <a:off x="488505" y="1000948"/>
            <a:ext cx="592368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5" name="正方形/長方形 1064">
            <a:extLst>
              <a:ext uri="{FF2B5EF4-FFF2-40B4-BE49-F238E27FC236}">
                <a16:creationId xmlns:a16="http://schemas.microsoft.com/office/drawing/2014/main" id="{6138A2EF-413E-7BBF-7B65-9B51BB78B844}"/>
              </a:ext>
            </a:extLst>
          </p:cNvPr>
          <p:cNvSpPr/>
          <p:nvPr/>
        </p:nvSpPr>
        <p:spPr>
          <a:xfrm>
            <a:off x="488504" y="1000948"/>
            <a:ext cx="616634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6" name="正方形/長方形 1065">
            <a:extLst>
              <a:ext uri="{FF2B5EF4-FFF2-40B4-BE49-F238E27FC236}">
                <a16:creationId xmlns:a16="http://schemas.microsoft.com/office/drawing/2014/main" id="{5D5007DB-66E8-ACF5-1DCA-126EE212B0BC}"/>
              </a:ext>
            </a:extLst>
          </p:cNvPr>
          <p:cNvSpPr/>
          <p:nvPr/>
        </p:nvSpPr>
        <p:spPr>
          <a:xfrm>
            <a:off x="488505" y="1000948"/>
            <a:ext cx="6546985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7" name="正方形/長方形 1066">
            <a:extLst>
              <a:ext uri="{FF2B5EF4-FFF2-40B4-BE49-F238E27FC236}">
                <a16:creationId xmlns:a16="http://schemas.microsoft.com/office/drawing/2014/main" id="{75AD6EC5-FC6A-032D-7C00-58887A52110D}"/>
              </a:ext>
            </a:extLst>
          </p:cNvPr>
          <p:cNvSpPr/>
          <p:nvPr/>
        </p:nvSpPr>
        <p:spPr>
          <a:xfrm>
            <a:off x="488505" y="1000948"/>
            <a:ext cx="697520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8" name="正方形/長方形 1067">
            <a:extLst>
              <a:ext uri="{FF2B5EF4-FFF2-40B4-BE49-F238E27FC236}">
                <a16:creationId xmlns:a16="http://schemas.microsoft.com/office/drawing/2014/main" id="{DCF7AA28-802E-6E8E-1807-2D001AB5E543}"/>
              </a:ext>
            </a:extLst>
          </p:cNvPr>
          <p:cNvSpPr/>
          <p:nvPr/>
        </p:nvSpPr>
        <p:spPr>
          <a:xfrm>
            <a:off x="488504" y="1000948"/>
            <a:ext cx="718931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69" name="正方形/長方形 1068">
            <a:extLst>
              <a:ext uri="{FF2B5EF4-FFF2-40B4-BE49-F238E27FC236}">
                <a16:creationId xmlns:a16="http://schemas.microsoft.com/office/drawing/2014/main" id="{48B4B0D2-F60B-29BD-A938-C955DCF73F88}"/>
              </a:ext>
            </a:extLst>
          </p:cNvPr>
          <p:cNvSpPr/>
          <p:nvPr/>
        </p:nvSpPr>
        <p:spPr>
          <a:xfrm>
            <a:off x="488505" y="1000948"/>
            <a:ext cx="749382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70" name="テキスト ボックス 1069">
            <a:extLst>
              <a:ext uri="{FF2B5EF4-FFF2-40B4-BE49-F238E27FC236}">
                <a16:creationId xmlns:a16="http://schemas.microsoft.com/office/drawing/2014/main" id="{3EA3EC2E-B739-4832-A3D6-8E6B1FB6DFF8}"/>
              </a:ext>
            </a:extLst>
          </p:cNvPr>
          <p:cNvSpPr txBox="1"/>
          <p:nvPr/>
        </p:nvSpPr>
        <p:spPr>
          <a:xfrm>
            <a:off x="658691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1" name="テキスト ボックス 1070">
            <a:extLst>
              <a:ext uri="{FF2B5EF4-FFF2-40B4-BE49-F238E27FC236}">
                <a16:creationId xmlns:a16="http://schemas.microsoft.com/office/drawing/2014/main" id="{D53B617B-7907-5FBF-2F97-E55FEF464F43}"/>
              </a:ext>
            </a:extLst>
          </p:cNvPr>
          <p:cNvSpPr txBox="1"/>
          <p:nvPr/>
        </p:nvSpPr>
        <p:spPr>
          <a:xfrm>
            <a:off x="1076043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2" name="テキスト ボックス 1071">
            <a:extLst>
              <a:ext uri="{FF2B5EF4-FFF2-40B4-BE49-F238E27FC236}">
                <a16:creationId xmlns:a16="http://schemas.microsoft.com/office/drawing/2014/main" id="{CB950F0D-114D-DE25-97D9-8E064AD55C96}"/>
              </a:ext>
            </a:extLst>
          </p:cNvPr>
          <p:cNvSpPr txBox="1"/>
          <p:nvPr/>
        </p:nvSpPr>
        <p:spPr>
          <a:xfrm>
            <a:off x="1323786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3" name="テキスト ボックス 1072">
            <a:extLst>
              <a:ext uri="{FF2B5EF4-FFF2-40B4-BE49-F238E27FC236}">
                <a16:creationId xmlns:a16="http://schemas.microsoft.com/office/drawing/2014/main" id="{28E33A8E-0C90-D0F4-7476-EF4CAA9C243C}"/>
              </a:ext>
            </a:extLst>
          </p:cNvPr>
          <p:cNvSpPr txBox="1"/>
          <p:nvPr/>
        </p:nvSpPr>
        <p:spPr>
          <a:xfrm>
            <a:off x="1568217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4" name="テキスト ボックス 1073">
            <a:extLst>
              <a:ext uri="{FF2B5EF4-FFF2-40B4-BE49-F238E27FC236}">
                <a16:creationId xmlns:a16="http://schemas.microsoft.com/office/drawing/2014/main" id="{5189985A-A96A-087A-295F-399D3094C82E}"/>
              </a:ext>
            </a:extLst>
          </p:cNvPr>
          <p:cNvSpPr txBox="1"/>
          <p:nvPr/>
        </p:nvSpPr>
        <p:spPr>
          <a:xfrm>
            <a:off x="1878484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5" name="テキスト ボックス 1074">
            <a:extLst>
              <a:ext uri="{FF2B5EF4-FFF2-40B4-BE49-F238E27FC236}">
                <a16:creationId xmlns:a16="http://schemas.microsoft.com/office/drawing/2014/main" id="{95C7ED8F-0354-8686-A01F-EC822610FC2D}"/>
              </a:ext>
            </a:extLst>
          </p:cNvPr>
          <p:cNvSpPr txBox="1"/>
          <p:nvPr/>
        </p:nvSpPr>
        <p:spPr>
          <a:xfrm>
            <a:off x="2275489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6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6" name="テキスト ボックス 1075">
            <a:extLst>
              <a:ext uri="{FF2B5EF4-FFF2-40B4-BE49-F238E27FC236}">
                <a16:creationId xmlns:a16="http://schemas.microsoft.com/office/drawing/2014/main" id="{DEBCA890-2510-B555-8DEE-8B6BCF3BECD1}"/>
              </a:ext>
            </a:extLst>
          </p:cNvPr>
          <p:cNvSpPr txBox="1"/>
          <p:nvPr/>
        </p:nvSpPr>
        <p:spPr>
          <a:xfrm>
            <a:off x="2590586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7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7" name="テキスト ボックス 1076">
            <a:extLst>
              <a:ext uri="{FF2B5EF4-FFF2-40B4-BE49-F238E27FC236}">
                <a16:creationId xmlns:a16="http://schemas.microsoft.com/office/drawing/2014/main" id="{B9415817-C04A-1A28-C13A-27856FF30C96}"/>
              </a:ext>
            </a:extLst>
          </p:cNvPr>
          <p:cNvSpPr txBox="1"/>
          <p:nvPr/>
        </p:nvSpPr>
        <p:spPr>
          <a:xfrm>
            <a:off x="3036852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8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8" name="テキスト ボックス 1077">
            <a:extLst>
              <a:ext uri="{FF2B5EF4-FFF2-40B4-BE49-F238E27FC236}">
                <a16:creationId xmlns:a16="http://schemas.microsoft.com/office/drawing/2014/main" id="{B4CF940E-7646-F65A-99E6-043C63DA6CFF}"/>
              </a:ext>
            </a:extLst>
          </p:cNvPr>
          <p:cNvSpPr txBox="1"/>
          <p:nvPr/>
        </p:nvSpPr>
        <p:spPr>
          <a:xfrm>
            <a:off x="3537880" y="106905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9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9" name="テキスト ボックス 1078">
            <a:extLst>
              <a:ext uri="{FF2B5EF4-FFF2-40B4-BE49-F238E27FC236}">
                <a16:creationId xmlns:a16="http://schemas.microsoft.com/office/drawing/2014/main" id="{86D864FE-D42A-DB6E-A61A-3F9564A2137A}"/>
              </a:ext>
            </a:extLst>
          </p:cNvPr>
          <p:cNvSpPr txBox="1"/>
          <p:nvPr/>
        </p:nvSpPr>
        <p:spPr>
          <a:xfrm>
            <a:off x="3820264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10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0" name="テキスト ボックス 1079">
            <a:extLst>
              <a:ext uri="{FF2B5EF4-FFF2-40B4-BE49-F238E27FC236}">
                <a16:creationId xmlns:a16="http://schemas.microsoft.com/office/drawing/2014/main" id="{D0425C9A-6CB4-30A3-6609-85D950413A89}"/>
              </a:ext>
            </a:extLst>
          </p:cNvPr>
          <p:cNvSpPr txBox="1"/>
          <p:nvPr/>
        </p:nvSpPr>
        <p:spPr>
          <a:xfrm>
            <a:off x="4027811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1" name="テキスト ボックス 1080">
            <a:extLst>
              <a:ext uri="{FF2B5EF4-FFF2-40B4-BE49-F238E27FC236}">
                <a16:creationId xmlns:a16="http://schemas.microsoft.com/office/drawing/2014/main" id="{7931BB81-A30D-B829-7C71-0AAC1FD7893D}"/>
              </a:ext>
            </a:extLst>
          </p:cNvPr>
          <p:cNvSpPr txBox="1"/>
          <p:nvPr/>
        </p:nvSpPr>
        <p:spPr>
          <a:xfrm>
            <a:off x="4281761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2" name="テキスト ボックス 1081">
            <a:extLst>
              <a:ext uri="{FF2B5EF4-FFF2-40B4-BE49-F238E27FC236}">
                <a16:creationId xmlns:a16="http://schemas.microsoft.com/office/drawing/2014/main" id="{E0AD4418-7532-D4BC-5E84-338D8CEB38DA}"/>
              </a:ext>
            </a:extLst>
          </p:cNvPr>
          <p:cNvSpPr txBox="1"/>
          <p:nvPr/>
        </p:nvSpPr>
        <p:spPr>
          <a:xfrm>
            <a:off x="4622686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3" name="テキスト ボックス 1082">
            <a:extLst>
              <a:ext uri="{FF2B5EF4-FFF2-40B4-BE49-F238E27FC236}">
                <a16:creationId xmlns:a16="http://schemas.microsoft.com/office/drawing/2014/main" id="{7D23583B-7369-A326-E614-C450B618BE03}"/>
              </a:ext>
            </a:extLst>
          </p:cNvPr>
          <p:cNvSpPr txBox="1"/>
          <p:nvPr/>
        </p:nvSpPr>
        <p:spPr>
          <a:xfrm>
            <a:off x="4907979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D5BB574F-06CB-9657-CE47-82FA55E3CC3D}"/>
              </a:ext>
            </a:extLst>
          </p:cNvPr>
          <p:cNvSpPr txBox="1"/>
          <p:nvPr/>
        </p:nvSpPr>
        <p:spPr>
          <a:xfrm>
            <a:off x="5134465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5" name="テキスト ボックス 1084">
            <a:extLst>
              <a:ext uri="{FF2B5EF4-FFF2-40B4-BE49-F238E27FC236}">
                <a16:creationId xmlns:a16="http://schemas.microsoft.com/office/drawing/2014/main" id="{7A02AF24-94D8-662E-B376-59996D967A56}"/>
              </a:ext>
            </a:extLst>
          </p:cNvPr>
          <p:cNvSpPr txBox="1"/>
          <p:nvPr/>
        </p:nvSpPr>
        <p:spPr>
          <a:xfrm>
            <a:off x="5384048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16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6" name="テキスト ボックス 1085">
            <a:extLst>
              <a:ext uri="{FF2B5EF4-FFF2-40B4-BE49-F238E27FC236}">
                <a16:creationId xmlns:a16="http://schemas.microsoft.com/office/drawing/2014/main" id="{8B85315A-10F4-8D80-85AC-1A4365CC7ECE}"/>
              </a:ext>
            </a:extLst>
          </p:cNvPr>
          <p:cNvSpPr txBox="1"/>
          <p:nvPr/>
        </p:nvSpPr>
        <p:spPr>
          <a:xfrm>
            <a:off x="5596416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17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7" name="テキスト ボックス 1086">
            <a:extLst>
              <a:ext uri="{FF2B5EF4-FFF2-40B4-BE49-F238E27FC236}">
                <a16:creationId xmlns:a16="http://schemas.microsoft.com/office/drawing/2014/main" id="{148A9E14-2470-5EF1-0955-93EA9F14337E}"/>
              </a:ext>
            </a:extLst>
          </p:cNvPr>
          <p:cNvSpPr txBox="1"/>
          <p:nvPr/>
        </p:nvSpPr>
        <p:spPr>
          <a:xfrm>
            <a:off x="5853997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18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8" name="テキスト ボックス 1087">
            <a:extLst>
              <a:ext uri="{FF2B5EF4-FFF2-40B4-BE49-F238E27FC236}">
                <a16:creationId xmlns:a16="http://schemas.microsoft.com/office/drawing/2014/main" id="{438FA91C-9E55-BF59-E368-ADC8C34B7F9B}"/>
              </a:ext>
            </a:extLst>
          </p:cNvPr>
          <p:cNvSpPr txBox="1"/>
          <p:nvPr/>
        </p:nvSpPr>
        <p:spPr>
          <a:xfrm>
            <a:off x="6139949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19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F9280C9A-9317-E1D2-AF79-3BD8DA9E82B5}"/>
              </a:ext>
            </a:extLst>
          </p:cNvPr>
          <p:cNvSpPr txBox="1"/>
          <p:nvPr/>
        </p:nvSpPr>
        <p:spPr>
          <a:xfrm>
            <a:off x="6387242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20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0" name="テキスト ボックス 1089">
            <a:extLst>
              <a:ext uri="{FF2B5EF4-FFF2-40B4-BE49-F238E27FC236}">
                <a16:creationId xmlns:a16="http://schemas.microsoft.com/office/drawing/2014/main" id="{8472BDC9-9B4C-A31C-0091-362B4D42585B}"/>
              </a:ext>
            </a:extLst>
          </p:cNvPr>
          <p:cNvSpPr txBox="1"/>
          <p:nvPr/>
        </p:nvSpPr>
        <p:spPr>
          <a:xfrm>
            <a:off x="6684868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1" name="テキスト ボックス 1090">
            <a:extLst>
              <a:ext uri="{FF2B5EF4-FFF2-40B4-BE49-F238E27FC236}">
                <a16:creationId xmlns:a16="http://schemas.microsoft.com/office/drawing/2014/main" id="{1793A1DC-8D58-A6CB-53BF-936FB817565E}"/>
              </a:ext>
            </a:extLst>
          </p:cNvPr>
          <p:cNvSpPr txBox="1"/>
          <p:nvPr/>
        </p:nvSpPr>
        <p:spPr>
          <a:xfrm>
            <a:off x="7071893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2" name="テキスト ボックス 1091">
            <a:extLst>
              <a:ext uri="{FF2B5EF4-FFF2-40B4-BE49-F238E27FC236}">
                <a16:creationId xmlns:a16="http://schemas.microsoft.com/office/drawing/2014/main" id="{488FD612-6D5E-2CB1-2422-31B0200D0B1D}"/>
              </a:ext>
            </a:extLst>
          </p:cNvPr>
          <p:cNvSpPr txBox="1"/>
          <p:nvPr/>
        </p:nvSpPr>
        <p:spPr>
          <a:xfrm>
            <a:off x="7419003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3" name="テキスト ボックス 1092">
            <a:extLst>
              <a:ext uri="{FF2B5EF4-FFF2-40B4-BE49-F238E27FC236}">
                <a16:creationId xmlns:a16="http://schemas.microsoft.com/office/drawing/2014/main" id="{67DF474E-10B4-38A6-40BC-B24AFA9097D8}"/>
              </a:ext>
            </a:extLst>
          </p:cNvPr>
          <p:cNvSpPr txBox="1"/>
          <p:nvPr/>
        </p:nvSpPr>
        <p:spPr>
          <a:xfrm>
            <a:off x="7674718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4" name="テキスト ボックス 1093">
            <a:extLst>
              <a:ext uri="{FF2B5EF4-FFF2-40B4-BE49-F238E27FC236}">
                <a16:creationId xmlns:a16="http://schemas.microsoft.com/office/drawing/2014/main" id="{67B7B28B-0E55-FFF8-8C9F-07F7BEF8BB13}"/>
              </a:ext>
            </a:extLst>
          </p:cNvPr>
          <p:cNvSpPr txBox="1"/>
          <p:nvPr/>
        </p:nvSpPr>
        <p:spPr>
          <a:xfrm>
            <a:off x="8597591" y="106905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5" name="二等辺三角形 1094">
            <a:extLst>
              <a:ext uri="{FF2B5EF4-FFF2-40B4-BE49-F238E27FC236}">
                <a16:creationId xmlns:a16="http://schemas.microsoft.com/office/drawing/2014/main" id="{203B87EA-1FBC-FAF3-46F8-8234876D92DE}"/>
              </a:ext>
            </a:extLst>
          </p:cNvPr>
          <p:cNvSpPr/>
          <p:nvPr/>
        </p:nvSpPr>
        <p:spPr>
          <a:xfrm>
            <a:off x="776536" y="1372298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96" name="二等辺三角形 1095">
            <a:extLst>
              <a:ext uri="{FF2B5EF4-FFF2-40B4-BE49-F238E27FC236}">
                <a16:creationId xmlns:a16="http://schemas.microsoft.com/office/drawing/2014/main" id="{BCB5719E-6064-99AA-DB63-BE5C8E012B73}"/>
              </a:ext>
            </a:extLst>
          </p:cNvPr>
          <p:cNvSpPr/>
          <p:nvPr/>
        </p:nvSpPr>
        <p:spPr>
          <a:xfrm>
            <a:off x="968691" y="1372298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97" name="二等辺三角形 1096">
            <a:extLst>
              <a:ext uri="{FF2B5EF4-FFF2-40B4-BE49-F238E27FC236}">
                <a16:creationId xmlns:a16="http://schemas.microsoft.com/office/drawing/2014/main" id="{4CA73A2A-BA76-7D64-798C-6002136B0FE5}"/>
              </a:ext>
            </a:extLst>
          </p:cNvPr>
          <p:cNvSpPr/>
          <p:nvPr/>
        </p:nvSpPr>
        <p:spPr>
          <a:xfrm>
            <a:off x="3018301" y="1372298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98" name="二等辺三角形 1097">
            <a:extLst>
              <a:ext uri="{FF2B5EF4-FFF2-40B4-BE49-F238E27FC236}">
                <a16:creationId xmlns:a16="http://schemas.microsoft.com/office/drawing/2014/main" id="{F8A0E606-D1A4-316F-622E-B177EACB743A}"/>
              </a:ext>
            </a:extLst>
          </p:cNvPr>
          <p:cNvSpPr/>
          <p:nvPr/>
        </p:nvSpPr>
        <p:spPr>
          <a:xfrm>
            <a:off x="7160963" y="1372298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99" name="テキスト ボックス 1098">
            <a:extLst>
              <a:ext uri="{FF2B5EF4-FFF2-40B4-BE49-F238E27FC236}">
                <a16:creationId xmlns:a16="http://schemas.microsoft.com/office/drawing/2014/main" id="{433CEADE-18A7-9092-A205-BE29B078EDE5}"/>
              </a:ext>
            </a:extLst>
          </p:cNvPr>
          <p:cNvSpPr txBox="1"/>
          <p:nvPr/>
        </p:nvSpPr>
        <p:spPr>
          <a:xfrm>
            <a:off x="356351" y="72948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00" name="テキスト ボックス 1099">
            <a:extLst>
              <a:ext uri="{FF2B5EF4-FFF2-40B4-BE49-F238E27FC236}">
                <a16:creationId xmlns:a16="http://schemas.microsoft.com/office/drawing/2014/main" id="{97D30B9B-436D-3B33-1599-20161FBBC066}"/>
              </a:ext>
            </a:extLst>
          </p:cNvPr>
          <p:cNvSpPr txBox="1"/>
          <p:nvPr/>
        </p:nvSpPr>
        <p:spPr>
          <a:xfrm>
            <a:off x="9185843" y="73562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4,814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01" name="テキスト ボックス 1100">
            <a:extLst>
              <a:ext uri="{FF2B5EF4-FFF2-40B4-BE49-F238E27FC236}">
                <a16:creationId xmlns:a16="http://schemas.microsoft.com/office/drawing/2014/main" id="{B3EF9841-7C2B-CC7A-1EF5-29D67352FE51}"/>
              </a:ext>
            </a:extLst>
          </p:cNvPr>
          <p:cNvSpPr txBox="1"/>
          <p:nvPr/>
        </p:nvSpPr>
        <p:spPr>
          <a:xfrm>
            <a:off x="842765" y="60222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02" name="テキスト ボックス 1101">
            <a:extLst>
              <a:ext uri="{FF2B5EF4-FFF2-40B4-BE49-F238E27FC236}">
                <a16:creationId xmlns:a16="http://schemas.microsoft.com/office/drawing/2014/main" id="{AA7C681F-32CC-9B56-30CC-6B24D7AB6424}"/>
              </a:ext>
            </a:extLst>
          </p:cNvPr>
          <p:cNvSpPr txBox="1"/>
          <p:nvPr/>
        </p:nvSpPr>
        <p:spPr>
          <a:xfrm>
            <a:off x="7833321" y="60836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3,837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1103" name="直線コネクタ 1102">
            <a:extLst>
              <a:ext uri="{FF2B5EF4-FFF2-40B4-BE49-F238E27FC236}">
                <a16:creationId xmlns:a16="http://schemas.microsoft.com/office/drawing/2014/main" id="{3CCAB875-4E2B-E543-5A1B-5B0D58D04170}"/>
              </a:ext>
            </a:extLst>
          </p:cNvPr>
          <p:cNvCxnSpPr/>
          <p:nvPr/>
        </p:nvCxnSpPr>
        <p:spPr>
          <a:xfrm>
            <a:off x="3107005" y="895732"/>
            <a:ext cx="133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5" name="テキスト ボックス 1104">
            <a:extLst>
              <a:ext uri="{FF2B5EF4-FFF2-40B4-BE49-F238E27FC236}">
                <a16:creationId xmlns:a16="http://schemas.microsoft.com/office/drawing/2014/main" id="{79DA4661-F376-3933-E956-05717F14931A}"/>
              </a:ext>
            </a:extLst>
          </p:cNvPr>
          <p:cNvSpPr txBox="1"/>
          <p:nvPr/>
        </p:nvSpPr>
        <p:spPr>
          <a:xfrm>
            <a:off x="-12043" y="47473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(a)</a:t>
            </a:r>
            <a:endParaRPr kumimoji="1" lang="ja-JP" altLang="en-US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414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928664" y="2579422"/>
            <a:ext cx="86409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Exon 1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48544" y="3380191"/>
            <a:ext cx="248427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5’NCR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03916" y="229139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68920" y="229753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331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848544" y="2930779"/>
            <a:ext cx="1095794" cy="449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792760" y="2930779"/>
            <a:ext cx="1080120" cy="449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3332820" y="3379325"/>
            <a:ext cx="54006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SS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24686" y="312617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275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56856" y="312617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331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31994" y="374258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5276" y="312617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56855" y="373155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57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91453" y="4811668"/>
            <a:ext cx="4489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accagccgaacgccgccggcgtcagcagccttgcgcggccacagcatgacc</a:t>
            </a:r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                                           </a:t>
            </a:r>
            <a:r>
              <a:rPr lang="pt-BR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  T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6456" y="4829010"/>
            <a:ext cx="4395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230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395236" y="5081575"/>
            <a:ext cx="43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280</a:t>
            </a: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(2)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872468" y="4868046"/>
            <a:ext cx="216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1110833" y="4868046"/>
            <a:ext cx="1512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691969" y="4596948"/>
            <a:ext cx="4908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PAM</a:t>
            </a:r>
            <a:endParaRPr lang="ja-JP" altLang="en-US" sz="11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484058" y="4595644"/>
            <a:ext cx="5613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Site A</a:t>
            </a:r>
            <a:endParaRPr lang="ja-JP" altLang="en-US" sz="1100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4225115" y="4866742"/>
            <a:ext cx="16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4159979" y="4595644"/>
            <a:ext cx="4908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PAM</a:t>
            </a:r>
            <a:endParaRPr lang="ja-JP" altLang="en-US" sz="11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95417" y="4523638"/>
            <a:ext cx="4671775" cy="1806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 flipH="1">
            <a:off x="95418" y="3730682"/>
            <a:ext cx="2710107" cy="792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884478" y="3742583"/>
            <a:ext cx="882714" cy="7810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6849591" y="2579422"/>
            <a:ext cx="86409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Exon 8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769471" y="3380191"/>
            <a:ext cx="87866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IL1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545929" y="229139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1,230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377093" y="229753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1,600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flipH="1">
            <a:off x="5769470" y="2939460"/>
            <a:ext cx="1095794" cy="449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7713686" y="2939460"/>
            <a:ext cx="1080120" cy="449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8579497" y="373155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1,326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4886326" y="4848060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1,325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(351)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9295365" y="4844356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1,375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(367)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886326" y="5574141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1,376</a:t>
            </a: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(368)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9300350" y="5574141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1,387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(371)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5445865" y="5243716"/>
            <a:ext cx="3888000" cy="7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428483" y="5982846"/>
            <a:ext cx="900000" cy="7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7028955" y="5291343"/>
            <a:ext cx="5597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TM2</a:t>
            </a:r>
            <a:endParaRPr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5506595" y="5586822"/>
            <a:ext cx="216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7879584" y="4868046"/>
            <a:ext cx="1458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正方形/長方形 71"/>
          <p:cNvSpPr/>
          <p:nvPr/>
        </p:nvSpPr>
        <p:spPr>
          <a:xfrm>
            <a:off x="5432264" y="5315724"/>
            <a:ext cx="4908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PAM</a:t>
            </a:r>
            <a:endParaRPr lang="ja-JP" altLang="en-US" sz="11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8349200" y="4595644"/>
            <a:ext cx="58702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Site C</a:t>
            </a:r>
            <a:endParaRPr lang="ja-JP" altLang="en-US" sz="1100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4925285" y="4523638"/>
            <a:ext cx="4876634" cy="1806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直線コネクタ 79"/>
          <p:cNvCxnSpPr/>
          <p:nvPr/>
        </p:nvCxnSpPr>
        <p:spPr>
          <a:xfrm flipH="1">
            <a:off x="4925285" y="3742583"/>
            <a:ext cx="1722855" cy="7810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7281639" y="3730682"/>
            <a:ext cx="2520280" cy="792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5386190" y="311187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1,230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8579497" y="311187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1,600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553447" y="373155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956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6648139" y="3379325"/>
            <a:ext cx="63349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TM2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417544" y="373155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1,051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7017790" y="3731550"/>
            <a:ext cx="556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1,114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7281639" y="3379325"/>
            <a:ext cx="151263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ECL1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1520242" y="6361585"/>
            <a:ext cx="1818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SS, signal sequence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6417544" y="311187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1,325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983883" y="311187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1,388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5346870" y="4821195"/>
            <a:ext cx="42824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ggctgtgtcattttcttctcgctggtcttcattactgcgtgttcgtcaggc</a:t>
            </a:r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  C  V  I  F  </a:t>
            </a:r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</a:t>
            </a:r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S  L  V  F  I  T  A  C  S  </a:t>
            </a:r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</a:t>
            </a:r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G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ctggtgtttgtc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  V  F  V 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01" name="直線コネクタ 100"/>
          <p:cNvCxnSpPr/>
          <p:nvPr/>
        </p:nvCxnSpPr>
        <p:spPr>
          <a:xfrm>
            <a:off x="5418956" y="5584706"/>
            <a:ext cx="72001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4014775" y="1969097"/>
            <a:ext cx="1923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Selected target sites</a:t>
            </a:r>
            <a:endParaRPr kumimoji="1" lang="ja-JP" altLang="en-US" sz="14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912191" y="1830597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978546" y="183059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C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721047" y="1830597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7091806" y="1830597"/>
            <a:ext cx="30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D</a:t>
            </a:r>
            <a:endParaRPr kumimoji="1" lang="ja-JP" altLang="en-US" sz="12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972878" y="1080890"/>
            <a:ext cx="7136974" cy="439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127467" y="722215"/>
            <a:ext cx="2691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NPC1 </a:t>
            </a:r>
            <a:r>
              <a:rPr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open reading frame</a:t>
            </a:r>
            <a:endParaRPr kumimoji="1" lang="ja-JP" altLang="en-US" sz="16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488504" y="1209709"/>
            <a:ext cx="895452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488504" y="1209709"/>
            <a:ext cx="61378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488505" y="1209709"/>
            <a:ext cx="84216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2" name="正方形/長方形 111"/>
          <p:cNvSpPr/>
          <p:nvPr/>
        </p:nvSpPr>
        <p:spPr>
          <a:xfrm>
            <a:off x="488504" y="1209709"/>
            <a:ext cx="104199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3" name="正方形/長方形 112"/>
          <p:cNvSpPr/>
          <p:nvPr/>
        </p:nvSpPr>
        <p:spPr>
          <a:xfrm>
            <a:off x="488505" y="1209709"/>
            <a:ext cx="137029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4" name="正方形/長方形 113"/>
          <p:cNvSpPr/>
          <p:nvPr/>
        </p:nvSpPr>
        <p:spPr>
          <a:xfrm>
            <a:off x="488504" y="1209709"/>
            <a:ext cx="168432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488505" y="1209709"/>
            <a:ext cx="215060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488505" y="1209709"/>
            <a:ext cx="228383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488504" y="1209709"/>
            <a:ext cx="297373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488505" y="1209709"/>
            <a:ext cx="339720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488504" y="1209709"/>
            <a:ext cx="358751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0" name="正方形/長方形 119"/>
          <p:cNvSpPr/>
          <p:nvPr/>
        </p:nvSpPr>
        <p:spPr>
          <a:xfrm>
            <a:off x="488505" y="1209709"/>
            <a:ext cx="377783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1" name="正方形/長方形 120"/>
          <p:cNvSpPr/>
          <p:nvPr/>
        </p:nvSpPr>
        <p:spPr>
          <a:xfrm>
            <a:off x="488504" y="1209709"/>
            <a:ext cx="412992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488505" y="1209709"/>
            <a:ext cx="447250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488504" y="1209709"/>
            <a:ext cx="468661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488505" y="1209709"/>
            <a:ext cx="492451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488504" y="1209709"/>
            <a:ext cx="518620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488504" y="1209709"/>
            <a:ext cx="535273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488504" y="1209709"/>
            <a:ext cx="570958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488505" y="1209709"/>
            <a:ext cx="592368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488504" y="1209709"/>
            <a:ext cx="616634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488505" y="1209709"/>
            <a:ext cx="6546985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488505" y="1209709"/>
            <a:ext cx="697520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488504" y="1209709"/>
            <a:ext cx="718931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" name="正方形/長方形 132"/>
          <p:cNvSpPr/>
          <p:nvPr/>
        </p:nvSpPr>
        <p:spPr>
          <a:xfrm>
            <a:off x="488505" y="1209709"/>
            <a:ext cx="749382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658691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1076043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1323786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1568217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1878484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2275489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6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590586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7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3036852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8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3537880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9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3820264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10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4027811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4281761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4622686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4907979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134465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5384048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16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596416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17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853997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18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6139949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19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6387242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20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6684868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7071893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419003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7674718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8597591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9" name="二等辺三角形 158"/>
          <p:cNvSpPr/>
          <p:nvPr/>
        </p:nvSpPr>
        <p:spPr>
          <a:xfrm>
            <a:off x="776536" y="1562009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0" name="二等辺三角形 159"/>
          <p:cNvSpPr/>
          <p:nvPr/>
        </p:nvSpPr>
        <p:spPr>
          <a:xfrm>
            <a:off x="968691" y="1562009"/>
            <a:ext cx="152400" cy="2762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1" name="二等辺三角形 160"/>
          <p:cNvSpPr/>
          <p:nvPr/>
        </p:nvSpPr>
        <p:spPr>
          <a:xfrm>
            <a:off x="3054009" y="1562009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2" name="二等辺三角形 161"/>
          <p:cNvSpPr/>
          <p:nvPr/>
        </p:nvSpPr>
        <p:spPr>
          <a:xfrm>
            <a:off x="7160963" y="1562009"/>
            <a:ext cx="152400" cy="2762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356351" y="93823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9185843" y="94438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4,814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842765" y="81098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7833321" y="817126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3,837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634788" y="6361585"/>
            <a:ext cx="3021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TM2, the 2</a:t>
            </a:r>
            <a:r>
              <a:rPr lang="en-US" altLang="ja-JP" sz="1400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nd</a:t>
            </a:r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transmembrane region</a:t>
            </a:r>
            <a:endParaRPr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7" name="正方形/長方形 166"/>
          <p:cNvSpPr/>
          <p:nvPr/>
        </p:nvSpPr>
        <p:spPr>
          <a:xfrm>
            <a:off x="3999398" y="2304604"/>
            <a:ext cx="173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A + Site C</a:t>
            </a: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174741" y="1103538"/>
            <a:ext cx="1260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D935FE-CB13-B206-E226-071BB88FF2A0}"/>
              </a:ext>
            </a:extLst>
          </p:cNvPr>
          <p:cNvSpPr txBox="1"/>
          <p:nvPr/>
        </p:nvSpPr>
        <p:spPr>
          <a:xfrm>
            <a:off x="5707414" y="0"/>
            <a:ext cx="419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S3 (continued).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EECA465-54E2-09B4-254D-B0B2C084F2C7}"/>
              </a:ext>
            </a:extLst>
          </p:cNvPr>
          <p:cNvSpPr txBox="1"/>
          <p:nvPr/>
        </p:nvSpPr>
        <p:spPr>
          <a:xfrm>
            <a:off x="-18455" y="640989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(b)</a:t>
            </a:r>
            <a:endParaRPr kumimoji="1" lang="ja-JP" altLang="en-US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93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928664" y="2579422"/>
            <a:ext cx="86409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Exon 1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48544" y="3380191"/>
            <a:ext cx="248427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5’NCR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03916" y="229139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68920" y="229753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331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848544" y="2930779"/>
            <a:ext cx="1095794" cy="449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792760" y="2930779"/>
            <a:ext cx="1080120" cy="4494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3332820" y="3379325"/>
            <a:ext cx="54006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SS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24686" y="312617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275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56856" y="312617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331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31994" y="374258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5276" y="312617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56855" y="373155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57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91453" y="4811668"/>
            <a:ext cx="44895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gctcgcggcctggcccttggcctcctcctgctgctactgtgtccagcgcag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pt-BR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  R  G  L  A  L  G  L  L  L  L  L  L  C  P  A  Q 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6456" y="5570825"/>
            <a:ext cx="43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281</a:t>
            </a: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(3)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330855" y="5567901"/>
            <a:ext cx="457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331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(19)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73121" y="5957970"/>
            <a:ext cx="3888000" cy="7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089708" y="6021996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SS</a:t>
            </a:r>
            <a:endParaRPr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472952" y="5584706"/>
            <a:ext cx="7200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563564" y="5584706"/>
            <a:ext cx="1512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992902" y="5312304"/>
            <a:ext cx="5613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Site B</a:t>
            </a:r>
            <a:endParaRPr lang="ja-JP" altLang="en-US" sz="1100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95417" y="4523638"/>
            <a:ext cx="4671775" cy="1806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 flipH="1">
            <a:off x="95418" y="3730682"/>
            <a:ext cx="2710107" cy="7929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884478" y="3742583"/>
            <a:ext cx="882714" cy="7810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6820346" y="2579422"/>
            <a:ext cx="787425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600" spc="-1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Exon 22</a:t>
            </a:r>
            <a:endParaRPr kumimoji="1" lang="ja-JP" altLang="en-US" sz="1600" spc="-1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399906" y="3376042"/>
            <a:ext cx="69781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ECL4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545929" y="229139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,520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377093" y="229753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,751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flipH="1">
            <a:off x="5413016" y="2930781"/>
            <a:ext cx="1407330" cy="44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7631324" y="2930779"/>
            <a:ext cx="1460040" cy="4505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8903916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,477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4835830" y="4848060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3,569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(1,099)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9244869" y="4844356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3,619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(1,015)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816383" y="5583666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1,376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(1,016)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9254087" y="5574141"/>
            <a:ext cx="661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3,631</a:t>
            </a:r>
          </a:p>
          <a:p>
            <a:pPr algn="ctr"/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(1,119)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5445865" y="5243716"/>
            <a:ext cx="3888000" cy="7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428483" y="5982846"/>
            <a:ext cx="900000" cy="7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7028955" y="5291343"/>
            <a:ext cx="5597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TM9</a:t>
            </a:r>
            <a:endParaRPr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6970405" y="4869160"/>
            <a:ext cx="216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7198012" y="4868046"/>
            <a:ext cx="1512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正方形/長方形 71"/>
          <p:cNvSpPr/>
          <p:nvPr/>
        </p:nvSpPr>
        <p:spPr>
          <a:xfrm>
            <a:off x="6772250" y="4598062"/>
            <a:ext cx="4908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PAM</a:t>
            </a:r>
            <a:endParaRPr lang="ja-JP" altLang="en-US" sz="11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7667629" y="4595644"/>
            <a:ext cx="5693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Site D</a:t>
            </a:r>
            <a:endParaRPr lang="ja-JP" altLang="en-US" sz="1100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4869180" y="4523638"/>
            <a:ext cx="4995571" cy="1806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直線コネクタ 79"/>
          <p:cNvCxnSpPr/>
          <p:nvPr/>
        </p:nvCxnSpPr>
        <p:spPr>
          <a:xfrm flipH="1">
            <a:off x="4869181" y="3726559"/>
            <a:ext cx="1226424" cy="7970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6654850" y="3726559"/>
            <a:ext cx="3209902" cy="7970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4953000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3,246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6095604" y="3376042"/>
            <a:ext cx="59229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pc="-1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TM9</a:t>
            </a:r>
            <a:endParaRPr kumimoji="1" lang="ja-JP" altLang="en-US" sz="1600" spc="-1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854055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,295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7027316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3,373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8504400" y="3376042"/>
            <a:ext cx="586965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6800" rIns="0"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TM11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350073" y="6309322"/>
            <a:ext cx="1818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SS, signal sequence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841480" y="310437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,569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014775" y="1969097"/>
            <a:ext cx="1923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Selected target sites</a:t>
            </a:r>
            <a:endParaRPr kumimoji="1" lang="ja-JP" altLang="en-US" sz="14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912191" y="1830597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968239" y="183059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C</a:t>
            </a:r>
            <a:endParaRPr kumimoji="1" lang="ja-JP" altLang="en-US" sz="12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721047" y="1830597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7091806" y="1830597"/>
            <a:ext cx="30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D</a:t>
            </a:r>
            <a:endParaRPr kumimoji="1"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972878" y="1080890"/>
            <a:ext cx="7136974" cy="439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127467" y="722215"/>
            <a:ext cx="2691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NPC1 </a:t>
            </a:r>
            <a:r>
              <a:rPr lang="en-US" altLang="ja-JP" sz="16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open reading frame</a:t>
            </a:r>
            <a:endParaRPr kumimoji="1" lang="ja-JP" altLang="en-US" sz="16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488504" y="1209709"/>
            <a:ext cx="895452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488504" y="1209709"/>
            <a:ext cx="61378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488505" y="1209709"/>
            <a:ext cx="84216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2" name="正方形/長方形 111"/>
          <p:cNvSpPr/>
          <p:nvPr/>
        </p:nvSpPr>
        <p:spPr>
          <a:xfrm>
            <a:off x="488504" y="1209709"/>
            <a:ext cx="104199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3" name="正方形/長方形 112"/>
          <p:cNvSpPr/>
          <p:nvPr/>
        </p:nvSpPr>
        <p:spPr>
          <a:xfrm>
            <a:off x="488505" y="1209709"/>
            <a:ext cx="137029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4" name="正方形/長方形 113"/>
          <p:cNvSpPr/>
          <p:nvPr/>
        </p:nvSpPr>
        <p:spPr>
          <a:xfrm>
            <a:off x="488504" y="1209709"/>
            <a:ext cx="168432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488505" y="1209709"/>
            <a:ext cx="215060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488505" y="1209709"/>
            <a:ext cx="228383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488504" y="1209709"/>
            <a:ext cx="297373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488505" y="1209709"/>
            <a:ext cx="3397200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488504" y="1209709"/>
            <a:ext cx="358751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0" name="正方形/長方形 119"/>
          <p:cNvSpPr/>
          <p:nvPr/>
        </p:nvSpPr>
        <p:spPr>
          <a:xfrm>
            <a:off x="488505" y="1209709"/>
            <a:ext cx="3777838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1" name="正方形/長方形 120"/>
          <p:cNvSpPr/>
          <p:nvPr/>
        </p:nvSpPr>
        <p:spPr>
          <a:xfrm>
            <a:off x="488504" y="1209709"/>
            <a:ext cx="412992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488505" y="1209709"/>
            <a:ext cx="447250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488504" y="1209709"/>
            <a:ext cx="468661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488505" y="1209709"/>
            <a:ext cx="492451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488504" y="1209709"/>
            <a:ext cx="518620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488504" y="1209709"/>
            <a:ext cx="535273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488504" y="1209709"/>
            <a:ext cx="5709581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488505" y="1209709"/>
            <a:ext cx="592368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488504" y="1209709"/>
            <a:ext cx="6166346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488505" y="1209709"/>
            <a:ext cx="6546985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488505" y="1209709"/>
            <a:ext cx="697520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488504" y="1209709"/>
            <a:ext cx="718931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" name="正方形/長方形 132"/>
          <p:cNvSpPr/>
          <p:nvPr/>
        </p:nvSpPr>
        <p:spPr>
          <a:xfrm>
            <a:off x="488505" y="1209709"/>
            <a:ext cx="7493823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658691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1076043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1323786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1568217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1878484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2275489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6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590586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7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3036852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8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3537880" y="127781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9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3820264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10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4027811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4281761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4622686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4907979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134465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5384048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16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596416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17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853997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18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6139949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19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6387242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20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6684868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21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7071893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22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419003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23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7674718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24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8597591" y="127781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25</a:t>
            </a:r>
            <a:endParaRPr kumimoji="1" lang="ja-JP" altLang="en-US" sz="900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59" name="二等辺三角形 158"/>
          <p:cNvSpPr/>
          <p:nvPr/>
        </p:nvSpPr>
        <p:spPr>
          <a:xfrm>
            <a:off x="776536" y="1562009"/>
            <a:ext cx="152400" cy="2762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0" name="二等辺三角形 159"/>
          <p:cNvSpPr/>
          <p:nvPr/>
        </p:nvSpPr>
        <p:spPr>
          <a:xfrm>
            <a:off x="968691" y="1562009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1" name="二等辺三角形 160"/>
          <p:cNvSpPr/>
          <p:nvPr/>
        </p:nvSpPr>
        <p:spPr>
          <a:xfrm>
            <a:off x="3043702" y="1562009"/>
            <a:ext cx="152400" cy="2762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2" name="二等辺三角形 161"/>
          <p:cNvSpPr/>
          <p:nvPr/>
        </p:nvSpPr>
        <p:spPr>
          <a:xfrm>
            <a:off x="7160963" y="1562009"/>
            <a:ext cx="152400" cy="2762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356351" y="93823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9185843" y="94438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4,814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842765" y="81098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7833321" y="817126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3,837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8" name="正方形/長方形 167"/>
          <p:cNvSpPr/>
          <p:nvPr/>
        </p:nvSpPr>
        <p:spPr>
          <a:xfrm>
            <a:off x="3999400" y="2304604"/>
            <a:ext cx="175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Site B + Site D</a:t>
            </a: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4953000" y="310437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,520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8903916" y="310437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,751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4" name="正方形/長方形 173"/>
          <p:cNvSpPr/>
          <p:nvPr/>
        </p:nvSpPr>
        <p:spPr>
          <a:xfrm>
            <a:off x="7166198" y="3376042"/>
            <a:ext cx="698732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pc="-1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TM10</a:t>
            </a:r>
            <a:endParaRPr kumimoji="1" lang="ja-JP" altLang="en-US" sz="1600" spc="-1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5" name="正方形/長方形 174"/>
          <p:cNvSpPr/>
          <p:nvPr/>
        </p:nvSpPr>
        <p:spPr>
          <a:xfrm>
            <a:off x="6690719" y="3376042"/>
            <a:ext cx="470244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pc="-1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IL5</a:t>
            </a:r>
            <a:endParaRPr kumimoji="1" lang="ja-JP" altLang="en-US" sz="1600" spc="-1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6" name="正方形/長方形 175"/>
          <p:cNvSpPr/>
          <p:nvPr/>
        </p:nvSpPr>
        <p:spPr>
          <a:xfrm>
            <a:off x="7864931" y="3376042"/>
            <a:ext cx="640189" cy="35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pc="-100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ECL5</a:t>
            </a:r>
            <a:endParaRPr kumimoji="1" lang="ja-JP" altLang="en-US" sz="1600" spc="-100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7041233" y="310437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,647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6441727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,358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6446119" y="310437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,632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4" name="正方形/長方形 193"/>
          <p:cNvSpPr/>
          <p:nvPr/>
        </p:nvSpPr>
        <p:spPr>
          <a:xfrm>
            <a:off x="5355710" y="4835254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atcttcaacctcggtgtgtccctgggcgcgatatttctggtgaccatggtc</a:t>
            </a:r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pt-BR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  F  N  L  G  V  S  L  G  A  I  </a:t>
            </a:r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  L  V  T  M  V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ctcctgggctgt</a:t>
            </a:r>
            <a:endParaRPr lang="en-US" altLang="ja-JP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  </a:t>
            </a:r>
            <a:r>
              <a:rPr lang="en-US" altLang="ja-JP" sz="1200" b="1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</a:t>
            </a:r>
            <a:r>
              <a:rPr lang="en-US" altLang="ja-JP" sz="1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G  C                               </a:t>
            </a:r>
            <a:endParaRPr lang="ja-JP" altLang="en-US" sz="12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95" name="正方形/長方形 194"/>
          <p:cNvSpPr/>
          <p:nvPr/>
        </p:nvSpPr>
        <p:spPr>
          <a:xfrm>
            <a:off x="5634787" y="6361585"/>
            <a:ext cx="29883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TM9, the 9</a:t>
            </a:r>
            <a:r>
              <a:rPr lang="en-US" altLang="ja-JP" sz="1400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transmembrane region</a:t>
            </a:r>
            <a:endParaRPr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8255843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,439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8255644" y="310857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,713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7617296" y="3726557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solidFill>
                  <a:srgbClr val="00B0F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,436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7617296" y="310706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1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,710</a:t>
            </a:r>
            <a:endParaRPr kumimoji="1" lang="ja-JP" altLang="en-US" sz="12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174741" y="1103538"/>
            <a:ext cx="1260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74314D-CF6A-6354-DD07-8F6B65396C75}"/>
              </a:ext>
            </a:extLst>
          </p:cNvPr>
          <p:cNvSpPr txBox="1"/>
          <p:nvPr/>
        </p:nvSpPr>
        <p:spPr>
          <a:xfrm>
            <a:off x="-18455" y="-13641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(c)</a:t>
            </a:r>
            <a:endParaRPr kumimoji="1" lang="ja-JP" altLang="en-US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ACECAD-651F-EAD7-4545-67619E8D7C8B}"/>
              </a:ext>
            </a:extLst>
          </p:cNvPr>
          <p:cNvSpPr txBox="1"/>
          <p:nvPr/>
        </p:nvSpPr>
        <p:spPr>
          <a:xfrm>
            <a:off x="5707414" y="0"/>
            <a:ext cx="419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</a:t>
            </a:r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S3 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(continued).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158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</TotalTime>
  <Words>740</Words>
  <Application>Microsoft Office PowerPoint</Application>
  <PresentationFormat>A4 210 x 297 mm</PresentationFormat>
  <Paragraphs>321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深澤征義</dc:creator>
  <cp:lastModifiedBy>三好　慶太郎</cp:lastModifiedBy>
  <cp:revision>3</cp:revision>
  <dcterms:created xsi:type="dcterms:W3CDTF">2022-07-13T23:31:33Z</dcterms:created>
  <dcterms:modified xsi:type="dcterms:W3CDTF">2023-09-26T01:16:06Z</dcterms:modified>
</cp:coreProperties>
</file>