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F3CF6B-BC69-4343-9209-F0998CBB8C20}" v="1" dt="2023-09-26T00:22:23.3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5" autoAdjust="0"/>
    <p:restoredTop sz="82884" autoAdjust="0"/>
  </p:normalViewPr>
  <p:slideViewPr>
    <p:cSldViewPr snapToGrid="0">
      <p:cViewPr varScale="1">
        <p:scale>
          <a:sx n="52" d="100"/>
          <a:sy n="52" d="100"/>
        </p:scale>
        <p:origin x="160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前川　正充" userId="ec498de6-dd87-4767-be4a-a3286ad2b65a" providerId="ADAL" clId="{4904D7FA-AF3D-4ED2-B925-8F53F188FB55}"/>
    <pc:docChg chg="custSel modSld">
      <pc:chgData name="前川　正充" userId="ec498de6-dd87-4767-be4a-a3286ad2b65a" providerId="ADAL" clId="{4904D7FA-AF3D-4ED2-B925-8F53F188FB55}" dt="2022-12-28T06:31:29.787" v="73" actId="20577"/>
      <pc:docMkLst>
        <pc:docMk/>
      </pc:docMkLst>
      <pc:sldChg chg="modNotesTx">
        <pc:chgData name="前川　正充" userId="ec498de6-dd87-4767-be4a-a3286ad2b65a" providerId="ADAL" clId="{4904D7FA-AF3D-4ED2-B925-8F53F188FB55}" dt="2022-12-28T06:31:29.787" v="73" actId="20577"/>
        <pc:sldMkLst>
          <pc:docMk/>
          <pc:sldMk cId="3509598072" sldId="266"/>
        </pc:sldMkLst>
      </pc:sldChg>
    </pc:docChg>
  </pc:docChgLst>
  <pc:docChgLst>
    <pc:chgData name="三好　慶太郎" userId="885fdf61-c477-4ebd-a6d8-2867af3f3102" providerId="ADAL" clId="{61F3CF6B-BC69-4343-9209-F0998CBB8C20}"/>
    <pc:docChg chg="undo custSel modSld">
      <pc:chgData name="三好　慶太郎" userId="885fdf61-c477-4ebd-a6d8-2867af3f3102" providerId="ADAL" clId="{61F3CF6B-BC69-4343-9209-F0998CBB8C20}" dt="2023-09-26T01:14:58.380" v="17" actId="113"/>
      <pc:docMkLst>
        <pc:docMk/>
      </pc:docMkLst>
      <pc:sldChg chg="modSp mod modNotesTx">
        <pc:chgData name="三好　慶太郎" userId="885fdf61-c477-4ebd-a6d8-2867af3f3102" providerId="ADAL" clId="{61F3CF6B-BC69-4343-9209-F0998CBB8C20}" dt="2023-09-26T01:14:58.380" v="17" actId="113"/>
        <pc:sldMkLst>
          <pc:docMk/>
          <pc:sldMk cId="3509598072" sldId="266"/>
        </pc:sldMkLst>
        <pc:spChg chg="mod">
          <ac:chgData name="三好　慶太郎" userId="885fdf61-c477-4ebd-a6d8-2867af3f3102" providerId="ADAL" clId="{61F3CF6B-BC69-4343-9209-F0998CBB8C20}" dt="2023-09-26T00:21:47.388" v="10" actId="20577"/>
          <ac:spMkLst>
            <pc:docMk/>
            <pc:sldMk cId="3509598072" sldId="266"/>
            <ac:spMk id="2" creationId="{99DF83ED-CF62-EB2C-95DE-5CC12BA29E26}"/>
          </ac:spMkLst>
        </pc:spChg>
        <pc:spChg chg="mod">
          <ac:chgData name="三好　慶太郎" userId="885fdf61-c477-4ebd-a6d8-2867af3f3102" providerId="ADAL" clId="{61F3CF6B-BC69-4343-9209-F0998CBB8C20}" dt="2023-09-20T05:21:20.555" v="4" actId="20577"/>
          <ac:spMkLst>
            <pc:docMk/>
            <pc:sldMk cId="3509598072" sldId="266"/>
            <ac:spMk id="35" creationId="{00000000-0000-0000-0000-000000000000}"/>
          </ac:spMkLst>
        </pc:spChg>
        <pc:spChg chg="mod">
          <ac:chgData name="三好　慶太郎" userId="885fdf61-c477-4ebd-a6d8-2867af3f3102" providerId="ADAL" clId="{61F3CF6B-BC69-4343-9209-F0998CBB8C20}" dt="2023-09-26T01:14:58.380" v="17" actId="113"/>
          <ac:spMkLst>
            <pc:docMk/>
            <pc:sldMk cId="3509598072" sldId="266"/>
            <ac:spMk id="38" creationId="{00000000-0000-0000-0000-000000000000}"/>
          </ac:spMkLst>
        </pc:spChg>
        <pc:picChg chg="mod">
          <ac:chgData name="三好　慶太郎" userId="885fdf61-c477-4ebd-a6d8-2867af3f3102" providerId="ADAL" clId="{61F3CF6B-BC69-4343-9209-F0998CBB8C20}" dt="2023-09-26T00:22:23.378" v="11" actId="1076"/>
          <ac:picMkLst>
            <pc:docMk/>
            <pc:sldMk cId="3509598072" sldId="266"/>
            <ac:picMk id="1031" creationId="{00000000-0000-0000-0000-000000000000}"/>
          </ac:picMkLst>
        </pc:picChg>
      </pc:sldChg>
    </pc:docChg>
  </pc:docChgLst>
  <pc:docChgLst>
    <pc:chgData name="前川　正充" userId="ec498de6-dd87-4767-be4a-a3286ad2b65a" providerId="ADAL" clId="{F69C1F26-36BB-4743-ADBC-FFDD87113AD1}"/>
    <pc:docChg chg="custSel delSld modSld">
      <pc:chgData name="前川　正充" userId="ec498de6-dd87-4767-be4a-a3286ad2b65a" providerId="ADAL" clId="{F69C1F26-36BB-4743-ADBC-FFDD87113AD1}" dt="2022-12-24T06:44:16.794" v="54" actId="478"/>
      <pc:docMkLst>
        <pc:docMk/>
      </pc:docMkLst>
      <pc:sldChg chg="del">
        <pc:chgData name="前川　正充" userId="ec498de6-dd87-4767-be4a-a3286ad2b65a" providerId="ADAL" clId="{F69C1F26-36BB-4743-ADBC-FFDD87113AD1}" dt="2022-12-24T06:24:23.586" v="1" actId="47"/>
        <pc:sldMkLst>
          <pc:docMk/>
          <pc:sldMk cId="559186644" sldId="259"/>
        </pc:sldMkLst>
      </pc:sldChg>
      <pc:sldChg chg="del">
        <pc:chgData name="前川　正充" userId="ec498de6-dd87-4767-be4a-a3286ad2b65a" providerId="ADAL" clId="{F69C1F26-36BB-4743-ADBC-FFDD87113AD1}" dt="2022-12-24T06:24:24.485" v="2" actId="47"/>
        <pc:sldMkLst>
          <pc:docMk/>
          <pc:sldMk cId="3045414556" sldId="260"/>
        </pc:sldMkLst>
      </pc:sldChg>
      <pc:sldChg chg="del">
        <pc:chgData name="前川　正充" userId="ec498de6-dd87-4767-be4a-a3286ad2b65a" providerId="ADAL" clId="{F69C1F26-36BB-4743-ADBC-FFDD87113AD1}" dt="2022-12-24T06:24:22.954" v="0" actId="47"/>
        <pc:sldMkLst>
          <pc:docMk/>
          <pc:sldMk cId="2547117403" sldId="261"/>
        </pc:sldMkLst>
      </pc:sldChg>
      <pc:sldChg chg="del">
        <pc:chgData name="前川　正充" userId="ec498de6-dd87-4767-be4a-a3286ad2b65a" providerId="ADAL" clId="{F69C1F26-36BB-4743-ADBC-FFDD87113AD1}" dt="2022-12-24T06:24:25.209" v="3" actId="47"/>
        <pc:sldMkLst>
          <pc:docMk/>
          <pc:sldMk cId="1745094647" sldId="262"/>
        </pc:sldMkLst>
      </pc:sldChg>
      <pc:sldChg chg="del">
        <pc:chgData name="前川　正充" userId="ec498de6-dd87-4767-be4a-a3286ad2b65a" providerId="ADAL" clId="{F69C1F26-36BB-4743-ADBC-FFDD87113AD1}" dt="2022-12-24T06:24:27.394" v="7" actId="47"/>
        <pc:sldMkLst>
          <pc:docMk/>
          <pc:sldMk cId="220952807" sldId="265"/>
        </pc:sldMkLst>
      </pc:sldChg>
      <pc:sldChg chg="addSp delSp modSp mod">
        <pc:chgData name="前川　正充" userId="ec498de6-dd87-4767-be4a-a3286ad2b65a" providerId="ADAL" clId="{F69C1F26-36BB-4743-ADBC-FFDD87113AD1}" dt="2022-12-24T06:44:16.794" v="54" actId="478"/>
        <pc:sldMkLst>
          <pc:docMk/>
          <pc:sldMk cId="3509598072" sldId="266"/>
        </pc:sldMkLst>
        <pc:spChg chg="add mod">
          <ac:chgData name="前川　正充" userId="ec498de6-dd87-4767-be4a-a3286ad2b65a" providerId="ADAL" clId="{F69C1F26-36BB-4743-ADBC-FFDD87113AD1}" dt="2022-12-24T06:44:03.308" v="53" actId="2711"/>
          <ac:spMkLst>
            <pc:docMk/>
            <pc:sldMk cId="3509598072" sldId="266"/>
            <ac:spMk id="2" creationId="{99DF83ED-CF62-EB2C-95DE-5CC12BA29E26}"/>
          </ac:spMkLst>
        </pc:spChg>
        <pc:spChg chg="del">
          <ac:chgData name="前川　正充" userId="ec498de6-dd87-4767-be4a-a3286ad2b65a" providerId="ADAL" clId="{F69C1F26-36BB-4743-ADBC-FFDD87113AD1}" dt="2022-12-24T06:43:11.122" v="52" actId="478"/>
          <ac:spMkLst>
            <pc:docMk/>
            <pc:sldMk cId="3509598072" sldId="266"/>
            <ac:spMk id="3" creationId="{00000000-0000-0000-0000-000000000000}"/>
          </ac:spMkLst>
        </pc:spChg>
        <pc:spChg chg="mod">
          <ac:chgData name="前川　正充" userId="ec498de6-dd87-4767-be4a-a3286ad2b65a" providerId="ADAL" clId="{F69C1F26-36BB-4743-ADBC-FFDD87113AD1}" dt="2022-12-24T06:44:03.308" v="53" actId="2711"/>
          <ac:spMkLst>
            <pc:docMk/>
            <pc:sldMk cId="3509598072" sldId="266"/>
            <ac:spMk id="4" creationId="{00000000-0000-0000-0000-000000000000}"/>
          </ac:spMkLst>
        </pc:spChg>
        <pc:spChg chg="add del mod">
          <ac:chgData name="前川　正充" userId="ec498de6-dd87-4767-be4a-a3286ad2b65a" providerId="ADAL" clId="{F69C1F26-36BB-4743-ADBC-FFDD87113AD1}" dt="2022-12-24T06:35:13.601" v="32" actId="478"/>
          <ac:spMkLst>
            <pc:docMk/>
            <pc:sldMk cId="3509598072" sldId="266"/>
            <ac:spMk id="5" creationId="{62C61AF9-F87D-87BC-C8D8-87B237680AE7}"/>
          </ac:spMkLst>
        </pc:spChg>
        <pc:spChg chg="mod">
          <ac:chgData name="前川　正充" userId="ec498de6-dd87-4767-be4a-a3286ad2b65a" providerId="ADAL" clId="{F69C1F26-36BB-4743-ADBC-FFDD87113AD1}" dt="2022-12-24T06:44:03.308" v="53" actId="2711"/>
          <ac:spMkLst>
            <pc:docMk/>
            <pc:sldMk cId="3509598072" sldId="266"/>
            <ac:spMk id="12" creationId="{00000000-0000-0000-0000-000000000000}"/>
          </ac:spMkLst>
        </pc:spChg>
        <pc:spChg chg="mod">
          <ac:chgData name="前川　正充" userId="ec498de6-dd87-4767-be4a-a3286ad2b65a" providerId="ADAL" clId="{F69C1F26-36BB-4743-ADBC-FFDD87113AD1}" dt="2022-12-24T06:44:03.308" v="53" actId="2711"/>
          <ac:spMkLst>
            <pc:docMk/>
            <pc:sldMk cId="3509598072" sldId="266"/>
            <ac:spMk id="13" creationId="{00000000-0000-0000-0000-000000000000}"/>
          </ac:spMkLst>
        </pc:spChg>
        <pc:spChg chg="mod">
          <ac:chgData name="前川　正充" userId="ec498de6-dd87-4767-be4a-a3286ad2b65a" providerId="ADAL" clId="{F69C1F26-36BB-4743-ADBC-FFDD87113AD1}" dt="2022-12-24T06:44:03.308" v="53" actId="2711"/>
          <ac:spMkLst>
            <pc:docMk/>
            <pc:sldMk cId="3509598072" sldId="266"/>
            <ac:spMk id="14" creationId="{00000000-0000-0000-0000-000000000000}"/>
          </ac:spMkLst>
        </pc:spChg>
        <pc:spChg chg="mod">
          <ac:chgData name="前川　正充" userId="ec498de6-dd87-4767-be4a-a3286ad2b65a" providerId="ADAL" clId="{F69C1F26-36BB-4743-ADBC-FFDD87113AD1}" dt="2022-12-24T06:44:03.308" v="53" actId="2711"/>
          <ac:spMkLst>
            <pc:docMk/>
            <pc:sldMk cId="3509598072" sldId="266"/>
            <ac:spMk id="15" creationId="{00000000-0000-0000-0000-000000000000}"/>
          </ac:spMkLst>
        </pc:spChg>
        <pc:spChg chg="mod">
          <ac:chgData name="前川　正充" userId="ec498de6-dd87-4767-be4a-a3286ad2b65a" providerId="ADAL" clId="{F69C1F26-36BB-4743-ADBC-FFDD87113AD1}" dt="2022-12-24T06:44:03.308" v="53" actId="2711"/>
          <ac:spMkLst>
            <pc:docMk/>
            <pc:sldMk cId="3509598072" sldId="266"/>
            <ac:spMk id="16" creationId="{00000000-0000-0000-0000-000000000000}"/>
          </ac:spMkLst>
        </pc:spChg>
        <pc:spChg chg="mod">
          <ac:chgData name="前川　正充" userId="ec498de6-dd87-4767-be4a-a3286ad2b65a" providerId="ADAL" clId="{F69C1F26-36BB-4743-ADBC-FFDD87113AD1}" dt="2022-12-24T06:44:03.308" v="53" actId="2711"/>
          <ac:spMkLst>
            <pc:docMk/>
            <pc:sldMk cId="3509598072" sldId="266"/>
            <ac:spMk id="17" creationId="{00000000-0000-0000-0000-000000000000}"/>
          </ac:spMkLst>
        </pc:spChg>
        <pc:spChg chg="mod">
          <ac:chgData name="前川　正充" userId="ec498de6-dd87-4767-be4a-a3286ad2b65a" providerId="ADAL" clId="{F69C1F26-36BB-4743-ADBC-FFDD87113AD1}" dt="2022-12-24T06:44:03.308" v="53" actId="2711"/>
          <ac:spMkLst>
            <pc:docMk/>
            <pc:sldMk cId="3509598072" sldId="266"/>
            <ac:spMk id="18" creationId="{00000000-0000-0000-0000-000000000000}"/>
          </ac:spMkLst>
        </pc:spChg>
        <pc:spChg chg="mod">
          <ac:chgData name="前川　正充" userId="ec498de6-dd87-4767-be4a-a3286ad2b65a" providerId="ADAL" clId="{F69C1F26-36BB-4743-ADBC-FFDD87113AD1}" dt="2022-12-24T06:44:03.308" v="53" actId="2711"/>
          <ac:spMkLst>
            <pc:docMk/>
            <pc:sldMk cId="3509598072" sldId="266"/>
            <ac:spMk id="19" creationId="{00000000-0000-0000-0000-000000000000}"/>
          </ac:spMkLst>
        </pc:spChg>
        <pc:spChg chg="mod">
          <ac:chgData name="前川　正充" userId="ec498de6-dd87-4767-be4a-a3286ad2b65a" providerId="ADAL" clId="{F69C1F26-36BB-4743-ADBC-FFDD87113AD1}" dt="2022-12-24T06:44:03.308" v="53" actId="2711"/>
          <ac:spMkLst>
            <pc:docMk/>
            <pc:sldMk cId="3509598072" sldId="266"/>
            <ac:spMk id="20" creationId="{00000000-0000-0000-0000-000000000000}"/>
          </ac:spMkLst>
        </pc:spChg>
        <pc:spChg chg="mod">
          <ac:chgData name="前川　正充" userId="ec498de6-dd87-4767-be4a-a3286ad2b65a" providerId="ADAL" clId="{F69C1F26-36BB-4743-ADBC-FFDD87113AD1}" dt="2022-12-24T06:44:03.308" v="53" actId="2711"/>
          <ac:spMkLst>
            <pc:docMk/>
            <pc:sldMk cId="3509598072" sldId="266"/>
            <ac:spMk id="23" creationId="{00000000-0000-0000-0000-000000000000}"/>
          </ac:spMkLst>
        </pc:spChg>
        <pc:spChg chg="del mod">
          <ac:chgData name="前川　正充" userId="ec498de6-dd87-4767-be4a-a3286ad2b65a" providerId="ADAL" clId="{F69C1F26-36BB-4743-ADBC-FFDD87113AD1}" dt="2022-12-24T06:44:16.794" v="54" actId="478"/>
          <ac:spMkLst>
            <pc:docMk/>
            <pc:sldMk cId="3509598072" sldId="266"/>
            <ac:spMk id="24" creationId="{00000000-0000-0000-0000-000000000000}"/>
          </ac:spMkLst>
        </pc:spChg>
        <pc:spChg chg="del">
          <ac:chgData name="前川　正充" userId="ec498de6-dd87-4767-be4a-a3286ad2b65a" providerId="ADAL" clId="{F69C1F26-36BB-4743-ADBC-FFDD87113AD1}" dt="2022-12-24T06:24:32.473" v="8" actId="478"/>
          <ac:spMkLst>
            <pc:docMk/>
            <pc:sldMk cId="3509598072" sldId="266"/>
            <ac:spMk id="25" creationId="{00000000-0000-0000-0000-000000000000}"/>
          </ac:spMkLst>
        </pc:spChg>
        <pc:spChg chg="del">
          <ac:chgData name="前川　正充" userId="ec498de6-dd87-4767-be4a-a3286ad2b65a" providerId="ADAL" clId="{F69C1F26-36BB-4743-ADBC-FFDD87113AD1}" dt="2022-12-24T06:24:32.473" v="8" actId="478"/>
          <ac:spMkLst>
            <pc:docMk/>
            <pc:sldMk cId="3509598072" sldId="266"/>
            <ac:spMk id="26" creationId="{00000000-0000-0000-0000-000000000000}"/>
          </ac:spMkLst>
        </pc:spChg>
        <pc:spChg chg="mod">
          <ac:chgData name="前川　正充" userId="ec498de6-dd87-4767-be4a-a3286ad2b65a" providerId="ADAL" clId="{F69C1F26-36BB-4743-ADBC-FFDD87113AD1}" dt="2022-12-24T06:44:03.308" v="53" actId="2711"/>
          <ac:spMkLst>
            <pc:docMk/>
            <pc:sldMk cId="3509598072" sldId="266"/>
            <ac:spMk id="31" creationId="{00000000-0000-0000-0000-000000000000}"/>
          </ac:spMkLst>
        </pc:spChg>
        <pc:spChg chg="mod">
          <ac:chgData name="前川　正充" userId="ec498de6-dd87-4767-be4a-a3286ad2b65a" providerId="ADAL" clId="{F69C1F26-36BB-4743-ADBC-FFDD87113AD1}" dt="2022-12-24T06:44:03.308" v="53" actId="2711"/>
          <ac:spMkLst>
            <pc:docMk/>
            <pc:sldMk cId="3509598072" sldId="266"/>
            <ac:spMk id="32" creationId="{00000000-0000-0000-0000-000000000000}"/>
          </ac:spMkLst>
        </pc:spChg>
        <pc:spChg chg="mod">
          <ac:chgData name="前川　正充" userId="ec498de6-dd87-4767-be4a-a3286ad2b65a" providerId="ADAL" clId="{F69C1F26-36BB-4743-ADBC-FFDD87113AD1}" dt="2022-12-24T06:44:03.308" v="53" actId="2711"/>
          <ac:spMkLst>
            <pc:docMk/>
            <pc:sldMk cId="3509598072" sldId="266"/>
            <ac:spMk id="33" creationId="{00000000-0000-0000-0000-000000000000}"/>
          </ac:spMkLst>
        </pc:spChg>
        <pc:spChg chg="mod">
          <ac:chgData name="前川　正充" userId="ec498de6-dd87-4767-be4a-a3286ad2b65a" providerId="ADAL" clId="{F69C1F26-36BB-4743-ADBC-FFDD87113AD1}" dt="2022-12-24T06:44:03.308" v="53" actId="2711"/>
          <ac:spMkLst>
            <pc:docMk/>
            <pc:sldMk cId="3509598072" sldId="266"/>
            <ac:spMk id="34" creationId="{00000000-0000-0000-0000-000000000000}"/>
          </ac:spMkLst>
        </pc:spChg>
        <pc:spChg chg="mod">
          <ac:chgData name="前川　正充" userId="ec498de6-dd87-4767-be4a-a3286ad2b65a" providerId="ADAL" clId="{F69C1F26-36BB-4743-ADBC-FFDD87113AD1}" dt="2022-12-24T06:44:03.308" v="53" actId="2711"/>
          <ac:spMkLst>
            <pc:docMk/>
            <pc:sldMk cId="3509598072" sldId="266"/>
            <ac:spMk id="35" creationId="{00000000-0000-0000-0000-000000000000}"/>
          </ac:spMkLst>
        </pc:spChg>
        <pc:spChg chg="mod">
          <ac:chgData name="前川　正充" userId="ec498de6-dd87-4767-be4a-a3286ad2b65a" providerId="ADAL" clId="{F69C1F26-36BB-4743-ADBC-FFDD87113AD1}" dt="2022-12-24T06:44:03.308" v="53" actId="2711"/>
          <ac:spMkLst>
            <pc:docMk/>
            <pc:sldMk cId="3509598072" sldId="266"/>
            <ac:spMk id="38" creationId="{00000000-0000-0000-0000-000000000000}"/>
          </ac:spMkLst>
        </pc:spChg>
        <pc:picChg chg="mod">
          <ac:chgData name="前川　正充" userId="ec498de6-dd87-4767-be4a-a3286ad2b65a" providerId="ADAL" clId="{F69C1F26-36BB-4743-ADBC-FFDD87113AD1}" dt="2022-12-24T06:44:03.308" v="53" actId="2711"/>
          <ac:picMkLst>
            <pc:docMk/>
            <pc:sldMk cId="3509598072" sldId="266"/>
            <ac:picMk id="1030" creationId="{00000000-0000-0000-0000-000000000000}"/>
          </ac:picMkLst>
        </pc:picChg>
        <pc:picChg chg="mod">
          <ac:chgData name="前川　正充" userId="ec498de6-dd87-4767-be4a-a3286ad2b65a" providerId="ADAL" clId="{F69C1F26-36BB-4743-ADBC-FFDD87113AD1}" dt="2022-12-24T06:44:03.308" v="53" actId="2711"/>
          <ac:picMkLst>
            <pc:docMk/>
            <pc:sldMk cId="3509598072" sldId="266"/>
            <ac:picMk id="1031" creationId="{00000000-0000-0000-0000-000000000000}"/>
          </ac:picMkLst>
        </pc:picChg>
      </pc:sldChg>
      <pc:sldChg chg="del">
        <pc:chgData name="前川　正充" userId="ec498de6-dd87-4767-be4a-a3286ad2b65a" providerId="ADAL" clId="{F69C1F26-36BB-4743-ADBC-FFDD87113AD1}" dt="2022-12-24T06:35:09.869" v="31" actId="47"/>
        <pc:sldMkLst>
          <pc:docMk/>
          <pc:sldMk cId="3328546841" sldId="267"/>
        </pc:sldMkLst>
      </pc:sldChg>
      <pc:sldChg chg="del">
        <pc:chgData name="前川　正充" userId="ec498de6-dd87-4767-be4a-a3286ad2b65a" providerId="ADAL" clId="{F69C1F26-36BB-4743-ADBC-FFDD87113AD1}" dt="2022-12-24T06:35:09.869" v="31" actId="47"/>
        <pc:sldMkLst>
          <pc:docMk/>
          <pc:sldMk cId="1129210671" sldId="269"/>
        </pc:sldMkLst>
      </pc:sldChg>
      <pc:sldChg chg="del">
        <pc:chgData name="前川　正充" userId="ec498de6-dd87-4767-be4a-a3286ad2b65a" providerId="ADAL" clId="{F69C1F26-36BB-4743-ADBC-FFDD87113AD1}" dt="2022-12-24T06:35:09.869" v="31" actId="47"/>
        <pc:sldMkLst>
          <pc:docMk/>
          <pc:sldMk cId="3038913956" sldId="271"/>
        </pc:sldMkLst>
      </pc:sldChg>
      <pc:sldChg chg="del">
        <pc:chgData name="前川　正充" userId="ec498de6-dd87-4767-be4a-a3286ad2b65a" providerId="ADAL" clId="{F69C1F26-36BB-4743-ADBC-FFDD87113AD1}" dt="2022-12-24T06:35:09.869" v="31" actId="47"/>
        <pc:sldMkLst>
          <pc:docMk/>
          <pc:sldMk cId="0" sldId="290"/>
        </pc:sldMkLst>
      </pc:sldChg>
      <pc:sldChg chg="del">
        <pc:chgData name="前川　正充" userId="ec498de6-dd87-4767-be4a-a3286ad2b65a" providerId="ADAL" clId="{F69C1F26-36BB-4743-ADBC-FFDD87113AD1}" dt="2022-12-24T06:35:09.869" v="31" actId="47"/>
        <pc:sldMkLst>
          <pc:docMk/>
          <pc:sldMk cId="675595375" sldId="363"/>
        </pc:sldMkLst>
      </pc:sldChg>
      <pc:sldChg chg="del">
        <pc:chgData name="前川　正充" userId="ec498de6-dd87-4767-be4a-a3286ad2b65a" providerId="ADAL" clId="{F69C1F26-36BB-4743-ADBC-FFDD87113AD1}" dt="2022-12-24T06:35:09.869" v="31" actId="47"/>
        <pc:sldMkLst>
          <pc:docMk/>
          <pc:sldMk cId="3563485879" sldId="364"/>
        </pc:sldMkLst>
      </pc:sldChg>
      <pc:sldChg chg="del">
        <pc:chgData name="前川　正充" userId="ec498de6-dd87-4767-be4a-a3286ad2b65a" providerId="ADAL" clId="{F69C1F26-36BB-4743-ADBC-FFDD87113AD1}" dt="2022-12-24T06:35:09.869" v="31" actId="47"/>
        <pc:sldMkLst>
          <pc:docMk/>
          <pc:sldMk cId="2406307192" sldId="373"/>
        </pc:sldMkLst>
      </pc:sldChg>
      <pc:sldChg chg="del">
        <pc:chgData name="前川　正充" userId="ec498de6-dd87-4767-be4a-a3286ad2b65a" providerId="ADAL" clId="{F69C1F26-36BB-4743-ADBC-FFDD87113AD1}" dt="2022-12-24T06:35:09.869" v="31" actId="47"/>
        <pc:sldMkLst>
          <pc:docMk/>
          <pc:sldMk cId="1327557088" sldId="374"/>
        </pc:sldMkLst>
      </pc:sldChg>
      <pc:sldChg chg="del">
        <pc:chgData name="前川　正充" userId="ec498de6-dd87-4767-be4a-a3286ad2b65a" providerId="ADAL" clId="{F69C1F26-36BB-4743-ADBC-FFDD87113AD1}" dt="2022-12-24T06:24:26.824" v="6" actId="47"/>
        <pc:sldMkLst>
          <pc:docMk/>
          <pc:sldMk cId="1823158687" sldId="375"/>
        </pc:sldMkLst>
      </pc:sldChg>
      <pc:sldChg chg="del">
        <pc:chgData name="前川　正充" userId="ec498de6-dd87-4767-be4a-a3286ad2b65a" providerId="ADAL" clId="{F69C1F26-36BB-4743-ADBC-FFDD87113AD1}" dt="2022-12-24T06:24:26.285" v="5" actId="47"/>
        <pc:sldMkLst>
          <pc:docMk/>
          <pc:sldMk cId="1265931467" sldId="376"/>
        </pc:sldMkLst>
      </pc:sldChg>
      <pc:sldChg chg="del">
        <pc:chgData name="前川　正充" userId="ec498de6-dd87-4767-be4a-a3286ad2b65a" providerId="ADAL" clId="{F69C1F26-36BB-4743-ADBC-FFDD87113AD1}" dt="2022-12-24T06:24:25.811" v="4" actId="47"/>
        <pc:sldMkLst>
          <pc:docMk/>
          <pc:sldMk cId="2838096007" sldId="37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5E91C8-5A67-42DC-B5B7-064AB29CDABE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164338-F72B-416B-B88F-28EE2CDE66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88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075"/>
            <a:r>
              <a:rPr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Fig. S1	Immunoblotting of NPC1 in cells.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WT, hep G2 cells; KO1, site A and C mutant NPC1 model cells; KO1, site B and D mutant NPC1 model cells.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E3809-4B99-4D89-808F-9DFDF6B28A9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4310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185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961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8005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0885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723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4355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0678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2080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278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5121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177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EDD97-F814-415C-89D2-D41F7B081706}" type="datetimeFigureOut">
              <a:rPr kumimoji="1" lang="ja-JP" altLang="en-US" smtClean="0"/>
              <a:t>2023/9/26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9F82F-5A4D-41A8-82AF-A518E1526B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75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578" y="5801927"/>
            <a:ext cx="946524" cy="42675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257" y="1775872"/>
            <a:ext cx="919167" cy="398031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5398412" y="2072481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- 250K</a:t>
            </a:r>
            <a:endParaRPr kumimoji="1" lang="ja-JP" altLang="en-US" sz="14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398412" y="2415758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- 150K</a:t>
            </a:r>
            <a:endParaRPr kumimoji="1" lang="ja-JP" altLang="en-US" sz="14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398412" y="2755188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- 100K</a:t>
            </a:r>
            <a:endParaRPr kumimoji="1" lang="ja-JP" altLang="en-US" sz="14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398412" y="3014302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-   75K</a:t>
            </a:r>
            <a:endParaRPr kumimoji="1" lang="ja-JP" altLang="en-US" sz="14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398412" y="3704104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-   50K</a:t>
            </a:r>
            <a:endParaRPr kumimoji="1" lang="ja-JP" altLang="en-US" sz="14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398412" y="4098246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-   37K</a:t>
            </a:r>
            <a:endParaRPr kumimoji="1" lang="ja-JP" altLang="en-US" sz="14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398412" y="4574055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-   25K</a:t>
            </a:r>
            <a:endParaRPr kumimoji="1" lang="ja-JP" altLang="en-US" sz="14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398412" y="4789399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-   20K</a:t>
            </a:r>
            <a:endParaRPr kumimoji="1" lang="ja-JP" altLang="en-US" sz="14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398412" y="4993800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-   15K</a:t>
            </a:r>
            <a:endParaRPr kumimoji="1" lang="ja-JP" altLang="en-US" sz="14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398412" y="5150713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-   10K</a:t>
            </a:r>
            <a:endParaRPr kumimoji="1" lang="ja-JP" altLang="en-US" sz="14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691669" y="2276872"/>
            <a:ext cx="97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NPC1 -</a:t>
            </a:r>
            <a:endParaRPr kumimoji="1" lang="ja-JP" altLang="en-US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501007" y="5817026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GAPDH -</a:t>
            </a:r>
            <a:endParaRPr kumimoji="1" lang="ja-JP" altLang="en-US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613833" y="141277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1</a:t>
            </a:r>
            <a:endParaRPr kumimoji="1" lang="ja-JP" altLang="en-US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891591" y="141277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2</a:t>
            </a:r>
            <a:endParaRPr kumimoji="1" lang="ja-JP" altLang="en-US" dirty="0">
              <a:solidFill>
                <a:srgbClr val="FF000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169349" y="141277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3</a:t>
            </a:r>
            <a:endParaRPr kumimoji="1" lang="ja-JP" altLang="en-US" dirty="0">
              <a:solidFill>
                <a:srgbClr val="FF000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446415" y="1565176"/>
            <a:ext cx="13131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1  WT cell</a:t>
            </a:r>
          </a:p>
          <a:p>
            <a:r>
              <a:rPr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2  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KO1 cell</a:t>
            </a:r>
            <a:endParaRPr lang="en-US" altLang="ja-JP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r>
              <a:rPr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3  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KO2 cell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6456" y="1801495"/>
            <a:ext cx="3358996" cy="1524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en-US" altLang="ja-JP" sz="16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10 </a:t>
            </a:r>
            <a:r>
              <a:rPr kumimoji="1" lang="en-US" altLang="ja-JP" sz="1600" dirty="0" err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μg</a:t>
            </a:r>
            <a:r>
              <a:rPr kumimoji="1" lang="en-US" altLang="ja-JP" sz="16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proteins/lane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sz="16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Anti-NPC1(</a:t>
            </a:r>
            <a:r>
              <a:rPr lang="en-US" altLang="ja-JP" sz="1600" dirty="0" err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Abcam</a:t>
            </a:r>
            <a:r>
              <a:rPr lang="en-US" altLang="ja-JP" sz="16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ab55706)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sz="16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Anti-GAPDH(Wako 5A12 clone)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ja-JP" sz="16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9DF83ED-CF62-EB2C-95DE-5CC12BA29E26}"/>
              </a:ext>
            </a:extLst>
          </p:cNvPr>
          <p:cNvSpPr txBox="1"/>
          <p:nvPr/>
        </p:nvSpPr>
        <p:spPr>
          <a:xfrm>
            <a:off x="7092409" y="0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Miyoshi K., et al. Fig. S1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5980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100</Words>
  <Application>Microsoft Office PowerPoint</Application>
  <PresentationFormat>A4 210 x 297 mm</PresentationFormat>
  <Paragraphs>25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深澤征義</dc:creator>
  <cp:lastModifiedBy>三好　慶太郎</cp:lastModifiedBy>
  <cp:revision>3</cp:revision>
  <dcterms:created xsi:type="dcterms:W3CDTF">2022-07-13T23:31:33Z</dcterms:created>
  <dcterms:modified xsi:type="dcterms:W3CDTF">2023-09-26T01:15:00Z</dcterms:modified>
</cp:coreProperties>
</file>