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78" r:id="rId2"/>
  </p:sldMasterIdLst>
  <p:notesMasterIdLst>
    <p:notesMasterId r:id="rId4"/>
  </p:notesMasterIdLst>
  <p:sldIdLst>
    <p:sldId id="276" r:id="rId3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FFC"/>
    <a:srgbClr val="580FFC"/>
    <a:srgbClr val="0F6DFC"/>
    <a:srgbClr val="09D19D"/>
    <a:srgbClr val="09D118"/>
    <a:srgbClr val="7CFA0A"/>
    <a:srgbClr val="F7FA0A"/>
    <a:srgbClr val="FAD80A"/>
    <a:srgbClr val="FA9F0A"/>
    <a:srgbClr val="FA7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2" autoAdjust="0"/>
    <p:restoredTop sz="64629" autoAdjust="0"/>
  </p:normalViewPr>
  <p:slideViewPr>
    <p:cSldViewPr snapToGrid="0">
      <p:cViewPr varScale="1">
        <p:scale>
          <a:sx n="41" d="100"/>
          <a:sy n="41" d="100"/>
        </p:scale>
        <p:origin x="203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好　慶太郎" userId="885fdf61-c477-4ebd-a6d8-2867af3f3102" providerId="ADAL" clId="{ED9D52AA-BF21-4626-94F4-B0BEFA05544F}"/>
    <pc:docChg chg="custSel modSld">
      <pc:chgData name="三好　慶太郎" userId="885fdf61-c477-4ebd-a6d8-2867af3f3102" providerId="ADAL" clId="{ED9D52AA-BF21-4626-94F4-B0BEFA05544F}" dt="2023-10-19T06:05:15.674" v="52" actId="20577"/>
      <pc:docMkLst>
        <pc:docMk/>
      </pc:docMkLst>
      <pc:sldChg chg="delSp modSp mod modNotesTx">
        <pc:chgData name="三好　慶太郎" userId="885fdf61-c477-4ebd-a6d8-2867af3f3102" providerId="ADAL" clId="{ED9D52AA-BF21-4626-94F4-B0BEFA05544F}" dt="2023-10-19T06:05:15.674" v="52" actId="20577"/>
        <pc:sldMkLst>
          <pc:docMk/>
          <pc:sldMk cId="2203395455" sldId="276"/>
        </pc:sldMkLst>
        <pc:spChg chg="del">
          <ac:chgData name="三好　慶太郎" userId="885fdf61-c477-4ebd-a6d8-2867af3f3102" providerId="ADAL" clId="{ED9D52AA-BF21-4626-94F4-B0BEFA05544F}" dt="2023-10-11T01:03:20.757" v="6" actId="478"/>
          <ac:spMkLst>
            <pc:docMk/>
            <pc:sldMk cId="2203395455" sldId="276"/>
            <ac:spMk id="4" creationId="{E0F0B6AA-CDEC-4A17-84F3-7F60F3B3B2DD}"/>
          </ac:spMkLst>
        </pc:spChg>
        <pc:spChg chg="mod">
          <ac:chgData name="三好　慶太郎" userId="885fdf61-c477-4ebd-a6d8-2867af3f3102" providerId="ADAL" clId="{ED9D52AA-BF21-4626-94F4-B0BEFA05544F}" dt="2023-10-12T03:21:54.215" v="8" actId="20577"/>
          <ac:spMkLst>
            <pc:docMk/>
            <pc:sldMk cId="2203395455" sldId="276"/>
            <ac:spMk id="5" creationId="{FAE0B069-6981-F24E-FBBC-702EFBC7D22B}"/>
          </ac:spMkLst>
        </pc:spChg>
      </pc:sldChg>
    </pc:docChg>
  </pc:docChgLst>
  <pc:docChgLst>
    <pc:chgData name="三好　慶太郎" userId="885fdf61-c477-4ebd-a6d8-2867af3f3102" providerId="ADAL" clId="{9F7B6AE7-F3BB-4A48-AA6C-66E262BF88E4}"/>
    <pc:docChg chg="undo custSel modSld">
      <pc:chgData name="三好　慶太郎" userId="885fdf61-c477-4ebd-a6d8-2867af3f3102" providerId="ADAL" clId="{9F7B6AE7-F3BB-4A48-AA6C-66E262BF88E4}" dt="2023-09-26T02:02:47.620" v="28" actId="20577"/>
      <pc:docMkLst>
        <pc:docMk/>
      </pc:docMkLst>
      <pc:sldChg chg="addSp delSp modSp mod modNotesTx">
        <pc:chgData name="三好　慶太郎" userId="885fdf61-c477-4ebd-a6d8-2867af3f3102" providerId="ADAL" clId="{9F7B6AE7-F3BB-4A48-AA6C-66E262BF88E4}" dt="2023-09-26T02:02:47.620" v="28" actId="20577"/>
        <pc:sldMkLst>
          <pc:docMk/>
          <pc:sldMk cId="2203395455" sldId="276"/>
        </pc:sldMkLst>
        <pc:spChg chg="mod">
          <ac:chgData name="三好　慶太郎" userId="885fdf61-c477-4ebd-a6d8-2867af3f3102" providerId="ADAL" clId="{9F7B6AE7-F3BB-4A48-AA6C-66E262BF88E4}" dt="2023-09-25T02:52:59.816" v="15" actId="20577"/>
          <ac:spMkLst>
            <pc:docMk/>
            <pc:sldMk cId="2203395455" sldId="276"/>
            <ac:spMk id="5" creationId="{FAE0B069-6981-F24E-FBBC-702EFBC7D22B}"/>
          </ac:spMkLst>
        </pc:spChg>
        <pc:graphicFrameChg chg="del">
          <ac:chgData name="三好　慶太郎" userId="885fdf61-c477-4ebd-a6d8-2867af3f3102" providerId="ADAL" clId="{9F7B6AE7-F3BB-4A48-AA6C-66E262BF88E4}" dt="2023-09-04T00:47:14.611" v="0" actId="478"/>
          <ac:graphicFrameMkLst>
            <pc:docMk/>
            <pc:sldMk cId="2203395455" sldId="276"/>
            <ac:graphicFrameMk id="2" creationId="{6A289E07-7052-40DF-64AB-ABC6939EC528}"/>
          </ac:graphicFrameMkLst>
        </pc:graphicFrameChg>
        <pc:graphicFrameChg chg="add mod">
          <ac:chgData name="三好　慶太郎" userId="885fdf61-c477-4ebd-a6d8-2867af3f3102" providerId="ADAL" clId="{9F7B6AE7-F3BB-4A48-AA6C-66E262BF88E4}" dt="2023-09-04T00:48:31.489" v="9" actId="14100"/>
          <ac:graphicFrameMkLst>
            <pc:docMk/>
            <pc:sldMk cId="2203395455" sldId="276"/>
            <ac:graphicFrameMk id="6" creationId="{00C7B67E-7BE7-4F9F-8158-1E244207E608}"/>
          </ac:graphicFrameMkLst>
        </pc:graphicFrameChg>
        <pc:graphicFrameChg chg="add mod">
          <ac:chgData name="三好　慶太郎" userId="885fdf61-c477-4ebd-a6d8-2867af3f3102" providerId="ADAL" clId="{9F7B6AE7-F3BB-4A48-AA6C-66E262BF88E4}" dt="2023-09-04T00:49:14.175" v="13" actId="14100"/>
          <ac:graphicFrameMkLst>
            <pc:docMk/>
            <pc:sldMk cId="2203395455" sldId="276"/>
            <ac:graphicFrameMk id="7" creationId="{A76E8661-7D05-41DD-8A3C-96CC3EEEE3A4}"/>
          </ac:graphicFrameMkLst>
        </pc:graphicFrameChg>
        <pc:graphicFrameChg chg="del">
          <ac:chgData name="三好　慶太郎" userId="885fdf61-c477-4ebd-a6d8-2867af3f3102" providerId="ADAL" clId="{9F7B6AE7-F3BB-4A48-AA6C-66E262BF88E4}" dt="2023-09-04T00:47:14.611" v="0" actId="478"/>
          <ac:graphicFrameMkLst>
            <pc:docMk/>
            <pc:sldMk cId="2203395455" sldId="276"/>
            <ac:graphicFrameMk id="11" creationId="{B0E2DC48-4F07-4AD2-A75D-DB300B1EB5FD}"/>
          </ac:graphicFrameMkLst>
        </pc:graphicFrameChg>
      </pc:sldChg>
    </pc:docChg>
  </pc:docChgLst>
  <pc:docChgLst>
    <pc:chgData name="前川　正充" userId="ec498de6-dd87-4767-be4a-a3286ad2b65a" providerId="ADAL" clId="{0FACE6E8-8713-48B8-AB16-8B17DBE1BFA9}"/>
    <pc:docChg chg="undo custSel delSld modSld">
      <pc:chgData name="前川　正充" userId="ec498de6-dd87-4767-be4a-a3286ad2b65a" providerId="ADAL" clId="{0FACE6E8-8713-48B8-AB16-8B17DBE1BFA9}" dt="2022-12-26T23:37:48.661" v="203" actId="20577"/>
      <pc:docMkLst>
        <pc:docMk/>
      </pc:docMkLst>
      <pc:sldChg chg="del">
        <pc:chgData name="前川　正充" userId="ec498de6-dd87-4767-be4a-a3286ad2b65a" providerId="ADAL" clId="{0FACE6E8-8713-48B8-AB16-8B17DBE1BFA9}" dt="2022-12-26T23:34:39.155" v="0" actId="47"/>
        <pc:sldMkLst>
          <pc:docMk/>
          <pc:sldMk cId="437009656" sldId="273"/>
        </pc:sldMkLst>
      </pc:sldChg>
      <pc:sldChg chg="addSp modSp mod modNotesTx">
        <pc:chgData name="前川　正充" userId="ec498de6-dd87-4767-be4a-a3286ad2b65a" providerId="ADAL" clId="{0FACE6E8-8713-48B8-AB16-8B17DBE1BFA9}" dt="2022-12-26T23:37:48.661" v="203" actId="20577"/>
        <pc:sldMkLst>
          <pc:docMk/>
          <pc:sldMk cId="2203395455" sldId="276"/>
        </pc:sldMkLst>
        <pc:spChg chg="add mod">
          <ac:chgData name="前川　正充" userId="ec498de6-dd87-4767-be4a-a3286ad2b65a" providerId="ADAL" clId="{0FACE6E8-8713-48B8-AB16-8B17DBE1BFA9}" dt="2022-12-26T23:36:09.420" v="3" actId="20577"/>
          <ac:spMkLst>
            <pc:docMk/>
            <pc:sldMk cId="2203395455" sldId="276"/>
            <ac:spMk id="5" creationId="{FAE0B069-6981-F24E-FBBC-702EFBC7D22B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sotohoku-my.sharepoint.com/personal/keitaro_miyoshi_t1_mso_tohoku_ac_jp/Documents/proteomics/essential%20data/dataset_highFDR/LFQn=5_highFDR/20%25blank_each%20cell/LFQ(n=5)_highFDR_KO124volcano_each%20cel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sotohoku-my.sharepoint.com/personal/keitaro_miyoshi_t1_mso_tohoku_ac_jp/Documents/proteomics/essential%20data/dataset_highFDR/LFQn=5_highFDR/20%25blank_each%20cell/LFQ(n=5)_highFDR_KO467volcano_each%20cel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589-4F30-AC3E-B0FA79BE9AA9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589-4F30-AC3E-B0FA79BE9AA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'124Numbers'!$A$1:$A$2</c:f>
              <c:strCache>
                <c:ptCount val="2"/>
                <c:pt idx="0">
                  <c:v>Down regulated</c:v>
                </c:pt>
                <c:pt idx="1">
                  <c:v>Up regulated</c:v>
                </c:pt>
              </c:strCache>
            </c:strRef>
          </c:cat>
          <c:val>
            <c:numRef>
              <c:f>'124Numbers'!$B$1:$B$2</c:f>
              <c:numCache>
                <c:formatCode>General</c:formatCode>
                <c:ptCount val="2"/>
                <c:pt idx="0">
                  <c:v>91</c:v>
                </c:pt>
                <c:pt idx="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89-4F30-AC3E-B0FA79BE9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68513536"/>
        <c:axId val="1368519776"/>
      </c:barChart>
      <c:catAx>
        <c:axId val="13685135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KO 1 / WT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368519776"/>
        <c:crosses val="autoZero"/>
        <c:auto val="1"/>
        <c:lblAlgn val="ctr"/>
        <c:lblOffset val="100"/>
        <c:noMultiLvlLbl val="0"/>
      </c:catAx>
      <c:valAx>
        <c:axId val="13685197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Numbers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368513536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C7B-47B6-B70B-70F9BBE35BFD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C7B-47B6-B70B-70F9BBE35BF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'467Numbers'!$A$1:$A$2</c:f>
              <c:strCache>
                <c:ptCount val="2"/>
                <c:pt idx="0">
                  <c:v>Down regulated</c:v>
                </c:pt>
                <c:pt idx="1">
                  <c:v>Up regulated</c:v>
                </c:pt>
              </c:strCache>
            </c:strRef>
          </c:cat>
          <c:val>
            <c:numRef>
              <c:f>'467Numbers'!$B$1:$B$2</c:f>
              <c:numCache>
                <c:formatCode>General</c:formatCode>
                <c:ptCount val="2"/>
                <c:pt idx="0">
                  <c:v>75</c:v>
                </c:pt>
                <c:pt idx="1">
                  <c:v>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7B-47B6-B70B-70F9BBE35B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74811168"/>
        <c:axId val="1074829056"/>
      </c:barChart>
      <c:catAx>
        <c:axId val="10748111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KO 2 / WT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074829056"/>
        <c:crosses val="autoZero"/>
        <c:auto val="1"/>
        <c:lblAlgn val="ctr"/>
        <c:lblOffset val="100"/>
        <c:noMultiLvlLbl val="0"/>
      </c:catAx>
      <c:valAx>
        <c:axId val="10748290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Numbers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074811168"/>
        <c:crosses val="autoZero"/>
        <c:crossBetween val="between"/>
        <c:majorUnit val="4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7EC12-CBCA-4D22-B777-DA6002CE8049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65619-AFE8-40D8-8664-7461FE4F6F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53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Fig. S4	The numbers of differentially expression proteins between NPC1 model cells. (a) KO1 versus WT 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using 3390 proteins identified in KO1 and WT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, (b) KO2 versus WT 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using 3434 proteins identified in KO2 and WT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Red bars, more than 2 fold up-regulated and </a:t>
            </a:r>
            <a:r>
              <a:rPr kumimoji="1" lang="en-US" altLang="ja-JP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&lt; 0.05 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(adjusted by using the </a:t>
            </a:r>
            <a:r>
              <a:rPr lang="en-US" altLang="ja-JP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Benjamini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-Hochberg correction)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proteins in NPC1 model cells; green bars, more than 0.5 fold down-regulated and </a:t>
            </a:r>
            <a:r>
              <a:rPr kumimoji="1" lang="en-US" altLang="ja-JP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&lt; 0.05 </a:t>
            </a:r>
            <a:r>
              <a:rPr lang="en-US" altLang="ja-JP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(adjusted by using the </a:t>
            </a:r>
            <a:r>
              <a:rPr lang="en-US" altLang="ja-JP" sz="12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Benjamini</a:t>
            </a:r>
            <a:r>
              <a:rPr lang="en-US" altLang="ja-JP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-Hochberg correction)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proteins in NPC1 model cells.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WT, hep G2 cells; KO1, site A and C mutant NPC1 model cells; KO1, site B and D mutant NPC1 model cells.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65619-AFE8-40D8-8664-7461FE4F6F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575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1D828-65AF-6467-D325-4BA5B14B4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9761ADB-8005-CA97-CB5E-71DBDBB9FD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1E3797-20B5-2C1C-61DA-B1D6427DA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DE7836-8BC9-3827-97B2-62A12F49A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E758A-C0EC-F801-D8C9-50230BA29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977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43C4FD-3311-8511-1E01-881CF8A01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06CDA3-B9DD-694D-2454-223605A4BD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86BE60-A76C-95F4-4708-BD4521B4D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E8D544-6BD2-0E9F-68C4-853BEE224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EF71FC-DA97-1333-C333-C5ED29576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01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A4142C0-A7B8-E93C-9D94-08818E89C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4D733DE-6DBA-CB36-B231-53631F8FA9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859539-8609-7D26-1673-4B61E5E6C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B53233-F382-1A27-0B1E-6C7829E53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48735E-DBC8-5CE8-D630-5C831BE32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87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600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985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157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16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377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1423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0341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27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3F92DC-A7B5-05DD-2343-30EA6F256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4F418C-B66B-1C9A-A0A0-09EF69E35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0162D2-868B-7546-93DA-13E6C3ADE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BE0702-BFC3-3410-4095-2FAA9F40D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9C1CA8-8ADF-AC71-27A8-5DD3289F0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9706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215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567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91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67C562-9BA2-F337-50B4-7D7353D1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87A8060-1940-6E69-4996-4B26C821F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9B9D10-7726-16D3-52D7-4738AE15E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FFFDB0-59F7-AF96-EC2D-14CB75994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B22061-3D61-C2BA-8105-BCECCDA88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12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75FC92-B97B-8A28-28AD-8E9EC1E9A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072C95-D180-17D7-D360-301325C623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2295B7E-B4AB-5FC1-70C0-3D2FFF3AB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F64DEA-6559-FCBD-81AF-B42AC6C8D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AFB0A9-04DC-B701-4EF0-22176ABA7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DC7142-6A0D-CB33-2273-C8E3E4877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72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605142-DEEB-BE3B-2AD6-57819D293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271E4A-4D9A-E08F-6F3A-BB1C242EF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2D83958-3D8B-3C39-45AF-5C85ECC7C7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207A182-8598-67EA-F89B-63C8D808CC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9EAD257-A6DE-83E9-B6BF-BA12312B4B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30DFC84-80EA-194C-AD2C-AC7615698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1CE3754-59E8-03D1-14D4-CBCC3052B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EA9047A-0DDD-78EE-8D24-32F41C8DF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189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73FC5F-59D5-3A08-C2B4-DE8EAA4ED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D0D4A95-6065-B077-05F6-BAF87B71F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4D2B6BF-2E0D-4E54-DA24-C36B0AB51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D488B2-FF8A-422B-AFCA-D54C61461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351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311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B9446D-4A44-337F-3B91-1BAAFEBBC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421815-01EC-032D-F2CF-75396C03F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449CDB-E4E8-41F3-59C5-0B3E813409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EAD05C-E143-3489-B86A-02B42F0E1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781A7D-C7A7-6089-84EE-7A4912827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9C6E779-31AD-A129-D736-673708045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54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1F2C6F-0257-1059-58E0-700C0D111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B9DA5C3-6222-32B3-351F-5ABF99C64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DE5B21A-F223-29F9-3C60-1B8CAB363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1F5255-B7D1-B8CB-622D-56EF21FDB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AD19EF-6FF9-CDBB-3A2E-0DEA14DAC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F2FC8C-1B42-06FC-C7FE-F3C010D04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177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41DC33C-9973-F966-94A5-01A99856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4FC4B3-AECE-83C0-0ADA-A37CCDB8F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C477AF-D18A-EEDB-6662-9DB96E8FA2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86221-7B76-8EA8-BC31-88881A2DC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62C5C3-E2A0-CAC4-25CF-B46C2A3801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20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3B5F1-946B-417D-B925-67F5BDBD116D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D654C-CC15-45FF-BD4B-F779913DD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05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161DA9E-77C9-70FE-5E68-71C7F2CE0538}"/>
              </a:ext>
            </a:extLst>
          </p:cNvPr>
          <p:cNvSpPr txBox="1"/>
          <p:nvPr/>
        </p:nvSpPr>
        <p:spPr>
          <a:xfrm>
            <a:off x="0" y="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31369E-7A0A-6945-A321-79A77E7C43F3}"/>
              </a:ext>
            </a:extLst>
          </p:cNvPr>
          <p:cNvSpPr txBox="1"/>
          <p:nvPr/>
        </p:nvSpPr>
        <p:spPr>
          <a:xfrm>
            <a:off x="4552137" y="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AE0B069-6981-F24E-FBBC-702EFBC7D22B}"/>
              </a:ext>
            </a:extLst>
          </p:cNvPr>
          <p:cNvSpPr txBox="1"/>
          <p:nvPr/>
        </p:nvSpPr>
        <p:spPr>
          <a:xfrm>
            <a:off x="7092409" y="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Miyoshi K., et al. Fig. S4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00C7B67E-7BE7-4F9F-8158-1E244207E6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9730078"/>
              </p:ext>
            </p:extLst>
          </p:nvPr>
        </p:nvGraphicFramePr>
        <p:xfrm>
          <a:off x="-1" y="369331"/>
          <a:ext cx="4806409" cy="3310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A76E8661-7D05-41DD-8A3C-96CC3EEEE3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0602711"/>
              </p:ext>
            </p:extLst>
          </p:nvPr>
        </p:nvGraphicFramePr>
        <p:xfrm>
          <a:off x="4806408" y="369329"/>
          <a:ext cx="5099592" cy="3310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03395455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デザインの設定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25369</TotalTime>
  <Words>151</Words>
  <Application>Microsoft Office PowerPoint</Application>
  <PresentationFormat>A4 210 x 297 mm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游ゴシック</vt:lpstr>
      <vt:lpstr>游ゴシック Light</vt:lpstr>
      <vt:lpstr>Arial</vt:lpstr>
      <vt:lpstr>Calibri</vt:lpstr>
      <vt:lpstr>Calibri Light</vt:lpstr>
      <vt:lpstr>Palatino Linotype</vt:lpstr>
      <vt:lpstr>デザインの設定</vt:lpstr>
      <vt:lpstr>1_デザインの設定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三好　慶太郎</dc:creator>
  <cp:lastModifiedBy>三好　慶太郎</cp:lastModifiedBy>
  <cp:revision>7</cp:revision>
  <dcterms:created xsi:type="dcterms:W3CDTF">2022-06-13T10:38:13Z</dcterms:created>
  <dcterms:modified xsi:type="dcterms:W3CDTF">2023-10-19T06:05:22Z</dcterms:modified>
</cp:coreProperties>
</file>