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8D37EAA-3915-4453-C198-0943ABA036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F189C2ED-2895-1B3C-33BB-7AF3E97640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0764D6A-7FB8-4075-29B8-064B55570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EC72D316-6A0B-4D68-0D64-B218494ED1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2D196622-9016-59E2-FBCA-AC831A63C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61791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53FFAAD-7A37-F8A5-DEF2-A3B91890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4531605-D1D4-A840-C6C8-0D6CEE6D42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9948041-9AD2-A70E-3815-DA3BC41B8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27D3593-3BD9-8E82-4D63-B681CB2A1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D60F642-50FA-3B20-A00E-DE21B15075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90655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B3248CE8-B159-4C4F-968C-6E8BED7928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2BC4784-2769-5F34-F4DC-A281D546B4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C38800F-2343-4D08-7942-DBABA482AF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617BBDF-E340-0786-5F40-7DF1011A7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664FEA1-24B9-A3D6-C2E5-9DFAFC59C7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0403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616678C-7C23-30AC-E68D-C901B20332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81D0542-EF13-5612-0F49-4A5FDFC58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79CC410-2F82-074A-B389-072E20788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D11CBA0-50B9-7F43-E460-8C0DC492D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D8D3A79-45D4-A2B8-F63F-79DE86B91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80396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BFAF8B-C4F6-C209-673B-6D04132ADB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28F57AB-3103-F450-F696-1E24DFA17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6DA33EC-3826-B63E-B54A-CD2CB0D731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6C92AA4-1A48-12FF-4CFD-15EB7A769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C33970C-6B7E-D130-1E83-640CD8270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4943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C9227C1-06B0-F23F-8A1B-48A4141DE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706E48A-63EA-84D8-00A4-B91D9BE455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50A192C0-BC8B-1839-40A2-80D4F992E5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2C3BD55-686D-6968-B7C5-7BE049A7C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38EE757C-4BF3-37A9-BA88-93D8EF63D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E3C357F-C141-F268-C42B-D4098491E0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22058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D410824-2E43-2864-4084-F4678321F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C7F19DE4-6FA7-8024-87D1-BA88D1B1B2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CF041D38-FFBE-D0EC-5BD9-DCD49F0824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519370F-DA98-BD27-5BBE-850183CB25A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A6EE170-58DE-DB76-CCE5-24D6919798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461EF8C1-A680-1007-8C33-34C0032C0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5EE25AE6-DC28-C5CE-D214-347FE23A8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E48AEF9-1CCB-58BD-4F10-3DCD81EEB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9384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68F317-632F-8048-808C-B666E4E16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F25746FD-F955-003D-7055-C6BA37A6B5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9D2E0EFB-7274-5D0D-63BD-13E3A9958E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6516464-02BA-71C3-0041-B994FBB18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99922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D390F39A-2CA5-C622-B5F4-13323FDB5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926A247-2BAA-B192-FF97-BD457A37C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7AC35477-EF20-1212-019B-6A97BC370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652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F4EA08B-21EF-DFB9-FAF7-29F3BB5A5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569E820-440B-2CA2-7587-6F0C4B24F3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8164EB95-57CB-C685-5088-401B2378E5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05479B5-E45A-1198-428C-224A11084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482D66D6-50DC-8BBB-C534-2D1079B189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6D2F6AF9-97AF-5200-9D2B-F693D802D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494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7D4AA64-D415-8E25-55A6-03F61E76EE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37FE39C-A9A1-66DA-7FD2-CB80C9B101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322AF593-E7B8-213F-C1D3-083EBBE98C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F65154C6-E577-F665-D0C3-87AB75713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34E9042-E41C-BA98-B2A6-D9CB77A3B3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0B25DCC-58DB-4AE8-8072-7DD971B10F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724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0A6A0F73-B683-5ED2-25CD-5366B73A4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6E107934-0284-9A2F-14D5-AD2DAC6F1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002CCF0-D053-2016-C847-D72103ECEB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245EBD-8671-40E6-ADDA-85A03B75B63D}" type="datetimeFigureOut">
              <a:rPr lang="it-IT" smtClean="0"/>
              <a:t>23/10/2023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FE53B21-2730-1802-0A65-CFCEEBF5AB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B4300D5-A472-B998-9C49-4AABCB7AD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721E93-3720-418C-8225-EE90352C4A3E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0412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>
            <a:extLst>
              <a:ext uri="{FF2B5EF4-FFF2-40B4-BE49-F238E27FC236}">
                <a16:creationId xmlns:a16="http://schemas.microsoft.com/office/drawing/2014/main" id="{2D2E0AF2-C9D2-2EE1-2019-58C8436B7BBE}"/>
              </a:ext>
            </a:extLst>
          </p:cNvPr>
          <p:cNvSpPr txBox="1"/>
          <p:nvPr/>
        </p:nvSpPr>
        <p:spPr>
          <a:xfrm>
            <a:off x="5708086" y="2763119"/>
            <a:ext cx="569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Tsg101</a:t>
            </a: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844135C1-C316-B706-9129-3AC2D609C5E8}"/>
              </a:ext>
            </a:extLst>
          </p:cNvPr>
          <p:cNvSpPr txBox="1"/>
          <p:nvPr/>
        </p:nvSpPr>
        <p:spPr>
          <a:xfrm>
            <a:off x="5715230" y="4100486"/>
            <a:ext cx="42672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CD9</a:t>
            </a: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752EDE1C-CA76-24E5-34D8-026B8CAEE4D1}"/>
              </a:ext>
            </a:extLst>
          </p:cNvPr>
          <p:cNvSpPr txBox="1"/>
          <p:nvPr/>
        </p:nvSpPr>
        <p:spPr>
          <a:xfrm>
            <a:off x="10120314" y="2849005"/>
            <a:ext cx="4908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CD81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D3556ABB-25BA-9C46-B481-3F28F1B82087}"/>
              </a:ext>
            </a:extLst>
          </p:cNvPr>
          <p:cNvSpPr txBox="1"/>
          <p:nvPr/>
        </p:nvSpPr>
        <p:spPr>
          <a:xfrm>
            <a:off x="10701571" y="4243361"/>
            <a:ext cx="6479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Calnexin</a:t>
            </a:r>
            <a:endParaRPr lang="it-IT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3D0E969A-E9A1-BF01-DA82-E82C145014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1" t="14282" r="19161" b="69947"/>
          <a:stretch/>
        </p:blipFill>
        <p:spPr>
          <a:xfrm>
            <a:off x="6907248" y="3722120"/>
            <a:ext cx="3696718" cy="81524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40AEC0F8-4204-7B94-4CD7-30B0F24E2E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67" t="55698" r="61810" b="38839"/>
          <a:stretch/>
        </p:blipFill>
        <p:spPr>
          <a:xfrm>
            <a:off x="6920302" y="2705195"/>
            <a:ext cx="3185723" cy="44562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magine 12" descr="Immagine che contiene testo&#10;&#10;Descrizione generata automaticamente">
            <a:extLst>
              <a:ext uri="{FF2B5EF4-FFF2-40B4-BE49-F238E27FC236}">
                <a16:creationId xmlns:a16="http://schemas.microsoft.com/office/drawing/2014/main" id="{A9E54510-71BC-0F59-80B7-8B58F52F356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9" t="27649" r="35106" b="59889"/>
          <a:stretch/>
        </p:blipFill>
        <p:spPr>
          <a:xfrm>
            <a:off x="2758433" y="2761303"/>
            <a:ext cx="2934285" cy="7056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magine 13" descr="Immagine che contiene testo&#10;&#10;Descrizione generata automaticamente">
            <a:extLst>
              <a:ext uri="{FF2B5EF4-FFF2-40B4-BE49-F238E27FC236}">
                <a16:creationId xmlns:a16="http://schemas.microsoft.com/office/drawing/2014/main" id="{D0E537D1-5094-B06C-2F66-2D6355ACB65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6" t="50387" r="35245" b="35228"/>
          <a:stretch/>
        </p:blipFill>
        <p:spPr>
          <a:xfrm>
            <a:off x="2769689" y="3722119"/>
            <a:ext cx="2934285" cy="815487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6" name="Connettore diritto 15">
            <a:extLst>
              <a:ext uri="{FF2B5EF4-FFF2-40B4-BE49-F238E27FC236}">
                <a16:creationId xmlns:a16="http://schemas.microsoft.com/office/drawing/2014/main" id="{342CC5F4-D586-3B63-B56C-93B27F0FE5BD}"/>
              </a:ext>
            </a:extLst>
          </p:cNvPr>
          <p:cNvCxnSpPr>
            <a:cxnSpLocks/>
          </p:cNvCxnSpPr>
          <p:nvPr/>
        </p:nvCxnSpPr>
        <p:spPr>
          <a:xfrm>
            <a:off x="3299573" y="2542785"/>
            <a:ext cx="119484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C2A5653E-7332-B9F6-3C14-FE380936EC72}"/>
              </a:ext>
            </a:extLst>
          </p:cNvPr>
          <p:cNvSpPr txBox="1"/>
          <p:nvPr/>
        </p:nvSpPr>
        <p:spPr>
          <a:xfrm>
            <a:off x="3387880" y="2500394"/>
            <a:ext cx="10502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1         2          3  </a:t>
            </a:r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A6C6DFA7-C320-8F97-096B-4C08E8F6A732}"/>
              </a:ext>
            </a:extLst>
          </p:cNvPr>
          <p:cNvCxnSpPr>
            <a:cxnSpLocks/>
          </p:cNvCxnSpPr>
          <p:nvPr/>
        </p:nvCxnSpPr>
        <p:spPr>
          <a:xfrm>
            <a:off x="4601819" y="2542785"/>
            <a:ext cx="11751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8A284295-EB96-2992-1479-82941DAFB802}"/>
              </a:ext>
            </a:extLst>
          </p:cNvPr>
          <p:cNvSpPr txBox="1"/>
          <p:nvPr/>
        </p:nvSpPr>
        <p:spPr>
          <a:xfrm>
            <a:off x="4578310" y="2509642"/>
            <a:ext cx="11144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4          5           6  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7AE5E0D-B8D7-36E5-6D42-F715962B9939}"/>
              </a:ext>
            </a:extLst>
          </p:cNvPr>
          <p:cNvSpPr txBox="1"/>
          <p:nvPr/>
        </p:nvSpPr>
        <p:spPr>
          <a:xfrm>
            <a:off x="2238883" y="2695272"/>
            <a:ext cx="5132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55kDa</a:t>
            </a: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5265CBB-76F4-387F-E741-BDB7C46F6F63}"/>
              </a:ext>
            </a:extLst>
          </p:cNvPr>
          <p:cNvSpPr txBox="1"/>
          <p:nvPr/>
        </p:nvSpPr>
        <p:spPr>
          <a:xfrm>
            <a:off x="2256324" y="3276869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36kDA</a:t>
            </a:r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93C14F01-CFDC-23D0-6BCA-B506245CE5AA}"/>
              </a:ext>
            </a:extLst>
          </p:cNvPr>
          <p:cNvSpPr txBox="1"/>
          <p:nvPr/>
        </p:nvSpPr>
        <p:spPr>
          <a:xfrm>
            <a:off x="3282473" y="2286443"/>
            <a:ext cx="117513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Healthy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Subjects</a:t>
            </a:r>
            <a:endParaRPr lang="it-IT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EFFDE2E2-48D9-0E68-988E-0295223CF13E}"/>
              </a:ext>
            </a:extLst>
          </p:cNvPr>
          <p:cNvSpPr txBox="1"/>
          <p:nvPr/>
        </p:nvSpPr>
        <p:spPr>
          <a:xfrm>
            <a:off x="4457612" y="2284756"/>
            <a:ext cx="13440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Breast</a:t>
            </a:r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Cancer </a:t>
            </a:r>
            <a:r>
              <a:rPr lang="it-IT" sz="1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Patients</a:t>
            </a:r>
            <a:endParaRPr lang="it-IT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EB3806A8-687E-9EE5-EA52-A943FC9267EB}"/>
              </a:ext>
            </a:extLst>
          </p:cNvPr>
          <p:cNvSpPr txBox="1"/>
          <p:nvPr/>
        </p:nvSpPr>
        <p:spPr>
          <a:xfrm>
            <a:off x="2243583" y="3673008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36kDA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26684F5B-A67E-FAC3-E81C-374BBE419CCC}"/>
              </a:ext>
            </a:extLst>
          </p:cNvPr>
          <p:cNvSpPr txBox="1"/>
          <p:nvPr/>
        </p:nvSpPr>
        <p:spPr>
          <a:xfrm>
            <a:off x="2232327" y="4147598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15kDA</a:t>
            </a:r>
          </a:p>
        </p:txBody>
      </p:sp>
      <p:grpSp>
        <p:nvGrpSpPr>
          <p:cNvPr id="47" name="Gruppo 46">
            <a:extLst>
              <a:ext uri="{FF2B5EF4-FFF2-40B4-BE49-F238E27FC236}">
                <a16:creationId xmlns:a16="http://schemas.microsoft.com/office/drawing/2014/main" id="{448FC8E9-8AFD-244C-5AE9-A942FAAEC851}"/>
              </a:ext>
            </a:extLst>
          </p:cNvPr>
          <p:cNvGrpSpPr/>
          <p:nvPr/>
        </p:nvGrpSpPr>
        <p:grpSpPr>
          <a:xfrm>
            <a:off x="7291044" y="2236633"/>
            <a:ext cx="2829270" cy="485356"/>
            <a:chOff x="7873754" y="2351118"/>
            <a:chExt cx="2829270" cy="485356"/>
          </a:xfrm>
        </p:grpSpPr>
        <p:cxnSp>
          <p:nvCxnSpPr>
            <p:cNvPr id="32" name="Connettore diritto 31">
              <a:extLst>
                <a:ext uri="{FF2B5EF4-FFF2-40B4-BE49-F238E27FC236}">
                  <a16:creationId xmlns:a16="http://schemas.microsoft.com/office/drawing/2014/main" id="{5DFE8B6B-16BE-66F6-10A3-48D1274C798F}"/>
                </a:ext>
              </a:extLst>
            </p:cNvPr>
            <p:cNvCxnSpPr>
              <a:cxnSpLocks/>
            </p:cNvCxnSpPr>
            <p:nvPr/>
          </p:nvCxnSpPr>
          <p:spPr>
            <a:xfrm>
              <a:off x="7873754" y="2620906"/>
              <a:ext cx="11948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sellaDiTesto 32">
              <a:extLst>
                <a:ext uri="{FF2B5EF4-FFF2-40B4-BE49-F238E27FC236}">
                  <a16:creationId xmlns:a16="http://schemas.microsoft.com/office/drawing/2014/main" id="{73F4ACF4-DD52-0E8B-58BA-D06159AB0A6F}"/>
                </a:ext>
              </a:extLst>
            </p:cNvPr>
            <p:cNvSpPr txBox="1"/>
            <p:nvPr/>
          </p:nvSpPr>
          <p:spPr>
            <a:xfrm>
              <a:off x="7996363" y="2590253"/>
              <a:ext cx="105028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1         2          3  </a:t>
              </a:r>
            </a:p>
          </p:txBody>
        </p:sp>
        <p:cxnSp>
          <p:nvCxnSpPr>
            <p:cNvPr id="34" name="Connettore diritto 33">
              <a:extLst>
                <a:ext uri="{FF2B5EF4-FFF2-40B4-BE49-F238E27FC236}">
                  <a16:creationId xmlns:a16="http://schemas.microsoft.com/office/drawing/2014/main" id="{08D03283-37C0-0FB0-9670-DE387C8B023D}"/>
                </a:ext>
              </a:extLst>
            </p:cNvPr>
            <p:cNvCxnSpPr>
              <a:cxnSpLocks/>
            </p:cNvCxnSpPr>
            <p:nvPr/>
          </p:nvCxnSpPr>
          <p:spPr>
            <a:xfrm>
              <a:off x="9431694" y="2606374"/>
              <a:ext cx="11751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CasellaDiTesto 34">
              <a:extLst>
                <a:ext uri="{FF2B5EF4-FFF2-40B4-BE49-F238E27FC236}">
                  <a16:creationId xmlns:a16="http://schemas.microsoft.com/office/drawing/2014/main" id="{7C0EDF2F-43A4-5FF3-E201-44145DE95921}"/>
                </a:ext>
              </a:extLst>
            </p:cNvPr>
            <p:cNvSpPr txBox="1"/>
            <p:nvPr/>
          </p:nvSpPr>
          <p:spPr>
            <a:xfrm>
              <a:off x="9523978" y="2590253"/>
              <a:ext cx="114646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4          5           6  </a:t>
              </a:r>
            </a:p>
          </p:txBody>
        </p:sp>
        <p:sp>
          <p:nvSpPr>
            <p:cNvPr id="36" name="CasellaDiTesto 35">
              <a:extLst>
                <a:ext uri="{FF2B5EF4-FFF2-40B4-BE49-F238E27FC236}">
                  <a16:creationId xmlns:a16="http://schemas.microsoft.com/office/drawing/2014/main" id="{F19BABAC-6229-A8DF-4480-113E4A8C29E0}"/>
                </a:ext>
              </a:extLst>
            </p:cNvPr>
            <p:cNvSpPr txBox="1"/>
            <p:nvPr/>
          </p:nvSpPr>
          <p:spPr>
            <a:xfrm>
              <a:off x="7883605" y="2360153"/>
              <a:ext cx="11751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Healthy</a:t>
              </a:r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Subjects</a:t>
              </a:r>
              <a:endParaRPr lang="it-IT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CasellaDiTesto 36">
              <a:extLst>
                <a:ext uri="{FF2B5EF4-FFF2-40B4-BE49-F238E27FC236}">
                  <a16:creationId xmlns:a16="http://schemas.microsoft.com/office/drawing/2014/main" id="{32CD3B22-A4B5-00F8-D48E-15EAA5FF0315}"/>
                </a:ext>
              </a:extLst>
            </p:cNvPr>
            <p:cNvSpPr txBox="1"/>
            <p:nvPr/>
          </p:nvSpPr>
          <p:spPr>
            <a:xfrm>
              <a:off x="9358962" y="2351118"/>
              <a:ext cx="13440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Breast</a:t>
              </a:r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Cancer </a:t>
              </a:r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Patients</a:t>
              </a:r>
              <a:endParaRPr lang="it-IT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CasellaDiTesto 37">
            <a:extLst>
              <a:ext uri="{FF2B5EF4-FFF2-40B4-BE49-F238E27FC236}">
                <a16:creationId xmlns:a16="http://schemas.microsoft.com/office/drawing/2014/main" id="{5644EDFE-F876-9CDA-8CDB-3B3DEC424B1A}"/>
              </a:ext>
            </a:extLst>
          </p:cNvPr>
          <p:cNvSpPr txBox="1"/>
          <p:nvPr/>
        </p:nvSpPr>
        <p:spPr>
          <a:xfrm>
            <a:off x="6434849" y="2758933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25kDA</a:t>
            </a: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3307347F-8049-2A09-1AAF-495C36BD4ACD}"/>
              </a:ext>
            </a:extLst>
          </p:cNvPr>
          <p:cNvSpPr txBox="1"/>
          <p:nvPr/>
        </p:nvSpPr>
        <p:spPr>
          <a:xfrm>
            <a:off x="6448836" y="2967546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15kDA</a:t>
            </a:r>
          </a:p>
        </p:txBody>
      </p: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56A44110-35AC-1B73-E0B4-E291BE78BE3A}"/>
              </a:ext>
            </a:extLst>
          </p:cNvPr>
          <p:cNvSpPr txBox="1"/>
          <p:nvPr/>
        </p:nvSpPr>
        <p:spPr>
          <a:xfrm>
            <a:off x="6324931" y="4066056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130kDA</a:t>
            </a:r>
          </a:p>
        </p:txBody>
      </p:sp>
      <p:sp>
        <p:nvSpPr>
          <p:cNvPr id="41" name="CasellaDiTesto 40">
            <a:extLst>
              <a:ext uri="{FF2B5EF4-FFF2-40B4-BE49-F238E27FC236}">
                <a16:creationId xmlns:a16="http://schemas.microsoft.com/office/drawing/2014/main" id="{B0874370-A938-1224-DA81-2A257DB004EC}"/>
              </a:ext>
            </a:extLst>
          </p:cNvPr>
          <p:cNvSpPr txBox="1"/>
          <p:nvPr/>
        </p:nvSpPr>
        <p:spPr>
          <a:xfrm>
            <a:off x="6381142" y="4291401"/>
            <a:ext cx="526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95kDA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005D6419-7441-0FFA-48FF-8EF35EA2177C}"/>
              </a:ext>
            </a:extLst>
          </p:cNvPr>
          <p:cNvSpPr txBox="1"/>
          <p:nvPr/>
        </p:nvSpPr>
        <p:spPr>
          <a:xfrm>
            <a:off x="2703222" y="5033271"/>
            <a:ext cx="74912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Supplementary</a:t>
            </a:r>
            <a:r>
              <a:rPr lang="it-IT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it-IT" sz="1400" b="1">
                <a:latin typeface="Times New Roman" panose="02020603050405020304" pitchFamily="18" charset="0"/>
                <a:cs typeface="Times New Roman" panose="02020603050405020304" pitchFamily="18" charset="0"/>
              </a:rPr>
              <a:t>figure S1: </a:t>
            </a:r>
            <a:r>
              <a:rPr lang="it-IT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uncropped</a:t>
            </a:r>
            <a:r>
              <a:rPr lang="it-IT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western </a:t>
            </a:r>
            <a:r>
              <a:rPr lang="it-IT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blots</a:t>
            </a:r>
            <a:r>
              <a:rPr lang="it-IT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figure 1 are </a:t>
            </a:r>
            <a:r>
              <a:rPr lang="it-IT" sz="1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shown</a:t>
            </a:r>
            <a:endParaRPr lang="it-IT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8" name="Gruppo 47">
            <a:extLst>
              <a:ext uri="{FF2B5EF4-FFF2-40B4-BE49-F238E27FC236}">
                <a16:creationId xmlns:a16="http://schemas.microsoft.com/office/drawing/2014/main" id="{AF73D1E0-3CFB-C84F-DA7F-D35526B9F57C}"/>
              </a:ext>
            </a:extLst>
          </p:cNvPr>
          <p:cNvGrpSpPr/>
          <p:nvPr/>
        </p:nvGrpSpPr>
        <p:grpSpPr>
          <a:xfrm>
            <a:off x="7336936" y="3245799"/>
            <a:ext cx="2814981" cy="485356"/>
            <a:chOff x="7873754" y="2351118"/>
            <a:chExt cx="2814981" cy="485356"/>
          </a:xfrm>
        </p:grpSpPr>
        <p:cxnSp>
          <p:nvCxnSpPr>
            <p:cNvPr id="49" name="Connettore diritto 48">
              <a:extLst>
                <a:ext uri="{FF2B5EF4-FFF2-40B4-BE49-F238E27FC236}">
                  <a16:creationId xmlns:a16="http://schemas.microsoft.com/office/drawing/2014/main" id="{4C792603-71C2-DA38-9F99-9360133E2AD0}"/>
                </a:ext>
              </a:extLst>
            </p:cNvPr>
            <p:cNvCxnSpPr>
              <a:cxnSpLocks/>
            </p:cNvCxnSpPr>
            <p:nvPr/>
          </p:nvCxnSpPr>
          <p:spPr>
            <a:xfrm>
              <a:off x="7873754" y="2620906"/>
              <a:ext cx="1194843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CasellaDiTesto 49">
              <a:extLst>
                <a:ext uri="{FF2B5EF4-FFF2-40B4-BE49-F238E27FC236}">
                  <a16:creationId xmlns:a16="http://schemas.microsoft.com/office/drawing/2014/main" id="{5767F232-68F5-6512-E9BB-34394D6DB524}"/>
                </a:ext>
              </a:extLst>
            </p:cNvPr>
            <p:cNvSpPr txBox="1"/>
            <p:nvPr/>
          </p:nvSpPr>
          <p:spPr>
            <a:xfrm>
              <a:off x="7996363" y="2590253"/>
              <a:ext cx="105028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1         2          3  </a:t>
              </a:r>
            </a:p>
          </p:txBody>
        </p:sp>
        <p:cxnSp>
          <p:nvCxnSpPr>
            <p:cNvPr id="51" name="Connettore diritto 50">
              <a:extLst>
                <a:ext uri="{FF2B5EF4-FFF2-40B4-BE49-F238E27FC236}">
                  <a16:creationId xmlns:a16="http://schemas.microsoft.com/office/drawing/2014/main" id="{6EA2F333-B813-240B-F0A5-6D30C1F49D85}"/>
                </a:ext>
              </a:extLst>
            </p:cNvPr>
            <p:cNvCxnSpPr>
              <a:cxnSpLocks/>
            </p:cNvCxnSpPr>
            <p:nvPr/>
          </p:nvCxnSpPr>
          <p:spPr>
            <a:xfrm>
              <a:off x="9431694" y="2606374"/>
              <a:ext cx="117513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asellaDiTesto 51">
              <a:extLst>
                <a:ext uri="{FF2B5EF4-FFF2-40B4-BE49-F238E27FC236}">
                  <a16:creationId xmlns:a16="http://schemas.microsoft.com/office/drawing/2014/main" id="{E180049C-B2D2-D09D-6B81-FA737C2700D1}"/>
                </a:ext>
              </a:extLst>
            </p:cNvPr>
            <p:cNvSpPr txBox="1"/>
            <p:nvPr/>
          </p:nvSpPr>
          <p:spPr>
            <a:xfrm>
              <a:off x="9498018" y="2590253"/>
              <a:ext cx="111440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4          5          6  </a:t>
              </a:r>
            </a:p>
          </p:txBody>
        </p:sp>
        <p:sp>
          <p:nvSpPr>
            <p:cNvPr id="53" name="CasellaDiTesto 52">
              <a:extLst>
                <a:ext uri="{FF2B5EF4-FFF2-40B4-BE49-F238E27FC236}">
                  <a16:creationId xmlns:a16="http://schemas.microsoft.com/office/drawing/2014/main" id="{C73C2EAF-9C68-C31A-181D-4F444724CCAD}"/>
                </a:ext>
              </a:extLst>
            </p:cNvPr>
            <p:cNvSpPr txBox="1"/>
            <p:nvPr/>
          </p:nvSpPr>
          <p:spPr>
            <a:xfrm>
              <a:off x="7883605" y="2360153"/>
              <a:ext cx="1175139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Healthy</a:t>
              </a:r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Subjects</a:t>
              </a:r>
              <a:endParaRPr lang="it-IT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CasellaDiTesto 53">
              <a:extLst>
                <a:ext uri="{FF2B5EF4-FFF2-40B4-BE49-F238E27FC236}">
                  <a16:creationId xmlns:a16="http://schemas.microsoft.com/office/drawing/2014/main" id="{BF2D4DB6-3E5B-D486-A802-D60C34093539}"/>
                </a:ext>
              </a:extLst>
            </p:cNvPr>
            <p:cNvSpPr txBox="1"/>
            <p:nvPr/>
          </p:nvSpPr>
          <p:spPr>
            <a:xfrm>
              <a:off x="9344673" y="2351118"/>
              <a:ext cx="134406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Breast</a:t>
              </a:r>
              <a:r>
                <a:rPr lang="it-IT" sz="1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Cancer </a:t>
              </a:r>
              <a:r>
                <a:rPr lang="it-IT" sz="1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Patients</a:t>
              </a:r>
              <a:endParaRPr lang="it-IT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738E88EE-5D5B-11BA-9A17-585864A4BF0B}"/>
              </a:ext>
            </a:extLst>
          </p:cNvPr>
          <p:cNvSpPr txBox="1"/>
          <p:nvPr/>
        </p:nvSpPr>
        <p:spPr>
          <a:xfrm>
            <a:off x="6348280" y="3854970"/>
            <a:ext cx="5918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000" dirty="0"/>
              <a:t>250kDA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F79CCDEB-BD69-0A09-EB35-8E4AAFE7CF3E}"/>
              </a:ext>
            </a:extLst>
          </p:cNvPr>
          <p:cNvSpPr txBox="1"/>
          <p:nvPr/>
        </p:nvSpPr>
        <p:spPr>
          <a:xfrm>
            <a:off x="9744065" y="3254834"/>
            <a:ext cx="134406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MCF-7</a:t>
            </a:r>
          </a:p>
        </p:txBody>
      </p:sp>
    </p:spTree>
    <p:extLst>
      <p:ext uri="{BB962C8B-B14F-4D97-AF65-F5344CB8AC3E}">
        <p14:creationId xmlns:p14="http://schemas.microsoft.com/office/powerpoint/2010/main" val="177579852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</TotalTime>
  <Words>60</Words>
  <Application>Microsoft Office PowerPoint</Application>
  <PresentationFormat>Widescreen</PresentationFormat>
  <Paragraphs>27</Paragraphs>
  <Slides>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Tema di Office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Felice Accattatis</dc:creator>
  <cp:lastModifiedBy>ines barone</cp:lastModifiedBy>
  <cp:revision>15</cp:revision>
  <dcterms:created xsi:type="dcterms:W3CDTF">2023-08-31T08:17:04Z</dcterms:created>
  <dcterms:modified xsi:type="dcterms:W3CDTF">2023-10-23T18:34:05Z</dcterms:modified>
</cp:coreProperties>
</file>