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764B0-605E-B37F-AAE1-CEF5A99F7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364F8A-26BE-B9A9-E656-1F85147094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9B966-95ED-CFF6-9536-93F95E5EC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DC19C-F455-418D-9DEB-B71BE761F9A5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D3A32-66DD-CEBC-D80D-FBFC22276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2509D-ACAE-70A6-FA61-E99A668EC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D02CB-FF86-4515-951B-0D94352BD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84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2FF8A-BD89-BE27-35AA-59D0EDFD0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5023BB-ED65-73CC-D720-F7D865F40D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0D97A7-C483-3881-5D9C-65602246A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DC19C-F455-418D-9DEB-B71BE761F9A5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927DF6-2ACF-BC9D-4F2D-E0CAE99BC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1619E7-9173-751B-FE6E-2FAB4C99F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D02CB-FF86-4515-951B-0D94352BD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04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6012A3-B070-43B1-F0D2-4AA38ACB3E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6FBE36-C1DE-5F53-435D-5F888D746E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1EAF3F-432D-8F54-3B67-CF3A746D3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DC19C-F455-418D-9DEB-B71BE761F9A5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53EEE8-FEC1-9DFD-833C-869F3B7A5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D1D58-D8D7-9AE7-BC61-1C7ADEBCE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D02CB-FF86-4515-951B-0D94352BD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690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585A9-F9F6-FB7F-2270-1E2D4A8E9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D8E95-3F2B-83D4-5C83-6C781CFF6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414F0C-1661-6A02-BEFE-24DD5D117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DC19C-F455-418D-9DEB-B71BE761F9A5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1D3BD6-38D1-2363-E5E5-981EBB763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9BE7E3-46F9-7D91-C67C-43E9CB90D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D02CB-FF86-4515-951B-0D94352BD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730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2520E-656B-22DE-5F8F-2A4CECC07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97595E-33CA-8F75-83A1-6B612FB077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CA910-F4F6-387C-3274-F41D2729C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DC19C-F455-418D-9DEB-B71BE761F9A5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F0A68-9BF5-5A7A-5F82-159530B1C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4A31BD-CAB3-5907-428A-0ABC44C9B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D02CB-FF86-4515-951B-0D94352BD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321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625D6-C18B-CEB3-78C9-900F6F6CD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662AA-AE32-B22F-5F33-FE48226C75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8B6AD2-D8DE-FAC7-EFEE-5874D430D3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0BEE1D-8E70-A0FC-A00F-C320D0CAA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DC19C-F455-418D-9DEB-B71BE761F9A5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D0621-7FD2-53E1-5BF9-D10B8FF9E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D1D053-4A28-94D1-687B-B93FE9185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D02CB-FF86-4515-951B-0D94352BD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824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27239-7D62-9C2E-49CD-96179640E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AB86A1-1919-EC4E-76BF-F057DEB2B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0B3A4F-7AB9-6BAC-E507-24440DBA04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2C9709-8459-CE45-21D3-3D488AA31A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237022-B986-C404-5A3A-4F3B388162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632C9C-34AC-3B24-41D2-628FA63F1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DC19C-F455-418D-9DEB-B71BE761F9A5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58F2D5-3ECA-4C74-514E-2CE3E7CD0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09B581-CCE0-996A-27B2-DF3C725C0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D02CB-FF86-4515-951B-0D94352BD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913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30188-29D5-0A7D-181C-8856C1711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75D1E9-9210-FFF6-6A0C-CE870E9B2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DC19C-F455-418D-9DEB-B71BE761F9A5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5E7A53-ECF6-B193-9CE0-75CD9AD78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72B7A2-FBD0-0398-7540-C9ABAE196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D02CB-FF86-4515-951B-0D94352BD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60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F995C1-A41D-5C81-2C15-F42C941C7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DC19C-F455-418D-9DEB-B71BE761F9A5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A76292-C0D1-7B33-A562-0A6EF02AA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2F3080-C1FA-34B8-7711-6AD9475B6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D02CB-FF86-4515-951B-0D94352BD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29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A43BF-1665-B379-E696-D2B4D77A2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33104-D127-B900-B224-3E61F2AB4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261E37-8EFE-027C-EA5F-D011FE56C7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BB4666-4CC9-C1C8-5B7C-C06B38CC4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DC19C-F455-418D-9DEB-B71BE761F9A5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20D770-785C-0CAA-5D2B-3120B90A0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1D4CC4-902F-FFFF-187B-9ED8C45E1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D02CB-FF86-4515-951B-0D94352BD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50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F480C-6393-56EF-2DDD-485AA9BA7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7DA2BC-426B-5702-55BD-B26EC7C955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1AA225-D5CC-6AAE-4EAC-2DB67C470C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ACC6B-53BC-662E-F86C-1E1DAFE15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DC19C-F455-418D-9DEB-B71BE761F9A5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FED9C-5418-F00B-B105-B1E4F2CE3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8867EA-D4D5-2050-1E85-690819E81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D02CB-FF86-4515-951B-0D94352BD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727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56CEE4-50A8-CF6B-828A-3369E2615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B7F1FD-AC98-EB1E-EAB3-F0D735792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5C05F-8774-1A3C-4D0C-DA36B77F00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DC19C-F455-418D-9DEB-B71BE761F9A5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7048C-F3D0-CA8F-421E-08420E0476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9165B-A080-E27D-7BB4-0CA4EBEADA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D02CB-FF86-4515-951B-0D94352BD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2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195FD9A7-C45E-3C91-468D-20F7738C4F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4343210"/>
              </p:ext>
            </p:extLst>
          </p:nvPr>
        </p:nvGraphicFramePr>
        <p:xfrm>
          <a:off x="3155950" y="293688"/>
          <a:ext cx="5880100" cy="6269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5880296" imgH="6269201" progId="Prism8.Document">
                  <p:embed/>
                </p:oleObj>
              </mc:Choice>
              <mc:Fallback>
                <p:oleObj name="Prism 8" r:id="rId2" imgW="5880296" imgH="6269201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155950" y="293688"/>
                        <a:ext cx="5880100" cy="6269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2704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8 Project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Khalyfa, Abdelnaby</dc:creator>
  <cp:lastModifiedBy>Khalyfa, Abdelnaby</cp:lastModifiedBy>
  <cp:revision>1</cp:revision>
  <dcterms:created xsi:type="dcterms:W3CDTF">2023-10-20T11:29:41Z</dcterms:created>
  <dcterms:modified xsi:type="dcterms:W3CDTF">2023-10-20T11:30:08Z</dcterms:modified>
</cp:coreProperties>
</file>