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1BAA0-F841-8E8A-3D72-E4169C7E7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D67CE-C600-00A6-2D8C-2FA1FD978D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AB830-3D0C-FCED-230E-6DC8C5AF0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C3580-ED50-DCD2-416B-096D6AC97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0C737-3EDB-398E-C09A-0F4928CDA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74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4BE42-55E9-8A48-4FD6-55B8F9B95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D529E-6719-8B33-C290-989BF6EF09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0DDFD-CEB1-0DD8-DECD-E408E5517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F3D9F-7176-CCB6-70BC-B1BAD8F7D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A377F-6C3E-2949-6314-C2AE4CB27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9354D8-8D22-61CD-6681-CCC1CB7FD3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5B4850-B9C8-A45D-9BED-6960A8186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4DF5E-13C3-BDB0-D3E2-FAB63A1E4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C5C83-7776-C14A-D561-3177B500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13636-FD68-ED7E-639D-8EDA9E232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1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7FA82-0854-ED2C-6DCA-76FACA154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B95D4-812D-42D1-E84E-F41BF7218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AE49C-A27E-3120-D29B-3C1BC0CF7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18ABA-B690-49DD-82C9-BE8E27B87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C3160-490C-B5EA-F1E1-2B6A828D3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8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11BD-84FE-454A-904D-8D0153979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51EE1-B487-49A4-8709-425F78168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25CE9-E832-DEF8-66E3-3451E78F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78F37-2EB1-7006-F1B9-46BC916FE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5FD97-99F6-2E67-BD76-C34D71A3A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0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D2FEC-7C9A-F740-8326-75251BB59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7AF26-517E-195C-5D2C-121D397409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3CCDF3-41FF-E937-A096-A4F975848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9AF229-698D-BDEF-1BED-612EC6402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46082-40B3-1285-2F22-F70E14C9A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7AE7FE-945D-EE30-E12F-78816F782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8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9FBE3-261A-9D0A-3D7C-1ABBBADA0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35314-685A-BE79-53D7-B8F50A285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4D9684-19EF-7970-88F3-DB5072EBE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96E586-F0D1-F28C-F6F8-167590343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D5751B-BE0A-A733-9F8B-D0673B54A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36DBB0-8236-86AB-4714-9D7C8C6D1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D92703-2AA9-3ACD-0BE6-22947F7E3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D2A3A3-4234-ADF7-22F1-51A0967BB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99B9F-DD6B-C43B-3A8F-25B47E80E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43723F-E406-869D-9D9A-CF92F8093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AD18F-651B-F206-F338-BF7FE02F1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99251B-310E-CCEC-29E9-355DD83BE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8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548274-7872-E596-A637-64E54C404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4CDBD3-EE9E-D3AC-4162-68577105D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7690ED-CE39-84B8-F82C-3056D2206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16F2D-3932-C2DB-81AD-5D3770925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0D877-E236-006A-67D9-79D2CF999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C0A36F-09D0-5C2A-6A9C-93EB1DAF4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DA1095-3F60-DAF2-E497-73309E609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B30D6-F503-0EBF-0DA1-D5F1D2B45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EE00B3-9A1A-B3D6-B990-88BC85F89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96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80DB1-2DDF-374D-EFE6-3313D62F5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A9CBF-9974-28C0-BE4B-0B1051940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F101E-9494-8A7A-51C7-6F652F6D2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496AF-3BB6-9003-E598-B3A6AE12F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03FBDF-2FC5-6A13-8D15-2CB39F8C2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7C217F-AD77-3361-05E5-BD917DDE5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28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E8AB57-B2C9-2BDA-8F6C-92814709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75E73-2E26-BF38-64E0-AD4ACCCDC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A5CE1-A8C3-B0D2-F83B-436E8B492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E60C6-CC13-4F65-A8E8-3F50C8F58A56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37F09-9F46-15A3-77D3-C2AA483C2E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92EDC-D1B4-B422-3B9E-D37CF5EE5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40B30-A484-41A4-B71D-04DC1858E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8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AC11850-35DF-5071-7FEA-9C6D01149E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453321"/>
              </p:ext>
            </p:extLst>
          </p:nvPr>
        </p:nvGraphicFramePr>
        <p:xfrm>
          <a:off x="2968625" y="303213"/>
          <a:ext cx="6253163" cy="625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6253757" imgH="6251194" progId="Prism8.Document">
                  <p:embed/>
                </p:oleObj>
              </mc:Choice>
              <mc:Fallback>
                <p:oleObj name="Prism 8" r:id="rId2" imgW="6253757" imgH="625119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68625" y="303213"/>
                        <a:ext cx="6253163" cy="6251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0267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2023-10-20T11:38:35Z</dcterms:created>
  <dcterms:modified xsi:type="dcterms:W3CDTF">2023-10-20T11:38:52Z</dcterms:modified>
</cp:coreProperties>
</file>