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86" d="100"/>
          <a:sy n="86" d="100"/>
        </p:scale>
        <p:origin x="258" y="3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D45B14-98D8-3964-713B-0DA58C6EFA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6B5EDA0-D08D-8D09-B41C-A4D2D0EC90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F0C491-8B6E-D2D9-7D09-0FFD5F4280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CC3A2-7813-4390-8D1E-A75D38D0148A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22D3D4-DBE4-F247-9217-2AC47E073C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66AC33-C67D-E466-D6CD-26892EDF39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44C42-8D5D-4675-9615-3AABD3C2C7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9375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F1F9D0-981F-CF74-870E-94CA80E245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6946665-4D99-C123-2B12-4C7A8B4A27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B5F5AC-5877-080B-722A-90B5B795D3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CC3A2-7813-4390-8D1E-A75D38D0148A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E82E7E-9818-CADE-421F-C402E4DAB3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D79E85-70FF-1E8A-B91A-B36A87C72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44C42-8D5D-4675-9615-3AABD3C2C7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66635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7059112-D9D9-0072-9E0B-A188C1B8A30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7924CD2-7D27-B63C-546E-BACED6FBF2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F2775B-2009-0573-BE86-DD1CCED26D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CC3A2-7813-4390-8D1E-A75D38D0148A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C417CE-BE21-BED5-3BEB-CE97AB64A8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1941C1-E508-74F8-32A0-282F102BAE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44C42-8D5D-4675-9615-3AABD3C2C7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9891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A65EFE-543A-48DA-1A10-B55EE57791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E8F5BB-3F5D-C1A7-CDE0-D14A9BA1A1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A1FED8-EB6F-0DF2-8A2E-CC301E97D4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CC3A2-7813-4390-8D1E-A75D38D0148A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5D11DE-4632-E32F-6CD9-4C662247BD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CFCA11-BD0E-6ED2-F909-A56D65C1AC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44C42-8D5D-4675-9615-3AABD3C2C7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4310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D8F2DA-98EE-30DC-EBF6-C4A2C315D6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3F3310-C400-49A8-D014-359735F21C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1337BE-0373-0938-7283-AA4A5612BA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CC3A2-7813-4390-8D1E-A75D38D0148A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87F54F-AC57-449C-6816-F7CD8DDDDC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2E6E52-17DC-AB87-98D2-3ED73D932E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44C42-8D5D-4675-9615-3AABD3C2C7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6567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5C6F3B-11F2-8BAE-36A4-66180F3388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CD8A9D-CCA9-DA0D-4A2F-3A476874734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2327522-F69B-14C5-C466-86345A14DC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FC1757-04D4-7FBA-0442-9A75584231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CC3A2-7813-4390-8D1E-A75D38D0148A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3B2AE9B-D2E4-E0A6-1946-757D748B97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7FDEE9-3AF5-57C8-9FC4-EC04E57AE9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44C42-8D5D-4675-9615-3AABD3C2C7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4260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724B41-E101-B0A1-259F-A54FD6CEC3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EAA751-3840-D7A7-78A7-48976AB872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B0C532D-7C07-055A-1EAD-087442B93E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4697D7F-B464-3DFA-3EB3-36F1E97D2AD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9E2367F-3C69-E987-D4A8-7909D4BA05E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981D0DA-5DBD-DAC2-62C4-E012886655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CC3A2-7813-4390-8D1E-A75D38D0148A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897D03D-4E44-53F9-1BB9-5B87481466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11814D0-45E2-7084-5AE3-1980B4583B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44C42-8D5D-4675-9615-3AABD3C2C7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12312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4B6039-2A72-32A1-751A-817F88627F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DEEF9B1-6A28-443D-A567-CB1033570A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CC3A2-7813-4390-8D1E-A75D38D0148A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A5EBC84-A33E-90DB-6C95-6613327C4B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C6EBA7-F129-9254-A059-1413EA9973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44C42-8D5D-4675-9615-3AABD3C2C7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687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FAA2BDC-CED0-1DA1-BD4C-8CA4DDDEEE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CC3A2-7813-4390-8D1E-A75D38D0148A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3EFADCA-BF05-0A85-45E1-89A2883173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527B475-A98C-2295-E725-B9AFD8FF41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44C42-8D5D-4675-9615-3AABD3C2C7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9753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875B-FE78-6CAD-CC99-06B4D832E0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CFD8FF-1D1B-7946-15C4-BD7B3A1891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83F534B-888D-7660-E4DB-C5B85079F3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486F5E-775C-4A76-3A72-C78B68BFD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CC3A2-7813-4390-8D1E-A75D38D0148A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23E97B6-D0FB-0C69-7041-F70895ED97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0F819EC-6ED5-71DB-6AFC-86544062DD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44C42-8D5D-4675-9615-3AABD3C2C7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66212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1DDE5B-7FC7-018D-5A2A-032A959265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2776377-F7EB-10B2-097B-0689BD19E9F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009BBB-2DE5-B0A1-E294-D66DB855E1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60075C-2148-1F8B-6111-910D898498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CC3A2-7813-4390-8D1E-A75D38D0148A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97EC04-AA1C-4396-D30C-6C8319C5F6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8DF222-783A-4001-6FAD-B866FA7B51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44C42-8D5D-4675-9615-3AABD3C2C7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3850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B95975A-0DFF-4F9E-02E5-307F012D59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1A8612-C11B-9A4E-673B-27BDA4A9FA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270B7C-4973-C11F-4E4B-BBD5A28BD9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BCC3A2-7813-4390-8D1E-A75D38D0148A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F98899-B1CF-1C44-4934-A3EC339F94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F5E6D4-735A-BC64-65B0-6CD97E171B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944C42-8D5D-4675-9615-3AABD3C2C7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8322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8E347C73-71F8-62B8-E170-CB483A4EA73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7204661"/>
              </p:ext>
            </p:extLst>
          </p:nvPr>
        </p:nvGraphicFramePr>
        <p:xfrm>
          <a:off x="2382838" y="922338"/>
          <a:ext cx="7424737" cy="5010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2" imgW="7424558" imgH="5010103" progId="Prism8.Document">
                  <p:embed/>
                </p:oleObj>
              </mc:Choice>
              <mc:Fallback>
                <p:oleObj name="Prism 8" r:id="rId2" imgW="7424558" imgH="5010103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382838" y="922338"/>
                        <a:ext cx="7424737" cy="50101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352696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GraphPad Prism 8 Project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Khalyfa, Abdelnaby</dc:creator>
  <cp:lastModifiedBy>Khalyfa, Abdelnaby</cp:lastModifiedBy>
  <cp:revision>1</cp:revision>
  <dcterms:created xsi:type="dcterms:W3CDTF">2023-10-20T11:35:05Z</dcterms:created>
  <dcterms:modified xsi:type="dcterms:W3CDTF">2023-10-20T11:35:34Z</dcterms:modified>
</cp:coreProperties>
</file>