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B062C-4807-7589-0049-35B447C4C4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36875-A2CE-8262-0F1D-A93402D46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A4E72-CFDC-46D2-5798-C451062FE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CB76E-D26F-205E-9CFE-9A4F57609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AD407-06D0-BEEC-570C-B8C51011F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0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530E-6837-A997-1B26-C14E29E9A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416BA-C30E-D888-FCC0-9A5D03B47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1A8CC-050C-3F2E-13B3-C60D271DF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0C2FD-E3AA-B836-AF0F-92A51298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C0719-27BF-D5BF-9235-9404258D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8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52B8B7-6472-1884-99A0-C39B2534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0B8518-BD95-702E-AB84-3BE0F7755B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6172D-3F8F-AD41-F4C4-22355B0EB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20798-C436-67F2-6DE5-B7539D9E1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B50AE-480D-35E7-644F-2A5670876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2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A3009-AA6E-35F9-7161-48AF19BB5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3ED51-032C-8C03-9DEB-A65057F28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00DA9-38C7-E418-91B4-90046A123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40647-5B06-0DB6-2CD8-ED1434EF2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84F5A-E6FD-E052-FE89-A4CD29AFE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8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41D21-69DA-D292-60DC-DBB4DAD68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A7DB33-4782-383D-19D5-600BAD0EE4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40861-6D79-BA62-CA06-0B984783F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87162-3825-99CF-E0A7-AF4196B17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995D2-C4F4-3994-D861-725499666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3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67219-57EC-C070-DFE3-9CC8EAAF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166C4-2145-6AC1-75EA-CF630D196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F60B1-5112-BB60-E263-B6D61D9C97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1AC1D-BE65-10A3-1B76-801342884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2B49B-05D6-B854-E5DC-DC0835992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E3CB0-B834-83D0-5ECB-F916D976A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7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1143-1FF7-D127-AC6B-2F6060FC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AA046-898B-195F-2BAA-9443BB7F1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22DD5-060F-CCA1-9145-A86448941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36E70F-8A43-66FC-0682-843FF8E63A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1D597B-C7C1-1CB8-292A-6D7B695956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549655-C8C0-1E09-2D80-45C309549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2C6F8D-FBC1-5E2E-C843-1B8AA58E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E6AD2-82A2-AC73-BC41-0C27B5486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9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1CCC0-C19E-93D4-9990-69C032144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0FE6FE-EC7C-5F53-40E9-0F7BFB371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0F9A7-3C1A-772A-1CEA-1DCD8558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FA04F0-D83B-86A4-7865-C49D537F6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8EB27-26F2-0709-21D5-28EEAC054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4A2767-9DB2-44A3-0885-85975160F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63FFE-FE09-33CF-11C3-92880110F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41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67FCB-A55D-8BC3-F93F-5EBC45B40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22FD1-21C5-F7BB-E5C8-67DF6888A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C05A8-6CD0-9442-F8D7-45AB5CBFD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7D8E3-3536-AACD-6946-92BDD2ACD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CA4D1-51A1-D7A3-4EB1-A27443042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D2E8AF-9724-BED8-A8D2-899FFEBA4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53940-56C3-5A14-90B9-F6F7674A4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2E3FC-1C66-3857-7BC3-401B66BAC1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18DB94-F2A1-D544-7A6B-DDCFF9E0C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16CB3-ACF2-B3FF-A8FB-80635ECC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D68A-D016-D9CE-9050-58C5252E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0D541-EA99-36D7-1B4A-7D85B71A3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4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7DA9D7-2A95-5E47-8775-4E7EC6E4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16D31C-EAD7-21D9-9452-879EF33BC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42464-6A42-9FC6-D88F-0A4DDBE4F9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473DF-C044-48B0-A78B-E538EB538153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0DB6C-A52A-0088-F948-5AD8E518C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9A312-D053-6B3F-E155-07BF891F3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3E64E-3B30-465B-9866-CEC6EEF75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1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C5D9D14-4B89-2864-1EE1-B705E46E6C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096195"/>
              </p:ext>
            </p:extLst>
          </p:nvPr>
        </p:nvGraphicFramePr>
        <p:xfrm>
          <a:off x="2624138" y="403225"/>
          <a:ext cx="6943725" cy="604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943056" imgH="6049868" progId="Prism8.Document">
                  <p:embed/>
                </p:oleObj>
              </mc:Choice>
              <mc:Fallback>
                <p:oleObj name="Prism 8" r:id="rId2" imgW="6943056" imgH="604986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4138" y="403225"/>
                        <a:ext cx="6943725" cy="6049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7089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2023-10-20T11:40:26Z</dcterms:created>
  <dcterms:modified xsi:type="dcterms:W3CDTF">2023-10-20T11:40:57Z</dcterms:modified>
</cp:coreProperties>
</file>