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F3F37-1625-F8B1-3B9B-8048CEAB1A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85E01E-55B0-7845-6E3F-49C49DAE12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AD725-1222-EB68-5330-41B3C6AD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8F76B-9CE9-0B2A-73D4-51844A96B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4EC02-611D-F952-408C-90B48FADF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31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D5BB7-AD12-0DFF-0A90-81EEDCC62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F43C12-E0A0-DBA5-6B17-61C8C9FD80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DC7C8-8653-73EC-5BA5-1DB4644D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0FCCB-AEF9-CFC0-25E0-18FAAE76A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14D8E-F8C6-8BFF-790D-32593E9AB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32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D4168C-3E40-D772-BECD-6BE0FE95CA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7AA5A6-8F84-CD9F-E401-DEFD3E29E7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622FDB-AD91-D7D0-5520-08F44A66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A9AEB-D887-F75A-DEE1-C7D586A39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5B59C-B8B2-3898-6A55-AD3D3F42C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18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09E14-5D00-1201-28FE-BE2156CE8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956122-B2D3-539C-25E9-8AB7ACE86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F8F07-346F-D774-704C-DD2298BA6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EBDC4-EABC-E851-4CA0-D1E656C9D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46A80-847B-940F-BA51-FD0D65414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11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C000D-8730-4CA6-249D-D13433668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A3A121-C630-5F40-8033-8FCCAB901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36DA56-FB54-13E2-2C74-5BFD5663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D62DE-751B-7DE1-6E63-33A0776FB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E13AA-81A1-F91C-7A68-824F673D8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86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F52C8-1DF1-D04F-FBF3-BB7557EB0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1FD31-8FE0-3019-9EE9-C945C4D6A6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139048-8BC4-9E3A-9234-1FC9C28499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3D4E5-0A67-9B46-184C-7ECD439E6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F1E6D-B8C1-4690-25FF-5512563C2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BFC84-871C-BE1F-5F01-56263194B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69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41C90-1BAE-699C-ADE3-77BE5CDD7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F7B51-7EAF-C370-6104-3FE019BE9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43BDEC-99E2-0584-27B7-99FF2AB8BB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5262C4-0C51-2232-8705-F86891CDC8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28C6CB-157B-9A35-4AA5-715BF1E4B4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8A7F77-CBC0-F7C1-A6B1-1DAB0F6F5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E08138-3B57-4520-FA7B-798510BDB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E3AFB9-D531-CC26-1185-6F5DC9D0D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7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013CD-3DEB-6639-6DF6-DFD0E4F6E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06B5AE-EA72-AC11-8F86-7613AD555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F046D1-5EFB-B9A6-C36C-EA4EF8025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1BEFFA-B6E6-7660-E149-797F74551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40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7D1441-F1F4-56D9-B320-ECC99B89A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6D2C06-5DD3-63A4-5C60-F4C9B4BE3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BF417-191F-EC0E-3ED7-59296D7B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1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7703C-AAC6-6D13-17F6-87AAF4211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B5A8C-036F-A6AE-6291-E9C4BB288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248C6D-3DFF-4240-7E4F-521E0609FF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05DDC9-DBB5-1A0D-C70D-C01A7B4BF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8E4379-7D0D-9AFB-644A-46048282A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84F731-7A81-746D-3060-86D37839C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0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96A76-E9B1-0C82-C084-8BC9F2CA4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211EFD-A133-1F84-21BA-B9981A3D2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A278FB-253D-EA5D-023D-1595193470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BB75C9-AE82-D337-0AD7-D2BA0DA05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BA17A3-A07A-838C-DC08-362C99405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F470F3-6F52-9EE3-94A1-F62EEC824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327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213ABC-EF6A-1D02-B353-6CDD1E55D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B84C8-8404-BC10-FB3F-6B31B197F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7BD3B-2EE8-ECDF-F7B5-4674A95730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18A38-9617-4E72-B3D9-89BC81F85EA1}" type="datetimeFigureOut">
              <a:rPr lang="en-US" smtClean="0"/>
              <a:t>10/20/2023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319AA-0429-FCE0-13FA-3D7EA492E6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9721D-2A2A-746D-E722-D50A78E03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A4484-8484-4884-BEE0-9AA57EE77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90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E1F5595-07D7-ED89-B6E4-2F388B1F1C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085507"/>
              </p:ext>
            </p:extLst>
          </p:nvPr>
        </p:nvGraphicFramePr>
        <p:xfrm>
          <a:off x="2430463" y="204788"/>
          <a:ext cx="7329487" cy="644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7330202" imgH="6446397" progId="Prism8.Document">
                  <p:embed/>
                </p:oleObj>
              </mc:Choice>
              <mc:Fallback>
                <p:oleObj name="Prism 8" r:id="rId2" imgW="7330202" imgH="644639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0463" y="204788"/>
                        <a:ext cx="7329487" cy="6446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6566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GraphPad Prism 8 Project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Khalyfa, Abdelnaby</dc:creator>
  <cp:lastModifiedBy>Khalyfa, Abdelnaby</cp:lastModifiedBy>
  <cp:revision>1</cp:revision>
  <dcterms:created xsi:type="dcterms:W3CDTF">2023-10-20T11:26:55Z</dcterms:created>
  <dcterms:modified xsi:type="dcterms:W3CDTF">2023-10-20T11:27:28Z</dcterms:modified>
</cp:coreProperties>
</file>