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96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2D5F6-C136-4AAE-78C0-1BCBE377C5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CAD19D-E869-7454-CD68-14953881A1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69609-8DB9-F884-2775-0276444E8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2969B-7A28-4622-9740-A9121EB91DB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682645-AD22-E255-1B53-689A9AF2A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25FDE-2A60-5E48-03E3-DE80E51E0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7B9D-1344-44A0-B074-5B10CA8BD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086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0A171-81AA-9572-C13B-84D16131A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9A1740-00E3-70EB-5CC1-F4AA940D4E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E9D07-AF13-D216-93C7-77C9DC3AD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2969B-7A28-4622-9740-A9121EB91DB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2F3AF3-3971-243D-E64C-40B96249B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C7606-46D7-6F0D-7078-05B8118C1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7B9D-1344-44A0-B074-5B10CA8BD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662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3C8E61-3529-6D7E-6856-F25ED3FB94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7A2783-B296-780A-6901-5BE815075B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04C35C-858F-C1B9-5819-BF3E4881D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2969B-7A28-4622-9740-A9121EB91DB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A4682-23AA-7339-28F0-F05CA09E5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9D046-9C00-7E94-DADE-FD22B7CF7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7B9D-1344-44A0-B074-5B10CA8BD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37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E830A-55EF-A442-5832-9E2D7AF05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B6D50-ED56-5684-E5D5-8BDDC5F64E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FD64EC-F928-966D-A5E2-240AC58E1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2969B-7A28-4622-9740-A9121EB91DB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38435-C742-4A1E-BE5D-E099FEA71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E5CBBE-E03B-0C22-CAAD-F22481A3E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7B9D-1344-44A0-B074-5B10CA8BD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48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EF1CB-80EB-3C74-B070-E9CDE0174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2A3B3B-32AE-7C7B-688A-F21F6ECE3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E6E3E-B3C1-3E70-F18E-ED25B5937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2969B-7A28-4622-9740-A9121EB91DB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247ED-0EDD-FACC-D199-1B5F974CF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06852-7325-F912-6B10-5792B3590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7B9D-1344-44A0-B074-5B10CA8BD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954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70774-14F5-27EE-C181-1E6284D01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7A9F1-3154-F639-1C77-236976FB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20A21A-AE79-D2C5-19E8-9C41C85057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2AABE6-ED87-7F87-D776-A0EE9B64D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2969B-7A28-4622-9740-A9121EB91DB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977B8B-0ABB-E441-35BE-3C05A09CB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E42E94-5E79-C9D7-5FD1-1AB48CE49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7B9D-1344-44A0-B074-5B10CA8BD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025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B97E3-C3A2-B74E-3D56-654310504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B49C95-9C21-09E9-67E3-F00D1139F0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DC3D0E-6EF7-4F3E-0138-B6D401E088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AA4161-4630-DB50-438C-30FBC1E982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B8E57C-C8A7-E19A-42ED-349F8B08AF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A918EF-0F68-9093-3F9A-762810728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2969B-7A28-4622-9740-A9121EB91DB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0378AE-318A-7C51-8325-5CA07A61D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437082-B9D0-FE16-56C8-8ED7445F7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7B9D-1344-44A0-B074-5B10CA8BD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37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F234A-5233-8C5B-BB1B-0DB24ED7C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A89278-046C-F1D8-0705-8FA5553D7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2969B-7A28-4622-9740-A9121EB91DB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C1D1F0-3ABA-B3E9-0585-069B65EA3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5B8545-ABB1-B77E-E6D7-A88BFAE9B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7B9D-1344-44A0-B074-5B10CA8BD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909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A4A2A3-9323-AFB5-9BD4-0FB16F8F1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2969B-7A28-4622-9740-A9121EB91DB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F5505F-720D-AADA-AF67-8A9F46BFE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2505DF-0086-4940-1FA8-75ED3045D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7B9D-1344-44A0-B074-5B10CA8BD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709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C679C-5287-A475-9FE2-4A44D10A8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DC6EE-D305-09ED-3474-2993CED6C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E2D71-B3F5-8EBE-4D15-7A7F7BF724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991738-E9CD-1DA1-E8E8-D1F22C32E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2969B-7A28-4622-9740-A9121EB91DB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F0A123-9A94-7EE7-3E28-092E22429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C0A8AC-3734-F6D7-171D-7D713E0A2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7B9D-1344-44A0-B074-5B10CA8BD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628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36E30-1A28-5D39-5022-1DEBC6527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6AC72C-42CC-8A01-E876-E1FEE828E4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688360-6118-4B2E-0766-82053EE12E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0A923D-367C-4E39-2B35-A739AD174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2969B-7A28-4622-9740-A9121EB91DB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624442-7C0E-8F80-8E7E-ED9DE175D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DE0FBD-EFD8-66EC-62DE-4286B9D54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7B9D-1344-44A0-B074-5B10CA8BD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157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5A02B5-7602-B69B-B917-802508D23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7E68FA-5364-64F2-468C-C616AAFBD2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9F787-592A-9CFF-492C-903E3837B7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2969B-7A28-4622-9740-A9121EB91DB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D54E43-F5AC-48DA-4331-19B9228C99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CBB9FC-7083-B0FD-B8E8-5D36FC6688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37B9D-1344-44A0-B074-5B10CA8BDF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223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1E624F11-42E3-FB61-D072-CD00068730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392735"/>
              </p:ext>
            </p:extLst>
          </p:nvPr>
        </p:nvGraphicFramePr>
        <p:xfrm>
          <a:off x="2701925" y="585788"/>
          <a:ext cx="6788150" cy="568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6787478" imgH="5686832" progId="Prism8.Document">
                  <p:embed/>
                </p:oleObj>
              </mc:Choice>
              <mc:Fallback>
                <p:oleObj name="Prism 8" r:id="rId2" imgW="6787478" imgH="5686832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701925" y="585788"/>
                        <a:ext cx="6788150" cy="5686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1511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GraphPad Prism 8 Project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Khalyfa, Abdelnaby</dc:creator>
  <cp:lastModifiedBy>Khalyfa, Abdelnaby</cp:lastModifiedBy>
  <cp:revision>1</cp:revision>
  <dcterms:created xsi:type="dcterms:W3CDTF">2023-10-20T11:32:00Z</dcterms:created>
  <dcterms:modified xsi:type="dcterms:W3CDTF">2023-10-20T11:32:24Z</dcterms:modified>
</cp:coreProperties>
</file>