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52C54-38C8-9A3C-5469-5D9FE4476B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3B7C5D-5C5B-C6B1-8787-15EEB918D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3EED9-6AC6-E4F3-2699-D916F1FE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8831F-D314-89B5-07E7-75703CBB8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278E9-C214-762D-8E88-1DC6D74F4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0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B8748-1FE2-2372-B8AD-E1512E8FE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D8DF43-40C5-C302-A07B-5E93A817B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43EBE-4429-3B59-29C7-3774CB72D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B7EDE-375D-D7DC-A616-F5E4E44F5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08892-C6AB-437E-1A5B-D8B57A0FB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25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8FE25F-437E-A3E7-35A2-3AC93571FB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61111A-1EAE-6FEF-794B-7172D4A9C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C27EA-CAF5-AC22-19D9-2BBC46CED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D48DF-EEDC-3932-4DBA-EE1FDD255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73DCA-3726-BC80-7F7B-E6E167886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20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51409-5304-8EDC-A484-0AD7B8C55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84377-2613-4CB5-58D4-23670AD9F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5FD5E-BCE2-B3B8-0097-08D4825AD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00627-8BB0-427A-0ADB-FCB5ED378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D19FB-E9E7-A7FF-3E4B-A87E63C8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3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C2768-0238-8892-0259-7CB4969E6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DBB3D7-9FF5-5755-4A87-45CCC50D5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171E7-9098-D1C6-7AD9-CC03C3C80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A9421-6CE3-7CC0-92A4-CE65F964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31E93-C735-75A5-958D-1D45BE6F2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27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F2F0E-3B0D-D6E9-A2F8-9C7CA4716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07FD3-5DDD-C359-3AF9-DFA891C209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52E561-099C-EC49-1DCE-89D31F221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4B415D-64DF-0D0A-9F6A-2C8503C86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8A14D-856D-764E-3213-1012D5DC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44E127-1209-50EF-E655-10A1F5DC8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90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D7F65-D271-2613-BEDF-05FA604EA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EBC1A-2A8C-0814-CD61-0E703D0276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E513D2-9087-8D4C-EE7F-7812CF3AE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7694E8-474F-E754-C060-FE1B47AE4E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8FEF71-0DF7-D387-6AE7-A785782FCD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713556-61AC-ADB3-F5A4-62648B6C6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452E3A-6267-8854-CA79-27E93F019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DED601-4D03-285D-AFEE-4CB26A243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3065B-85A5-74AA-7F28-FB6E6C7CB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F86498-581F-50C7-C492-DEE195B2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D03EE5-DBDC-04FB-3D31-E12DB79BC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C4C7A-0C38-C071-511F-F165E9D5B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2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E4474-8F8B-E133-D88E-3AC1E937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FE0AE6-10C0-86B7-EEA0-866D14D8B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BD4881-E5ED-04D1-9B34-5FB4BB5AA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80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7B565-95B0-211B-4791-04BDA665F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72BC3-56C2-6B74-9303-EEFBFB8F6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D68B6-8C2A-7F28-8B2D-1735B3018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A090E-FE0C-A139-143A-4273DFBF8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75D57-E91F-CB2E-4A72-7DF49BFB5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EEE4B6-E65D-4B61-6E25-A9C9F1F4E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8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6BA3D-3452-C9F3-12AB-B7EA5C62E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1EBAC2-4F79-4748-9544-EA58CF8687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B92F3E-8C18-0BE4-D03D-446C5BEE7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B6CB7-CAD2-FDB6-3E90-32447586B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F16A6-573E-BACA-BE7B-7EB708F6C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413C6F-6297-02EA-D171-50244FE7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8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55022F-0711-445D-656F-6C2C75AA0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63BBFB-C57E-C2AA-8896-212FE7E68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5F426-2349-457C-AB90-097907314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B7639-12B6-4428-9615-0931470C956C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86F2F-6C0B-0444-CC6E-C43E9EEA37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D3F35-D0E8-DDD6-EB65-B634D08EF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557DA-977A-4A01-90B1-39A61AE2A5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64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3D4AB17-3866-3094-4C8F-4699809807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405300"/>
              </p:ext>
            </p:extLst>
          </p:nvPr>
        </p:nvGraphicFramePr>
        <p:xfrm>
          <a:off x="3219450" y="928688"/>
          <a:ext cx="5751513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5752088" imgH="4997858" progId="Prism8.Document">
                  <p:embed/>
                </p:oleObj>
              </mc:Choice>
              <mc:Fallback>
                <p:oleObj name="Prism 8" r:id="rId2" imgW="5752088" imgH="499785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19450" y="928688"/>
                        <a:ext cx="5751513" cy="4997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0113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2023-10-20T11:28:19Z</dcterms:created>
  <dcterms:modified xsi:type="dcterms:W3CDTF">2023-10-20T11:28:44Z</dcterms:modified>
</cp:coreProperties>
</file>