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96" d="100"/>
          <a:sy n="196" d="100"/>
        </p:scale>
        <p:origin x="-2802" y="-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B1D8A-178B-BAC2-9D4A-A0AF27B6F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72430-BC47-DEF9-F973-3D7E58AE2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262C9-7568-C228-CC35-1E38EA93D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9CC9A-731E-BE44-D808-4F519F24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07367-3AB7-9081-0BC4-0059F02D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2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7FA0B-5C94-A4B1-D629-387ED6AB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CE9673-1FC6-8C0C-29B1-40CA73979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81FAF-F720-528E-2BD2-2698D6875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BA307-82F1-6714-ED96-87626228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BAF2F7-F1DD-CF84-69F8-F18C05E3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2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91B0BC-41FA-19F2-D78A-1B248C114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410E26-FF7A-D7E8-B9C5-3E4823979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FD921-096A-E60C-6B72-0B9D4D75F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34A32-5958-41C8-1151-F25D39C9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A7772-501D-D01C-93B3-088DE208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7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3348A-3151-AA85-76BA-C167B9539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3B9EC-041E-B0BF-390F-881CFEE4A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E8FE6-C117-8B45-037B-36041530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E26F1-AFE3-1F31-4E0A-2DD77B022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52C76-A618-0306-7D89-7B6B515F6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4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66D90-EEC1-E1FB-A737-2456EF38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D2973-B2CD-0211-CE62-05F784108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06FBC-BE34-712B-6C28-BC94C53F5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D1C68-A51C-F9C9-FAC8-909C92AA9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BC532-966B-5892-E51A-EB9A1B26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3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57351-6361-EB79-239A-D7572D3ED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0D149-BE2A-546C-A993-BBAB2B9DEB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B1406-37B9-615A-61C7-B666A817A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7354B1-0352-16D7-721C-E23FA2068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5F7AE-2550-9C64-7FB9-12A123E0C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32AD68-C890-5A79-BC86-82C019504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0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C63E4-B850-8C08-B78D-12967BFE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04896-BC5A-7FAD-6547-BAE36AFB6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25181-B392-F7FF-757D-2735571AA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7BA68-365C-3120-90F3-BB5BEEBCA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78FE20-2F85-62AF-4330-E61C8D4C20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9536A0-E1F5-9919-2372-1935CE406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AAFCEA-EF13-ADF7-3AEA-B67BC59B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575153-8BBA-C23C-EF0C-C6542E0A6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34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E88B-052C-7D73-69D6-366E6F6A4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D4701A-AD0C-4164-60F6-50F3A529F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BD2994-904C-6122-2B8F-61C005A16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59B197-04C3-0788-546C-ED705248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8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246693-4B9C-1074-A7B6-758CCB54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E423B3-C5E3-1D4C-037F-CD8503B95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150984-EA08-9EED-F5CF-BE36D90CD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8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E0105-4BE8-9F72-F597-40B8C133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14CE0-C722-7DDD-3F58-4B9BB029A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AEA47A-235F-7728-2961-1BB91BBAC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3ED86-7C34-BDAE-D2C3-F3FBAA3CE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DA24F-C235-321A-F761-D5262A1EA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5F3069-3239-EC13-DA77-B2E986AFB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92A8-87D9-1190-093B-1E1C6804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011340-C50B-A4BF-EDF9-54E8C5DD96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5CD6CF-4DAF-E2E2-AC1B-6F7E72477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51AA2-147D-EDA6-BF1F-E37AD870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31D446-979D-552C-018D-F843D34AD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AE4D7-08BF-518C-3811-A7F5F3E01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67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34E17A-C185-3151-A548-022534973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C399E-E947-3791-E1A3-43BF4ABA0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33985-321B-CEBA-D2DE-56929D436E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0759-74AB-4CF1-BF2C-22AB16B57F8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A32DE-5439-47A1-FCDE-AF7197E76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89D22-E7CD-CDD9-450D-AC34AD4376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193E5-F5CA-49BE-969F-B56854CE7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6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F8EAC83-2D2D-84BE-1D0F-60BC23F42F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538912"/>
              </p:ext>
            </p:extLst>
          </p:nvPr>
        </p:nvGraphicFramePr>
        <p:xfrm>
          <a:off x="3549650" y="719138"/>
          <a:ext cx="5091113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7507029" imgH="7989297" progId="Prism8.Document">
                  <p:embed/>
                </p:oleObj>
              </mc:Choice>
              <mc:Fallback>
                <p:oleObj name="Prism 8" r:id="rId2" imgW="7507029" imgH="798929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49650" y="719138"/>
                        <a:ext cx="5091113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4913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2023-10-20T11:30:57Z</dcterms:created>
  <dcterms:modified xsi:type="dcterms:W3CDTF">2023-10-20T11:31:17Z</dcterms:modified>
</cp:coreProperties>
</file>