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00A5E-1C89-0BF1-D822-7E7C6F63B3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45C1E5-6A2B-4B1A-63E5-CA25CE122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B18D8-8247-0D72-A668-BED44BB5D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C9CE2-3957-B846-C672-87B038652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66DCB-606B-25C4-DA25-150288C0C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4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D406D-8772-F681-80C2-82E269977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C36738-A3B0-6B0C-2FFE-EB03EB8C1E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A25A1-194B-1EFE-552C-A0355E817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CA9F3-6E55-4699-E8F0-D47A39F46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277D3-AC9B-24F1-D713-598EA9FC6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1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744328-9EB0-9370-40BB-878362E48A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D2B904-147D-EE90-CF1C-C0C8EA809B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4509A-18B7-317B-2D2B-B87AA0152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0B9A0-43A0-E4F4-ED8C-35C83CFD3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890AF-6B3C-DBCD-25C1-C7C2181BA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2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4815C-B015-D0DD-A126-2C69C4F65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77049-ABAC-336D-B4DF-0FA7B362F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9AD8D-9CD6-545C-47B1-93BF314FF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52DF4-169D-E240-5846-FE41BF51F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A5CE6-4ABE-2DB4-B401-E9665D6D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20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1F163-BB11-F840-1F60-9A7E8802A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6B35E-F089-168B-8F19-EFB69EADF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20959-DAEA-F8B1-C48F-CD5303D77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10B90-99EA-9175-4078-278BCAFBC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AC305-6601-4C2E-2E83-0EC832E5E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9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7F295-1B28-ACD5-C744-03787F90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7854E8-7F86-B5EB-9459-888B264654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1B42E7-24F9-9C74-753E-AB0F9B8C65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8ADA8-D531-3182-7E3C-011643578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8DFED7-C3D9-932D-F6CA-7B0607E72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DB27E2-4C5A-716C-CBCB-80C3C884A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1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C6CDC-DA15-DE98-3F20-435B56278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EB243A-5210-9294-CCDE-23F95DED7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CC9CA-0299-DBD3-7B9A-ED9521E8F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8EC527-CD3B-0C83-8C5C-DF7A183B43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F2B4CC-FA3F-2FA3-8183-86578EB4D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E4E852-6FF1-E728-B3D7-BDA2F26E0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CD6223-43BB-2C36-2561-8B3BE1F51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2C2EB5-CAD4-91E6-C913-32A6F1242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38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C4FAC-57E1-9924-7B3F-B358B04D3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021716-DE6E-8547-9F67-9F2C64345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A111A0-8F02-1CF2-254E-C8A4A109D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10A3B7-455A-B4B5-DFD1-9E5350486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50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088914-ADE1-5299-BBD7-75C9DBD0C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8BEC16-A45B-1E42-A088-D7DEC2AFE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C8DD9-DD93-3FB4-0452-C26E9E20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F919D-998C-2D0A-263A-8C73577DA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AB29D-7AE4-335B-2E98-354AA5AAB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FC6C7-0A22-6A1C-5E05-4604C7451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E649F5-D3AA-9A1F-7AB7-7BABFAF5C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A5FBE6-F46C-81FD-EE94-AA20DEA3A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FD590-13F1-171F-21FE-19DBE5863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5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1C3EB-531C-3A34-E626-B54751FAA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FC25E7-EC65-A2C5-BB41-8AE1C65728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83CFAA-3BEA-C1A8-E13F-D2C7CDCE2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359D23-E505-2221-93FA-F60299ECC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7C8963-F994-21C4-7FE4-1AF5A605E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60100-4811-5A0A-139F-06C0D7AC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7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6FCB04-A93B-42CC-4A4F-26518EC69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0E8C5C-4D0A-070B-D6A5-96A753CC6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7A6015-2A38-4D0E-EBF2-6BCD2E34E3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B9F22-A7F5-4B21-8C36-73F03C23702D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857A8-5259-9D0D-29A9-8DDC041EA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09921-648B-25CC-2A3C-64CF973C97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28F9E-2E25-43BC-BE91-2846D5B67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9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A5BB344-7C46-A4F7-EA47-0E2A103EAB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923190"/>
              </p:ext>
            </p:extLst>
          </p:nvPr>
        </p:nvGraphicFramePr>
        <p:xfrm>
          <a:off x="3074988" y="481013"/>
          <a:ext cx="6042025" cy="589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6041997" imgH="5894281" progId="Prism8.Document">
                  <p:embed/>
                </p:oleObj>
              </mc:Choice>
              <mc:Fallback>
                <p:oleObj name="Prism 8" r:id="rId2" imgW="6041997" imgH="589428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74988" y="481013"/>
                        <a:ext cx="6042025" cy="5894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5781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2023-10-20T11:36:10Z</dcterms:created>
  <dcterms:modified xsi:type="dcterms:W3CDTF">2023-10-20T11:36:34Z</dcterms:modified>
</cp:coreProperties>
</file>