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96" y="3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4B9C6D-0B80-45A1-A070-86290B12A2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34E1693-19B4-8CB9-C0AA-9B060B48D5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58A6D2-5C1D-3676-FE4E-BA033511F2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F44A6-DD83-4663-A028-0D622D8357DC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6A44B7-A7CB-5295-AC59-8E799851F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317E5C-1848-DBE6-2130-6F984C2DE9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8ED9C-52DB-4417-9EE4-B665D9EC94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4491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C4F70A-F54E-5BBF-7CB8-46CF04E8BA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EE96AC-9FDD-2829-A96E-4A975D14BE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271A46-7783-9525-DDD2-F56C9035A1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F44A6-DD83-4663-A028-0D622D8357DC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0B6573-CC55-F764-DECF-7196A17FFA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1029A-7877-DC6B-055C-8E94DE1BBE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8ED9C-52DB-4417-9EE4-B665D9EC94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6292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DFDCE53-9A94-7BE6-0A08-F25E6872533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104E43-5C62-258C-87A2-6F0099A27B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AE2E82-202E-5005-7A73-090212DE48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F44A6-DD83-4663-A028-0D622D8357DC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60A4A8-CB2B-8746-3805-1D6DA57857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93EB3D-CFBD-E7CF-6E9F-EC72D4F6A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8ED9C-52DB-4417-9EE4-B665D9EC94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6014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271433-9A80-C929-56AC-E2866BC5CC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D5374E-B61E-6487-5ADD-DB2052DF6C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DB6CF6-88B9-2530-8C97-03E9F53464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F44A6-DD83-4663-A028-0D622D8357DC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9D5F5B-E95B-0FEA-EF31-177B2776B0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3C3912-F0F4-25DB-F5C0-E6A5CFF5CB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8ED9C-52DB-4417-9EE4-B665D9EC94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481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E9EA6E-47FA-F1FE-C0BF-0EE233E8FD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D76C34-B8B9-AAB2-5727-239C569BFB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BA498F-03BC-9F44-8CE3-BA406C3415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F44A6-DD83-4663-A028-0D622D8357DC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8AA862-ED09-A80A-2473-DEF1AFCC00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75FFD8-6520-AC0C-EDDE-98D3B4662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8ED9C-52DB-4417-9EE4-B665D9EC94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2777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8BD752-6F19-C00E-A685-4A47AD670C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AF635D-1906-BDD3-9FDE-73E42528C1B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61B367-1396-4F32-2518-9442D4A45E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8D112E-4F7F-0649-0D29-659BCD9F39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F44A6-DD83-4663-A028-0D622D8357DC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858B72-A3C1-A99E-0E40-BC842CDD63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11C649-9A3B-0421-C3EA-737B7F7D6A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8ED9C-52DB-4417-9EE4-B665D9EC94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5362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83BE13-A29B-0357-38A8-D7DA03F7E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FB1DA9-0E14-3E64-7938-44CA61BCE5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C560335-74F5-A629-839C-035DC92EB4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1607841-ABEF-8F03-E6BD-7373CC24B2C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044FDC5-1C6E-84DA-F909-FACBDD9EEA7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665170D-CDE8-1ACD-6F80-F05753F264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F44A6-DD83-4663-A028-0D622D8357DC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7AF2F95-17FB-42DF-CDF3-15027D02AD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E22C4A9-CA25-79DE-C5A9-68FD1DB52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8ED9C-52DB-4417-9EE4-B665D9EC94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962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1137AA-B55A-336E-0A16-1E90C0E668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F0390EF-3F8B-3832-8714-C6A27222C8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F44A6-DD83-4663-A028-0D622D8357DC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DF4BA5-6A39-787D-2256-89907D9760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396F69-D060-0011-15F9-133C078A7D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8ED9C-52DB-4417-9EE4-B665D9EC94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775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D5842EC-5723-838B-9AA5-D0392C1D08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F44A6-DD83-4663-A028-0D622D8357DC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295F5D-807A-4675-ECE7-87E3CFA453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A2DF48-279C-4C78-035D-19CA14502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8ED9C-52DB-4417-9EE4-B665D9EC94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744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EA9E56-8808-D830-D244-3135F2DEAF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CF4DBA-3387-57B0-9C5D-B23ECE7030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2A174D-0B99-C8FA-3D32-BDB3AE09C8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8E2662-79DE-79BF-0400-90A7AAEB84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F44A6-DD83-4663-A028-0D622D8357DC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6D52FA-D18A-CD19-CBEA-F755DE74DC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39E1A9-4BF9-5A12-6F90-7B91B23E95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8ED9C-52DB-4417-9EE4-B665D9EC94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490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BADB2C-4933-91DF-07CB-C55CDD8ABD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108F052-9335-0205-5BE5-81306085ED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F4F946-9768-A7C6-C839-20AFDAFD38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B54D9C-10E7-C33C-9D97-A9D70866F3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F44A6-DD83-4663-A028-0D622D8357DC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561208-7017-A9CB-5CFA-C7A048F29D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561A1D-9B6E-CAB2-97F0-72F5380197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8ED9C-52DB-4417-9EE4-B665D9EC94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316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19DCBB8-9B9D-9B9D-5F75-3DCDF0849B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28D055-69CF-847F-A2ED-B017231975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64E9D0-CBEC-1273-97A4-382EBA19D0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DF44A6-DD83-4663-A028-0D622D8357DC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C03D2D-D805-D50A-508B-D432CF2CE0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9B1F24-CB29-3471-D609-B4FBA45BA4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98ED9C-52DB-4417-9EE4-B665D9EC94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71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E9695EBE-B3E7-EA0F-1111-2D2784DA0BF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7008814"/>
              </p:ext>
            </p:extLst>
          </p:nvPr>
        </p:nvGraphicFramePr>
        <p:xfrm>
          <a:off x="3825875" y="1927225"/>
          <a:ext cx="4540250" cy="300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2" imgW="4540231" imgH="3000443" progId="Prism8.Document">
                  <p:embed/>
                </p:oleObj>
              </mc:Choice>
              <mc:Fallback>
                <p:oleObj name="Prism 8" r:id="rId2" imgW="4540231" imgH="3000443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825875" y="1927225"/>
                        <a:ext cx="4540250" cy="3000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011343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GraphPad Prism 8 Project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Khalyfa, Abdelnaby</dc:creator>
  <cp:lastModifiedBy>Khalyfa, Abdelnaby</cp:lastModifiedBy>
  <cp:revision>1</cp:revision>
  <dcterms:created xsi:type="dcterms:W3CDTF">2023-10-20T11:36:58Z</dcterms:created>
  <dcterms:modified xsi:type="dcterms:W3CDTF">2023-10-20T11:37:19Z</dcterms:modified>
</cp:coreProperties>
</file>