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134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8A2889-3A12-4857-90D9-C879E4CAE044}" type="datetimeFigureOut">
              <a:rPr lang="en-US" smtClean="0"/>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1728262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A2889-3A12-4857-90D9-C879E4CAE044}" type="datetimeFigureOut">
              <a:rPr lang="en-US" smtClean="0"/>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3026118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A2889-3A12-4857-90D9-C879E4CAE044}" type="datetimeFigureOut">
              <a:rPr lang="en-US" smtClean="0"/>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1801066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A2889-3A12-4857-90D9-C879E4CAE044}" type="datetimeFigureOut">
              <a:rPr lang="en-US" smtClean="0"/>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4138300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A2889-3A12-4857-90D9-C879E4CAE044}" type="datetimeFigureOut">
              <a:rPr lang="en-US" smtClean="0"/>
              <a:t>3/15/2022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1501715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8A2889-3A12-4857-90D9-C879E4CAE044}" type="datetimeFigureOut">
              <a:rPr lang="en-US" smtClean="0"/>
              <a:t>3/15/2022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339039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8A2889-3A12-4857-90D9-C879E4CAE044}" type="datetimeFigureOut">
              <a:rPr lang="en-US" smtClean="0"/>
              <a:t>3/15/2022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3070678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8A2889-3A12-4857-90D9-C879E4CAE044}" type="datetimeFigureOut">
              <a:rPr lang="en-US" smtClean="0"/>
              <a:t>3/15/2022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2398478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A2889-3A12-4857-90D9-C879E4CAE044}" type="datetimeFigureOut">
              <a:rPr lang="en-US" smtClean="0"/>
              <a:t>3/15/2022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2864254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A2889-3A12-4857-90D9-C879E4CAE044}" type="datetimeFigureOut">
              <a:rPr lang="en-US" smtClean="0"/>
              <a:t>3/15/2022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4073558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A2889-3A12-4857-90D9-C879E4CAE044}" type="datetimeFigureOut">
              <a:rPr lang="en-US" smtClean="0"/>
              <a:t>3/15/2022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E41A41-65CE-4CB6-A189-419030AD3725}" type="slidenum">
              <a:rPr lang="en-US" smtClean="0"/>
              <a:t>‹#›</a:t>
            </a:fld>
            <a:endParaRPr lang="en-US"/>
          </a:p>
        </p:txBody>
      </p:sp>
    </p:spTree>
    <p:extLst>
      <p:ext uri="{BB962C8B-B14F-4D97-AF65-F5344CB8AC3E}">
        <p14:creationId xmlns:p14="http://schemas.microsoft.com/office/powerpoint/2010/main" val="2739102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A2889-3A12-4857-90D9-C879E4CAE044}" type="datetimeFigureOut">
              <a:rPr lang="en-US" smtClean="0"/>
              <a:t>3/15/2022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E41A41-65CE-4CB6-A189-419030AD3725}" type="slidenum">
              <a:rPr lang="en-US" smtClean="0"/>
              <a:t>‹#›</a:t>
            </a:fld>
            <a:endParaRPr lang="en-US"/>
          </a:p>
        </p:txBody>
      </p:sp>
    </p:spTree>
    <p:extLst>
      <p:ext uri="{BB962C8B-B14F-4D97-AF65-F5344CB8AC3E}">
        <p14:creationId xmlns:p14="http://schemas.microsoft.com/office/powerpoint/2010/main" val="2506250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12419" b="2125"/>
          <a:stretch/>
        </p:blipFill>
        <p:spPr>
          <a:xfrm>
            <a:off x="1066800" y="457200"/>
            <a:ext cx="6095048" cy="4221567"/>
          </a:xfrm>
          <a:prstGeom prst="rect">
            <a:avLst/>
          </a:prstGeom>
        </p:spPr>
      </p:pic>
      <p:pic>
        <p:nvPicPr>
          <p:cNvPr id="5"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102" t="31702" r="2439" b="55196"/>
          <a:stretch/>
        </p:blipFill>
        <p:spPr bwMode="auto">
          <a:xfrm>
            <a:off x="1066800" y="4678767"/>
            <a:ext cx="6095048" cy="855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066800" y="5586869"/>
            <a:ext cx="6705600" cy="1061829"/>
          </a:xfrm>
          <a:prstGeom prst="rect">
            <a:avLst/>
          </a:prstGeom>
          <a:noFill/>
        </p:spPr>
        <p:txBody>
          <a:bodyPr wrap="square" rtlCol="0">
            <a:spAutoFit/>
          </a:bodyPr>
          <a:lstStyle/>
          <a:p>
            <a:r>
              <a:rPr lang="en-US" sz="1050" dirty="0" smtClean="0"/>
              <a:t>Figure S1 : The network pathway with the highest score that describes molecules involved in cell –cell signaling an interaction, hematological system development and function and cellular movement for the PGM3 immunodeficiency. Molecules are represented as nodes. Nodes in red represent up-regulated molecules, while nodes in green represent down-regulated ones. Molecules represented by white nodes were not observed. Solid lines indicate direct interactions or regulation, while dashed lines indicate indirect effects mediated by additional molecules. The orange colored lines indication predicted activation while the blue colored lines indicate predicted inhibition.</a:t>
            </a:r>
            <a:endParaRPr lang="en-US" sz="1050" dirty="0"/>
          </a:p>
        </p:txBody>
      </p:sp>
    </p:spTree>
    <p:extLst>
      <p:ext uri="{BB962C8B-B14F-4D97-AF65-F5344CB8AC3E}">
        <p14:creationId xmlns:p14="http://schemas.microsoft.com/office/powerpoint/2010/main" val="4017304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19729"/>
          <a:stretch/>
        </p:blipFill>
        <p:spPr>
          <a:xfrm>
            <a:off x="990600" y="336754"/>
            <a:ext cx="6118966" cy="4235245"/>
          </a:xfrm>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0" t="41875" r="1494" b="48541"/>
          <a:stretch/>
        </p:blipFill>
        <p:spPr bwMode="auto">
          <a:xfrm>
            <a:off x="990600" y="4572000"/>
            <a:ext cx="6096000" cy="701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990600" y="5273040"/>
            <a:ext cx="5943600" cy="1223412"/>
          </a:xfrm>
          <a:prstGeom prst="rect">
            <a:avLst/>
          </a:prstGeom>
        </p:spPr>
        <p:txBody>
          <a:bodyPr wrap="square">
            <a:spAutoFit/>
          </a:bodyPr>
          <a:lstStyle/>
          <a:p>
            <a:r>
              <a:rPr lang="en-US" sz="1050" dirty="0" smtClean="0"/>
              <a:t>Figure S2 : The network pathway with the highest score that describes molecules involved in amino acid metabolism, molecular transport and small molecule biochemistry for the STAT3 immunodeficiency. Molecules are represented as nodes. Nodes in red represent up-regulated molecules, while nodes in green represent down-regulated ones. Molecules represented by white nodes were not observed. Solid lines indicate direct interactions or regulation, while dashed lines indicate indirect effects mediated by additional molecules. The orange colored lines indication predicted activation while the blue colored lines indicate predicted inhibition.</a:t>
            </a:r>
            <a:endParaRPr lang="en-US" sz="1050" dirty="0"/>
          </a:p>
        </p:txBody>
      </p:sp>
    </p:spTree>
    <p:extLst>
      <p:ext uri="{BB962C8B-B14F-4D97-AF65-F5344CB8AC3E}">
        <p14:creationId xmlns:p14="http://schemas.microsoft.com/office/powerpoint/2010/main" val="2239785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TotalTime>
  <Words>195</Words>
  <Application>Microsoft Office PowerPoint</Application>
  <PresentationFormat>On-screen Show (4:3)</PresentationFormat>
  <Paragraphs>2</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Afshan</dc:creator>
  <cp:lastModifiedBy>JACOB, MINNIE</cp:lastModifiedBy>
  <cp:revision>5</cp:revision>
  <dcterms:created xsi:type="dcterms:W3CDTF">2022-03-14T19:10:45Z</dcterms:created>
  <dcterms:modified xsi:type="dcterms:W3CDTF">2022-03-15T06:26:12Z</dcterms:modified>
</cp:coreProperties>
</file>