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  <p:sldId id="257" r:id="rId6"/>
    <p:sldId id="258" r:id="rId7"/>
    <p:sldId id="267" r:id="rId8"/>
    <p:sldId id="259" r:id="rId9"/>
    <p:sldId id="261" r:id="rId10"/>
    <p:sldId id="262" r:id="rId11"/>
    <p:sldId id="263" r:id="rId12"/>
    <p:sldId id="264" r:id="rId13"/>
    <p:sldId id="265" r:id="rId14"/>
  </p:sldIdLst>
  <p:sldSz cx="9906000" cy="6858000" type="A4"/>
  <p:notesSz cx="9144000" cy="6858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278BBF-1801-41C3-B573-EB0371494758}" v="2" dt="2022-12-02T13:49:14.1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4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a Šimić" userId="150c891c-4b4c-4624-b1c0-93ec9841b702" providerId="ADAL" clId="{7B2178C9-C754-4BBA-8DBF-AB641C86D8A0}"/>
    <pc:docChg chg="undo custSel modSld">
      <pc:chgData name="Ivana Šimić" userId="150c891c-4b4c-4624-b1c0-93ec9841b702" providerId="ADAL" clId="{7B2178C9-C754-4BBA-8DBF-AB641C86D8A0}" dt="2022-11-24T08:52:12.543" v="113" actId="1037"/>
      <pc:docMkLst>
        <pc:docMk/>
      </pc:docMkLst>
      <pc:sldChg chg="delSp modSp mod">
        <pc:chgData name="Ivana Šimić" userId="150c891c-4b4c-4624-b1c0-93ec9841b702" providerId="ADAL" clId="{7B2178C9-C754-4BBA-8DBF-AB641C86D8A0}" dt="2022-11-24T08:52:12.543" v="113" actId="1037"/>
        <pc:sldMkLst>
          <pc:docMk/>
          <pc:sldMk cId="3382653085" sldId="260"/>
        </pc:sldMkLst>
        <pc:spChg chg="del mod">
          <ac:chgData name="Ivana Šimić" userId="150c891c-4b4c-4624-b1c0-93ec9841b702" providerId="ADAL" clId="{7B2178C9-C754-4BBA-8DBF-AB641C86D8A0}" dt="2022-11-23T09:21:18.893" v="5" actId="478"/>
          <ac:spMkLst>
            <pc:docMk/>
            <pc:sldMk cId="3382653085" sldId="260"/>
            <ac:spMk id="8" creationId="{AC82D469-E24C-D775-A302-1A1A0728623E}"/>
          </ac:spMkLst>
        </pc:spChg>
        <pc:spChg chg="del mod">
          <ac:chgData name="Ivana Šimić" userId="150c891c-4b4c-4624-b1c0-93ec9841b702" providerId="ADAL" clId="{7B2178C9-C754-4BBA-8DBF-AB641C86D8A0}" dt="2022-11-23T09:21:16.675" v="4" actId="478"/>
          <ac:spMkLst>
            <pc:docMk/>
            <pc:sldMk cId="3382653085" sldId="260"/>
            <ac:spMk id="9" creationId="{F189335C-4AB2-7519-324D-B73178106F44}"/>
          </ac:spMkLst>
        </pc:spChg>
        <pc:spChg chg="del mod">
          <ac:chgData name="Ivana Šimić" userId="150c891c-4b4c-4624-b1c0-93ec9841b702" providerId="ADAL" clId="{7B2178C9-C754-4BBA-8DBF-AB641C86D8A0}" dt="2022-11-23T09:21:14.758" v="3" actId="478"/>
          <ac:spMkLst>
            <pc:docMk/>
            <pc:sldMk cId="3382653085" sldId="260"/>
            <ac:spMk id="10" creationId="{371F65D9-6740-75A9-ED72-904DC83D7D3A}"/>
          </ac:spMkLst>
        </pc:spChg>
        <pc:picChg chg="mod">
          <ac:chgData name="Ivana Šimić" userId="150c891c-4b4c-4624-b1c0-93ec9841b702" providerId="ADAL" clId="{7B2178C9-C754-4BBA-8DBF-AB641C86D8A0}" dt="2022-11-24T08:52:04.380" v="101" actId="1076"/>
          <ac:picMkLst>
            <pc:docMk/>
            <pc:sldMk cId="3382653085" sldId="260"/>
            <ac:picMk id="2" creationId="{B7B76C46-73D0-554B-E1B7-DC7A3ED395C5}"/>
          </ac:picMkLst>
        </pc:picChg>
        <pc:picChg chg="del mod modCrop">
          <ac:chgData name="Ivana Šimić" userId="150c891c-4b4c-4624-b1c0-93ec9841b702" providerId="ADAL" clId="{7B2178C9-C754-4BBA-8DBF-AB641C86D8A0}" dt="2022-11-24T08:51:54.191" v="100" actId="478"/>
          <ac:picMkLst>
            <pc:docMk/>
            <pc:sldMk cId="3382653085" sldId="260"/>
            <ac:picMk id="3" creationId="{444165F6-DF86-0D9C-D885-25AADB9AED83}"/>
          </ac:picMkLst>
        </pc:picChg>
        <pc:picChg chg="mod">
          <ac:chgData name="Ivana Šimić" userId="150c891c-4b4c-4624-b1c0-93ec9841b702" providerId="ADAL" clId="{7B2178C9-C754-4BBA-8DBF-AB641C86D8A0}" dt="2022-11-24T08:52:08.975" v="107" actId="1037"/>
          <ac:picMkLst>
            <pc:docMk/>
            <pc:sldMk cId="3382653085" sldId="260"/>
            <ac:picMk id="4" creationId="{CC215D44-71E8-0269-7F11-2E959946DDAC}"/>
          </ac:picMkLst>
        </pc:picChg>
        <pc:picChg chg="del mod modCrop">
          <ac:chgData name="Ivana Šimić" userId="150c891c-4b4c-4624-b1c0-93ec9841b702" providerId="ADAL" clId="{7B2178C9-C754-4BBA-8DBF-AB641C86D8A0}" dt="2022-11-24T08:51:54.191" v="100" actId="478"/>
          <ac:picMkLst>
            <pc:docMk/>
            <pc:sldMk cId="3382653085" sldId="260"/>
            <ac:picMk id="5" creationId="{0CE25ADF-3662-3498-9533-2A0125A9617A}"/>
          </ac:picMkLst>
        </pc:picChg>
        <pc:picChg chg="mod">
          <ac:chgData name="Ivana Šimić" userId="150c891c-4b4c-4624-b1c0-93ec9841b702" providerId="ADAL" clId="{7B2178C9-C754-4BBA-8DBF-AB641C86D8A0}" dt="2022-11-24T08:52:12.543" v="113" actId="1037"/>
          <ac:picMkLst>
            <pc:docMk/>
            <pc:sldMk cId="3382653085" sldId="260"/>
            <ac:picMk id="6" creationId="{ADB7D62D-1336-BC42-86A1-6FCE077510AB}"/>
          </ac:picMkLst>
        </pc:picChg>
        <pc:picChg chg="del mod modCrop">
          <ac:chgData name="Ivana Šimić" userId="150c891c-4b4c-4624-b1c0-93ec9841b702" providerId="ADAL" clId="{7B2178C9-C754-4BBA-8DBF-AB641C86D8A0}" dt="2022-11-24T08:51:54.191" v="100" actId="478"/>
          <ac:picMkLst>
            <pc:docMk/>
            <pc:sldMk cId="3382653085" sldId="260"/>
            <ac:picMk id="7" creationId="{F1C4AAA0-A762-350A-E769-760BCE7D96C0}"/>
          </ac:picMkLst>
        </pc:picChg>
      </pc:sldChg>
    </pc:docChg>
  </pc:docChgLst>
  <pc:docChgLst>
    <pc:chgData name="Ivan Sabol" userId="4daa963d-6527-499d-a041-90a6af3ac5df" providerId="ADAL" clId="{DA2C85AB-4C5A-4686-97C9-0E67FFB7D3DB}"/>
    <pc:docChg chg="undo custSel delSld modSld">
      <pc:chgData name="Ivan Sabol" userId="4daa963d-6527-499d-a041-90a6af3ac5df" providerId="ADAL" clId="{DA2C85AB-4C5A-4686-97C9-0E67FFB7D3DB}" dt="2022-11-22T10:27:06.413" v="528" actId="14100"/>
      <pc:docMkLst>
        <pc:docMk/>
      </pc:docMkLst>
      <pc:sldChg chg="addSp delSp modSp mod modClrScheme chgLayout">
        <pc:chgData name="Ivan Sabol" userId="4daa963d-6527-499d-a041-90a6af3ac5df" providerId="ADAL" clId="{DA2C85AB-4C5A-4686-97C9-0E67FFB7D3DB}" dt="2022-11-22T10:24:39.633" v="501" actId="6549"/>
        <pc:sldMkLst>
          <pc:docMk/>
          <pc:sldMk cId="3363109258" sldId="256"/>
        </pc:sldMkLst>
        <pc:spChg chg="del mod">
          <ac:chgData name="Ivan Sabol" userId="4daa963d-6527-499d-a041-90a6af3ac5df" providerId="ADAL" clId="{DA2C85AB-4C5A-4686-97C9-0E67FFB7D3DB}" dt="2022-11-22T10:21:16.091" v="326" actId="700"/>
          <ac:spMkLst>
            <pc:docMk/>
            <pc:sldMk cId="3363109258" sldId="256"/>
            <ac:spMk id="2" creationId="{00000000-0000-0000-0000-000000000000}"/>
          </ac:spMkLst>
        </pc:spChg>
        <pc:spChg chg="del">
          <ac:chgData name="Ivan Sabol" userId="4daa963d-6527-499d-a041-90a6af3ac5df" providerId="ADAL" clId="{DA2C85AB-4C5A-4686-97C9-0E67FFB7D3DB}" dt="2022-11-22T10:18:00.146" v="12" actId="478"/>
          <ac:spMkLst>
            <pc:docMk/>
            <pc:sldMk cId="3363109258" sldId="256"/>
            <ac:spMk id="3" creationId="{00000000-0000-0000-0000-000000000000}"/>
          </ac:spMkLst>
        </pc:spChg>
        <pc:spChg chg="add mod">
          <ac:chgData name="Ivan Sabol" userId="4daa963d-6527-499d-a041-90a6af3ac5df" providerId="ADAL" clId="{DA2C85AB-4C5A-4686-97C9-0E67FFB7D3DB}" dt="2022-11-22T10:24:39.633" v="501" actId="6549"/>
          <ac:spMkLst>
            <pc:docMk/>
            <pc:sldMk cId="3363109258" sldId="256"/>
            <ac:spMk id="4" creationId="{DC87DCAC-B92F-60CE-281A-C264C33702AD}"/>
          </ac:spMkLst>
        </pc:spChg>
      </pc:sldChg>
      <pc:sldChg chg="addSp modSp mod">
        <pc:chgData name="Ivan Sabol" userId="4daa963d-6527-499d-a041-90a6af3ac5df" providerId="ADAL" clId="{DA2C85AB-4C5A-4686-97C9-0E67FFB7D3DB}" dt="2022-11-22T10:23:50.574" v="343" actId="208"/>
        <pc:sldMkLst>
          <pc:docMk/>
          <pc:sldMk cId="2035848894" sldId="257"/>
        </pc:sldMkLst>
        <pc:spChg chg="add mod">
          <ac:chgData name="Ivan Sabol" userId="4daa963d-6527-499d-a041-90a6af3ac5df" providerId="ADAL" clId="{DA2C85AB-4C5A-4686-97C9-0E67FFB7D3DB}" dt="2022-11-22T10:23:50.574" v="343" actId="208"/>
          <ac:spMkLst>
            <pc:docMk/>
            <pc:sldMk cId="2035848894" sldId="257"/>
            <ac:spMk id="2" creationId="{2756A710-97BA-66A2-3F20-B050DC384CEA}"/>
          </ac:spMkLst>
        </pc:spChg>
        <pc:picChg chg="mod">
          <ac:chgData name="Ivan Sabol" userId="4daa963d-6527-499d-a041-90a6af3ac5df" providerId="ADAL" clId="{DA2C85AB-4C5A-4686-97C9-0E67FFB7D3DB}" dt="2022-11-22T10:23:25.350" v="341" actId="692"/>
          <ac:picMkLst>
            <pc:docMk/>
            <pc:sldMk cId="2035848894" sldId="257"/>
            <ac:picMk id="9" creationId="{B3D41463-DE80-901D-F519-27E5C3660332}"/>
          </ac:picMkLst>
        </pc:picChg>
      </pc:sldChg>
      <pc:sldChg chg="addSp modSp mod">
        <pc:chgData name="Ivan Sabol" userId="4daa963d-6527-499d-a041-90a6af3ac5df" providerId="ADAL" clId="{DA2C85AB-4C5A-4686-97C9-0E67FFB7D3DB}" dt="2022-11-22T10:25:56.142" v="514" actId="14100"/>
        <pc:sldMkLst>
          <pc:docMk/>
          <pc:sldMk cId="3382653085" sldId="260"/>
        </pc:sldMkLst>
        <pc:spChg chg="add mod">
          <ac:chgData name="Ivan Sabol" userId="4daa963d-6527-499d-a041-90a6af3ac5df" providerId="ADAL" clId="{DA2C85AB-4C5A-4686-97C9-0E67FFB7D3DB}" dt="2022-11-22T10:25:51.770" v="513" actId="14100"/>
          <ac:spMkLst>
            <pc:docMk/>
            <pc:sldMk cId="3382653085" sldId="260"/>
            <ac:spMk id="8" creationId="{AC82D469-E24C-D775-A302-1A1A0728623E}"/>
          </ac:spMkLst>
        </pc:spChg>
        <pc:spChg chg="add mod">
          <ac:chgData name="Ivan Sabol" userId="4daa963d-6527-499d-a041-90a6af3ac5df" providerId="ADAL" clId="{DA2C85AB-4C5A-4686-97C9-0E67FFB7D3DB}" dt="2022-11-22T10:25:46.500" v="512" actId="14100"/>
          <ac:spMkLst>
            <pc:docMk/>
            <pc:sldMk cId="3382653085" sldId="260"/>
            <ac:spMk id="9" creationId="{F189335C-4AB2-7519-324D-B73178106F44}"/>
          </ac:spMkLst>
        </pc:spChg>
        <pc:spChg chg="add mod ord">
          <ac:chgData name="Ivan Sabol" userId="4daa963d-6527-499d-a041-90a6af3ac5df" providerId="ADAL" clId="{DA2C85AB-4C5A-4686-97C9-0E67FFB7D3DB}" dt="2022-11-22T10:25:56.142" v="514" actId="14100"/>
          <ac:spMkLst>
            <pc:docMk/>
            <pc:sldMk cId="3382653085" sldId="260"/>
            <ac:spMk id="10" creationId="{371F65D9-6740-75A9-ED72-904DC83D7D3A}"/>
          </ac:spMkLst>
        </pc:spChg>
      </pc:sldChg>
      <pc:sldChg chg="addSp modSp mod">
        <pc:chgData name="Ivan Sabol" userId="4daa963d-6527-499d-a041-90a6af3ac5df" providerId="ADAL" clId="{DA2C85AB-4C5A-4686-97C9-0E67FFB7D3DB}" dt="2022-11-22T10:26:26.975" v="520" actId="14100"/>
        <pc:sldMkLst>
          <pc:docMk/>
          <pc:sldMk cId="4129172489" sldId="261"/>
        </pc:sldMkLst>
        <pc:spChg chg="add mod">
          <ac:chgData name="Ivan Sabol" userId="4daa963d-6527-499d-a041-90a6af3ac5df" providerId="ADAL" clId="{DA2C85AB-4C5A-4686-97C9-0E67FFB7D3DB}" dt="2022-11-22T10:26:08.461" v="515"/>
          <ac:spMkLst>
            <pc:docMk/>
            <pc:sldMk cId="4129172489" sldId="261"/>
            <ac:spMk id="8" creationId="{94820FE7-0F3D-AE2C-2915-B81AFC5DBAAF}"/>
          </ac:spMkLst>
        </pc:spChg>
        <pc:spChg chg="add mod">
          <ac:chgData name="Ivan Sabol" userId="4daa963d-6527-499d-a041-90a6af3ac5df" providerId="ADAL" clId="{DA2C85AB-4C5A-4686-97C9-0E67FFB7D3DB}" dt="2022-11-22T10:26:18.047" v="517" actId="1076"/>
          <ac:spMkLst>
            <pc:docMk/>
            <pc:sldMk cId="4129172489" sldId="261"/>
            <ac:spMk id="9" creationId="{393151A5-E240-E35C-9414-94CE9E2F065F}"/>
          </ac:spMkLst>
        </pc:spChg>
        <pc:spChg chg="add mod">
          <ac:chgData name="Ivan Sabol" userId="4daa963d-6527-499d-a041-90a6af3ac5df" providerId="ADAL" clId="{DA2C85AB-4C5A-4686-97C9-0E67FFB7D3DB}" dt="2022-11-22T10:26:26.975" v="520" actId="14100"/>
          <ac:spMkLst>
            <pc:docMk/>
            <pc:sldMk cId="4129172489" sldId="261"/>
            <ac:spMk id="10" creationId="{B101854D-6F3F-D0A6-AE7D-CDD750F14170}"/>
          </ac:spMkLst>
        </pc:spChg>
      </pc:sldChg>
      <pc:sldChg chg="addSp modSp mod">
        <pc:chgData name="Ivan Sabol" userId="4daa963d-6527-499d-a041-90a6af3ac5df" providerId="ADAL" clId="{DA2C85AB-4C5A-4686-97C9-0E67FFB7D3DB}" dt="2022-11-22T10:27:06.413" v="528" actId="14100"/>
        <pc:sldMkLst>
          <pc:docMk/>
          <pc:sldMk cId="154899985" sldId="265"/>
        </pc:sldMkLst>
        <pc:spChg chg="add mod">
          <ac:chgData name="Ivan Sabol" userId="4daa963d-6527-499d-a041-90a6af3ac5df" providerId="ADAL" clId="{DA2C85AB-4C5A-4686-97C9-0E67FFB7D3DB}" dt="2022-11-22T10:26:45.736" v="522" actId="1076"/>
          <ac:spMkLst>
            <pc:docMk/>
            <pc:sldMk cId="154899985" sldId="265"/>
            <ac:spMk id="8" creationId="{EFE4128F-2490-9C8C-DBAA-94AF7FEA3A0F}"/>
          </ac:spMkLst>
        </pc:spChg>
        <pc:spChg chg="add mod">
          <ac:chgData name="Ivan Sabol" userId="4daa963d-6527-499d-a041-90a6af3ac5df" providerId="ADAL" clId="{DA2C85AB-4C5A-4686-97C9-0E67FFB7D3DB}" dt="2022-11-22T10:27:06.413" v="528" actId="14100"/>
          <ac:spMkLst>
            <pc:docMk/>
            <pc:sldMk cId="154899985" sldId="265"/>
            <ac:spMk id="9" creationId="{CD6A20CB-4BDF-A342-1735-E705CFA44463}"/>
          </ac:spMkLst>
        </pc:spChg>
        <pc:spChg chg="add mod">
          <ac:chgData name="Ivan Sabol" userId="4daa963d-6527-499d-a041-90a6af3ac5df" providerId="ADAL" clId="{DA2C85AB-4C5A-4686-97C9-0E67FFB7D3DB}" dt="2022-11-22T10:27:03.871" v="527" actId="14100"/>
          <ac:spMkLst>
            <pc:docMk/>
            <pc:sldMk cId="154899985" sldId="265"/>
            <ac:spMk id="10" creationId="{C201241F-3BBD-F544-5F24-C64F54782780}"/>
          </ac:spMkLst>
        </pc:spChg>
      </pc:sldChg>
      <pc:sldChg chg="modSp del mod">
        <pc:chgData name="Ivan Sabol" userId="4daa963d-6527-499d-a041-90a6af3ac5df" providerId="ADAL" clId="{DA2C85AB-4C5A-4686-97C9-0E67FFB7D3DB}" dt="2022-11-22T10:21:44.131" v="335" actId="2696"/>
        <pc:sldMkLst>
          <pc:docMk/>
          <pc:sldMk cId="1050511500" sldId="266"/>
        </pc:sldMkLst>
        <pc:spChg chg="mod">
          <ac:chgData name="Ivan Sabol" userId="4daa963d-6527-499d-a041-90a6af3ac5df" providerId="ADAL" clId="{DA2C85AB-4C5A-4686-97C9-0E67FFB7D3DB}" dt="2022-11-22T10:18:46.314" v="71" actId="21"/>
          <ac:spMkLst>
            <pc:docMk/>
            <pc:sldMk cId="1050511500" sldId="266"/>
            <ac:spMk id="3" creationId="{00000000-0000-0000-0000-000000000000}"/>
          </ac:spMkLst>
        </pc:spChg>
      </pc:sldChg>
    </pc:docChg>
  </pc:docChgLst>
  <pc:docChgLst>
    <pc:chgData name="Ivan Sabol" userId="4daa963d-6527-499d-a041-90a6af3ac5df" providerId="ADAL" clId="{349EE333-C4D2-4CD4-93E9-0447EA72B6EC}"/>
    <pc:docChg chg="undo custSel modSld">
      <pc:chgData name="Ivan Sabol" userId="4daa963d-6527-499d-a041-90a6af3ac5df" providerId="ADAL" clId="{349EE333-C4D2-4CD4-93E9-0447EA72B6EC}" dt="2022-11-22T13:59:34.704" v="3" actId="1076"/>
      <pc:docMkLst>
        <pc:docMk/>
      </pc:docMkLst>
      <pc:sldChg chg="modSp mod">
        <pc:chgData name="Ivan Sabol" userId="4daa963d-6527-499d-a041-90a6af3ac5df" providerId="ADAL" clId="{349EE333-C4D2-4CD4-93E9-0447EA72B6EC}" dt="2022-11-22T13:59:34.704" v="3" actId="1076"/>
        <pc:sldMkLst>
          <pc:docMk/>
          <pc:sldMk cId="4129172489" sldId="261"/>
        </pc:sldMkLst>
        <pc:spChg chg="mod">
          <ac:chgData name="Ivan Sabol" userId="4daa963d-6527-499d-a041-90a6af3ac5df" providerId="ADAL" clId="{349EE333-C4D2-4CD4-93E9-0447EA72B6EC}" dt="2022-11-22T13:59:28.048" v="1" actId="1076"/>
          <ac:spMkLst>
            <pc:docMk/>
            <pc:sldMk cId="4129172489" sldId="261"/>
            <ac:spMk id="9" creationId="{393151A5-E240-E35C-9414-94CE9E2F065F}"/>
          </ac:spMkLst>
        </pc:spChg>
        <pc:spChg chg="mod">
          <ac:chgData name="Ivan Sabol" userId="4daa963d-6527-499d-a041-90a6af3ac5df" providerId="ADAL" clId="{349EE333-C4D2-4CD4-93E9-0447EA72B6EC}" dt="2022-11-22T13:59:34.704" v="3" actId="1076"/>
          <ac:spMkLst>
            <pc:docMk/>
            <pc:sldMk cId="4129172489" sldId="261"/>
            <ac:spMk id="10" creationId="{B101854D-6F3F-D0A6-AE7D-CDD750F14170}"/>
          </ac:spMkLst>
        </pc:spChg>
      </pc:sldChg>
    </pc:docChg>
  </pc:docChgLst>
  <pc:docChgLst>
    <pc:chgData name="Ivan Sabol" userId="4daa963d-6527-499d-a041-90a6af3ac5df" providerId="ADAL" clId="{59278BBF-1801-41C3-B573-EB0371494758}"/>
    <pc:docChg chg="custSel delSld modSld">
      <pc:chgData name="Ivan Sabol" userId="4daa963d-6527-499d-a041-90a6af3ac5df" providerId="ADAL" clId="{59278BBF-1801-41C3-B573-EB0371494758}" dt="2022-12-02T13:49:19.033" v="5" actId="2696"/>
      <pc:docMkLst>
        <pc:docMk/>
      </pc:docMkLst>
      <pc:sldChg chg="addSp delSp modSp mod">
        <pc:chgData name="Ivan Sabol" userId="4daa963d-6527-499d-a041-90a6af3ac5df" providerId="ADAL" clId="{59278BBF-1801-41C3-B573-EB0371494758}" dt="2022-12-02T13:49:14.149" v="4"/>
        <pc:sldMkLst>
          <pc:docMk/>
          <pc:sldMk cId="1090810551" sldId="259"/>
        </pc:sldMkLst>
        <pc:picChg chg="del">
          <ac:chgData name="Ivan Sabol" userId="4daa963d-6527-499d-a041-90a6af3ac5df" providerId="ADAL" clId="{59278BBF-1801-41C3-B573-EB0371494758}" dt="2022-12-02T13:48:47.220" v="0" actId="21"/>
          <ac:picMkLst>
            <pc:docMk/>
            <pc:sldMk cId="1090810551" sldId="259"/>
            <ac:picMk id="2" creationId="{6D576E02-B550-8C32-C702-5101C545257C}"/>
          </ac:picMkLst>
        </pc:picChg>
        <pc:picChg chg="del">
          <ac:chgData name="Ivan Sabol" userId="4daa963d-6527-499d-a041-90a6af3ac5df" providerId="ADAL" clId="{59278BBF-1801-41C3-B573-EB0371494758}" dt="2022-12-02T13:48:47.220" v="0" actId="21"/>
          <ac:picMkLst>
            <pc:docMk/>
            <pc:sldMk cId="1090810551" sldId="259"/>
            <ac:picMk id="3" creationId="{005E2DD9-437D-17ED-8F79-F0359B009683}"/>
          </ac:picMkLst>
        </pc:picChg>
        <pc:picChg chg="del">
          <ac:chgData name="Ivan Sabol" userId="4daa963d-6527-499d-a041-90a6af3ac5df" providerId="ADAL" clId="{59278BBF-1801-41C3-B573-EB0371494758}" dt="2022-12-02T13:48:47.220" v="0" actId="21"/>
          <ac:picMkLst>
            <pc:docMk/>
            <pc:sldMk cId="1090810551" sldId="259"/>
            <ac:picMk id="4" creationId="{3EA49802-F755-890E-84C5-6C7744D79B19}"/>
          </ac:picMkLst>
        </pc:picChg>
        <pc:picChg chg="add mod">
          <ac:chgData name="Ivan Sabol" userId="4daa963d-6527-499d-a041-90a6af3ac5df" providerId="ADAL" clId="{59278BBF-1801-41C3-B573-EB0371494758}" dt="2022-12-02T13:49:14.149" v="4"/>
          <ac:picMkLst>
            <pc:docMk/>
            <pc:sldMk cId="1090810551" sldId="259"/>
            <ac:picMk id="8" creationId="{36A5D33B-D8C2-1AAA-DE70-49131F3DB431}"/>
          </ac:picMkLst>
        </pc:picChg>
        <pc:picChg chg="add mod">
          <ac:chgData name="Ivan Sabol" userId="4daa963d-6527-499d-a041-90a6af3ac5df" providerId="ADAL" clId="{59278BBF-1801-41C3-B573-EB0371494758}" dt="2022-12-02T13:49:14.149" v="4"/>
          <ac:picMkLst>
            <pc:docMk/>
            <pc:sldMk cId="1090810551" sldId="259"/>
            <ac:picMk id="9" creationId="{FA0783D8-A2AD-3B84-88D3-ACF3B90ECC0B}"/>
          </ac:picMkLst>
        </pc:picChg>
        <pc:picChg chg="add mod">
          <ac:chgData name="Ivan Sabol" userId="4daa963d-6527-499d-a041-90a6af3ac5df" providerId="ADAL" clId="{59278BBF-1801-41C3-B573-EB0371494758}" dt="2022-12-02T13:49:14.149" v="4"/>
          <ac:picMkLst>
            <pc:docMk/>
            <pc:sldMk cId="1090810551" sldId="259"/>
            <ac:picMk id="10" creationId="{ADA90AE5-F198-EB7B-E88A-2578C35CF4D1}"/>
          </ac:picMkLst>
        </pc:picChg>
      </pc:sldChg>
      <pc:sldChg chg="delSp del mod">
        <pc:chgData name="Ivan Sabol" userId="4daa963d-6527-499d-a041-90a6af3ac5df" providerId="ADAL" clId="{59278BBF-1801-41C3-B573-EB0371494758}" dt="2022-12-02T13:49:19.033" v="5" actId="2696"/>
        <pc:sldMkLst>
          <pc:docMk/>
          <pc:sldMk cId="3382653085" sldId="260"/>
        </pc:sldMkLst>
        <pc:picChg chg="del">
          <ac:chgData name="Ivan Sabol" userId="4daa963d-6527-499d-a041-90a6af3ac5df" providerId="ADAL" clId="{59278BBF-1801-41C3-B573-EB0371494758}" dt="2022-12-02T13:49:12.709" v="3" actId="21"/>
          <ac:picMkLst>
            <pc:docMk/>
            <pc:sldMk cId="3382653085" sldId="260"/>
            <ac:picMk id="2" creationId="{B7B76C46-73D0-554B-E1B7-DC7A3ED395C5}"/>
          </ac:picMkLst>
        </pc:picChg>
        <pc:picChg chg="del">
          <ac:chgData name="Ivan Sabol" userId="4daa963d-6527-499d-a041-90a6af3ac5df" providerId="ADAL" clId="{59278BBF-1801-41C3-B573-EB0371494758}" dt="2022-12-02T13:49:12.709" v="3" actId="21"/>
          <ac:picMkLst>
            <pc:docMk/>
            <pc:sldMk cId="3382653085" sldId="260"/>
            <ac:picMk id="4" creationId="{CC215D44-71E8-0269-7F11-2E959946DDAC}"/>
          </ac:picMkLst>
        </pc:picChg>
        <pc:picChg chg="del">
          <ac:chgData name="Ivan Sabol" userId="4daa963d-6527-499d-a041-90a6af3ac5df" providerId="ADAL" clId="{59278BBF-1801-41C3-B573-EB0371494758}" dt="2022-12-02T13:49:12.709" v="3" actId="21"/>
          <ac:picMkLst>
            <pc:docMk/>
            <pc:sldMk cId="3382653085" sldId="260"/>
            <ac:picMk id="6" creationId="{ADB7D62D-1336-BC42-86A1-6FCE077510AB}"/>
          </ac:picMkLst>
        </pc:picChg>
      </pc:sldChg>
      <pc:sldChg chg="addSp modSp mod">
        <pc:chgData name="Ivan Sabol" userId="4daa963d-6527-499d-a041-90a6af3ac5df" providerId="ADAL" clId="{59278BBF-1801-41C3-B573-EB0371494758}" dt="2022-12-02T13:48:51.852" v="2" actId="1076"/>
        <pc:sldMkLst>
          <pc:docMk/>
          <pc:sldMk cId="3814424837" sldId="267"/>
        </pc:sldMkLst>
        <pc:picChg chg="add mod">
          <ac:chgData name="Ivan Sabol" userId="4daa963d-6527-499d-a041-90a6af3ac5df" providerId="ADAL" clId="{59278BBF-1801-41C3-B573-EB0371494758}" dt="2022-12-02T13:48:51.852" v="2" actId="1076"/>
          <ac:picMkLst>
            <pc:docMk/>
            <pc:sldMk cId="3814424837" sldId="267"/>
            <ac:picMk id="5" creationId="{642E0112-D87D-951D-5EE4-79AE81F5FE26}"/>
          </ac:picMkLst>
        </pc:picChg>
        <pc:picChg chg="add mod">
          <ac:chgData name="Ivan Sabol" userId="4daa963d-6527-499d-a041-90a6af3ac5df" providerId="ADAL" clId="{59278BBF-1801-41C3-B573-EB0371494758}" dt="2022-12-02T13:48:51.852" v="2" actId="1076"/>
          <ac:picMkLst>
            <pc:docMk/>
            <pc:sldMk cId="3814424837" sldId="267"/>
            <ac:picMk id="6" creationId="{052E90C6-0A78-9BF3-3EDB-605E7AC704DD}"/>
          </ac:picMkLst>
        </pc:picChg>
        <pc:picChg chg="add mod">
          <ac:chgData name="Ivan Sabol" userId="4daa963d-6527-499d-a041-90a6af3ac5df" providerId="ADAL" clId="{59278BBF-1801-41C3-B573-EB0371494758}" dt="2022-12-02T13:48:51.852" v="2" actId="1076"/>
          <ac:picMkLst>
            <pc:docMk/>
            <pc:sldMk cId="3814424837" sldId="267"/>
            <ac:picMk id="7" creationId="{0942EF4B-E198-DDB3-3222-729C7DB1BA5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3497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6207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5070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950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08557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4001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9471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7483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813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5330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8328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A84B8-CDAF-4AD3-9A6F-90D78CB41B9E}" type="datetimeFigureOut">
              <a:rPr lang="hr-HR" smtClean="0"/>
              <a:t>2.12.2022.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419EF-0D18-4941-B4E3-A8424DB9821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4339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108.svg"/><Relationship Id="rId3" Type="http://schemas.openxmlformats.org/officeDocument/2006/relationships/image" Target="../media/image98.svg"/><Relationship Id="rId7" Type="http://schemas.openxmlformats.org/officeDocument/2006/relationships/image" Target="../media/image102.svg"/><Relationship Id="rId12" Type="http://schemas.openxmlformats.org/officeDocument/2006/relationships/image" Target="../media/image107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11" Type="http://schemas.openxmlformats.org/officeDocument/2006/relationships/image" Target="../media/image106.svg"/><Relationship Id="rId5" Type="http://schemas.openxmlformats.org/officeDocument/2006/relationships/image" Target="../media/image100.sv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sv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svg"/><Relationship Id="rId5" Type="http://schemas.openxmlformats.org/officeDocument/2006/relationships/image" Target="../media/image40.sv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svg"/><Relationship Id="rId3" Type="http://schemas.openxmlformats.org/officeDocument/2006/relationships/image" Target="../media/image50.svg"/><Relationship Id="rId7" Type="http://schemas.openxmlformats.org/officeDocument/2006/relationships/image" Target="../media/image54.svg"/><Relationship Id="rId12" Type="http://schemas.openxmlformats.org/officeDocument/2006/relationships/image" Target="../media/image5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8.svg"/><Relationship Id="rId5" Type="http://schemas.openxmlformats.org/officeDocument/2006/relationships/image" Target="../media/image52.sv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svg"/><Relationship Id="rId3" Type="http://schemas.openxmlformats.org/officeDocument/2006/relationships/image" Target="../media/image62.svg"/><Relationship Id="rId7" Type="http://schemas.openxmlformats.org/officeDocument/2006/relationships/image" Target="../media/image66.svg"/><Relationship Id="rId12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11" Type="http://schemas.openxmlformats.org/officeDocument/2006/relationships/image" Target="../media/image70.svg"/><Relationship Id="rId5" Type="http://schemas.openxmlformats.org/officeDocument/2006/relationships/image" Target="../media/image64.sv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svg"/><Relationship Id="rId3" Type="http://schemas.openxmlformats.org/officeDocument/2006/relationships/image" Target="../media/image74.svg"/><Relationship Id="rId7" Type="http://schemas.openxmlformats.org/officeDocument/2006/relationships/image" Target="../media/image78.svg"/><Relationship Id="rId12" Type="http://schemas.openxmlformats.org/officeDocument/2006/relationships/image" Target="../media/image83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11" Type="http://schemas.openxmlformats.org/officeDocument/2006/relationships/image" Target="../media/image82.svg"/><Relationship Id="rId5" Type="http://schemas.openxmlformats.org/officeDocument/2006/relationships/image" Target="../media/image76.sv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svg"/><Relationship Id="rId3" Type="http://schemas.openxmlformats.org/officeDocument/2006/relationships/image" Target="../media/image86.svg"/><Relationship Id="rId7" Type="http://schemas.openxmlformats.org/officeDocument/2006/relationships/image" Target="../media/image90.svg"/><Relationship Id="rId12" Type="http://schemas.openxmlformats.org/officeDocument/2006/relationships/image" Target="../media/image95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11" Type="http://schemas.openxmlformats.org/officeDocument/2006/relationships/image" Target="../media/image94.svg"/><Relationship Id="rId5" Type="http://schemas.openxmlformats.org/officeDocument/2006/relationships/image" Target="../media/image88.sv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87DCAC-B92F-60CE-281A-C264C33702AD}"/>
              </a:ext>
            </a:extLst>
          </p:cNvPr>
          <p:cNvSpPr txBox="1"/>
          <p:nvPr/>
        </p:nvSpPr>
        <p:spPr>
          <a:xfrm>
            <a:off x="339634" y="548641"/>
            <a:ext cx="95663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/>
              <a:t>Supplementary figure 2. </a:t>
            </a:r>
            <a:r>
              <a:rPr lang="en-GB" sz="1800"/>
              <a:t>Kaplan-Meier analysis of </a:t>
            </a:r>
            <a:r>
              <a:rPr lang="hr-HR" sz="1800" err="1"/>
              <a:t>all</a:t>
            </a:r>
            <a:r>
              <a:rPr lang="hr-HR" sz="1800"/>
              <a:t> </a:t>
            </a:r>
            <a:r>
              <a:rPr lang="en-GB" sz="1800"/>
              <a:t>recorded</a:t>
            </a:r>
            <a:r>
              <a:rPr lang="hr-HR" sz="1800"/>
              <a:t> </a:t>
            </a:r>
            <a:r>
              <a:rPr lang="en-GB" sz="1800"/>
              <a:t>parameters</a:t>
            </a:r>
            <a:r>
              <a:rPr lang="hr-HR" sz="1800"/>
              <a:t> </a:t>
            </a:r>
            <a:r>
              <a:rPr lang="hr-HR" sz="1800" err="1"/>
              <a:t>according</a:t>
            </a:r>
            <a:r>
              <a:rPr lang="hr-HR" sz="1800"/>
              <a:t> to </a:t>
            </a:r>
            <a:r>
              <a:rPr lang="hr-HR" sz="1800" err="1"/>
              <a:t>overall</a:t>
            </a:r>
            <a:r>
              <a:rPr lang="hr-HR" sz="1800"/>
              <a:t> </a:t>
            </a:r>
            <a:r>
              <a:rPr lang="hr-HR" sz="1800" err="1"/>
              <a:t>survival</a:t>
            </a:r>
            <a:r>
              <a:rPr lang="hr-HR" sz="1800"/>
              <a:t> (OS – </a:t>
            </a:r>
            <a:r>
              <a:rPr lang="hr-HR" sz="1800" err="1"/>
              <a:t>leftmost</a:t>
            </a:r>
            <a:r>
              <a:rPr lang="hr-HR" sz="1800"/>
              <a:t> </a:t>
            </a:r>
            <a:r>
              <a:rPr lang="hr-HR" sz="1800" err="1"/>
              <a:t>column</a:t>
            </a:r>
            <a:r>
              <a:rPr lang="hr-HR" sz="1800"/>
              <a:t>), </a:t>
            </a:r>
            <a:r>
              <a:rPr lang="hr-HR" sz="1800" err="1"/>
              <a:t>disease</a:t>
            </a:r>
            <a:r>
              <a:rPr lang="hr-HR" sz="1800"/>
              <a:t> </a:t>
            </a:r>
            <a:r>
              <a:rPr lang="hr-HR" sz="1800" err="1"/>
              <a:t>specific</a:t>
            </a:r>
            <a:r>
              <a:rPr lang="hr-HR" sz="1800"/>
              <a:t> </a:t>
            </a:r>
            <a:r>
              <a:rPr lang="hr-HR" sz="1800" err="1"/>
              <a:t>survival</a:t>
            </a:r>
            <a:r>
              <a:rPr lang="hr-HR" sz="1800"/>
              <a:t> (DSS – </a:t>
            </a:r>
            <a:r>
              <a:rPr lang="hr-HR" sz="1800" err="1"/>
              <a:t>center</a:t>
            </a:r>
            <a:r>
              <a:rPr lang="hr-HR" sz="1800"/>
              <a:t> </a:t>
            </a:r>
            <a:r>
              <a:rPr lang="hr-HR" sz="1800" err="1"/>
              <a:t>column</a:t>
            </a:r>
            <a:r>
              <a:rPr lang="hr-HR" sz="1800"/>
              <a:t>) </a:t>
            </a:r>
            <a:r>
              <a:rPr lang="hr-HR" sz="1800" err="1"/>
              <a:t>or</a:t>
            </a:r>
            <a:r>
              <a:rPr lang="hr-HR" sz="1800"/>
              <a:t> </a:t>
            </a:r>
            <a:r>
              <a:rPr lang="hr-HR" sz="1800" err="1"/>
              <a:t>disease</a:t>
            </a:r>
            <a:r>
              <a:rPr lang="hr-HR" sz="1800"/>
              <a:t> free </a:t>
            </a:r>
            <a:r>
              <a:rPr lang="hr-HR" sz="1800" err="1"/>
              <a:t>survival</a:t>
            </a:r>
            <a:r>
              <a:rPr lang="hr-HR" sz="1800"/>
              <a:t> (DFS – </a:t>
            </a:r>
            <a:r>
              <a:rPr lang="hr-HR" sz="1800" err="1"/>
              <a:t>rightmost</a:t>
            </a:r>
            <a:r>
              <a:rPr lang="hr-HR" sz="1800"/>
              <a:t> </a:t>
            </a:r>
            <a:r>
              <a:rPr lang="hr-HR" sz="1800" err="1"/>
              <a:t>column</a:t>
            </a:r>
            <a:r>
              <a:rPr lang="hr-HR" sz="1800"/>
              <a:t>). </a:t>
            </a:r>
            <a:r>
              <a:rPr lang="hr-HR" sz="1800" err="1"/>
              <a:t>Variables</a:t>
            </a:r>
            <a:r>
              <a:rPr lang="hr-HR" sz="1800"/>
              <a:t> </a:t>
            </a:r>
            <a:r>
              <a:rPr lang="hr-HR" sz="1800" err="1"/>
              <a:t>demonstrating</a:t>
            </a:r>
            <a:r>
              <a:rPr lang="hr-HR" sz="1800"/>
              <a:t> </a:t>
            </a:r>
            <a:r>
              <a:rPr lang="hr-HR" sz="1800" err="1"/>
              <a:t>significantly</a:t>
            </a:r>
            <a:r>
              <a:rPr lang="hr-HR" sz="1800"/>
              <a:t> </a:t>
            </a:r>
            <a:r>
              <a:rPr lang="hr-HR" sz="1800" err="1"/>
              <a:t>different</a:t>
            </a:r>
            <a:r>
              <a:rPr lang="hr-HR" sz="1800"/>
              <a:t> </a:t>
            </a:r>
            <a:r>
              <a:rPr lang="hr-HR" sz="1800" err="1"/>
              <a:t>survival</a:t>
            </a:r>
            <a:r>
              <a:rPr lang="hr-HR" sz="1800"/>
              <a:t> </a:t>
            </a:r>
            <a:r>
              <a:rPr lang="hr-HR" sz="1800" err="1"/>
              <a:t>curves</a:t>
            </a:r>
            <a:r>
              <a:rPr lang="hr-HR" sz="1800"/>
              <a:t> are </a:t>
            </a:r>
            <a:r>
              <a:rPr lang="hr-HR" sz="1800" err="1"/>
              <a:t>highlighted</a:t>
            </a:r>
            <a:r>
              <a:rPr lang="hr-HR" sz="1800"/>
              <a:t> </a:t>
            </a:r>
            <a:r>
              <a:rPr lang="hr-HR" sz="1800" err="1"/>
              <a:t>by</a:t>
            </a:r>
            <a:r>
              <a:rPr lang="hr-HR" sz="1800"/>
              <a:t> red </a:t>
            </a:r>
            <a:r>
              <a:rPr lang="hr-HR" sz="1800" err="1"/>
              <a:t>border</a:t>
            </a:r>
            <a:r>
              <a:rPr lang="hr-HR" sz="1800"/>
              <a:t>.  </a:t>
            </a:r>
            <a:r>
              <a:rPr lang="en-GB" sz="1800"/>
              <a:t>RT – radiotherapy</a:t>
            </a:r>
            <a:r>
              <a:rPr lang="hr-HR" sz="1800"/>
              <a:t>, </a:t>
            </a:r>
            <a:r>
              <a:rPr lang="en-GB" sz="1800"/>
              <a:t>HPV – human papillomavirus</a:t>
            </a:r>
            <a:r>
              <a:rPr lang="hr-HR" sz="1800"/>
              <a:t>, </a:t>
            </a:r>
            <a:r>
              <a:rPr lang="en-GB" sz="1800"/>
              <a:t>LN – lymph node</a:t>
            </a:r>
            <a:br>
              <a:rPr lang="en-GB" sz="1800"/>
            </a:br>
            <a:endParaRPr lang="hr-HR" b="1"/>
          </a:p>
        </p:txBody>
      </p:sp>
    </p:spTree>
    <p:extLst>
      <p:ext uri="{BB962C8B-B14F-4D97-AF65-F5344CB8AC3E}">
        <p14:creationId xmlns:p14="http://schemas.microsoft.com/office/powerpoint/2010/main" val="3363109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52">
            <a:extLst>
              <a:ext uri="{FF2B5EF4-FFF2-40B4-BE49-F238E27FC236}">
                <a16:creationId xmlns:a16="http://schemas.microsoft.com/office/drawing/2014/main" id="{8D1195B6-BC19-BB1C-3535-BFE487389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38" y="618496"/>
            <a:ext cx="3420000" cy="2565000"/>
          </a:xfrm>
          <a:prstGeom prst="rect">
            <a:avLst/>
          </a:prstGeom>
        </p:spPr>
      </p:pic>
      <p:pic>
        <p:nvPicPr>
          <p:cNvPr id="3" name="Graphic 59">
            <a:extLst>
              <a:ext uri="{FF2B5EF4-FFF2-40B4-BE49-F238E27FC236}">
                <a16:creationId xmlns:a16="http://schemas.microsoft.com/office/drawing/2014/main" id="{9604B2E4-6D92-C949-1512-7A1A30A38B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937" y="3503558"/>
            <a:ext cx="3420000" cy="2565000"/>
          </a:xfrm>
          <a:prstGeom prst="rect">
            <a:avLst/>
          </a:prstGeom>
        </p:spPr>
      </p:pic>
      <p:pic>
        <p:nvPicPr>
          <p:cNvPr id="4" name="Graphic 68">
            <a:extLst>
              <a:ext uri="{FF2B5EF4-FFF2-40B4-BE49-F238E27FC236}">
                <a16:creationId xmlns:a16="http://schemas.microsoft.com/office/drawing/2014/main" id="{93C2E926-47AD-12AE-792D-9CDA297B85D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296"/>
          <a:stretch/>
        </p:blipFill>
        <p:spPr>
          <a:xfrm>
            <a:off x="3341407" y="632389"/>
            <a:ext cx="3204672" cy="2570107"/>
          </a:xfrm>
          <a:prstGeom prst="rect">
            <a:avLst/>
          </a:prstGeom>
        </p:spPr>
      </p:pic>
      <p:pic>
        <p:nvPicPr>
          <p:cNvPr id="5" name="Graphic 70">
            <a:extLst>
              <a:ext uri="{FF2B5EF4-FFF2-40B4-BE49-F238E27FC236}">
                <a16:creationId xmlns:a16="http://schemas.microsoft.com/office/drawing/2014/main" id="{00727F33-5188-6265-52E9-4105DC8AE40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4890"/>
          <a:stretch/>
        </p:blipFill>
        <p:spPr>
          <a:xfrm>
            <a:off x="3418319" y="3503558"/>
            <a:ext cx="3252766" cy="2569359"/>
          </a:xfrm>
          <a:prstGeom prst="rect">
            <a:avLst/>
          </a:prstGeom>
        </p:spPr>
      </p:pic>
      <p:pic>
        <p:nvPicPr>
          <p:cNvPr id="6" name="Graphic 16">
            <a:extLst>
              <a:ext uri="{FF2B5EF4-FFF2-40B4-BE49-F238E27FC236}">
                <a16:creationId xmlns:a16="http://schemas.microsoft.com/office/drawing/2014/main" id="{B73F097B-92B5-684D-8A90-C83BB26D330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151"/>
          <a:stretch/>
        </p:blipFill>
        <p:spPr>
          <a:xfrm>
            <a:off x="6511895" y="632389"/>
            <a:ext cx="3209651" cy="2584000"/>
          </a:xfrm>
          <a:prstGeom prst="rect">
            <a:avLst/>
          </a:prstGeom>
        </p:spPr>
      </p:pic>
      <p:pic>
        <p:nvPicPr>
          <p:cNvPr id="7" name="Graphic 17">
            <a:extLst>
              <a:ext uri="{FF2B5EF4-FFF2-40B4-BE49-F238E27FC236}">
                <a16:creationId xmlns:a16="http://schemas.microsoft.com/office/drawing/2014/main" id="{8319CF45-85A8-2F81-90C0-A2C31B2CAA2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6498"/>
          <a:stretch/>
        </p:blipFill>
        <p:spPr>
          <a:xfrm>
            <a:off x="6648631" y="3503558"/>
            <a:ext cx="3197742" cy="258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E4128F-2490-9C8C-DBAA-94AF7FEA3A0F}"/>
              </a:ext>
            </a:extLst>
          </p:cNvPr>
          <p:cNvSpPr txBox="1"/>
          <p:nvPr/>
        </p:nvSpPr>
        <p:spPr>
          <a:xfrm>
            <a:off x="3409257" y="3354442"/>
            <a:ext cx="3272648" cy="26462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hr-H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6A20CB-4BDF-A342-1735-E705CFA44463}"/>
              </a:ext>
            </a:extLst>
          </p:cNvPr>
          <p:cNvSpPr txBox="1"/>
          <p:nvPr/>
        </p:nvSpPr>
        <p:spPr>
          <a:xfrm>
            <a:off x="6688249" y="3354441"/>
            <a:ext cx="3217751" cy="26462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hr-H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01241F-3BBD-F544-5F24-C64F54782780}"/>
              </a:ext>
            </a:extLst>
          </p:cNvPr>
          <p:cNvSpPr txBox="1"/>
          <p:nvPr/>
        </p:nvSpPr>
        <p:spPr>
          <a:xfrm>
            <a:off x="59627" y="3354441"/>
            <a:ext cx="3344220" cy="26462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4899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74">
            <a:extLst>
              <a:ext uri="{FF2B5EF4-FFF2-40B4-BE49-F238E27FC236}">
                <a16:creationId xmlns:a16="http://schemas.microsoft.com/office/drawing/2014/main" id="{5AF71FBE-8459-B935-240B-A6BDAEF313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399"/>
          <a:stretch/>
        </p:blipFill>
        <p:spPr>
          <a:xfrm>
            <a:off x="6501512" y="492497"/>
            <a:ext cx="3420000" cy="2653647"/>
          </a:xfrm>
          <a:prstGeom prst="rect">
            <a:avLst/>
          </a:prstGeom>
        </p:spPr>
      </p:pic>
      <p:pic>
        <p:nvPicPr>
          <p:cNvPr id="5" name="Graphic 60">
            <a:extLst>
              <a:ext uri="{FF2B5EF4-FFF2-40B4-BE49-F238E27FC236}">
                <a16:creationId xmlns:a16="http://schemas.microsoft.com/office/drawing/2014/main" id="{CC17C64E-8AA1-E135-A65C-4A886FEFFF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58426" y="620278"/>
            <a:ext cx="3420000" cy="2506195"/>
          </a:xfrm>
          <a:prstGeom prst="rect">
            <a:avLst/>
          </a:prstGeom>
        </p:spPr>
      </p:pic>
      <p:pic>
        <p:nvPicPr>
          <p:cNvPr id="4" name="Graphic 46">
            <a:extLst>
              <a:ext uri="{FF2B5EF4-FFF2-40B4-BE49-F238E27FC236}">
                <a16:creationId xmlns:a16="http://schemas.microsoft.com/office/drawing/2014/main" id="{00000000-0008-0000-1100-00002F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621213"/>
            <a:ext cx="3420000" cy="252493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Graphic 62">
            <a:extLst>
              <a:ext uri="{FF2B5EF4-FFF2-40B4-BE49-F238E27FC236}">
                <a16:creationId xmlns:a16="http://schemas.microsoft.com/office/drawing/2014/main" id="{24AE616D-E4D9-443A-1D43-055BF18458E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6295"/>
          <a:stretch/>
        </p:blipFill>
        <p:spPr>
          <a:xfrm>
            <a:off x="3243882" y="3591449"/>
            <a:ext cx="3420000" cy="2715948"/>
          </a:xfrm>
          <a:prstGeom prst="rect">
            <a:avLst/>
          </a:prstGeom>
        </p:spPr>
      </p:pic>
      <p:pic>
        <p:nvPicPr>
          <p:cNvPr id="9" name="Graphic 75">
            <a:extLst>
              <a:ext uri="{FF2B5EF4-FFF2-40B4-BE49-F238E27FC236}">
                <a16:creationId xmlns:a16="http://schemas.microsoft.com/office/drawing/2014/main" id="{B3D41463-DE80-901D-F519-27E5C366033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086"/>
          <a:stretch/>
        </p:blipFill>
        <p:spPr>
          <a:xfrm>
            <a:off x="6501512" y="3571778"/>
            <a:ext cx="3420000" cy="2713861"/>
          </a:xfrm>
          <a:prstGeom prst="rect">
            <a:avLst/>
          </a:prstGeom>
        </p:spPr>
      </p:pic>
      <p:pic>
        <p:nvPicPr>
          <p:cNvPr id="10" name="Graphic 47">
            <a:extLst>
              <a:ext uri="{FF2B5EF4-FFF2-40B4-BE49-F238E27FC236}">
                <a16:creationId xmlns:a16="http://schemas.microsoft.com/office/drawing/2014/main" id="{00000000-0008-0000-1100-00003000000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0" y="3591449"/>
            <a:ext cx="3420000" cy="2565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56A710-97BA-66A2-3F20-B050DC384CEA}"/>
              </a:ext>
            </a:extLst>
          </p:cNvPr>
          <p:cNvSpPr txBox="1"/>
          <p:nvPr/>
        </p:nvSpPr>
        <p:spPr>
          <a:xfrm>
            <a:off x="6501512" y="3591449"/>
            <a:ext cx="3321996" cy="26462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35848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phic 71">
            <a:extLst>
              <a:ext uri="{FF2B5EF4-FFF2-40B4-BE49-F238E27FC236}">
                <a16:creationId xmlns:a16="http://schemas.microsoft.com/office/drawing/2014/main" id="{EAFD39B7-EE56-9598-3C9F-9C39FAD98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19" y="365835"/>
            <a:ext cx="3420000" cy="2569072"/>
          </a:xfrm>
          <a:prstGeom prst="rect">
            <a:avLst/>
          </a:prstGeom>
        </p:spPr>
      </p:pic>
      <p:pic>
        <p:nvPicPr>
          <p:cNvPr id="23" name="Graphic 73">
            <a:extLst>
              <a:ext uri="{FF2B5EF4-FFF2-40B4-BE49-F238E27FC236}">
                <a16:creationId xmlns:a16="http://schemas.microsoft.com/office/drawing/2014/main" id="{8B91B62E-6F1A-F6D1-5EF4-C46C890061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755"/>
          <a:stretch/>
        </p:blipFill>
        <p:spPr>
          <a:xfrm>
            <a:off x="3343959" y="365835"/>
            <a:ext cx="3223200" cy="2568752"/>
          </a:xfrm>
          <a:prstGeom prst="rect">
            <a:avLst/>
          </a:prstGeom>
        </p:spPr>
      </p:pic>
      <p:pic>
        <p:nvPicPr>
          <p:cNvPr id="24" name="Graphic 77">
            <a:extLst>
              <a:ext uri="{FF2B5EF4-FFF2-40B4-BE49-F238E27FC236}">
                <a16:creationId xmlns:a16="http://schemas.microsoft.com/office/drawing/2014/main" id="{861AD1E0-164D-2AF8-239D-5EED98904BC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455"/>
          <a:stretch/>
        </p:blipFill>
        <p:spPr>
          <a:xfrm>
            <a:off x="6699901" y="365835"/>
            <a:ext cx="3233428" cy="2569265"/>
          </a:xfrm>
          <a:prstGeom prst="rect">
            <a:avLst/>
          </a:prstGeom>
        </p:spPr>
      </p:pic>
      <p:pic>
        <p:nvPicPr>
          <p:cNvPr id="8" name="Graphic 34">
            <a:extLst>
              <a:ext uri="{FF2B5EF4-FFF2-40B4-BE49-F238E27FC236}">
                <a16:creationId xmlns:a16="http://schemas.microsoft.com/office/drawing/2014/main" id="{45579F4A-55B9-75E0-3EFD-EC692A18D6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21" y="3387515"/>
            <a:ext cx="3420000" cy="2565000"/>
          </a:xfrm>
          <a:prstGeom prst="rect">
            <a:avLst/>
          </a:prstGeom>
        </p:spPr>
      </p:pic>
      <p:pic>
        <p:nvPicPr>
          <p:cNvPr id="9" name="Graphic 35">
            <a:extLst>
              <a:ext uri="{FF2B5EF4-FFF2-40B4-BE49-F238E27FC236}">
                <a16:creationId xmlns:a16="http://schemas.microsoft.com/office/drawing/2014/main" id="{217ADAD7-7E1D-9DA7-0AEB-FB2BE255A75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679"/>
          <a:stretch/>
        </p:blipFill>
        <p:spPr>
          <a:xfrm>
            <a:off x="3384135" y="3387515"/>
            <a:ext cx="3191570" cy="2565000"/>
          </a:xfrm>
          <a:prstGeom prst="rect">
            <a:avLst/>
          </a:prstGeom>
        </p:spPr>
      </p:pic>
      <p:pic>
        <p:nvPicPr>
          <p:cNvPr id="10" name="Graphic 36">
            <a:extLst>
              <a:ext uri="{FF2B5EF4-FFF2-40B4-BE49-F238E27FC236}">
                <a16:creationId xmlns:a16="http://schemas.microsoft.com/office/drawing/2014/main" id="{590F0E85-338C-C856-6ECC-F83BE8EEFC5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6004"/>
          <a:stretch/>
        </p:blipFill>
        <p:spPr>
          <a:xfrm>
            <a:off x="6691356" y="3387515"/>
            <a:ext cx="3214643" cy="256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116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30">
            <a:extLst>
              <a:ext uri="{FF2B5EF4-FFF2-40B4-BE49-F238E27FC236}">
                <a16:creationId xmlns:a16="http://schemas.microsoft.com/office/drawing/2014/main" id="{3707101E-F056-4CC9-4317-3D3A2066A8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436"/>
          <a:stretch/>
        </p:blipFill>
        <p:spPr>
          <a:xfrm>
            <a:off x="6588807" y="849677"/>
            <a:ext cx="3234115" cy="2565000"/>
          </a:xfrm>
          <a:prstGeom prst="rect">
            <a:avLst/>
          </a:prstGeom>
        </p:spPr>
      </p:pic>
      <p:pic>
        <p:nvPicPr>
          <p:cNvPr id="3" name="Graphic 31">
            <a:extLst>
              <a:ext uri="{FF2B5EF4-FFF2-40B4-BE49-F238E27FC236}">
                <a16:creationId xmlns:a16="http://schemas.microsoft.com/office/drawing/2014/main" id="{B2C81737-6452-78E1-4E7C-EC5A30C71A6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774"/>
          <a:stretch/>
        </p:blipFill>
        <p:spPr>
          <a:xfrm>
            <a:off x="3486684" y="849677"/>
            <a:ext cx="3222518" cy="2565000"/>
          </a:xfrm>
          <a:prstGeom prst="rect">
            <a:avLst/>
          </a:prstGeom>
        </p:spPr>
      </p:pic>
      <p:pic>
        <p:nvPicPr>
          <p:cNvPr id="4" name="Graphic 33">
            <a:extLst>
              <a:ext uri="{FF2B5EF4-FFF2-40B4-BE49-F238E27FC236}">
                <a16:creationId xmlns:a16="http://schemas.microsoft.com/office/drawing/2014/main" id="{A831735D-E3F6-81C9-D6C4-7051EF0B7A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914" y="849677"/>
            <a:ext cx="3420000" cy="2565000"/>
          </a:xfrm>
          <a:prstGeom prst="rect">
            <a:avLst/>
          </a:prstGeom>
        </p:spPr>
      </p:pic>
      <p:pic>
        <p:nvPicPr>
          <p:cNvPr id="5" name="Graphic 18">
            <a:extLst>
              <a:ext uri="{FF2B5EF4-FFF2-40B4-BE49-F238E27FC236}">
                <a16:creationId xmlns:a16="http://schemas.microsoft.com/office/drawing/2014/main" id="{642E0112-D87D-951D-5EE4-79AE81F5FE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7431" y="3712219"/>
            <a:ext cx="3420000" cy="2582572"/>
          </a:xfrm>
          <a:prstGeom prst="rect">
            <a:avLst/>
          </a:prstGeom>
        </p:spPr>
      </p:pic>
      <p:pic>
        <p:nvPicPr>
          <p:cNvPr id="6" name="Graphic 19">
            <a:extLst>
              <a:ext uri="{FF2B5EF4-FFF2-40B4-BE49-F238E27FC236}">
                <a16:creationId xmlns:a16="http://schemas.microsoft.com/office/drawing/2014/main" id="{052E90C6-0A78-9BF3-3EDB-605E7AC704D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4755"/>
          <a:stretch/>
        </p:blipFill>
        <p:spPr>
          <a:xfrm>
            <a:off x="3519290" y="3706754"/>
            <a:ext cx="3257401" cy="2585390"/>
          </a:xfrm>
          <a:prstGeom prst="rect">
            <a:avLst/>
          </a:prstGeom>
        </p:spPr>
      </p:pic>
      <p:pic>
        <p:nvPicPr>
          <p:cNvPr id="7" name="Graphic 20">
            <a:extLst>
              <a:ext uri="{FF2B5EF4-FFF2-40B4-BE49-F238E27FC236}">
                <a16:creationId xmlns:a16="http://schemas.microsoft.com/office/drawing/2014/main" id="{0942EF4B-E198-DDB3-3222-729C7DB1BA58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4705"/>
          <a:stretch/>
        </p:blipFill>
        <p:spPr>
          <a:xfrm>
            <a:off x="6835056" y="3712219"/>
            <a:ext cx="3259083" cy="258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24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2">
            <a:extLst>
              <a:ext uri="{FF2B5EF4-FFF2-40B4-BE49-F238E27FC236}">
                <a16:creationId xmlns:a16="http://schemas.microsoft.com/office/drawing/2014/main" id="{3436BC6F-964B-E2C8-6056-B0F13BA9B7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638092"/>
            <a:ext cx="3420000" cy="2526692"/>
          </a:xfrm>
          <a:prstGeom prst="rect">
            <a:avLst/>
          </a:prstGeom>
        </p:spPr>
      </p:pic>
      <p:pic>
        <p:nvPicPr>
          <p:cNvPr id="6" name="Graphic 11">
            <a:extLst>
              <a:ext uri="{FF2B5EF4-FFF2-40B4-BE49-F238E27FC236}">
                <a16:creationId xmlns:a16="http://schemas.microsoft.com/office/drawing/2014/main" id="{CA571EE0-CE96-8E6E-5658-E13BDEA09C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004"/>
          <a:stretch/>
        </p:blipFill>
        <p:spPr>
          <a:xfrm>
            <a:off x="3409772" y="3638093"/>
            <a:ext cx="3248854" cy="2504115"/>
          </a:xfrm>
          <a:prstGeom prst="rect">
            <a:avLst/>
          </a:prstGeom>
        </p:spPr>
      </p:pic>
      <p:pic>
        <p:nvPicPr>
          <p:cNvPr id="7" name="Graphic 81">
            <a:extLst>
              <a:ext uri="{FF2B5EF4-FFF2-40B4-BE49-F238E27FC236}">
                <a16:creationId xmlns:a16="http://schemas.microsoft.com/office/drawing/2014/main" id="{99026D6D-77F9-BB0C-3A26-17C4C3097BC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639"/>
          <a:stretch/>
        </p:blipFill>
        <p:spPr>
          <a:xfrm>
            <a:off x="6657173" y="3626834"/>
            <a:ext cx="3227147" cy="2546066"/>
          </a:xfrm>
          <a:prstGeom prst="rect">
            <a:avLst/>
          </a:prstGeom>
        </p:spPr>
      </p:pic>
      <p:pic>
        <p:nvPicPr>
          <p:cNvPr id="8" name="Graphic 58">
            <a:extLst>
              <a:ext uri="{FF2B5EF4-FFF2-40B4-BE49-F238E27FC236}">
                <a16:creationId xmlns:a16="http://schemas.microsoft.com/office/drawing/2014/main" id="{36A5D33B-D8C2-1AAA-DE70-49131F3DB4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383494"/>
            <a:ext cx="3420000" cy="2631083"/>
          </a:xfrm>
          <a:prstGeom prst="rect">
            <a:avLst/>
          </a:prstGeom>
        </p:spPr>
      </p:pic>
      <p:pic>
        <p:nvPicPr>
          <p:cNvPr id="9" name="Graphic 12">
            <a:extLst>
              <a:ext uri="{FF2B5EF4-FFF2-40B4-BE49-F238E27FC236}">
                <a16:creationId xmlns:a16="http://schemas.microsoft.com/office/drawing/2014/main" id="{FA0783D8-A2AD-3B84-88D3-ACF3B90ECC0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4598"/>
          <a:stretch/>
        </p:blipFill>
        <p:spPr>
          <a:xfrm>
            <a:off x="3456904" y="383494"/>
            <a:ext cx="3262733" cy="2617995"/>
          </a:xfrm>
          <a:prstGeom prst="rect">
            <a:avLst/>
          </a:prstGeom>
        </p:spPr>
      </p:pic>
      <p:pic>
        <p:nvPicPr>
          <p:cNvPr id="10" name="Graphic 83">
            <a:extLst>
              <a:ext uri="{FF2B5EF4-FFF2-40B4-BE49-F238E27FC236}">
                <a16:creationId xmlns:a16="http://schemas.microsoft.com/office/drawing/2014/main" id="{ADA90AE5-F198-EB7B-E88A-2578C35CF4D1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073"/>
          <a:stretch/>
        </p:blipFill>
        <p:spPr>
          <a:xfrm>
            <a:off x="6695761" y="383494"/>
            <a:ext cx="3246479" cy="257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10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3">
            <a:extLst>
              <a:ext uri="{FF2B5EF4-FFF2-40B4-BE49-F238E27FC236}">
                <a16:creationId xmlns:a16="http://schemas.microsoft.com/office/drawing/2014/main" id="{FF39AC05-D975-494B-8FC9-F619D8976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23891"/>
            <a:ext cx="3420000" cy="2565000"/>
          </a:xfrm>
          <a:prstGeom prst="rect">
            <a:avLst/>
          </a:prstGeom>
        </p:spPr>
      </p:pic>
      <p:pic>
        <p:nvPicPr>
          <p:cNvPr id="3" name="Graphic 6">
            <a:extLst>
              <a:ext uri="{FF2B5EF4-FFF2-40B4-BE49-F238E27FC236}">
                <a16:creationId xmlns:a16="http://schemas.microsoft.com/office/drawing/2014/main" id="{00FF2F01-D8B2-F093-F991-CECF66755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3467635"/>
            <a:ext cx="3420000" cy="2565000"/>
          </a:xfrm>
          <a:prstGeom prst="rect">
            <a:avLst/>
          </a:prstGeom>
        </p:spPr>
      </p:pic>
      <p:pic>
        <p:nvPicPr>
          <p:cNvPr id="4" name="Graphic 13">
            <a:extLst>
              <a:ext uri="{FF2B5EF4-FFF2-40B4-BE49-F238E27FC236}">
                <a16:creationId xmlns:a16="http://schemas.microsoft.com/office/drawing/2014/main" id="{EC6AC3E5-F185-EE59-F8DA-4F73E6B8475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508"/>
          <a:stretch/>
        </p:blipFill>
        <p:spPr>
          <a:xfrm>
            <a:off x="3503775" y="423891"/>
            <a:ext cx="3197423" cy="2569343"/>
          </a:xfrm>
          <a:prstGeom prst="rect">
            <a:avLst/>
          </a:prstGeom>
        </p:spPr>
      </p:pic>
      <p:pic>
        <p:nvPicPr>
          <p:cNvPr id="5" name="Graphic 38">
            <a:extLst>
              <a:ext uri="{FF2B5EF4-FFF2-40B4-BE49-F238E27FC236}">
                <a16:creationId xmlns:a16="http://schemas.microsoft.com/office/drawing/2014/main" id="{D2D9762E-5719-0151-DB5B-D71EF732FE5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509"/>
          <a:stretch/>
        </p:blipFill>
        <p:spPr>
          <a:xfrm>
            <a:off x="3469593" y="3518609"/>
            <a:ext cx="3231606" cy="2565000"/>
          </a:xfrm>
          <a:prstGeom prst="rect">
            <a:avLst/>
          </a:prstGeom>
        </p:spPr>
      </p:pic>
      <p:pic>
        <p:nvPicPr>
          <p:cNvPr id="6" name="Graphic 84">
            <a:extLst>
              <a:ext uri="{FF2B5EF4-FFF2-40B4-BE49-F238E27FC236}">
                <a16:creationId xmlns:a16="http://schemas.microsoft.com/office/drawing/2014/main" id="{654D9B27-9A2B-5AE3-A191-D6CE2B9252D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4755"/>
          <a:stretch/>
        </p:blipFill>
        <p:spPr>
          <a:xfrm>
            <a:off x="6648628" y="423891"/>
            <a:ext cx="3257372" cy="2582743"/>
          </a:xfrm>
          <a:prstGeom prst="rect">
            <a:avLst/>
          </a:prstGeom>
        </p:spPr>
      </p:pic>
      <p:pic>
        <p:nvPicPr>
          <p:cNvPr id="7" name="Graphic 86">
            <a:extLst>
              <a:ext uri="{FF2B5EF4-FFF2-40B4-BE49-F238E27FC236}">
                <a16:creationId xmlns:a16="http://schemas.microsoft.com/office/drawing/2014/main" id="{C3743F19-C317-FAA1-BE9C-4490B0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6020"/>
          <a:stretch/>
        </p:blipFill>
        <p:spPr>
          <a:xfrm>
            <a:off x="6768268" y="3486791"/>
            <a:ext cx="3214129" cy="25834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820FE7-0F3D-AE2C-2915-B81AFC5DBAAF}"/>
              </a:ext>
            </a:extLst>
          </p:cNvPr>
          <p:cNvSpPr txBox="1"/>
          <p:nvPr/>
        </p:nvSpPr>
        <p:spPr>
          <a:xfrm>
            <a:off x="3419560" y="321157"/>
            <a:ext cx="3272648" cy="26462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hr-H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3151A5-E240-E35C-9414-94CE9E2F065F}"/>
              </a:ext>
            </a:extLst>
          </p:cNvPr>
          <p:cNvSpPr txBox="1"/>
          <p:nvPr/>
        </p:nvSpPr>
        <p:spPr>
          <a:xfrm>
            <a:off x="3419560" y="3455401"/>
            <a:ext cx="3272648" cy="26462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hr-H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01854D-6F3F-D0A6-AE7D-CDD750F14170}"/>
              </a:ext>
            </a:extLst>
          </p:cNvPr>
          <p:cNvSpPr txBox="1"/>
          <p:nvPr/>
        </p:nvSpPr>
        <p:spPr>
          <a:xfrm>
            <a:off x="6681846" y="3456298"/>
            <a:ext cx="3214129" cy="26462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9172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7">
            <a:extLst>
              <a:ext uri="{FF2B5EF4-FFF2-40B4-BE49-F238E27FC236}">
                <a16:creationId xmlns:a16="http://schemas.microsoft.com/office/drawing/2014/main" id="{AA090CC4-50FB-D8D0-3102-41E0079CAF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25198"/>
            <a:ext cx="3420000" cy="2564229"/>
          </a:xfrm>
          <a:prstGeom prst="rect">
            <a:avLst/>
          </a:prstGeom>
        </p:spPr>
      </p:pic>
      <p:pic>
        <p:nvPicPr>
          <p:cNvPr id="3" name="Graphic 8">
            <a:extLst>
              <a:ext uri="{FF2B5EF4-FFF2-40B4-BE49-F238E27FC236}">
                <a16:creationId xmlns:a16="http://schemas.microsoft.com/office/drawing/2014/main" id="{9783CAEA-1E2A-3EC1-01F6-9397411B33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3219881"/>
            <a:ext cx="3420000" cy="2565000"/>
          </a:xfrm>
          <a:prstGeom prst="rect">
            <a:avLst/>
          </a:prstGeom>
        </p:spPr>
      </p:pic>
      <p:pic>
        <p:nvPicPr>
          <p:cNvPr id="4" name="Graphic 40">
            <a:extLst>
              <a:ext uri="{FF2B5EF4-FFF2-40B4-BE49-F238E27FC236}">
                <a16:creationId xmlns:a16="http://schemas.microsoft.com/office/drawing/2014/main" id="{293B9774-A8D3-3C47-CE1F-C7AF41EA91A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224"/>
          <a:stretch/>
        </p:blipFill>
        <p:spPr>
          <a:xfrm>
            <a:off x="3307221" y="325198"/>
            <a:ext cx="3241355" cy="2565871"/>
          </a:xfrm>
          <a:prstGeom prst="rect">
            <a:avLst/>
          </a:prstGeom>
        </p:spPr>
      </p:pic>
      <p:pic>
        <p:nvPicPr>
          <p:cNvPr id="5" name="Graphic 43">
            <a:extLst>
              <a:ext uri="{FF2B5EF4-FFF2-40B4-BE49-F238E27FC236}">
                <a16:creationId xmlns:a16="http://schemas.microsoft.com/office/drawing/2014/main" id="{26861063-4987-95B9-23A3-E0329A76F5F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198"/>
          <a:stretch/>
        </p:blipFill>
        <p:spPr>
          <a:xfrm>
            <a:off x="3401225" y="3219881"/>
            <a:ext cx="3242221" cy="2566373"/>
          </a:xfrm>
          <a:prstGeom prst="rect">
            <a:avLst/>
          </a:prstGeom>
        </p:spPr>
      </p:pic>
      <p:pic>
        <p:nvPicPr>
          <p:cNvPr id="6" name="Graphic 87">
            <a:extLst>
              <a:ext uri="{FF2B5EF4-FFF2-40B4-BE49-F238E27FC236}">
                <a16:creationId xmlns:a16="http://schemas.microsoft.com/office/drawing/2014/main" id="{2CDD4C75-B1F6-B030-7B30-F7A7C9BE2DC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924"/>
          <a:stretch/>
        </p:blipFill>
        <p:spPr>
          <a:xfrm>
            <a:off x="6751177" y="325198"/>
            <a:ext cx="3217399" cy="2585179"/>
          </a:xfrm>
          <a:prstGeom prst="rect">
            <a:avLst/>
          </a:prstGeom>
        </p:spPr>
      </p:pic>
      <p:pic>
        <p:nvPicPr>
          <p:cNvPr id="7" name="Graphic 88">
            <a:extLst>
              <a:ext uri="{FF2B5EF4-FFF2-40B4-BE49-F238E27FC236}">
                <a16:creationId xmlns:a16="http://schemas.microsoft.com/office/drawing/2014/main" id="{7E7BB9EE-DE6D-2420-198E-01E0A428DAB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4925"/>
          <a:stretch/>
        </p:blipFill>
        <p:spPr>
          <a:xfrm>
            <a:off x="6716993" y="3219881"/>
            <a:ext cx="3251583" cy="258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88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4">
            <a:extLst>
              <a:ext uri="{FF2B5EF4-FFF2-40B4-BE49-F238E27FC236}">
                <a16:creationId xmlns:a16="http://schemas.microsoft.com/office/drawing/2014/main" id="{74D283B1-183B-451A-2AA6-E27AFE27C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29198"/>
            <a:ext cx="3420000" cy="2565000"/>
          </a:xfrm>
          <a:prstGeom prst="rect">
            <a:avLst/>
          </a:prstGeom>
        </p:spPr>
      </p:pic>
      <p:pic>
        <p:nvPicPr>
          <p:cNvPr id="4" name="Graphic 15">
            <a:extLst>
              <a:ext uri="{FF2B5EF4-FFF2-40B4-BE49-F238E27FC236}">
                <a16:creationId xmlns:a16="http://schemas.microsoft.com/office/drawing/2014/main" id="{3B815984-5F2A-A58D-445A-4B5D598515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103"/>
          <a:stretch/>
        </p:blipFill>
        <p:spPr>
          <a:xfrm>
            <a:off x="3341405" y="429198"/>
            <a:ext cx="3211269" cy="2565995"/>
          </a:xfrm>
          <a:prstGeom prst="rect">
            <a:avLst/>
          </a:prstGeom>
        </p:spPr>
      </p:pic>
      <p:pic>
        <p:nvPicPr>
          <p:cNvPr id="6" name="Graphic 89">
            <a:extLst>
              <a:ext uri="{FF2B5EF4-FFF2-40B4-BE49-F238E27FC236}">
                <a16:creationId xmlns:a16="http://schemas.microsoft.com/office/drawing/2014/main" id="{EB6755F1-49C8-0867-817E-28598F7E8A8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004"/>
          <a:stretch/>
        </p:blipFill>
        <p:spPr>
          <a:xfrm>
            <a:off x="6691356" y="429198"/>
            <a:ext cx="3214643" cy="2586887"/>
          </a:xfrm>
          <a:prstGeom prst="rect">
            <a:avLst/>
          </a:prstGeom>
        </p:spPr>
      </p:pic>
      <p:pic>
        <p:nvPicPr>
          <p:cNvPr id="8" name="Graphic 90">
            <a:extLst>
              <a:ext uri="{FF2B5EF4-FFF2-40B4-BE49-F238E27FC236}">
                <a16:creationId xmlns:a16="http://schemas.microsoft.com/office/drawing/2014/main" id="{EF124E54-6272-BDCE-CFA3-DCF63AFE243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6138"/>
          <a:stretch/>
        </p:blipFill>
        <p:spPr>
          <a:xfrm>
            <a:off x="6494803" y="3465933"/>
            <a:ext cx="3210085" cy="2573293"/>
          </a:xfrm>
          <a:prstGeom prst="rect">
            <a:avLst/>
          </a:prstGeom>
        </p:spPr>
      </p:pic>
      <p:pic>
        <p:nvPicPr>
          <p:cNvPr id="9" name="Graphic 24">
            <a:extLst>
              <a:ext uri="{FF2B5EF4-FFF2-40B4-BE49-F238E27FC236}">
                <a16:creationId xmlns:a16="http://schemas.microsoft.com/office/drawing/2014/main" id="{BDE33E60-340D-6FC8-396F-17F39811ABE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0" y="3465933"/>
            <a:ext cx="3420000" cy="2565000"/>
          </a:xfrm>
          <a:prstGeom prst="rect">
            <a:avLst/>
          </a:prstGeom>
        </p:spPr>
      </p:pic>
      <p:pic>
        <p:nvPicPr>
          <p:cNvPr id="10" name="Graphic 25">
            <a:extLst>
              <a:ext uri="{FF2B5EF4-FFF2-40B4-BE49-F238E27FC236}">
                <a16:creationId xmlns:a16="http://schemas.microsoft.com/office/drawing/2014/main" id="{E962FFD9-D00B-499D-69B6-01EDF4D26D41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584"/>
          <a:stretch/>
        </p:blipFill>
        <p:spPr>
          <a:xfrm>
            <a:off x="3298676" y="3465933"/>
            <a:ext cx="3229047" cy="256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28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0">
            <a:extLst>
              <a:ext uri="{FF2B5EF4-FFF2-40B4-BE49-F238E27FC236}">
                <a16:creationId xmlns:a16="http://schemas.microsoft.com/office/drawing/2014/main" id="{2C4D8B60-8C15-AC0C-CEA1-0E2EFB169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832" y="593334"/>
            <a:ext cx="3420000" cy="2565000"/>
          </a:xfrm>
          <a:prstGeom prst="rect">
            <a:avLst/>
          </a:prstGeom>
        </p:spPr>
      </p:pic>
      <p:pic>
        <p:nvPicPr>
          <p:cNvPr id="3" name="Graphic 56">
            <a:extLst>
              <a:ext uri="{FF2B5EF4-FFF2-40B4-BE49-F238E27FC236}">
                <a16:creationId xmlns:a16="http://schemas.microsoft.com/office/drawing/2014/main" id="{768E1232-9408-BB6D-EA19-F5834CA983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452"/>
          <a:stretch/>
        </p:blipFill>
        <p:spPr>
          <a:xfrm>
            <a:off x="3495229" y="593334"/>
            <a:ext cx="3199355" cy="2569133"/>
          </a:xfrm>
          <a:prstGeom prst="rect">
            <a:avLst/>
          </a:prstGeom>
        </p:spPr>
      </p:pic>
      <p:pic>
        <p:nvPicPr>
          <p:cNvPr id="4" name="Graphic 66">
            <a:extLst>
              <a:ext uri="{FF2B5EF4-FFF2-40B4-BE49-F238E27FC236}">
                <a16:creationId xmlns:a16="http://schemas.microsoft.com/office/drawing/2014/main" id="{5D7F40B7-657C-9B43-7DA0-24A73B9C2E8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713"/>
          <a:stretch/>
        </p:blipFill>
        <p:spPr>
          <a:xfrm>
            <a:off x="3495232" y="3410343"/>
            <a:ext cx="3190408" cy="2569446"/>
          </a:xfrm>
          <a:prstGeom prst="rect">
            <a:avLst/>
          </a:prstGeom>
        </p:spPr>
      </p:pic>
      <p:pic>
        <p:nvPicPr>
          <p:cNvPr id="5" name="Graphic 5">
            <a:extLst>
              <a:ext uri="{FF2B5EF4-FFF2-40B4-BE49-F238E27FC236}">
                <a16:creationId xmlns:a16="http://schemas.microsoft.com/office/drawing/2014/main" id="{54A35655-B72C-7BE8-A901-B231BF4978B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6664"/>
          <a:stretch/>
        </p:blipFill>
        <p:spPr>
          <a:xfrm>
            <a:off x="6742630" y="593334"/>
            <a:ext cx="3192090" cy="2584043"/>
          </a:xfrm>
          <a:prstGeom prst="rect">
            <a:avLst/>
          </a:prstGeom>
        </p:spPr>
      </p:pic>
      <p:pic>
        <p:nvPicPr>
          <p:cNvPr id="6" name="Graphic 14">
            <a:extLst>
              <a:ext uri="{FF2B5EF4-FFF2-40B4-BE49-F238E27FC236}">
                <a16:creationId xmlns:a16="http://schemas.microsoft.com/office/drawing/2014/main" id="{EF139BD0-4693-5BD9-DE38-DB31BDB034A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540"/>
          <a:stretch/>
        </p:blipFill>
        <p:spPr>
          <a:xfrm>
            <a:off x="6785360" y="3410343"/>
            <a:ext cx="3196339" cy="2585083"/>
          </a:xfrm>
          <a:prstGeom prst="rect">
            <a:avLst/>
          </a:prstGeom>
        </p:spPr>
      </p:pic>
      <p:pic>
        <p:nvPicPr>
          <p:cNvPr id="7" name="Graphic 26">
            <a:extLst>
              <a:ext uri="{FF2B5EF4-FFF2-40B4-BE49-F238E27FC236}">
                <a16:creationId xmlns:a16="http://schemas.microsoft.com/office/drawing/2014/main" id="{4BC3A50E-2117-A834-CB2F-B51301CCC28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0832" y="3410343"/>
            <a:ext cx="3420000" cy="256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856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FD31DC98FDA0468E4E7C96FC4D82C4" ma:contentTypeVersion="14" ma:contentTypeDescription="Create a new document." ma:contentTypeScope="" ma:versionID="4f3a6fd8131a88fac451df1ff3bde664">
  <xsd:schema xmlns:xsd="http://www.w3.org/2001/XMLSchema" xmlns:xs="http://www.w3.org/2001/XMLSchema" xmlns:p="http://schemas.microsoft.com/office/2006/metadata/properties" xmlns:ns2="17b1b609-9c1f-45a1-80ad-9e1c0c07fc0e" xmlns:ns3="e906dc67-57b9-4d7e-b651-9578f0dd2a57" targetNamespace="http://schemas.microsoft.com/office/2006/metadata/properties" ma:root="true" ma:fieldsID="2a478849751f24639b2d4c447844fe32" ns2:_="" ns3:_="">
    <xsd:import namespace="17b1b609-9c1f-45a1-80ad-9e1c0c07fc0e"/>
    <xsd:import namespace="e906dc67-57b9-4d7e-b651-9578f0dd2a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1b609-9c1f-45a1-80ad-9e1c0c07fc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d93be76-319f-4aed-ae45-5945708fe5a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06dc67-57b9-4d7e-b651-9578f0dd2a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b4cd580d-8648-491e-8d84-7492f43051eb}" ma:internalName="TaxCatchAll" ma:showField="CatchAllData" ma:web="e906dc67-57b9-4d7e-b651-9578f0dd2a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906dc67-57b9-4d7e-b651-9578f0dd2a57" xsi:nil="true"/>
    <lcf76f155ced4ddcb4097134ff3c332f xmlns="17b1b609-9c1f-45a1-80ad-9e1c0c07fc0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DC76823-7CB1-4C8E-8DCE-AC12F8578B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DD80C9-BFBF-4BB8-9372-A13646098AD5}"/>
</file>

<file path=customXml/itemProps3.xml><?xml version="1.0" encoding="utf-8"?>
<ds:datastoreItem xmlns:ds="http://schemas.openxmlformats.org/officeDocument/2006/customXml" ds:itemID="{6B116F4C-058A-437F-B22E-0E776E20CA86}">
  <ds:schemaRefs>
    <ds:schemaRef ds:uri="17b1b609-9c1f-45a1-80ad-9e1c0c07fc0e"/>
    <ds:schemaRef ds:uri="e906dc67-57b9-4d7e-b651-9578f0dd2a57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65</Words>
  <Application>Microsoft Office PowerPoint</Application>
  <PresentationFormat>A4 Paper (210x297 mm)</PresentationFormat>
  <Paragraphs>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Ivan Sabol</cp:lastModifiedBy>
  <cp:revision>1</cp:revision>
  <dcterms:created xsi:type="dcterms:W3CDTF">2022-11-17T09:12:28Z</dcterms:created>
  <dcterms:modified xsi:type="dcterms:W3CDTF">2022-12-02T13:49:45Z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0x01010022FD31DC98FDA0468E4E7C96FC4D82C4</vt:lpwstr>
  </property>
  <property fmtid="{D5CDD505-2E9C-101B-9397-08002B2CF9AE}" pid="3" name="MediaServiceImageTags">
    <vt:lpwstr/>
  </property>
</Properties>
</file>