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7" r:id="rId6"/>
  </p:sldIdLst>
  <p:sldSz cx="9906000" cy="6858000" type="A4"/>
  <p:notesSz cx="9144000" cy="6858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1ABD39-1B1F-4EDD-AC0A-33ABDB66C049}" v="1" dt="2023-01-17T13:14:36.5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2" d="100"/>
          <a:sy n="112" d="100"/>
        </p:scale>
        <p:origin x="1320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Šimić" userId="150c891c-4b4c-4624-b1c0-93ec9841b702" providerId="ADAL" clId="{7B2178C9-C754-4BBA-8DBF-AB641C86D8A0}"/>
    <pc:docChg chg="undo custSel modSld">
      <pc:chgData name="Ivana Šimić" userId="150c891c-4b4c-4624-b1c0-93ec9841b702" providerId="ADAL" clId="{7B2178C9-C754-4BBA-8DBF-AB641C86D8A0}" dt="2022-11-24T08:52:12.543" v="113" actId="1037"/>
      <pc:docMkLst>
        <pc:docMk/>
      </pc:docMkLst>
      <pc:sldChg chg="delSp modSp mod">
        <pc:chgData name="Ivana Šimić" userId="150c891c-4b4c-4624-b1c0-93ec9841b702" providerId="ADAL" clId="{7B2178C9-C754-4BBA-8DBF-AB641C86D8A0}" dt="2022-11-24T08:52:12.543" v="113" actId="1037"/>
        <pc:sldMkLst>
          <pc:docMk/>
          <pc:sldMk cId="3382653085" sldId="260"/>
        </pc:sldMkLst>
        <pc:spChg chg="del mod">
          <ac:chgData name="Ivana Šimić" userId="150c891c-4b4c-4624-b1c0-93ec9841b702" providerId="ADAL" clId="{7B2178C9-C754-4BBA-8DBF-AB641C86D8A0}" dt="2022-11-23T09:21:18.893" v="5" actId="478"/>
          <ac:spMkLst>
            <pc:docMk/>
            <pc:sldMk cId="3382653085" sldId="260"/>
            <ac:spMk id="8" creationId="{AC82D469-E24C-D775-A302-1A1A0728623E}"/>
          </ac:spMkLst>
        </pc:spChg>
        <pc:spChg chg="del mod">
          <ac:chgData name="Ivana Šimić" userId="150c891c-4b4c-4624-b1c0-93ec9841b702" providerId="ADAL" clId="{7B2178C9-C754-4BBA-8DBF-AB641C86D8A0}" dt="2022-11-23T09:21:16.675" v="4" actId="478"/>
          <ac:spMkLst>
            <pc:docMk/>
            <pc:sldMk cId="3382653085" sldId="260"/>
            <ac:spMk id="9" creationId="{F189335C-4AB2-7519-324D-B73178106F44}"/>
          </ac:spMkLst>
        </pc:spChg>
        <pc:spChg chg="del mod">
          <ac:chgData name="Ivana Šimić" userId="150c891c-4b4c-4624-b1c0-93ec9841b702" providerId="ADAL" clId="{7B2178C9-C754-4BBA-8DBF-AB641C86D8A0}" dt="2022-11-23T09:21:14.758" v="3" actId="478"/>
          <ac:spMkLst>
            <pc:docMk/>
            <pc:sldMk cId="3382653085" sldId="260"/>
            <ac:spMk id="10" creationId="{371F65D9-6740-75A9-ED72-904DC83D7D3A}"/>
          </ac:spMkLst>
        </pc:spChg>
        <pc:picChg chg="mod">
          <ac:chgData name="Ivana Šimić" userId="150c891c-4b4c-4624-b1c0-93ec9841b702" providerId="ADAL" clId="{7B2178C9-C754-4BBA-8DBF-AB641C86D8A0}" dt="2022-11-24T08:52:04.380" v="101" actId="1076"/>
          <ac:picMkLst>
            <pc:docMk/>
            <pc:sldMk cId="3382653085" sldId="260"/>
            <ac:picMk id="2" creationId="{B7B76C46-73D0-554B-E1B7-DC7A3ED395C5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3" creationId="{444165F6-DF86-0D9C-D885-25AADB9AED83}"/>
          </ac:picMkLst>
        </pc:picChg>
        <pc:picChg chg="mod">
          <ac:chgData name="Ivana Šimić" userId="150c891c-4b4c-4624-b1c0-93ec9841b702" providerId="ADAL" clId="{7B2178C9-C754-4BBA-8DBF-AB641C86D8A0}" dt="2022-11-24T08:52:08.975" v="107" actId="1037"/>
          <ac:picMkLst>
            <pc:docMk/>
            <pc:sldMk cId="3382653085" sldId="260"/>
            <ac:picMk id="4" creationId="{CC215D44-71E8-0269-7F11-2E959946DDAC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5" creationId="{0CE25ADF-3662-3498-9533-2A0125A9617A}"/>
          </ac:picMkLst>
        </pc:picChg>
        <pc:picChg chg="mod">
          <ac:chgData name="Ivana Šimić" userId="150c891c-4b4c-4624-b1c0-93ec9841b702" providerId="ADAL" clId="{7B2178C9-C754-4BBA-8DBF-AB641C86D8A0}" dt="2022-11-24T08:52:12.543" v="113" actId="1037"/>
          <ac:picMkLst>
            <pc:docMk/>
            <pc:sldMk cId="3382653085" sldId="260"/>
            <ac:picMk id="6" creationId="{ADB7D62D-1336-BC42-86A1-6FCE077510AB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7" creationId="{F1C4AAA0-A762-350A-E769-760BCE7D96C0}"/>
          </ac:picMkLst>
        </pc:picChg>
      </pc:sldChg>
    </pc:docChg>
  </pc:docChgLst>
  <pc:docChgLst>
    <pc:chgData name="Ivan Sabol" userId="4daa963d-6527-499d-a041-90a6af3ac5df" providerId="ADAL" clId="{DA2C85AB-4C5A-4686-97C9-0E67FFB7D3DB}"/>
    <pc:docChg chg="undo custSel delSld modSld">
      <pc:chgData name="Ivan Sabol" userId="4daa963d-6527-499d-a041-90a6af3ac5df" providerId="ADAL" clId="{DA2C85AB-4C5A-4686-97C9-0E67FFB7D3DB}" dt="2022-11-22T10:27:06.413" v="528" actId="14100"/>
      <pc:docMkLst>
        <pc:docMk/>
      </pc:docMkLst>
      <pc:sldChg chg="addSp delSp modSp mod modClrScheme chgLayout">
        <pc:chgData name="Ivan Sabol" userId="4daa963d-6527-499d-a041-90a6af3ac5df" providerId="ADAL" clId="{DA2C85AB-4C5A-4686-97C9-0E67FFB7D3DB}" dt="2022-11-22T10:24:39.633" v="501" actId="6549"/>
        <pc:sldMkLst>
          <pc:docMk/>
          <pc:sldMk cId="3363109258" sldId="256"/>
        </pc:sldMkLst>
        <pc:spChg chg="del mod">
          <ac:chgData name="Ivan Sabol" userId="4daa963d-6527-499d-a041-90a6af3ac5df" providerId="ADAL" clId="{DA2C85AB-4C5A-4686-97C9-0E67FFB7D3DB}" dt="2022-11-22T10:21:16.091" v="326" actId="700"/>
          <ac:spMkLst>
            <pc:docMk/>
            <pc:sldMk cId="3363109258" sldId="256"/>
            <ac:spMk id="2" creationId="{00000000-0000-0000-0000-000000000000}"/>
          </ac:spMkLst>
        </pc:spChg>
        <pc:spChg chg="del">
          <ac:chgData name="Ivan Sabol" userId="4daa963d-6527-499d-a041-90a6af3ac5df" providerId="ADAL" clId="{DA2C85AB-4C5A-4686-97C9-0E67FFB7D3DB}" dt="2022-11-22T10:18:00.146" v="12" actId="478"/>
          <ac:spMkLst>
            <pc:docMk/>
            <pc:sldMk cId="3363109258" sldId="256"/>
            <ac:spMk id="3" creationId="{00000000-0000-0000-0000-000000000000}"/>
          </ac:spMkLst>
        </pc:spChg>
        <pc:spChg chg="add mod">
          <ac:chgData name="Ivan Sabol" userId="4daa963d-6527-499d-a041-90a6af3ac5df" providerId="ADAL" clId="{DA2C85AB-4C5A-4686-97C9-0E67FFB7D3DB}" dt="2022-11-22T10:24:39.633" v="501" actId="6549"/>
          <ac:spMkLst>
            <pc:docMk/>
            <pc:sldMk cId="3363109258" sldId="256"/>
            <ac:spMk id="4" creationId="{DC87DCAC-B92F-60CE-281A-C264C33702AD}"/>
          </ac:spMkLst>
        </pc:spChg>
      </pc:sldChg>
      <pc:sldChg chg="addSp modSp mod">
        <pc:chgData name="Ivan Sabol" userId="4daa963d-6527-499d-a041-90a6af3ac5df" providerId="ADAL" clId="{DA2C85AB-4C5A-4686-97C9-0E67FFB7D3DB}" dt="2022-11-22T10:23:50.574" v="343" actId="208"/>
        <pc:sldMkLst>
          <pc:docMk/>
          <pc:sldMk cId="2035848894" sldId="257"/>
        </pc:sldMkLst>
        <pc:spChg chg="add mod">
          <ac:chgData name="Ivan Sabol" userId="4daa963d-6527-499d-a041-90a6af3ac5df" providerId="ADAL" clId="{DA2C85AB-4C5A-4686-97C9-0E67FFB7D3DB}" dt="2022-11-22T10:23:50.574" v="343" actId="208"/>
          <ac:spMkLst>
            <pc:docMk/>
            <pc:sldMk cId="2035848894" sldId="257"/>
            <ac:spMk id="2" creationId="{2756A710-97BA-66A2-3F20-B050DC384CEA}"/>
          </ac:spMkLst>
        </pc:spChg>
        <pc:picChg chg="mod">
          <ac:chgData name="Ivan Sabol" userId="4daa963d-6527-499d-a041-90a6af3ac5df" providerId="ADAL" clId="{DA2C85AB-4C5A-4686-97C9-0E67FFB7D3DB}" dt="2022-11-22T10:23:25.350" v="341" actId="692"/>
          <ac:picMkLst>
            <pc:docMk/>
            <pc:sldMk cId="2035848894" sldId="257"/>
            <ac:picMk id="9" creationId="{B3D41463-DE80-901D-F519-27E5C3660332}"/>
          </ac:picMkLst>
        </pc:picChg>
      </pc:sldChg>
      <pc:sldChg chg="addSp modSp mod">
        <pc:chgData name="Ivan Sabol" userId="4daa963d-6527-499d-a041-90a6af3ac5df" providerId="ADAL" clId="{DA2C85AB-4C5A-4686-97C9-0E67FFB7D3DB}" dt="2022-11-22T10:25:56.142" v="514" actId="14100"/>
        <pc:sldMkLst>
          <pc:docMk/>
          <pc:sldMk cId="3382653085" sldId="260"/>
        </pc:sldMkLst>
        <pc:spChg chg="add mod">
          <ac:chgData name="Ivan Sabol" userId="4daa963d-6527-499d-a041-90a6af3ac5df" providerId="ADAL" clId="{DA2C85AB-4C5A-4686-97C9-0E67FFB7D3DB}" dt="2022-11-22T10:25:51.770" v="513" actId="14100"/>
          <ac:spMkLst>
            <pc:docMk/>
            <pc:sldMk cId="3382653085" sldId="260"/>
            <ac:spMk id="8" creationId="{AC82D469-E24C-D775-A302-1A1A0728623E}"/>
          </ac:spMkLst>
        </pc:spChg>
        <pc:spChg chg="add mod">
          <ac:chgData name="Ivan Sabol" userId="4daa963d-6527-499d-a041-90a6af3ac5df" providerId="ADAL" clId="{DA2C85AB-4C5A-4686-97C9-0E67FFB7D3DB}" dt="2022-11-22T10:25:46.500" v="512" actId="14100"/>
          <ac:spMkLst>
            <pc:docMk/>
            <pc:sldMk cId="3382653085" sldId="260"/>
            <ac:spMk id="9" creationId="{F189335C-4AB2-7519-324D-B73178106F44}"/>
          </ac:spMkLst>
        </pc:spChg>
        <pc:spChg chg="add mod ord">
          <ac:chgData name="Ivan Sabol" userId="4daa963d-6527-499d-a041-90a6af3ac5df" providerId="ADAL" clId="{DA2C85AB-4C5A-4686-97C9-0E67FFB7D3DB}" dt="2022-11-22T10:25:56.142" v="514" actId="14100"/>
          <ac:spMkLst>
            <pc:docMk/>
            <pc:sldMk cId="3382653085" sldId="260"/>
            <ac:spMk id="10" creationId="{371F65D9-6740-75A9-ED72-904DC83D7D3A}"/>
          </ac:spMkLst>
        </pc:spChg>
      </pc:sldChg>
      <pc:sldChg chg="addSp modSp mod">
        <pc:chgData name="Ivan Sabol" userId="4daa963d-6527-499d-a041-90a6af3ac5df" providerId="ADAL" clId="{DA2C85AB-4C5A-4686-97C9-0E67FFB7D3DB}" dt="2022-11-22T10:26:26.975" v="520" actId="14100"/>
        <pc:sldMkLst>
          <pc:docMk/>
          <pc:sldMk cId="4129172489" sldId="261"/>
        </pc:sldMkLst>
        <pc:spChg chg="add mod">
          <ac:chgData name="Ivan Sabol" userId="4daa963d-6527-499d-a041-90a6af3ac5df" providerId="ADAL" clId="{DA2C85AB-4C5A-4686-97C9-0E67FFB7D3DB}" dt="2022-11-22T10:26:08.461" v="515"/>
          <ac:spMkLst>
            <pc:docMk/>
            <pc:sldMk cId="4129172489" sldId="261"/>
            <ac:spMk id="8" creationId="{94820FE7-0F3D-AE2C-2915-B81AFC5DBAAF}"/>
          </ac:spMkLst>
        </pc:spChg>
        <pc:spChg chg="add mod">
          <ac:chgData name="Ivan Sabol" userId="4daa963d-6527-499d-a041-90a6af3ac5df" providerId="ADAL" clId="{DA2C85AB-4C5A-4686-97C9-0E67FFB7D3DB}" dt="2022-11-22T10:26:18.047" v="517" actId="1076"/>
          <ac:spMkLst>
            <pc:docMk/>
            <pc:sldMk cId="4129172489" sldId="261"/>
            <ac:spMk id="9" creationId="{393151A5-E240-E35C-9414-94CE9E2F065F}"/>
          </ac:spMkLst>
        </pc:spChg>
        <pc:spChg chg="add mod">
          <ac:chgData name="Ivan Sabol" userId="4daa963d-6527-499d-a041-90a6af3ac5df" providerId="ADAL" clId="{DA2C85AB-4C5A-4686-97C9-0E67FFB7D3DB}" dt="2022-11-22T10:26:26.975" v="520" actId="14100"/>
          <ac:spMkLst>
            <pc:docMk/>
            <pc:sldMk cId="4129172489" sldId="261"/>
            <ac:spMk id="10" creationId="{B101854D-6F3F-D0A6-AE7D-CDD750F14170}"/>
          </ac:spMkLst>
        </pc:spChg>
      </pc:sldChg>
      <pc:sldChg chg="addSp modSp mod">
        <pc:chgData name="Ivan Sabol" userId="4daa963d-6527-499d-a041-90a6af3ac5df" providerId="ADAL" clId="{DA2C85AB-4C5A-4686-97C9-0E67FFB7D3DB}" dt="2022-11-22T10:27:06.413" v="528" actId="14100"/>
        <pc:sldMkLst>
          <pc:docMk/>
          <pc:sldMk cId="154899985" sldId="265"/>
        </pc:sldMkLst>
        <pc:spChg chg="add mod">
          <ac:chgData name="Ivan Sabol" userId="4daa963d-6527-499d-a041-90a6af3ac5df" providerId="ADAL" clId="{DA2C85AB-4C5A-4686-97C9-0E67FFB7D3DB}" dt="2022-11-22T10:26:45.736" v="522" actId="1076"/>
          <ac:spMkLst>
            <pc:docMk/>
            <pc:sldMk cId="154899985" sldId="265"/>
            <ac:spMk id="8" creationId="{EFE4128F-2490-9C8C-DBAA-94AF7FEA3A0F}"/>
          </ac:spMkLst>
        </pc:spChg>
        <pc:spChg chg="add mod">
          <ac:chgData name="Ivan Sabol" userId="4daa963d-6527-499d-a041-90a6af3ac5df" providerId="ADAL" clId="{DA2C85AB-4C5A-4686-97C9-0E67FFB7D3DB}" dt="2022-11-22T10:27:06.413" v="528" actId="14100"/>
          <ac:spMkLst>
            <pc:docMk/>
            <pc:sldMk cId="154899985" sldId="265"/>
            <ac:spMk id="9" creationId="{CD6A20CB-4BDF-A342-1735-E705CFA44463}"/>
          </ac:spMkLst>
        </pc:spChg>
        <pc:spChg chg="add mod">
          <ac:chgData name="Ivan Sabol" userId="4daa963d-6527-499d-a041-90a6af3ac5df" providerId="ADAL" clId="{DA2C85AB-4C5A-4686-97C9-0E67FFB7D3DB}" dt="2022-11-22T10:27:03.871" v="527" actId="14100"/>
          <ac:spMkLst>
            <pc:docMk/>
            <pc:sldMk cId="154899985" sldId="265"/>
            <ac:spMk id="10" creationId="{C201241F-3BBD-F544-5F24-C64F54782780}"/>
          </ac:spMkLst>
        </pc:spChg>
      </pc:sldChg>
      <pc:sldChg chg="modSp del mod">
        <pc:chgData name="Ivan Sabol" userId="4daa963d-6527-499d-a041-90a6af3ac5df" providerId="ADAL" clId="{DA2C85AB-4C5A-4686-97C9-0E67FFB7D3DB}" dt="2022-11-22T10:21:44.131" v="335" actId="2696"/>
        <pc:sldMkLst>
          <pc:docMk/>
          <pc:sldMk cId="1050511500" sldId="266"/>
        </pc:sldMkLst>
        <pc:spChg chg="mod">
          <ac:chgData name="Ivan Sabol" userId="4daa963d-6527-499d-a041-90a6af3ac5df" providerId="ADAL" clId="{DA2C85AB-4C5A-4686-97C9-0E67FFB7D3DB}" dt="2022-11-22T10:18:46.314" v="71" actId="21"/>
          <ac:spMkLst>
            <pc:docMk/>
            <pc:sldMk cId="1050511500" sldId="266"/>
            <ac:spMk id="3" creationId="{00000000-0000-0000-0000-000000000000}"/>
          </ac:spMkLst>
        </pc:spChg>
      </pc:sldChg>
    </pc:docChg>
  </pc:docChgLst>
  <pc:docChgLst>
    <pc:chgData name="Ivan Sabol" userId="4daa963d-6527-499d-a041-90a6af3ac5df" providerId="ADAL" clId="{3F1ABD39-1B1F-4EDD-AC0A-33ABDB66C049}"/>
    <pc:docChg chg="undo custSel addSld delSld modSld">
      <pc:chgData name="Ivan Sabol" userId="4daa963d-6527-499d-a041-90a6af3ac5df" providerId="ADAL" clId="{3F1ABD39-1B1F-4EDD-AC0A-33ABDB66C049}" dt="2023-01-17T13:21:00.506" v="269" actId="1038"/>
      <pc:docMkLst>
        <pc:docMk/>
      </pc:docMkLst>
      <pc:sldChg chg="addSp delSp modSp mod">
        <pc:chgData name="Ivan Sabol" userId="4daa963d-6527-499d-a041-90a6af3ac5df" providerId="ADAL" clId="{3F1ABD39-1B1F-4EDD-AC0A-33ABDB66C049}" dt="2023-01-17T13:18:52.115" v="249" actId="1035"/>
        <pc:sldMkLst>
          <pc:docMk/>
          <pc:sldMk cId="3363109258" sldId="256"/>
        </pc:sldMkLst>
        <pc:spChg chg="mod">
          <ac:chgData name="Ivan Sabol" userId="4daa963d-6527-499d-a041-90a6af3ac5df" providerId="ADAL" clId="{3F1ABD39-1B1F-4EDD-AC0A-33ABDB66C049}" dt="2023-01-17T13:18:52.115" v="249" actId="1035"/>
          <ac:spMkLst>
            <pc:docMk/>
            <pc:sldMk cId="3363109258" sldId="256"/>
            <ac:spMk id="4" creationId="{DC87DCAC-B92F-60CE-281A-C264C33702AD}"/>
          </ac:spMkLst>
        </pc:spChg>
        <pc:picChg chg="add mod modCrop">
          <ac:chgData name="Ivan Sabol" userId="4daa963d-6527-499d-a041-90a6af3ac5df" providerId="ADAL" clId="{3F1ABD39-1B1F-4EDD-AC0A-33ABDB66C049}" dt="2023-01-17T13:17:14.426" v="217" actId="1076"/>
          <ac:picMkLst>
            <pc:docMk/>
            <pc:sldMk cId="3363109258" sldId="256"/>
            <ac:picMk id="3" creationId="{15300353-7333-3D69-F14F-CC1AD7C9913E}"/>
          </ac:picMkLst>
        </pc:picChg>
        <pc:picChg chg="add mod modCrop">
          <ac:chgData name="Ivan Sabol" userId="4daa963d-6527-499d-a041-90a6af3ac5df" providerId="ADAL" clId="{3F1ABD39-1B1F-4EDD-AC0A-33ABDB66C049}" dt="2023-01-17T13:16:59.306" v="216" actId="1076"/>
          <ac:picMkLst>
            <pc:docMk/>
            <pc:sldMk cId="3363109258" sldId="256"/>
            <ac:picMk id="6" creationId="{6A9C70CD-D850-88C3-0371-1DBAE1A24EDE}"/>
          </ac:picMkLst>
        </pc:picChg>
        <pc:picChg chg="add mod modCrop">
          <ac:chgData name="Ivan Sabol" userId="4daa963d-6527-499d-a041-90a6af3ac5df" providerId="ADAL" clId="{3F1ABD39-1B1F-4EDD-AC0A-33ABDB66C049}" dt="2023-01-17T13:17:14.426" v="217" actId="1076"/>
          <ac:picMkLst>
            <pc:docMk/>
            <pc:sldMk cId="3363109258" sldId="256"/>
            <ac:picMk id="8" creationId="{68B90A79-C5E9-B073-0CE5-CA13CB4AFB1B}"/>
          </ac:picMkLst>
        </pc:picChg>
        <pc:picChg chg="add mod modCrop">
          <ac:chgData name="Ivan Sabol" userId="4daa963d-6527-499d-a041-90a6af3ac5df" providerId="ADAL" clId="{3F1ABD39-1B1F-4EDD-AC0A-33ABDB66C049}" dt="2023-01-17T13:16:59.306" v="216" actId="1076"/>
          <ac:picMkLst>
            <pc:docMk/>
            <pc:sldMk cId="3363109258" sldId="256"/>
            <ac:picMk id="10" creationId="{109B457E-E0A5-5FF4-60D4-7EEDB0FEE9D6}"/>
          </ac:picMkLst>
        </pc:picChg>
        <pc:picChg chg="add del mod">
          <ac:chgData name="Ivan Sabol" userId="4daa963d-6527-499d-a041-90a6af3ac5df" providerId="ADAL" clId="{3F1ABD39-1B1F-4EDD-AC0A-33ABDB66C049}" dt="2023-01-17T13:14:35.638" v="198" actId="21"/>
          <ac:picMkLst>
            <pc:docMk/>
            <pc:sldMk cId="3363109258" sldId="256"/>
            <ac:picMk id="12" creationId="{80F54C7E-68E0-1DDD-5F7E-89DBA105EE19}"/>
          </ac:picMkLst>
        </pc:picChg>
        <pc:picChg chg="add del mod">
          <ac:chgData name="Ivan Sabol" userId="4daa963d-6527-499d-a041-90a6af3ac5df" providerId="ADAL" clId="{3F1ABD39-1B1F-4EDD-AC0A-33ABDB66C049}" dt="2023-01-17T13:14:35.638" v="198" actId="21"/>
          <ac:picMkLst>
            <pc:docMk/>
            <pc:sldMk cId="3363109258" sldId="256"/>
            <ac:picMk id="14" creationId="{7F804D6E-B746-B273-94D8-9C4A33786955}"/>
          </ac:picMkLst>
        </pc:picChg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2035848894" sldId="257"/>
        </pc:sldMkLst>
      </pc:sldChg>
      <pc:sldChg chg="addSp modSp new mod">
        <pc:chgData name="Ivan Sabol" userId="4daa963d-6527-499d-a041-90a6af3ac5df" providerId="ADAL" clId="{3F1ABD39-1B1F-4EDD-AC0A-33ABDB66C049}" dt="2023-01-17T13:21:00.506" v="269" actId="1038"/>
        <pc:sldMkLst>
          <pc:docMk/>
          <pc:sldMk cId="2378653596" sldId="257"/>
        </pc:sldMkLst>
        <pc:picChg chg="add mod">
          <ac:chgData name="Ivan Sabol" userId="4daa963d-6527-499d-a041-90a6af3ac5df" providerId="ADAL" clId="{3F1ABD39-1B1F-4EDD-AC0A-33ABDB66C049}" dt="2023-01-17T13:20:48.755" v="267" actId="1037"/>
          <ac:picMkLst>
            <pc:docMk/>
            <pc:sldMk cId="2378653596" sldId="257"/>
            <ac:picMk id="2" creationId="{D54647A3-166A-19DD-EC14-CD47743EDF3F}"/>
          </ac:picMkLst>
        </pc:picChg>
        <pc:picChg chg="add mod">
          <ac:chgData name="Ivan Sabol" userId="4daa963d-6527-499d-a041-90a6af3ac5df" providerId="ADAL" clId="{3F1ABD39-1B1F-4EDD-AC0A-33ABDB66C049}" dt="2023-01-17T13:21:00.506" v="269" actId="1038"/>
          <ac:picMkLst>
            <pc:docMk/>
            <pc:sldMk cId="2378653596" sldId="257"/>
            <ac:picMk id="3" creationId="{6A9419E6-29B7-928C-C590-D42C1BD96E47}"/>
          </ac:picMkLst>
        </pc:picChg>
        <pc:picChg chg="add mod">
          <ac:chgData name="Ivan Sabol" userId="4daa963d-6527-499d-a041-90a6af3ac5df" providerId="ADAL" clId="{3F1ABD39-1B1F-4EDD-AC0A-33ABDB66C049}" dt="2023-01-17T13:20:19.746" v="263" actId="1037"/>
          <ac:picMkLst>
            <pc:docMk/>
            <pc:sldMk cId="2378653596" sldId="257"/>
            <ac:picMk id="5" creationId="{2030E06D-E0A4-396F-E5D7-B15B6DD3B0E2}"/>
          </ac:picMkLst>
        </pc:picChg>
        <pc:picChg chg="add mod">
          <ac:chgData name="Ivan Sabol" userId="4daa963d-6527-499d-a041-90a6af3ac5df" providerId="ADAL" clId="{3F1ABD39-1B1F-4EDD-AC0A-33ABDB66C049}" dt="2023-01-17T13:20:31.626" v="264" actId="1036"/>
          <ac:picMkLst>
            <pc:docMk/>
            <pc:sldMk cId="2378653596" sldId="257"/>
            <ac:picMk id="7" creationId="{2AA927D4-B3B1-B04A-8EC3-699B37ECA600}"/>
          </ac:picMkLst>
        </pc:picChg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3318116376" sldId="258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1090810551" sldId="259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4129172489" sldId="261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854880106" sldId="262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2773828240" sldId="263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3459856310" sldId="264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154899985" sldId="265"/>
        </pc:sldMkLst>
      </pc:sldChg>
      <pc:sldChg chg="del">
        <pc:chgData name="Ivan Sabol" userId="4daa963d-6527-499d-a041-90a6af3ac5df" providerId="ADAL" clId="{3F1ABD39-1B1F-4EDD-AC0A-33ABDB66C049}" dt="2023-01-17T13:07:27.218" v="39" actId="2696"/>
        <pc:sldMkLst>
          <pc:docMk/>
          <pc:sldMk cId="3814424837" sldId="267"/>
        </pc:sldMkLst>
      </pc:sldChg>
    </pc:docChg>
  </pc:docChgLst>
  <pc:docChgLst>
    <pc:chgData name="Ivan Sabol" userId="4daa963d-6527-499d-a041-90a6af3ac5df" providerId="ADAL" clId="{349EE333-C4D2-4CD4-93E9-0447EA72B6EC}"/>
    <pc:docChg chg="undo custSel modSld">
      <pc:chgData name="Ivan Sabol" userId="4daa963d-6527-499d-a041-90a6af3ac5df" providerId="ADAL" clId="{349EE333-C4D2-4CD4-93E9-0447EA72B6EC}" dt="2022-11-22T13:59:34.704" v="3" actId="1076"/>
      <pc:docMkLst>
        <pc:docMk/>
      </pc:docMkLst>
      <pc:sldChg chg="modSp mod">
        <pc:chgData name="Ivan Sabol" userId="4daa963d-6527-499d-a041-90a6af3ac5df" providerId="ADAL" clId="{349EE333-C4D2-4CD4-93E9-0447EA72B6EC}" dt="2022-11-22T13:59:34.704" v="3" actId="1076"/>
        <pc:sldMkLst>
          <pc:docMk/>
          <pc:sldMk cId="4129172489" sldId="261"/>
        </pc:sldMkLst>
        <pc:spChg chg="mod">
          <ac:chgData name="Ivan Sabol" userId="4daa963d-6527-499d-a041-90a6af3ac5df" providerId="ADAL" clId="{349EE333-C4D2-4CD4-93E9-0447EA72B6EC}" dt="2022-11-22T13:59:28.048" v="1" actId="1076"/>
          <ac:spMkLst>
            <pc:docMk/>
            <pc:sldMk cId="4129172489" sldId="261"/>
            <ac:spMk id="9" creationId="{393151A5-E240-E35C-9414-94CE9E2F065F}"/>
          </ac:spMkLst>
        </pc:spChg>
        <pc:spChg chg="mod">
          <ac:chgData name="Ivan Sabol" userId="4daa963d-6527-499d-a041-90a6af3ac5df" providerId="ADAL" clId="{349EE333-C4D2-4CD4-93E9-0447EA72B6EC}" dt="2022-11-22T13:59:34.704" v="3" actId="1076"/>
          <ac:spMkLst>
            <pc:docMk/>
            <pc:sldMk cId="4129172489" sldId="261"/>
            <ac:spMk id="10" creationId="{B101854D-6F3F-D0A6-AE7D-CDD750F14170}"/>
          </ac:spMkLst>
        </pc:spChg>
      </pc:sldChg>
    </pc:docChg>
  </pc:docChgLst>
  <pc:docChgLst>
    <pc:chgData name="Ivan Sabol" userId="4daa963d-6527-499d-a041-90a6af3ac5df" providerId="ADAL" clId="{59278BBF-1801-41C3-B573-EB0371494758}"/>
    <pc:docChg chg="custSel delSld modSld">
      <pc:chgData name="Ivan Sabol" userId="4daa963d-6527-499d-a041-90a6af3ac5df" providerId="ADAL" clId="{59278BBF-1801-41C3-B573-EB0371494758}" dt="2022-12-02T13:49:19.033" v="5" actId="2696"/>
      <pc:docMkLst>
        <pc:docMk/>
      </pc:docMkLst>
      <pc:sldChg chg="addSp delSp modSp mod">
        <pc:chgData name="Ivan Sabol" userId="4daa963d-6527-499d-a041-90a6af3ac5df" providerId="ADAL" clId="{59278BBF-1801-41C3-B573-EB0371494758}" dt="2022-12-02T13:49:14.149" v="4"/>
        <pc:sldMkLst>
          <pc:docMk/>
          <pc:sldMk cId="1090810551" sldId="259"/>
        </pc:sldMkLst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2" creationId="{6D576E02-B550-8C32-C702-5101C545257C}"/>
          </ac:picMkLst>
        </pc:picChg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3" creationId="{005E2DD9-437D-17ED-8F79-F0359B009683}"/>
          </ac:picMkLst>
        </pc:picChg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4" creationId="{3EA49802-F755-890E-84C5-6C7744D79B19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8" creationId="{36A5D33B-D8C2-1AAA-DE70-49131F3DB431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9" creationId="{FA0783D8-A2AD-3B84-88D3-ACF3B90ECC0B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10" creationId="{ADA90AE5-F198-EB7B-E88A-2578C35CF4D1}"/>
          </ac:picMkLst>
        </pc:picChg>
      </pc:sldChg>
      <pc:sldChg chg="delSp del mod">
        <pc:chgData name="Ivan Sabol" userId="4daa963d-6527-499d-a041-90a6af3ac5df" providerId="ADAL" clId="{59278BBF-1801-41C3-B573-EB0371494758}" dt="2022-12-02T13:49:19.033" v="5" actId="2696"/>
        <pc:sldMkLst>
          <pc:docMk/>
          <pc:sldMk cId="3382653085" sldId="260"/>
        </pc:sldMkLst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2" creationId="{B7B76C46-73D0-554B-E1B7-DC7A3ED395C5}"/>
          </ac:picMkLst>
        </pc:picChg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4" creationId="{CC215D44-71E8-0269-7F11-2E959946DDAC}"/>
          </ac:picMkLst>
        </pc:picChg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6" creationId="{ADB7D62D-1336-BC42-86A1-6FCE077510AB}"/>
          </ac:picMkLst>
        </pc:picChg>
      </pc:sldChg>
      <pc:sldChg chg="addSp modSp mod">
        <pc:chgData name="Ivan Sabol" userId="4daa963d-6527-499d-a041-90a6af3ac5df" providerId="ADAL" clId="{59278BBF-1801-41C3-B573-EB0371494758}" dt="2022-12-02T13:48:51.852" v="2" actId="1076"/>
        <pc:sldMkLst>
          <pc:docMk/>
          <pc:sldMk cId="3814424837" sldId="267"/>
        </pc:sldMkLst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5" creationId="{642E0112-D87D-951D-5EE4-79AE81F5FE26}"/>
          </ac:picMkLst>
        </pc:picChg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6" creationId="{052E90C6-0A78-9BF3-3EDB-605E7AC704DD}"/>
          </ac:picMkLst>
        </pc:picChg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7" creationId="{0942EF4B-E198-DDB3-3222-729C7DB1BA58}"/>
          </ac:picMkLst>
        </pc:picChg>
      </pc:sldChg>
    </pc:docChg>
  </pc:docChgLst>
  <pc:docChgLst>
    <pc:chgData name="Ivan Sabol" userId="4daa963d-6527-499d-a041-90a6af3ac5df" providerId="ADAL" clId="{232CB912-22EA-4FAA-BEE3-5EF2FFACB978}"/>
    <pc:docChg chg="undo custSel addSld delSld modSld">
      <pc:chgData name="Ivan Sabol" userId="4daa963d-6527-499d-a041-90a6af3ac5df" providerId="ADAL" clId="{232CB912-22EA-4FAA-BEE3-5EF2FFACB978}" dt="2023-01-17T13:04:48.825" v="25" actId="20577"/>
      <pc:docMkLst>
        <pc:docMk/>
      </pc:docMkLst>
      <pc:sldChg chg="modSp mod">
        <pc:chgData name="Ivan Sabol" userId="4daa963d-6527-499d-a041-90a6af3ac5df" providerId="ADAL" clId="{232CB912-22EA-4FAA-BEE3-5EF2FFACB978}" dt="2023-01-17T13:04:48.825" v="25" actId="20577"/>
        <pc:sldMkLst>
          <pc:docMk/>
          <pc:sldMk cId="3363109258" sldId="256"/>
        </pc:sldMkLst>
        <pc:spChg chg="mod">
          <ac:chgData name="Ivan Sabol" userId="4daa963d-6527-499d-a041-90a6af3ac5df" providerId="ADAL" clId="{232CB912-22EA-4FAA-BEE3-5EF2FFACB978}" dt="2023-01-17T13:04:48.825" v="25" actId="20577"/>
          <ac:spMkLst>
            <pc:docMk/>
            <pc:sldMk cId="3363109258" sldId="256"/>
            <ac:spMk id="4" creationId="{DC87DCAC-B92F-60CE-281A-C264C33702AD}"/>
          </ac:spMkLst>
        </pc:spChg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3318116376" sldId="258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1090810551" sldId="259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4129172489" sldId="261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854880106" sldId="262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2773828240" sldId="263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3459856310" sldId="264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154899985" sldId="265"/>
        </pc:sldMkLst>
      </pc:sldChg>
      <pc:sldChg chg="add del">
        <pc:chgData name="Ivan Sabol" userId="4daa963d-6527-499d-a041-90a6af3ac5df" providerId="ADAL" clId="{232CB912-22EA-4FAA-BEE3-5EF2FFACB978}" dt="2023-01-17T13:04:36.877" v="19" actId="2696"/>
        <pc:sldMkLst>
          <pc:docMk/>
          <pc:sldMk cId="3814424837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497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620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07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950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855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001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47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748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813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5330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328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84B8-CDAF-4AD3-9A6F-90D78CB41B9E}" type="datetimeFigureOut">
              <a:rPr lang="hr-HR" smtClean="0"/>
              <a:t>17.1.2023.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339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87DCAC-B92F-60CE-281A-C264C33702AD}"/>
              </a:ext>
            </a:extLst>
          </p:cNvPr>
          <p:cNvSpPr txBox="1"/>
          <p:nvPr/>
        </p:nvSpPr>
        <p:spPr>
          <a:xfrm>
            <a:off x="339634" y="454635"/>
            <a:ext cx="9566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Supplementary figure </a:t>
            </a:r>
            <a:r>
              <a:rPr lang="hr-HR" sz="1800" b="1" dirty="0"/>
              <a:t>3</a:t>
            </a:r>
            <a:r>
              <a:rPr lang="en-GB" sz="1800" b="1" dirty="0"/>
              <a:t>. </a:t>
            </a:r>
            <a:r>
              <a:rPr lang="hr-HR" dirty="0" err="1">
                <a:effectLst/>
              </a:rPr>
              <a:t>Receiver</a:t>
            </a:r>
            <a:r>
              <a:rPr lang="hr-HR" dirty="0">
                <a:effectLst/>
              </a:rPr>
              <a:t> </a:t>
            </a:r>
            <a:r>
              <a:rPr lang="hr-HR" dirty="0" err="1">
                <a:effectLst/>
              </a:rPr>
              <a:t>Operating</a:t>
            </a:r>
            <a:r>
              <a:rPr lang="hr-HR" dirty="0">
                <a:effectLst/>
              </a:rPr>
              <a:t> </a:t>
            </a:r>
            <a:r>
              <a:rPr lang="hr-HR" dirty="0" err="1">
                <a:effectLst/>
              </a:rPr>
              <a:t>Characteristic</a:t>
            </a:r>
            <a:r>
              <a:rPr lang="hr-HR" dirty="0">
                <a:effectLst/>
              </a:rPr>
              <a:t> (ROC) </a:t>
            </a:r>
            <a:r>
              <a:rPr lang="hr-HR" dirty="0" err="1">
                <a:effectLst/>
              </a:rPr>
              <a:t>curve</a:t>
            </a:r>
            <a:r>
              <a:rPr lang="hr-HR" dirty="0">
                <a:effectLst/>
              </a:rPr>
              <a:t> </a:t>
            </a:r>
            <a:r>
              <a:rPr lang="en-GB" sz="1800" dirty="0"/>
              <a:t>analysis of </a:t>
            </a:r>
            <a:r>
              <a:rPr lang="hr-HR" sz="1800" dirty="0"/>
              <a:t>miRNA </a:t>
            </a:r>
            <a:r>
              <a:rPr lang="hr-HR" sz="1800" dirty="0" err="1"/>
              <a:t>expression</a:t>
            </a:r>
            <a:r>
              <a:rPr lang="hr-HR" sz="1800" dirty="0"/>
              <a:t> on </a:t>
            </a:r>
            <a:r>
              <a:rPr lang="hr-HR" sz="1800" dirty="0" err="1"/>
              <a:t>overall</a:t>
            </a:r>
            <a:r>
              <a:rPr lang="hr-HR" sz="1800" dirty="0"/>
              <a:t> </a:t>
            </a:r>
            <a:r>
              <a:rPr lang="hr-HR" sz="1800" dirty="0" err="1"/>
              <a:t>survival</a:t>
            </a:r>
            <a:endParaRPr lang="hr-HR" b="1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5300353-7333-3D69-F14F-CC1AD7C99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8682" y="1021155"/>
            <a:ext cx="3839998" cy="2880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A9C70CD-D850-88C3-0371-1DBAE1A24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07321" y="1021155"/>
            <a:ext cx="3840000" cy="2880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8B90A79-C5E9-B073-0CE5-CA13CB4AFB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8680" y="3901155"/>
            <a:ext cx="3840000" cy="2880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09B457E-E0A5-5FF4-60D4-7EEDB0FEE9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07321" y="3903862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09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D54647A3-166A-19DD-EC14-CD47743ED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8052" y="1015887"/>
            <a:ext cx="3840000" cy="2880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6A9419E6-29B7-928C-C590-D42C1BD96E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8052" y="3904433"/>
            <a:ext cx="3840000" cy="2880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030E06D-E0A4-396F-E5D7-B15B6DD3B0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07950" y="1015887"/>
            <a:ext cx="3840000" cy="2880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AA927D4-B3B1-B04A-8EC3-699B37ECA6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07950" y="3904433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3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D31DC98FDA0468E4E7C96FC4D82C4" ma:contentTypeVersion="14" ma:contentTypeDescription="Create a new document." ma:contentTypeScope="" ma:versionID="4f3a6fd8131a88fac451df1ff3bde664">
  <xsd:schema xmlns:xsd="http://www.w3.org/2001/XMLSchema" xmlns:xs="http://www.w3.org/2001/XMLSchema" xmlns:p="http://schemas.microsoft.com/office/2006/metadata/properties" xmlns:ns2="17b1b609-9c1f-45a1-80ad-9e1c0c07fc0e" xmlns:ns3="e906dc67-57b9-4d7e-b651-9578f0dd2a57" targetNamespace="http://schemas.microsoft.com/office/2006/metadata/properties" ma:root="true" ma:fieldsID="2a478849751f24639b2d4c447844fe32" ns2:_="" ns3:_="">
    <xsd:import namespace="17b1b609-9c1f-45a1-80ad-9e1c0c07fc0e"/>
    <xsd:import namespace="e906dc67-57b9-4d7e-b651-9578f0dd2a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1b609-9c1f-45a1-80ad-9e1c0c07f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d93be76-319f-4aed-ae45-5945708fe5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06dc67-57b9-4d7e-b651-9578f0dd2a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b4cd580d-8648-491e-8d84-7492f43051eb}" ma:internalName="TaxCatchAll" ma:showField="CatchAllData" ma:web="e906dc67-57b9-4d7e-b651-9578f0dd2a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06dc67-57b9-4d7e-b651-9578f0dd2a57" xsi:nil="true"/>
    <lcf76f155ced4ddcb4097134ff3c332f xmlns="17b1b609-9c1f-45a1-80ad-9e1c0c07fc0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C76823-7CB1-4C8E-8DCE-AC12F8578B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A90F46-F386-44CD-B9F3-F7A007744B8D}"/>
</file>

<file path=customXml/itemProps3.xml><?xml version="1.0" encoding="utf-8"?>
<ds:datastoreItem xmlns:ds="http://schemas.openxmlformats.org/officeDocument/2006/customXml" ds:itemID="{6B116F4C-058A-437F-B22E-0E776E20CA86}">
  <ds:schemaRefs>
    <ds:schemaRef ds:uri="17b1b609-9c1f-45a1-80ad-9e1c0c07fc0e"/>
    <ds:schemaRef ds:uri="e906dc67-57b9-4d7e-b651-9578f0dd2a57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18</Words>
  <Application>Microsoft Office PowerPoint</Application>
  <PresentationFormat>A4 Paper (210x297 mm)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Ivan Sabol</cp:lastModifiedBy>
  <cp:revision>1</cp:revision>
  <dcterms:created xsi:type="dcterms:W3CDTF">2022-11-17T09:12:28Z</dcterms:created>
  <dcterms:modified xsi:type="dcterms:W3CDTF">2023-01-17T13:21:02Z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0x01010022FD31DC98FDA0468E4E7C96FC4D82C4</vt:lpwstr>
  </property>
  <property fmtid="{D5CDD505-2E9C-101B-9397-08002B2CF9AE}" pid="3" name="MediaServiceImageTags">
    <vt:lpwstr/>
  </property>
</Properties>
</file>