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2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B94ED4-3BDB-429B-A667-1438DB1F0A82}" v="1" dt="2022-11-24T12:50:44.3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 Sabol" userId="4daa963d-6527-499d-a041-90a6af3ac5df" providerId="ADAL" clId="{27C9156E-47BF-49CC-87B6-1A964D7228A3}"/>
    <pc:docChg chg="undo custSel modSld">
      <pc:chgData name="Ivan Sabol" userId="4daa963d-6527-499d-a041-90a6af3ac5df" providerId="ADAL" clId="{27C9156E-47BF-49CC-87B6-1A964D7228A3}" dt="2022-11-22T09:59:26.213" v="2" actId="1076"/>
      <pc:docMkLst>
        <pc:docMk/>
      </pc:docMkLst>
      <pc:sldChg chg="delSp modSp mod">
        <pc:chgData name="Ivan Sabol" userId="4daa963d-6527-499d-a041-90a6af3ac5df" providerId="ADAL" clId="{27C9156E-47BF-49CC-87B6-1A964D7228A3}" dt="2022-11-22T09:59:26.213" v="2" actId="1076"/>
        <pc:sldMkLst>
          <pc:docMk/>
          <pc:sldMk cId="2564957912" sldId="257"/>
        </pc:sldMkLst>
        <pc:spChg chg="del">
          <ac:chgData name="Ivan Sabol" userId="4daa963d-6527-499d-a041-90a6af3ac5df" providerId="ADAL" clId="{27C9156E-47BF-49CC-87B6-1A964D7228A3}" dt="2022-11-22T09:59:15.279" v="0" actId="478"/>
          <ac:spMkLst>
            <pc:docMk/>
            <pc:sldMk cId="2564957912" sldId="257"/>
            <ac:spMk id="6" creationId="{00000000-0000-0000-0000-000000000000}"/>
          </ac:spMkLst>
        </pc:spChg>
        <pc:picChg chg="mod">
          <ac:chgData name="Ivan Sabol" userId="4daa963d-6527-499d-a041-90a6af3ac5df" providerId="ADAL" clId="{27C9156E-47BF-49CC-87B6-1A964D7228A3}" dt="2022-11-22T09:59:26.213" v="2" actId="1076"/>
          <ac:picMkLst>
            <pc:docMk/>
            <pc:sldMk cId="2564957912" sldId="257"/>
            <ac:picMk id="4" creationId="{00000000-0000-0000-0000-000000000000}"/>
          </ac:picMkLst>
        </pc:picChg>
        <pc:picChg chg="mod">
          <ac:chgData name="Ivan Sabol" userId="4daa963d-6527-499d-a041-90a6af3ac5df" providerId="ADAL" clId="{27C9156E-47BF-49CC-87B6-1A964D7228A3}" dt="2022-11-22T09:59:26.213" v="2" actId="1076"/>
          <ac:picMkLst>
            <pc:docMk/>
            <pc:sldMk cId="2564957912" sldId="257"/>
            <ac:picMk id="5" creationId="{00000000-0000-0000-0000-000000000000}"/>
          </ac:picMkLst>
        </pc:picChg>
      </pc:sldChg>
    </pc:docChg>
  </pc:docChgLst>
  <pc:docChgLst>
    <pc:chgData name="Ivan Sabol" userId="4daa963d-6527-499d-a041-90a6af3ac5df" providerId="ADAL" clId="{6FB94ED4-3BDB-429B-A667-1438DB1F0A82}"/>
    <pc:docChg chg="modSld">
      <pc:chgData name="Ivan Sabol" userId="4daa963d-6527-499d-a041-90a6af3ac5df" providerId="ADAL" clId="{6FB94ED4-3BDB-429B-A667-1438DB1F0A82}" dt="2022-11-24T12:52:35.850" v="165" actId="14100"/>
      <pc:docMkLst>
        <pc:docMk/>
      </pc:docMkLst>
      <pc:sldChg chg="addSp modSp mod">
        <pc:chgData name="Ivan Sabol" userId="4daa963d-6527-499d-a041-90a6af3ac5df" providerId="ADAL" clId="{6FB94ED4-3BDB-429B-A667-1438DB1F0A82}" dt="2022-11-24T12:52:35.850" v="165" actId="14100"/>
        <pc:sldMkLst>
          <pc:docMk/>
          <pc:sldMk cId="2564957912" sldId="257"/>
        </pc:sldMkLst>
        <pc:spChg chg="add mod">
          <ac:chgData name="Ivan Sabol" userId="4daa963d-6527-499d-a041-90a6af3ac5df" providerId="ADAL" clId="{6FB94ED4-3BDB-429B-A667-1438DB1F0A82}" dt="2022-11-24T12:52:25.554" v="164" actId="20577"/>
          <ac:spMkLst>
            <pc:docMk/>
            <pc:sldMk cId="2564957912" sldId="257"/>
            <ac:spMk id="2" creationId="{F290BF28-DC5F-3564-8896-10321DFA6235}"/>
          </ac:spMkLst>
        </pc:spChg>
        <pc:picChg chg="mod">
          <ac:chgData name="Ivan Sabol" userId="4daa963d-6527-499d-a041-90a6af3ac5df" providerId="ADAL" clId="{6FB94ED4-3BDB-429B-A667-1438DB1F0A82}" dt="2022-11-24T12:52:35.850" v="165" actId="14100"/>
          <ac:picMkLst>
            <pc:docMk/>
            <pc:sldMk cId="2564957912" sldId="257"/>
            <ac:picMk id="4" creationId="{00000000-0000-0000-0000-000000000000}"/>
          </ac:picMkLst>
        </pc:picChg>
        <pc:picChg chg="mod">
          <ac:chgData name="Ivan Sabol" userId="4daa963d-6527-499d-a041-90a6af3ac5df" providerId="ADAL" clId="{6FB94ED4-3BDB-429B-A667-1438DB1F0A82}" dt="2022-11-24T12:52:35.850" v="165" actId="14100"/>
          <ac:picMkLst>
            <pc:docMk/>
            <pc:sldMk cId="2564957912" sldId="257"/>
            <ac:picMk id="5" creationId="{00000000-0000-0000-0000-000000000000}"/>
          </ac:picMkLst>
        </pc:picChg>
        <pc:picChg chg="mod">
          <ac:chgData name="Ivan Sabol" userId="4daa963d-6527-499d-a041-90a6af3ac5df" providerId="ADAL" clId="{6FB94ED4-3BDB-429B-A667-1438DB1F0A82}" dt="2022-11-24T12:52:35.850" v="165" actId="14100"/>
          <ac:picMkLst>
            <pc:docMk/>
            <pc:sldMk cId="2564957912" sldId="257"/>
            <ac:picMk id="6" creationId="{00000000-0000-0000-0000-000000000000}"/>
          </ac:picMkLst>
        </pc:picChg>
        <pc:picChg chg="mod">
          <ac:chgData name="Ivan Sabol" userId="4daa963d-6527-499d-a041-90a6af3ac5df" providerId="ADAL" clId="{6FB94ED4-3BDB-429B-A667-1438DB1F0A82}" dt="2022-11-24T12:52:35.850" v="165" actId="14100"/>
          <ac:picMkLst>
            <pc:docMk/>
            <pc:sldMk cId="2564957912" sldId="257"/>
            <ac:picMk id="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922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1596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8711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349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135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6400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579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405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301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18236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143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174BE-EA81-48CB-B95D-1CB068B30E30}" type="datetimeFigureOut">
              <a:rPr lang="hr-HR" smtClean="0"/>
              <a:t>8.2.2023.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93329-44B2-4BCE-B93B-F6325F52C8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2528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08" y="782378"/>
            <a:ext cx="4024476" cy="2857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42" y="786063"/>
            <a:ext cx="3869688" cy="290226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08" y="3926041"/>
            <a:ext cx="4024476" cy="2857961"/>
          </a:xfrm>
        </p:spPr>
      </p:pic>
      <p:pic>
        <p:nvPicPr>
          <p:cNvPr id="7" name="Content Placeholder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62" y="3983830"/>
            <a:ext cx="3869688" cy="29022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90BF28-DC5F-3564-8896-10321DFA6235}"/>
              </a:ext>
            </a:extLst>
          </p:cNvPr>
          <p:cNvSpPr txBox="1"/>
          <p:nvPr/>
        </p:nvSpPr>
        <p:spPr>
          <a:xfrm>
            <a:off x="336884" y="0"/>
            <a:ext cx="1151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/>
              <a:t>Supplementary</a:t>
            </a:r>
            <a:r>
              <a:rPr lang="hr-HR" dirty="0"/>
              <a:t> figure 1. Expression (left) and survival effects (right) of miRNA -9,-21,-29a,-100 and -106b in the publicly available TCGA dataset (n=526)</a:t>
            </a:r>
            <a:r>
              <a:rPr lang="en-US" dirty="0"/>
              <a:t> [40,41]</a:t>
            </a: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4957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53" y="80909"/>
            <a:ext cx="4500000" cy="3375000"/>
          </a:xfrm>
          <a:prstGeom prst="rect">
            <a:avLst/>
          </a:prstGeom>
        </p:spPr>
      </p:pic>
      <p:pic>
        <p:nvPicPr>
          <p:cNvPr id="9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276" y="115093"/>
            <a:ext cx="4680000" cy="3323478"/>
          </a:xfrm>
          <a:prstGeom prst="rect">
            <a:avLst/>
          </a:prstGeom>
        </p:spPr>
      </p:pic>
      <p:pic>
        <p:nvPicPr>
          <p:cNvPr id="10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36" y="3510984"/>
            <a:ext cx="4500000" cy="3375000"/>
          </a:xfrm>
          <a:prstGeom prst="rect">
            <a:avLst/>
          </a:prstGeom>
        </p:spPr>
      </p:pic>
      <p:pic>
        <p:nvPicPr>
          <p:cNvPr id="11" name="Content Placeholder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3528785"/>
            <a:ext cx="4680000" cy="332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11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55" y="406450"/>
            <a:ext cx="4680000" cy="35100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936" y="499711"/>
            <a:ext cx="4680000" cy="3323478"/>
          </a:xfrm>
        </p:spPr>
      </p:pic>
    </p:spTree>
    <p:extLst>
      <p:ext uri="{BB962C8B-B14F-4D97-AF65-F5344CB8AC3E}">
        <p14:creationId xmlns:p14="http://schemas.microsoft.com/office/powerpoint/2010/main" val="1973036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FD31DC98FDA0468E4E7C96FC4D82C4" ma:contentTypeVersion="14" ma:contentTypeDescription="Create a new document." ma:contentTypeScope="" ma:versionID="4f3a6fd8131a88fac451df1ff3bde664">
  <xsd:schema xmlns:xsd="http://www.w3.org/2001/XMLSchema" xmlns:xs="http://www.w3.org/2001/XMLSchema" xmlns:p="http://schemas.microsoft.com/office/2006/metadata/properties" xmlns:ns2="17b1b609-9c1f-45a1-80ad-9e1c0c07fc0e" xmlns:ns3="e906dc67-57b9-4d7e-b651-9578f0dd2a57" targetNamespace="http://schemas.microsoft.com/office/2006/metadata/properties" ma:root="true" ma:fieldsID="2a478849751f24639b2d4c447844fe32" ns2:_="" ns3:_="">
    <xsd:import namespace="17b1b609-9c1f-45a1-80ad-9e1c0c07fc0e"/>
    <xsd:import namespace="e906dc67-57b9-4d7e-b651-9578f0dd2a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1b609-9c1f-45a1-80ad-9e1c0c07fc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d93be76-319f-4aed-ae45-5945708fe5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06dc67-57b9-4d7e-b651-9578f0dd2a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b4cd580d-8648-491e-8d84-7492f43051eb}" ma:internalName="TaxCatchAll" ma:showField="CatchAllData" ma:web="e906dc67-57b9-4d7e-b651-9578f0dd2a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06dc67-57b9-4d7e-b651-9578f0dd2a57" xsi:nil="true"/>
    <lcf76f155ced4ddcb4097134ff3c332f xmlns="17b1b609-9c1f-45a1-80ad-9e1c0c07fc0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6DC8EE-1FCD-4368-81C1-44F16F1A56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1b609-9c1f-45a1-80ad-9e1c0c07fc0e"/>
    <ds:schemaRef ds:uri="e906dc67-57b9-4d7e-b651-9578f0dd2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AACEAF-C9AE-4519-8F01-B7CB75BB6882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7b1b609-9c1f-45a1-80ad-9e1c0c07fc0e"/>
    <ds:schemaRef ds:uri="e906dc67-57b9-4d7e-b651-9578f0dd2a57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1E4891-ECEB-4ABD-8ACA-BED7FC55AE7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41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MDPI</cp:lastModifiedBy>
  <cp:revision>6</cp:revision>
  <dcterms:created xsi:type="dcterms:W3CDTF">2022-10-27T12:05:52Z</dcterms:created>
  <dcterms:modified xsi:type="dcterms:W3CDTF">2023-02-08T08:47:48Z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0x01010022FD31DC98FDA0468E4E7C96FC4D82C4</vt:lpwstr>
  </property>
  <property fmtid="{D5CDD505-2E9C-101B-9397-08002B2CF9AE}" pid="3" name="MediaServiceImageTags">
    <vt:lpwstr/>
  </property>
</Properties>
</file>