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7714B1-4566-6D65-9B67-56574EEC85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C87CB5-FA3E-8708-EEF6-7502242F7C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A078DB1-00D2-720C-DCAF-805B77D96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5357-41CB-4BBE-B17D-0CB5B7C044D3}" type="datetimeFigureOut">
              <a:rPr lang="es-ES" smtClean="0"/>
              <a:t>10/02/2023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81970C-9385-25EE-3D9B-D6B5BB4B7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166311-09E0-74C6-A588-C7EF940D4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B199-B790-40D0-A051-55C42540500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6757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E7255F-E263-B3A9-07DD-D8F9CBBC7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CC4B6ED-6BA1-1172-8D65-CE5ACFFFAB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6E23CF-0E56-117E-A889-E69ABD24F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5357-41CB-4BBE-B17D-0CB5B7C044D3}" type="datetimeFigureOut">
              <a:rPr lang="es-ES" smtClean="0"/>
              <a:t>10/02/2023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BB8AE9B-959F-4DB5-11A7-E4C9265AC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90A3362-9B03-145E-AC79-596BA00F3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B199-B790-40D0-A051-55C42540500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4158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44D3D8B-280B-91F2-CD7E-F21218B0F2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C48A66D-9A29-1155-DBDF-324C5EF954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EB4FB9E-4918-3E33-775C-B3A01EB6F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5357-41CB-4BBE-B17D-0CB5B7C044D3}" type="datetimeFigureOut">
              <a:rPr lang="es-ES" smtClean="0"/>
              <a:t>10/02/2023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CCFE191-C36C-9DDB-B258-967FD3733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34D0B0-BE8A-8946-2322-2E2D2A44F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B199-B790-40D0-A051-55C42540500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8702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461622-87C5-3309-F430-E74CB724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247AB7-B16F-C33B-01B0-0A4D03DB1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684500-6F65-98B8-0F21-CDF586A13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5357-41CB-4BBE-B17D-0CB5B7C044D3}" type="datetimeFigureOut">
              <a:rPr lang="es-ES" smtClean="0"/>
              <a:t>10/02/2023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4EB0B4-1A58-91E2-8BC2-71945BA3E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98D944-B1E2-6F33-FE76-80330B8D3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B199-B790-40D0-A051-55C42540500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8560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85655A-17BC-A1BB-6E26-B8D328400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8D6B6E7-F4A4-06BC-F1D9-A63133F21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F59EF3-7560-AB67-2CF3-B2C98CDC0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5357-41CB-4BBE-B17D-0CB5B7C044D3}" type="datetimeFigureOut">
              <a:rPr lang="es-ES" smtClean="0"/>
              <a:t>10/02/2023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8EF8ACA-B3D5-0D30-716C-FF45044AB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80430B2-9953-A752-DB48-A89ED9DBB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B199-B790-40D0-A051-55C42540500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9122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26585D-110F-DC8A-E326-358E36970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97CBA01-20A1-7049-7C2A-20A0D6A365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2923148-9636-EDD5-35EE-C8229C39DA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A39B838-2BF5-0A53-3793-26DB9B5F0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5357-41CB-4BBE-B17D-0CB5B7C044D3}" type="datetimeFigureOut">
              <a:rPr lang="es-ES" smtClean="0"/>
              <a:t>10/02/2023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2CF0BFE-C54D-DC41-40B7-16D8E0335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702351D-2D52-9063-41E5-64D33D556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B199-B790-40D0-A051-55C42540500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0935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90461D-0F81-5C1B-8CDA-AE9A99864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07033A3-65FD-6DD4-F0EE-DBD4BF74C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20746FF-8FDA-53EE-98E3-807FE62186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0588C83-B3E2-BD76-A030-28BDB966FD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74014E5-39A4-C17D-17D2-10E07A9AFF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AFB3144-DB81-317B-4036-C0E232482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5357-41CB-4BBE-B17D-0CB5B7C044D3}" type="datetimeFigureOut">
              <a:rPr lang="es-ES" smtClean="0"/>
              <a:t>10/02/2023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69D93C7-2A3F-8FE6-8EEF-0D9AC87D6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2F907E4-678B-0167-72FD-C42CAF38E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B199-B790-40D0-A051-55C42540500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2298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4E52E5-FDD2-CE7D-F37B-707F7D590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4E3A924-324E-3CEE-2812-E462FDC9A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5357-41CB-4BBE-B17D-0CB5B7C044D3}" type="datetimeFigureOut">
              <a:rPr lang="es-ES" smtClean="0"/>
              <a:t>10/02/2023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6EF4E1B-667D-94B9-2EAC-8F725E994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116E13C-59CA-5789-8165-B6E59025A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B199-B790-40D0-A051-55C42540500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5240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DBD1889-278C-9927-0277-985A135ED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5357-41CB-4BBE-B17D-0CB5B7C044D3}" type="datetimeFigureOut">
              <a:rPr lang="es-ES" smtClean="0"/>
              <a:t>10/02/2023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CECFE22-EDCF-9344-FF28-86A922BD4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EEA8AB5-1E90-DE5F-76DC-4D02A5FDA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B199-B790-40D0-A051-55C42540500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48525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DF806C-B3D5-A795-C1E1-733F880E9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4CCE041-657C-D2B6-7EA5-9EE022FEE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05EC13D-9E3B-6FD3-7A29-094F0C7F0F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D0CE44A-1FBD-B3A8-80E2-2474B280E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5357-41CB-4BBE-B17D-0CB5B7C044D3}" type="datetimeFigureOut">
              <a:rPr lang="es-ES" smtClean="0"/>
              <a:t>10/02/2023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8784E28-A6DA-D2CA-55AB-13FD5CDAC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A27714-DBE1-C487-4084-9F12A9B60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B199-B790-40D0-A051-55C42540500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5415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CA6C63-9BC5-B2D0-C1FC-53872E72B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03977BB-F007-0AA4-E9D1-A3AD7C0BE6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EC0D716-E500-5F81-FDE0-863A4EF78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B726889-887C-84AF-97A1-D59B55177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5357-41CB-4BBE-B17D-0CB5B7C044D3}" type="datetimeFigureOut">
              <a:rPr lang="es-ES" smtClean="0"/>
              <a:t>10/02/2023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2AFCB81-8146-7A7E-5649-AD759E785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7BCBBDA-14F5-C83C-5B50-1DE618004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7B199-B790-40D0-A051-55C42540500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3499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59E4A17-6E96-A5A5-DAFF-9324817DF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1DDE265-1680-4E73-92BD-1FD1D9F63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6DA43B-C139-4D05-93EC-96F1427E21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25357-41CB-4BBE-B17D-0CB5B7C044D3}" type="datetimeFigureOut">
              <a:rPr lang="es-ES" smtClean="0"/>
              <a:t>10/02/2023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1AA542-CB01-B745-7BFD-EBF6539775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5A6763-77BC-9BF4-52C7-D8E5430CCB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7B199-B790-40D0-A051-55C425405002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2905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id="{E794DCF6-A7DB-6100-C19C-8A76D8B4B662}"/>
              </a:ext>
            </a:extLst>
          </p:cNvPr>
          <p:cNvSpPr txBox="1"/>
          <p:nvPr/>
        </p:nvSpPr>
        <p:spPr>
          <a:xfrm>
            <a:off x="826455" y="5983134"/>
            <a:ext cx="102240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S1.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Western-blot quantification of Figure 1C (A), Figure 1E; VEGFR3 (B) and VEGFR2 (C), and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igure 2B (D).</a:t>
            </a:r>
            <a:endParaRPr lang="es-ES" sz="1400" dirty="0"/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610A76BC-AD28-242F-CE99-8A7D247AAEFE}"/>
              </a:ext>
            </a:extLst>
          </p:cNvPr>
          <p:cNvGrpSpPr/>
          <p:nvPr/>
        </p:nvGrpSpPr>
        <p:grpSpPr>
          <a:xfrm>
            <a:off x="403151" y="333341"/>
            <a:ext cx="11701790" cy="5198569"/>
            <a:chOff x="403151" y="333341"/>
            <a:chExt cx="11701790" cy="5198569"/>
          </a:xfrm>
        </p:grpSpPr>
        <p:graphicFrame>
          <p:nvGraphicFramePr>
            <p:cNvPr id="4" name="Objeto 3">
              <a:extLst>
                <a:ext uri="{FF2B5EF4-FFF2-40B4-BE49-F238E27FC236}">
                  <a16:creationId xmlns:a16="http://schemas.microsoft.com/office/drawing/2014/main" id="{3AE4B4C0-B604-37EA-7503-BDC7CBCB71E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1584824"/>
                </p:ext>
              </p:extLst>
            </p:nvPr>
          </p:nvGraphicFramePr>
          <p:xfrm>
            <a:off x="403151" y="817684"/>
            <a:ext cx="3922273" cy="20082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2" imgW="4961610" imgH="2540249" progId="Prism8.Document">
                    <p:embed/>
                  </p:oleObj>
                </mc:Choice>
                <mc:Fallback>
                  <p:oleObj name="Prism 8" r:id="rId2" imgW="4961610" imgH="2540249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403151" y="817684"/>
                          <a:ext cx="3922273" cy="200820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1ED97E41-0626-32DC-F17D-B68E88710D69}"/>
                </a:ext>
              </a:extLst>
            </p:cNvPr>
            <p:cNvSpPr txBox="1"/>
            <p:nvPr/>
          </p:nvSpPr>
          <p:spPr>
            <a:xfrm>
              <a:off x="470691" y="333341"/>
              <a:ext cx="2882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/>
                <a:t>A</a:t>
              </a:r>
            </a:p>
          </p:txBody>
        </p:sp>
        <p:graphicFrame>
          <p:nvGraphicFramePr>
            <p:cNvPr id="6" name="Objeto 5">
              <a:extLst>
                <a:ext uri="{FF2B5EF4-FFF2-40B4-BE49-F238E27FC236}">
                  <a16:creationId xmlns:a16="http://schemas.microsoft.com/office/drawing/2014/main" id="{0AB5F2CD-390E-E42E-B0F8-FDED9CD5F52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8412914"/>
                </p:ext>
              </p:extLst>
            </p:nvPr>
          </p:nvGraphicFramePr>
          <p:xfrm>
            <a:off x="4139820" y="817685"/>
            <a:ext cx="4018917" cy="2008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4" imgW="5083274" imgH="2540249" progId="Prism8.Document">
                    <p:embed/>
                  </p:oleObj>
                </mc:Choice>
                <mc:Fallback>
                  <p:oleObj name="Prism 8" r:id="rId4" imgW="5083274" imgH="2540249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139820" y="817685"/>
                          <a:ext cx="4018917" cy="200820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to 6">
              <a:extLst>
                <a:ext uri="{FF2B5EF4-FFF2-40B4-BE49-F238E27FC236}">
                  <a16:creationId xmlns:a16="http://schemas.microsoft.com/office/drawing/2014/main" id="{AF918852-6F83-43AD-13A8-0090D2D7F2A8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97640383"/>
                </p:ext>
              </p:extLst>
            </p:nvPr>
          </p:nvGraphicFramePr>
          <p:xfrm>
            <a:off x="8086024" y="817684"/>
            <a:ext cx="4018917" cy="2008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6" imgW="5083274" imgH="2540249" progId="Prism8.Document">
                    <p:embed/>
                  </p:oleObj>
                </mc:Choice>
                <mc:Fallback>
                  <p:oleObj name="Prism 8" r:id="rId6" imgW="5083274" imgH="2540249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8086024" y="817684"/>
                          <a:ext cx="4018917" cy="200820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6A4B9E61-50B6-4C02-7BCD-F5381B928102}"/>
                </a:ext>
              </a:extLst>
            </p:cNvPr>
            <p:cNvSpPr txBox="1"/>
            <p:nvPr/>
          </p:nvSpPr>
          <p:spPr>
            <a:xfrm>
              <a:off x="4540002" y="333341"/>
              <a:ext cx="3819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/>
                <a:t>B</a:t>
              </a:r>
            </a:p>
          </p:txBody>
        </p:sp>
        <p:graphicFrame>
          <p:nvGraphicFramePr>
            <p:cNvPr id="3" name="Objeto 2">
              <a:extLst>
                <a:ext uri="{FF2B5EF4-FFF2-40B4-BE49-F238E27FC236}">
                  <a16:creationId xmlns:a16="http://schemas.microsoft.com/office/drawing/2014/main" id="{CFA4B03C-376B-3F7F-4914-5B35E7559A0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3112760"/>
                </p:ext>
              </p:extLst>
            </p:nvPr>
          </p:nvGraphicFramePr>
          <p:xfrm>
            <a:off x="425304" y="3307206"/>
            <a:ext cx="4496654" cy="222470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8" imgW="5136908" imgH="2541689" progId="Prism8.Document">
                    <p:embed/>
                  </p:oleObj>
                </mc:Choice>
                <mc:Fallback>
                  <p:oleObj name="Prism 8" r:id="rId8" imgW="5136908" imgH="2541689" progId="Prism8.Document">
                    <p:embed/>
                    <p:pic>
                      <p:nvPicPr>
                        <p:cNvPr id="4" name="Objeto 3">
                          <a:extLst>
                            <a:ext uri="{FF2B5EF4-FFF2-40B4-BE49-F238E27FC236}">
                              <a16:creationId xmlns:a16="http://schemas.microsoft.com/office/drawing/2014/main" id="{EA52FD34-06A2-3383-E827-02AC18EAE5FE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25304" y="3307206"/>
                          <a:ext cx="4496654" cy="222470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7C53A109-E275-E5DE-DD03-3DDC54CDA3D1}"/>
                </a:ext>
              </a:extLst>
            </p:cNvPr>
            <p:cNvSpPr txBox="1"/>
            <p:nvPr/>
          </p:nvSpPr>
          <p:spPr>
            <a:xfrm>
              <a:off x="474869" y="2937874"/>
              <a:ext cx="2798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/>
                <a:t>D</a:t>
              </a:r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36488EF3-064F-657D-4A79-4D0175B8D3A7}"/>
                </a:ext>
              </a:extLst>
            </p:cNvPr>
            <p:cNvSpPr txBox="1"/>
            <p:nvPr/>
          </p:nvSpPr>
          <p:spPr>
            <a:xfrm>
              <a:off x="7726628" y="333341"/>
              <a:ext cx="43210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b="1" dirty="0"/>
                <a:t>C</a:t>
              </a:r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2969463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>
            <a:extLst>
              <a:ext uri="{FF2B5EF4-FFF2-40B4-BE49-F238E27FC236}">
                <a16:creationId xmlns:a16="http://schemas.microsoft.com/office/drawing/2014/main" id="{6419CDD4-9DAF-24D7-4958-712804045D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075937"/>
              </p:ext>
            </p:extLst>
          </p:nvPr>
        </p:nvGraphicFramePr>
        <p:xfrm>
          <a:off x="3052762" y="1252070"/>
          <a:ext cx="5413375" cy="251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5414072" imgH="2519011" progId="Prism8.Document">
                  <p:embed/>
                </p:oleObj>
              </mc:Choice>
              <mc:Fallback>
                <p:oleObj name="Prism 8" r:id="rId2" imgW="5414072" imgH="2519011" progId="Prism8.Document">
                  <p:embed/>
                  <p:pic>
                    <p:nvPicPr>
                      <p:cNvPr id="6" name="Objeto 5">
                        <a:extLst>
                          <a:ext uri="{FF2B5EF4-FFF2-40B4-BE49-F238E27FC236}">
                            <a16:creationId xmlns:a16="http://schemas.microsoft.com/office/drawing/2014/main" id="{8159F793-742B-49BC-216F-05AF0C0B68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052762" y="1252070"/>
                        <a:ext cx="5413375" cy="2519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2CFC707D-881A-E714-06D6-016AAC679630}"/>
              </a:ext>
            </a:extLst>
          </p:cNvPr>
          <p:cNvSpPr txBox="1"/>
          <p:nvPr/>
        </p:nvSpPr>
        <p:spPr>
          <a:xfrm>
            <a:off x="983959" y="5103660"/>
            <a:ext cx="1022408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S2</a:t>
            </a:r>
            <a:r>
              <a: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Quantification of wound-healing closure of Figure 2D. Figure 2 evaluates the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ffect of doxorubicin  treatment and VEGFR3 silencing in migration of MDA-MB-231 cells </a:t>
            </a:r>
            <a:r>
              <a:rPr lang="en-US" sz="14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vs.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MDA-MB-231R cells. VEGFR3 knockdown (siVEGFR3), siRNA control (</a:t>
            </a:r>
            <a:r>
              <a:rPr lang="en-US" sz="1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siSCR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doxorubicin 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treatment (DOX). ** (p&lt;0.01), *** (p&lt;0.001), **** (p&lt;0.0001). 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6431358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98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Prism 8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sandra torres</dc:creator>
  <cp:lastModifiedBy>Irina Stanimirovic</cp:lastModifiedBy>
  <cp:revision>8</cp:revision>
  <dcterms:created xsi:type="dcterms:W3CDTF">2022-12-05T17:07:52Z</dcterms:created>
  <dcterms:modified xsi:type="dcterms:W3CDTF">2023-02-10T08:50:32Z</dcterms:modified>
</cp:coreProperties>
</file>