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480175" cy="79200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userDrawn="1">
          <p15:clr>
            <a:srgbClr val="A4A3A4"/>
          </p15:clr>
        </p15:guide>
        <p15:guide id="2" pos="20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01" d="100"/>
          <a:sy n="101" d="100"/>
        </p:scale>
        <p:origin x="2790" y="114"/>
      </p:cViewPr>
      <p:guideLst>
        <p:guide orient="horz" pos="2495"/>
        <p:guide pos="20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486013" y="1296173"/>
            <a:ext cx="5508149" cy="2757347"/>
          </a:xfrm>
        </p:spPr>
        <p:txBody>
          <a:bodyPr anchor="b"/>
          <a:lstStyle>
            <a:lvl1pPr algn="ctr">
              <a:defRPr sz="4252"/>
            </a:lvl1pPr>
          </a:lstStyle>
          <a:p>
            <a:r>
              <a:rPr lang="zh-CN" altLang="en-US"/>
              <a:t>单击此处编辑母版标题样式</a:t>
            </a:r>
            <a:endParaRPr lang="en-US" dirty="0"/>
          </a:p>
        </p:txBody>
      </p:sp>
      <p:sp>
        <p:nvSpPr>
          <p:cNvPr id="3" name="Subtitle 2"/>
          <p:cNvSpPr>
            <a:spLocks noGrp="1"/>
          </p:cNvSpPr>
          <p:nvPr>
            <p:ph type="subTitle" idx="1"/>
          </p:nvPr>
        </p:nvSpPr>
        <p:spPr>
          <a:xfrm>
            <a:off x="810022" y="4159854"/>
            <a:ext cx="4860131" cy="1912175"/>
          </a:xfrm>
        </p:spPr>
        <p:txBody>
          <a:bodyPr/>
          <a:lstStyle>
            <a:lvl1pPr marL="0" indent="0" algn="ctr">
              <a:buNone/>
              <a:defRPr sz="1701"/>
            </a:lvl1pPr>
            <a:lvl2pPr marL="324018" indent="0" algn="ctr">
              <a:buNone/>
              <a:defRPr sz="1417"/>
            </a:lvl2pPr>
            <a:lvl3pPr marL="648035" indent="0" algn="ctr">
              <a:buNone/>
              <a:defRPr sz="1276"/>
            </a:lvl3pPr>
            <a:lvl4pPr marL="972053" indent="0" algn="ctr">
              <a:buNone/>
              <a:defRPr sz="1134"/>
            </a:lvl4pPr>
            <a:lvl5pPr marL="1296071" indent="0" algn="ctr">
              <a:buNone/>
              <a:defRPr sz="1134"/>
            </a:lvl5pPr>
            <a:lvl6pPr marL="1620088" indent="0" algn="ctr">
              <a:buNone/>
              <a:defRPr sz="1134"/>
            </a:lvl6pPr>
            <a:lvl7pPr marL="1944106" indent="0" algn="ctr">
              <a:buNone/>
              <a:defRPr sz="1134"/>
            </a:lvl7pPr>
            <a:lvl8pPr marL="2268123" indent="0" algn="ctr">
              <a:buNone/>
              <a:defRPr sz="1134"/>
            </a:lvl8pPr>
            <a:lvl9pPr marL="2592141" indent="0" algn="ctr">
              <a:buNone/>
              <a:defRPr sz="1134"/>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325503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3940639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637375" y="421669"/>
            <a:ext cx="1397288" cy="6711866"/>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45512" y="421669"/>
            <a:ext cx="4110861" cy="671186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3454982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3200178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42137" y="1974512"/>
            <a:ext cx="5589151" cy="3294515"/>
          </a:xfrm>
        </p:spPr>
        <p:txBody>
          <a:bodyPr anchor="b"/>
          <a:lstStyle>
            <a:lvl1pPr>
              <a:defRPr sz="4252"/>
            </a:lvl1pPr>
          </a:lstStyle>
          <a:p>
            <a:r>
              <a:rPr lang="zh-CN" altLang="en-US"/>
              <a:t>单击此处编辑母版标题样式</a:t>
            </a:r>
            <a:endParaRPr lang="en-US" dirty="0"/>
          </a:p>
        </p:txBody>
      </p:sp>
      <p:sp>
        <p:nvSpPr>
          <p:cNvPr id="3" name="Text Placeholder 2"/>
          <p:cNvSpPr>
            <a:spLocks noGrp="1"/>
          </p:cNvSpPr>
          <p:nvPr>
            <p:ph type="body" idx="1"/>
          </p:nvPr>
        </p:nvSpPr>
        <p:spPr>
          <a:xfrm>
            <a:off x="442137" y="5300194"/>
            <a:ext cx="5589151" cy="1732508"/>
          </a:xfrm>
        </p:spPr>
        <p:txBody>
          <a:bodyPr/>
          <a:lstStyle>
            <a:lvl1pPr marL="0" indent="0">
              <a:buNone/>
              <a:defRPr sz="1701">
                <a:solidFill>
                  <a:schemeClr val="tx1"/>
                </a:solidFill>
              </a:defRPr>
            </a:lvl1pPr>
            <a:lvl2pPr marL="324018" indent="0">
              <a:buNone/>
              <a:defRPr sz="1417">
                <a:solidFill>
                  <a:schemeClr val="tx1">
                    <a:tint val="75000"/>
                  </a:schemeClr>
                </a:solidFill>
              </a:defRPr>
            </a:lvl2pPr>
            <a:lvl3pPr marL="648035" indent="0">
              <a:buNone/>
              <a:defRPr sz="1276">
                <a:solidFill>
                  <a:schemeClr val="tx1">
                    <a:tint val="75000"/>
                  </a:schemeClr>
                </a:solidFill>
              </a:defRPr>
            </a:lvl3pPr>
            <a:lvl4pPr marL="972053" indent="0">
              <a:buNone/>
              <a:defRPr sz="1134">
                <a:solidFill>
                  <a:schemeClr val="tx1">
                    <a:tint val="75000"/>
                  </a:schemeClr>
                </a:solidFill>
              </a:defRPr>
            </a:lvl4pPr>
            <a:lvl5pPr marL="1296071" indent="0">
              <a:buNone/>
              <a:defRPr sz="1134">
                <a:solidFill>
                  <a:schemeClr val="tx1">
                    <a:tint val="75000"/>
                  </a:schemeClr>
                </a:solidFill>
              </a:defRPr>
            </a:lvl5pPr>
            <a:lvl6pPr marL="1620088" indent="0">
              <a:buNone/>
              <a:defRPr sz="1134">
                <a:solidFill>
                  <a:schemeClr val="tx1">
                    <a:tint val="75000"/>
                  </a:schemeClr>
                </a:solidFill>
              </a:defRPr>
            </a:lvl6pPr>
            <a:lvl7pPr marL="1944106" indent="0">
              <a:buNone/>
              <a:defRPr sz="1134">
                <a:solidFill>
                  <a:schemeClr val="tx1">
                    <a:tint val="75000"/>
                  </a:schemeClr>
                </a:solidFill>
              </a:defRPr>
            </a:lvl7pPr>
            <a:lvl8pPr marL="2268123" indent="0">
              <a:buNone/>
              <a:defRPr sz="1134">
                <a:solidFill>
                  <a:schemeClr val="tx1">
                    <a:tint val="75000"/>
                  </a:schemeClr>
                </a:solidFill>
              </a:defRPr>
            </a:lvl8pPr>
            <a:lvl9pPr marL="2592141" indent="0">
              <a:buNone/>
              <a:defRPr sz="1134">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4207542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45512" y="2108344"/>
            <a:ext cx="2754074" cy="502519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3280589" y="2108344"/>
            <a:ext cx="2754074" cy="502519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4040701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46356" y="421671"/>
            <a:ext cx="5589151" cy="1530841"/>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46357" y="1941510"/>
            <a:ext cx="2741417" cy="951504"/>
          </a:xfrm>
        </p:spPr>
        <p:txBody>
          <a:bodyPr anchor="b"/>
          <a:lstStyle>
            <a:lvl1pPr marL="0" indent="0">
              <a:buNone/>
              <a:defRPr sz="1701" b="1"/>
            </a:lvl1pPr>
            <a:lvl2pPr marL="324018" indent="0">
              <a:buNone/>
              <a:defRPr sz="1417" b="1"/>
            </a:lvl2pPr>
            <a:lvl3pPr marL="648035" indent="0">
              <a:buNone/>
              <a:defRPr sz="1276" b="1"/>
            </a:lvl3pPr>
            <a:lvl4pPr marL="972053" indent="0">
              <a:buNone/>
              <a:defRPr sz="1134" b="1"/>
            </a:lvl4pPr>
            <a:lvl5pPr marL="1296071" indent="0">
              <a:buNone/>
              <a:defRPr sz="1134" b="1"/>
            </a:lvl5pPr>
            <a:lvl6pPr marL="1620088" indent="0">
              <a:buNone/>
              <a:defRPr sz="1134" b="1"/>
            </a:lvl6pPr>
            <a:lvl7pPr marL="1944106" indent="0">
              <a:buNone/>
              <a:defRPr sz="1134" b="1"/>
            </a:lvl7pPr>
            <a:lvl8pPr marL="2268123" indent="0">
              <a:buNone/>
              <a:defRPr sz="1134" b="1"/>
            </a:lvl8pPr>
            <a:lvl9pPr marL="2592141" indent="0">
              <a:buNone/>
              <a:defRPr sz="1134" b="1"/>
            </a:lvl9pPr>
          </a:lstStyle>
          <a:p>
            <a:pPr lvl="0"/>
            <a:r>
              <a:rPr lang="zh-CN" altLang="en-US"/>
              <a:t>单击此处编辑母版文本样式</a:t>
            </a:r>
          </a:p>
        </p:txBody>
      </p:sp>
      <p:sp>
        <p:nvSpPr>
          <p:cNvPr id="4" name="Content Placeholder 3"/>
          <p:cNvSpPr>
            <a:spLocks noGrp="1"/>
          </p:cNvSpPr>
          <p:nvPr>
            <p:ph sz="half" idx="2"/>
          </p:nvPr>
        </p:nvSpPr>
        <p:spPr>
          <a:xfrm>
            <a:off x="446357" y="2893014"/>
            <a:ext cx="2741417" cy="42551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3280589" y="1941510"/>
            <a:ext cx="2754918" cy="951504"/>
          </a:xfrm>
        </p:spPr>
        <p:txBody>
          <a:bodyPr anchor="b"/>
          <a:lstStyle>
            <a:lvl1pPr marL="0" indent="0">
              <a:buNone/>
              <a:defRPr sz="1701" b="1"/>
            </a:lvl1pPr>
            <a:lvl2pPr marL="324018" indent="0">
              <a:buNone/>
              <a:defRPr sz="1417" b="1"/>
            </a:lvl2pPr>
            <a:lvl3pPr marL="648035" indent="0">
              <a:buNone/>
              <a:defRPr sz="1276" b="1"/>
            </a:lvl3pPr>
            <a:lvl4pPr marL="972053" indent="0">
              <a:buNone/>
              <a:defRPr sz="1134" b="1"/>
            </a:lvl4pPr>
            <a:lvl5pPr marL="1296071" indent="0">
              <a:buNone/>
              <a:defRPr sz="1134" b="1"/>
            </a:lvl5pPr>
            <a:lvl6pPr marL="1620088" indent="0">
              <a:buNone/>
              <a:defRPr sz="1134" b="1"/>
            </a:lvl6pPr>
            <a:lvl7pPr marL="1944106" indent="0">
              <a:buNone/>
              <a:defRPr sz="1134" b="1"/>
            </a:lvl7pPr>
            <a:lvl8pPr marL="2268123" indent="0">
              <a:buNone/>
              <a:defRPr sz="1134" b="1"/>
            </a:lvl8pPr>
            <a:lvl9pPr marL="2592141" indent="0">
              <a:buNone/>
              <a:defRPr sz="1134" b="1"/>
            </a:lvl9pPr>
          </a:lstStyle>
          <a:p>
            <a:pPr lvl="0"/>
            <a:r>
              <a:rPr lang="zh-CN" altLang="en-US"/>
              <a:t>单击此处编辑母版文本样式</a:t>
            </a:r>
          </a:p>
        </p:txBody>
      </p:sp>
      <p:sp>
        <p:nvSpPr>
          <p:cNvPr id="6" name="Content Placeholder 5"/>
          <p:cNvSpPr>
            <a:spLocks noGrp="1"/>
          </p:cNvSpPr>
          <p:nvPr>
            <p:ph sz="quarter" idx="4"/>
          </p:nvPr>
        </p:nvSpPr>
        <p:spPr>
          <a:xfrm>
            <a:off x="3280589" y="2893014"/>
            <a:ext cx="2754918" cy="42551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1950263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169830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4215399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46356" y="528002"/>
            <a:ext cx="2090025" cy="1848009"/>
          </a:xfrm>
        </p:spPr>
        <p:txBody>
          <a:bodyPr anchor="b"/>
          <a:lstStyle>
            <a:lvl1pPr>
              <a:defRPr sz="2268"/>
            </a:lvl1pPr>
          </a:lstStyle>
          <a:p>
            <a:r>
              <a:rPr lang="zh-CN" altLang="en-US"/>
              <a:t>单击此处编辑母版标题样式</a:t>
            </a:r>
            <a:endParaRPr lang="en-US" dirty="0"/>
          </a:p>
        </p:txBody>
      </p:sp>
      <p:sp>
        <p:nvSpPr>
          <p:cNvPr id="3" name="Content Placeholder 2"/>
          <p:cNvSpPr>
            <a:spLocks noGrp="1"/>
          </p:cNvSpPr>
          <p:nvPr>
            <p:ph idx="1"/>
          </p:nvPr>
        </p:nvSpPr>
        <p:spPr>
          <a:xfrm>
            <a:off x="2754918" y="1140341"/>
            <a:ext cx="3280589" cy="5628360"/>
          </a:xfrm>
        </p:spPr>
        <p:txBody>
          <a:bodyPr/>
          <a:lstStyle>
            <a:lvl1pPr>
              <a:defRPr sz="2268"/>
            </a:lvl1pPr>
            <a:lvl2pPr>
              <a:defRPr sz="1984"/>
            </a:lvl2pPr>
            <a:lvl3pPr>
              <a:defRPr sz="1701"/>
            </a:lvl3pPr>
            <a:lvl4pPr>
              <a:defRPr sz="1417"/>
            </a:lvl4pPr>
            <a:lvl5pPr>
              <a:defRPr sz="1417"/>
            </a:lvl5pPr>
            <a:lvl6pPr>
              <a:defRPr sz="1417"/>
            </a:lvl6pPr>
            <a:lvl7pPr>
              <a:defRPr sz="1417"/>
            </a:lvl7pPr>
            <a:lvl8pPr>
              <a:defRPr sz="1417"/>
            </a:lvl8pPr>
            <a:lvl9pPr>
              <a:defRPr sz="1417"/>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446356" y="2376011"/>
            <a:ext cx="2090025" cy="4401855"/>
          </a:xfrm>
        </p:spPr>
        <p:txBody>
          <a:bodyPr/>
          <a:lstStyle>
            <a:lvl1pPr marL="0" indent="0">
              <a:buNone/>
              <a:defRPr sz="1134"/>
            </a:lvl1pPr>
            <a:lvl2pPr marL="324018" indent="0">
              <a:buNone/>
              <a:defRPr sz="992"/>
            </a:lvl2pPr>
            <a:lvl3pPr marL="648035" indent="0">
              <a:buNone/>
              <a:defRPr sz="850"/>
            </a:lvl3pPr>
            <a:lvl4pPr marL="972053" indent="0">
              <a:buNone/>
              <a:defRPr sz="709"/>
            </a:lvl4pPr>
            <a:lvl5pPr marL="1296071" indent="0">
              <a:buNone/>
              <a:defRPr sz="709"/>
            </a:lvl5pPr>
            <a:lvl6pPr marL="1620088" indent="0">
              <a:buNone/>
              <a:defRPr sz="709"/>
            </a:lvl6pPr>
            <a:lvl7pPr marL="1944106" indent="0">
              <a:buNone/>
              <a:defRPr sz="709"/>
            </a:lvl7pPr>
            <a:lvl8pPr marL="2268123" indent="0">
              <a:buNone/>
              <a:defRPr sz="709"/>
            </a:lvl8pPr>
            <a:lvl9pPr marL="2592141" indent="0">
              <a:buNone/>
              <a:defRPr sz="709"/>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3546146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46356" y="528002"/>
            <a:ext cx="2090025" cy="1848009"/>
          </a:xfrm>
        </p:spPr>
        <p:txBody>
          <a:bodyPr anchor="b"/>
          <a:lstStyle>
            <a:lvl1pPr>
              <a:defRPr sz="2268"/>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754918" y="1140341"/>
            <a:ext cx="3280589" cy="5628360"/>
          </a:xfrm>
        </p:spPr>
        <p:txBody>
          <a:bodyPr anchor="t"/>
          <a:lstStyle>
            <a:lvl1pPr marL="0" indent="0">
              <a:buNone/>
              <a:defRPr sz="2268"/>
            </a:lvl1pPr>
            <a:lvl2pPr marL="324018" indent="0">
              <a:buNone/>
              <a:defRPr sz="1984"/>
            </a:lvl2pPr>
            <a:lvl3pPr marL="648035" indent="0">
              <a:buNone/>
              <a:defRPr sz="1701"/>
            </a:lvl3pPr>
            <a:lvl4pPr marL="972053" indent="0">
              <a:buNone/>
              <a:defRPr sz="1417"/>
            </a:lvl4pPr>
            <a:lvl5pPr marL="1296071" indent="0">
              <a:buNone/>
              <a:defRPr sz="1417"/>
            </a:lvl5pPr>
            <a:lvl6pPr marL="1620088" indent="0">
              <a:buNone/>
              <a:defRPr sz="1417"/>
            </a:lvl6pPr>
            <a:lvl7pPr marL="1944106" indent="0">
              <a:buNone/>
              <a:defRPr sz="1417"/>
            </a:lvl7pPr>
            <a:lvl8pPr marL="2268123" indent="0">
              <a:buNone/>
              <a:defRPr sz="1417"/>
            </a:lvl8pPr>
            <a:lvl9pPr marL="2592141" indent="0">
              <a:buNone/>
              <a:defRPr sz="1417"/>
            </a:lvl9pPr>
          </a:lstStyle>
          <a:p>
            <a:r>
              <a:rPr lang="zh-CN" altLang="en-US"/>
              <a:t>单击图标添加图片</a:t>
            </a:r>
            <a:endParaRPr lang="en-US" dirty="0"/>
          </a:p>
        </p:txBody>
      </p:sp>
      <p:sp>
        <p:nvSpPr>
          <p:cNvPr id="4" name="Text Placeholder 3"/>
          <p:cNvSpPr>
            <a:spLocks noGrp="1"/>
          </p:cNvSpPr>
          <p:nvPr>
            <p:ph type="body" sz="half" idx="2"/>
          </p:nvPr>
        </p:nvSpPr>
        <p:spPr>
          <a:xfrm>
            <a:off x="446356" y="2376011"/>
            <a:ext cx="2090025" cy="4401855"/>
          </a:xfrm>
        </p:spPr>
        <p:txBody>
          <a:bodyPr/>
          <a:lstStyle>
            <a:lvl1pPr marL="0" indent="0">
              <a:buNone/>
              <a:defRPr sz="1134"/>
            </a:lvl1pPr>
            <a:lvl2pPr marL="324018" indent="0">
              <a:buNone/>
              <a:defRPr sz="992"/>
            </a:lvl2pPr>
            <a:lvl3pPr marL="648035" indent="0">
              <a:buNone/>
              <a:defRPr sz="850"/>
            </a:lvl3pPr>
            <a:lvl4pPr marL="972053" indent="0">
              <a:buNone/>
              <a:defRPr sz="709"/>
            </a:lvl4pPr>
            <a:lvl5pPr marL="1296071" indent="0">
              <a:buNone/>
              <a:defRPr sz="709"/>
            </a:lvl5pPr>
            <a:lvl6pPr marL="1620088" indent="0">
              <a:buNone/>
              <a:defRPr sz="709"/>
            </a:lvl6pPr>
            <a:lvl7pPr marL="1944106" indent="0">
              <a:buNone/>
              <a:defRPr sz="709"/>
            </a:lvl7pPr>
            <a:lvl8pPr marL="2268123" indent="0">
              <a:buNone/>
              <a:defRPr sz="709"/>
            </a:lvl8pPr>
            <a:lvl9pPr marL="2592141" indent="0">
              <a:buNone/>
              <a:defRPr sz="709"/>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253D3B7-87A8-4EC3-8105-9B56B4B9665B}" type="datetimeFigureOut">
              <a:rPr lang="zh-CN" altLang="en-US" smtClean="0"/>
              <a:t>2023/3/7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2353540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5512" y="421671"/>
            <a:ext cx="5589151" cy="1530841"/>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45512" y="2108344"/>
            <a:ext cx="5589151" cy="5025191"/>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445512" y="7340703"/>
            <a:ext cx="1458039" cy="421669"/>
          </a:xfrm>
          <a:prstGeom prst="rect">
            <a:avLst/>
          </a:prstGeom>
        </p:spPr>
        <p:txBody>
          <a:bodyPr vert="horz" lIns="91440" tIns="45720" rIns="91440" bIns="45720" rtlCol="0" anchor="ctr"/>
          <a:lstStyle>
            <a:lvl1pPr algn="l">
              <a:defRPr sz="850">
                <a:solidFill>
                  <a:schemeClr val="tx1">
                    <a:tint val="75000"/>
                  </a:schemeClr>
                </a:solidFill>
              </a:defRPr>
            </a:lvl1pPr>
          </a:lstStyle>
          <a:p>
            <a:fld id="{8253D3B7-87A8-4EC3-8105-9B56B4B9665B}" type="datetimeFigureOut">
              <a:rPr lang="zh-CN" altLang="en-US" smtClean="0"/>
              <a:t>2023/3/7</a:t>
            </a:fld>
            <a:endParaRPr lang="zh-CN" altLang="en-US"/>
          </a:p>
        </p:txBody>
      </p:sp>
      <p:sp>
        <p:nvSpPr>
          <p:cNvPr id="5" name="Footer Placeholder 4"/>
          <p:cNvSpPr>
            <a:spLocks noGrp="1"/>
          </p:cNvSpPr>
          <p:nvPr>
            <p:ph type="ftr" sz="quarter" idx="3"/>
          </p:nvPr>
        </p:nvSpPr>
        <p:spPr>
          <a:xfrm>
            <a:off x="2146558" y="7340703"/>
            <a:ext cx="2187059" cy="421669"/>
          </a:xfrm>
          <a:prstGeom prst="rect">
            <a:avLst/>
          </a:prstGeom>
        </p:spPr>
        <p:txBody>
          <a:bodyPr vert="horz" lIns="91440" tIns="45720" rIns="91440" bIns="45720" rtlCol="0" anchor="ctr"/>
          <a:lstStyle>
            <a:lvl1pPr algn="ctr">
              <a:defRPr sz="85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576624" y="7340703"/>
            <a:ext cx="1458039" cy="421669"/>
          </a:xfrm>
          <a:prstGeom prst="rect">
            <a:avLst/>
          </a:prstGeom>
        </p:spPr>
        <p:txBody>
          <a:bodyPr vert="horz" lIns="91440" tIns="45720" rIns="91440" bIns="45720" rtlCol="0" anchor="ctr"/>
          <a:lstStyle>
            <a:lvl1pPr algn="r">
              <a:defRPr sz="850">
                <a:solidFill>
                  <a:schemeClr val="tx1">
                    <a:tint val="75000"/>
                  </a:schemeClr>
                </a:solidFill>
              </a:defRPr>
            </a:lvl1pPr>
          </a:lstStyle>
          <a:p>
            <a:fld id="{71585444-ABF0-4F09-991F-6136577D26A8}" type="slidenum">
              <a:rPr lang="zh-CN" altLang="en-US" smtClean="0"/>
              <a:t>‹#›</a:t>
            </a:fld>
            <a:endParaRPr lang="zh-CN" altLang="en-US"/>
          </a:p>
        </p:txBody>
      </p:sp>
    </p:spTree>
    <p:extLst>
      <p:ext uri="{BB962C8B-B14F-4D97-AF65-F5344CB8AC3E}">
        <p14:creationId xmlns:p14="http://schemas.microsoft.com/office/powerpoint/2010/main" val="1713718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48035" rtl="0" eaLnBrk="1" latinLnBrk="0" hangingPunct="1">
        <a:lnSpc>
          <a:spcPct val="90000"/>
        </a:lnSpc>
        <a:spcBef>
          <a:spcPct val="0"/>
        </a:spcBef>
        <a:buNone/>
        <a:defRPr sz="3118" kern="1200">
          <a:solidFill>
            <a:schemeClr val="tx1"/>
          </a:solidFill>
          <a:latin typeface="+mj-lt"/>
          <a:ea typeface="+mj-ea"/>
          <a:cs typeface="+mj-cs"/>
        </a:defRPr>
      </a:lvl1pPr>
    </p:titleStyle>
    <p:bodyStyle>
      <a:lvl1pPr marL="162009" indent="-162009" algn="l" defTabSz="648035" rtl="0" eaLnBrk="1" latinLnBrk="0" hangingPunct="1">
        <a:lnSpc>
          <a:spcPct val="90000"/>
        </a:lnSpc>
        <a:spcBef>
          <a:spcPts val="709"/>
        </a:spcBef>
        <a:buFont typeface="Arial" panose="020B0604020202020204" pitchFamily="34" charset="0"/>
        <a:buChar char="•"/>
        <a:defRPr sz="1984" kern="1200">
          <a:solidFill>
            <a:schemeClr val="tx1"/>
          </a:solidFill>
          <a:latin typeface="+mn-lt"/>
          <a:ea typeface="+mn-ea"/>
          <a:cs typeface="+mn-cs"/>
        </a:defRPr>
      </a:lvl1pPr>
      <a:lvl2pPr marL="486026" indent="-162009" algn="l" defTabSz="648035" rtl="0" eaLnBrk="1" latinLnBrk="0" hangingPunct="1">
        <a:lnSpc>
          <a:spcPct val="90000"/>
        </a:lnSpc>
        <a:spcBef>
          <a:spcPts val="354"/>
        </a:spcBef>
        <a:buFont typeface="Arial" panose="020B0604020202020204" pitchFamily="34" charset="0"/>
        <a:buChar char="•"/>
        <a:defRPr sz="1701" kern="1200">
          <a:solidFill>
            <a:schemeClr val="tx1"/>
          </a:solidFill>
          <a:latin typeface="+mn-lt"/>
          <a:ea typeface="+mn-ea"/>
          <a:cs typeface="+mn-cs"/>
        </a:defRPr>
      </a:lvl2pPr>
      <a:lvl3pPr marL="810044" indent="-162009" algn="l" defTabSz="648035" rtl="0" eaLnBrk="1" latinLnBrk="0" hangingPunct="1">
        <a:lnSpc>
          <a:spcPct val="90000"/>
        </a:lnSpc>
        <a:spcBef>
          <a:spcPts val="354"/>
        </a:spcBef>
        <a:buFont typeface="Arial" panose="020B0604020202020204" pitchFamily="34" charset="0"/>
        <a:buChar char="•"/>
        <a:defRPr sz="1417" kern="1200">
          <a:solidFill>
            <a:schemeClr val="tx1"/>
          </a:solidFill>
          <a:latin typeface="+mn-lt"/>
          <a:ea typeface="+mn-ea"/>
          <a:cs typeface="+mn-cs"/>
        </a:defRPr>
      </a:lvl3pPr>
      <a:lvl4pPr marL="1134062" indent="-162009" algn="l" defTabSz="648035" rtl="0" eaLnBrk="1" latinLnBrk="0" hangingPunct="1">
        <a:lnSpc>
          <a:spcPct val="90000"/>
        </a:lnSpc>
        <a:spcBef>
          <a:spcPts val="354"/>
        </a:spcBef>
        <a:buFont typeface="Arial" panose="020B0604020202020204" pitchFamily="34" charset="0"/>
        <a:buChar char="•"/>
        <a:defRPr sz="1276" kern="1200">
          <a:solidFill>
            <a:schemeClr val="tx1"/>
          </a:solidFill>
          <a:latin typeface="+mn-lt"/>
          <a:ea typeface="+mn-ea"/>
          <a:cs typeface="+mn-cs"/>
        </a:defRPr>
      </a:lvl4pPr>
      <a:lvl5pPr marL="1458079" indent="-162009" algn="l" defTabSz="648035" rtl="0" eaLnBrk="1" latinLnBrk="0" hangingPunct="1">
        <a:lnSpc>
          <a:spcPct val="90000"/>
        </a:lnSpc>
        <a:spcBef>
          <a:spcPts val="354"/>
        </a:spcBef>
        <a:buFont typeface="Arial" panose="020B0604020202020204" pitchFamily="34" charset="0"/>
        <a:buChar char="•"/>
        <a:defRPr sz="1276" kern="1200">
          <a:solidFill>
            <a:schemeClr val="tx1"/>
          </a:solidFill>
          <a:latin typeface="+mn-lt"/>
          <a:ea typeface="+mn-ea"/>
          <a:cs typeface="+mn-cs"/>
        </a:defRPr>
      </a:lvl5pPr>
      <a:lvl6pPr marL="1782097" indent="-162009" algn="l" defTabSz="648035" rtl="0" eaLnBrk="1" latinLnBrk="0" hangingPunct="1">
        <a:lnSpc>
          <a:spcPct val="90000"/>
        </a:lnSpc>
        <a:spcBef>
          <a:spcPts val="354"/>
        </a:spcBef>
        <a:buFont typeface="Arial" panose="020B0604020202020204" pitchFamily="34" charset="0"/>
        <a:buChar char="•"/>
        <a:defRPr sz="1276" kern="1200">
          <a:solidFill>
            <a:schemeClr val="tx1"/>
          </a:solidFill>
          <a:latin typeface="+mn-lt"/>
          <a:ea typeface="+mn-ea"/>
          <a:cs typeface="+mn-cs"/>
        </a:defRPr>
      </a:lvl6pPr>
      <a:lvl7pPr marL="2106115" indent="-162009" algn="l" defTabSz="648035" rtl="0" eaLnBrk="1" latinLnBrk="0" hangingPunct="1">
        <a:lnSpc>
          <a:spcPct val="90000"/>
        </a:lnSpc>
        <a:spcBef>
          <a:spcPts val="354"/>
        </a:spcBef>
        <a:buFont typeface="Arial" panose="020B0604020202020204" pitchFamily="34" charset="0"/>
        <a:buChar char="•"/>
        <a:defRPr sz="1276" kern="1200">
          <a:solidFill>
            <a:schemeClr val="tx1"/>
          </a:solidFill>
          <a:latin typeface="+mn-lt"/>
          <a:ea typeface="+mn-ea"/>
          <a:cs typeface="+mn-cs"/>
        </a:defRPr>
      </a:lvl7pPr>
      <a:lvl8pPr marL="2430132" indent="-162009" algn="l" defTabSz="648035" rtl="0" eaLnBrk="1" latinLnBrk="0" hangingPunct="1">
        <a:lnSpc>
          <a:spcPct val="90000"/>
        </a:lnSpc>
        <a:spcBef>
          <a:spcPts val="354"/>
        </a:spcBef>
        <a:buFont typeface="Arial" panose="020B0604020202020204" pitchFamily="34" charset="0"/>
        <a:buChar char="•"/>
        <a:defRPr sz="1276" kern="1200">
          <a:solidFill>
            <a:schemeClr val="tx1"/>
          </a:solidFill>
          <a:latin typeface="+mn-lt"/>
          <a:ea typeface="+mn-ea"/>
          <a:cs typeface="+mn-cs"/>
        </a:defRPr>
      </a:lvl8pPr>
      <a:lvl9pPr marL="2754150" indent="-162009" algn="l" defTabSz="648035" rtl="0" eaLnBrk="1" latinLnBrk="0" hangingPunct="1">
        <a:lnSpc>
          <a:spcPct val="90000"/>
        </a:lnSpc>
        <a:spcBef>
          <a:spcPts val="354"/>
        </a:spcBef>
        <a:buFont typeface="Arial" panose="020B0604020202020204" pitchFamily="34" charset="0"/>
        <a:buChar char="•"/>
        <a:defRPr sz="1276" kern="1200">
          <a:solidFill>
            <a:schemeClr val="tx1"/>
          </a:solidFill>
          <a:latin typeface="+mn-lt"/>
          <a:ea typeface="+mn-ea"/>
          <a:cs typeface="+mn-cs"/>
        </a:defRPr>
      </a:lvl9pPr>
    </p:bodyStyle>
    <p:otherStyle>
      <a:defPPr>
        <a:defRPr lang="en-US"/>
      </a:defPPr>
      <a:lvl1pPr marL="0" algn="l" defTabSz="648035" rtl="0" eaLnBrk="1" latinLnBrk="0" hangingPunct="1">
        <a:defRPr sz="1276" kern="1200">
          <a:solidFill>
            <a:schemeClr val="tx1"/>
          </a:solidFill>
          <a:latin typeface="+mn-lt"/>
          <a:ea typeface="+mn-ea"/>
          <a:cs typeface="+mn-cs"/>
        </a:defRPr>
      </a:lvl1pPr>
      <a:lvl2pPr marL="324018" algn="l" defTabSz="648035" rtl="0" eaLnBrk="1" latinLnBrk="0" hangingPunct="1">
        <a:defRPr sz="1276" kern="1200">
          <a:solidFill>
            <a:schemeClr val="tx1"/>
          </a:solidFill>
          <a:latin typeface="+mn-lt"/>
          <a:ea typeface="+mn-ea"/>
          <a:cs typeface="+mn-cs"/>
        </a:defRPr>
      </a:lvl2pPr>
      <a:lvl3pPr marL="648035" algn="l" defTabSz="648035" rtl="0" eaLnBrk="1" latinLnBrk="0" hangingPunct="1">
        <a:defRPr sz="1276" kern="1200">
          <a:solidFill>
            <a:schemeClr val="tx1"/>
          </a:solidFill>
          <a:latin typeface="+mn-lt"/>
          <a:ea typeface="+mn-ea"/>
          <a:cs typeface="+mn-cs"/>
        </a:defRPr>
      </a:lvl3pPr>
      <a:lvl4pPr marL="972053" algn="l" defTabSz="648035" rtl="0" eaLnBrk="1" latinLnBrk="0" hangingPunct="1">
        <a:defRPr sz="1276" kern="1200">
          <a:solidFill>
            <a:schemeClr val="tx1"/>
          </a:solidFill>
          <a:latin typeface="+mn-lt"/>
          <a:ea typeface="+mn-ea"/>
          <a:cs typeface="+mn-cs"/>
        </a:defRPr>
      </a:lvl4pPr>
      <a:lvl5pPr marL="1296071" algn="l" defTabSz="648035" rtl="0" eaLnBrk="1" latinLnBrk="0" hangingPunct="1">
        <a:defRPr sz="1276" kern="1200">
          <a:solidFill>
            <a:schemeClr val="tx1"/>
          </a:solidFill>
          <a:latin typeface="+mn-lt"/>
          <a:ea typeface="+mn-ea"/>
          <a:cs typeface="+mn-cs"/>
        </a:defRPr>
      </a:lvl5pPr>
      <a:lvl6pPr marL="1620088" algn="l" defTabSz="648035" rtl="0" eaLnBrk="1" latinLnBrk="0" hangingPunct="1">
        <a:defRPr sz="1276" kern="1200">
          <a:solidFill>
            <a:schemeClr val="tx1"/>
          </a:solidFill>
          <a:latin typeface="+mn-lt"/>
          <a:ea typeface="+mn-ea"/>
          <a:cs typeface="+mn-cs"/>
        </a:defRPr>
      </a:lvl6pPr>
      <a:lvl7pPr marL="1944106" algn="l" defTabSz="648035" rtl="0" eaLnBrk="1" latinLnBrk="0" hangingPunct="1">
        <a:defRPr sz="1276" kern="1200">
          <a:solidFill>
            <a:schemeClr val="tx1"/>
          </a:solidFill>
          <a:latin typeface="+mn-lt"/>
          <a:ea typeface="+mn-ea"/>
          <a:cs typeface="+mn-cs"/>
        </a:defRPr>
      </a:lvl7pPr>
      <a:lvl8pPr marL="2268123" algn="l" defTabSz="648035" rtl="0" eaLnBrk="1" latinLnBrk="0" hangingPunct="1">
        <a:defRPr sz="1276" kern="1200">
          <a:solidFill>
            <a:schemeClr val="tx1"/>
          </a:solidFill>
          <a:latin typeface="+mn-lt"/>
          <a:ea typeface="+mn-ea"/>
          <a:cs typeface="+mn-cs"/>
        </a:defRPr>
      </a:lvl8pPr>
      <a:lvl9pPr marL="2592141" algn="l" defTabSz="648035" rtl="0" eaLnBrk="1" latinLnBrk="0" hangingPunct="1">
        <a:defRPr sz="12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F943280-0E8F-435F-126D-CB761611C019}"/>
              </a:ext>
            </a:extLst>
          </p:cNvPr>
          <p:cNvGrpSpPr/>
          <p:nvPr/>
        </p:nvGrpSpPr>
        <p:grpSpPr>
          <a:xfrm>
            <a:off x="1920010" y="473847"/>
            <a:ext cx="2640154" cy="3339527"/>
            <a:chOff x="1899079" y="1443332"/>
            <a:chExt cx="2640154" cy="3339527"/>
          </a:xfrm>
        </p:grpSpPr>
        <p:sp>
          <p:nvSpPr>
            <p:cNvPr id="2" name="闪电形 1">
              <a:extLst>
                <a:ext uri="{FF2B5EF4-FFF2-40B4-BE49-F238E27FC236}">
                  <a16:creationId xmlns:a16="http://schemas.microsoft.com/office/drawing/2014/main" xmlns="" id="{45320AEC-0F14-1715-8E64-0C6B99FF4B35}"/>
                </a:ext>
              </a:extLst>
            </p:cNvPr>
            <p:cNvSpPr/>
            <p:nvPr/>
          </p:nvSpPr>
          <p:spPr>
            <a:xfrm>
              <a:off x="2793683" y="1775691"/>
              <a:ext cx="433797" cy="630822"/>
            </a:xfrm>
            <a:prstGeom prst="lightningBol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4129">
                <a:defRPr/>
              </a:pPr>
              <a:endParaRPr lang="zh-CN" altLang="en-US" sz="1200">
                <a:solidFill>
                  <a:prstClr val="white"/>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6" name="矩形: 圆角 5">
              <a:extLst>
                <a:ext uri="{FF2B5EF4-FFF2-40B4-BE49-F238E27FC236}">
                  <a16:creationId xmlns:a16="http://schemas.microsoft.com/office/drawing/2014/main" xmlns="" id="{97C611BF-4EC5-E797-2BDF-1BF0287BDA89}"/>
                </a:ext>
              </a:extLst>
            </p:cNvPr>
            <p:cNvSpPr/>
            <p:nvPr/>
          </p:nvSpPr>
          <p:spPr>
            <a:xfrm>
              <a:off x="1899079" y="2670419"/>
              <a:ext cx="2640154" cy="2112440"/>
            </a:xfrm>
            <a:prstGeom prst="roundRect">
              <a:avLst/>
            </a:prstGeom>
            <a:noFill/>
            <a:ln w="38100">
              <a:solidFill>
                <a:schemeClr val="accent3">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84129">
                <a:defRPr/>
              </a:pPr>
              <a:endParaRPr lang="zh-CN" altLang="en-US" sz="120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46" name="组合 45">
              <a:extLst>
                <a:ext uri="{FF2B5EF4-FFF2-40B4-BE49-F238E27FC236}">
                  <a16:creationId xmlns:a16="http://schemas.microsoft.com/office/drawing/2014/main" xmlns="" id="{1CD434E4-FAD5-A9D3-5B6C-1424C884BE05}"/>
                </a:ext>
              </a:extLst>
            </p:cNvPr>
            <p:cNvGrpSpPr/>
            <p:nvPr/>
          </p:nvGrpSpPr>
          <p:grpSpPr>
            <a:xfrm>
              <a:off x="3235160" y="2159024"/>
              <a:ext cx="196310" cy="1081186"/>
              <a:chOff x="3446358" y="2336073"/>
              <a:chExt cx="123351" cy="895796"/>
            </a:xfrm>
          </p:grpSpPr>
          <p:sp>
            <p:nvSpPr>
              <p:cNvPr id="9" name="椭圆 8">
                <a:extLst>
                  <a:ext uri="{FF2B5EF4-FFF2-40B4-BE49-F238E27FC236}">
                    <a16:creationId xmlns:a16="http://schemas.microsoft.com/office/drawing/2014/main" xmlns="" id="{0EE8D428-7B2D-398C-26B6-75B27B4C46DA}"/>
                  </a:ext>
                </a:extLst>
              </p:cNvPr>
              <p:cNvSpPr/>
              <p:nvPr/>
            </p:nvSpPr>
            <p:spPr>
              <a:xfrm>
                <a:off x="3446358" y="2774669"/>
                <a:ext cx="123351" cy="4572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4129">
                  <a:defRPr/>
                </a:pPr>
                <a:endParaRPr lang="zh-CN" altLang="en-US" sz="1200">
                  <a:solidFill>
                    <a:prstClr val="white"/>
                  </a:solidFill>
                  <a:latin typeface="Times New Roman" panose="02020603050405020304" pitchFamily="18" charset="0"/>
                  <a:ea typeface="等线" panose="02010600030101010101" pitchFamily="2" charset="-122"/>
                  <a:cs typeface="Times New Roman" panose="02020603050405020304" pitchFamily="18" charset="0"/>
                </a:endParaRPr>
              </a:p>
            </p:txBody>
          </p:sp>
          <p:cxnSp>
            <p:nvCxnSpPr>
              <p:cNvPr id="11" name="直接连接符 10">
                <a:extLst>
                  <a:ext uri="{FF2B5EF4-FFF2-40B4-BE49-F238E27FC236}">
                    <a16:creationId xmlns:a16="http://schemas.microsoft.com/office/drawing/2014/main" xmlns="" id="{F4D226E8-DE87-09D1-3B78-992B639521A2}"/>
                  </a:ext>
                </a:extLst>
              </p:cNvPr>
              <p:cNvCxnSpPr>
                <a:cxnSpLocks/>
                <a:stCxn id="9" idx="0"/>
                <a:endCxn id="16" idx="2"/>
              </p:cNvCxnSpPr>
              <p:nvPr/>
            </p:nvCxnSpPr>
            <p:spPr>
              <a:xfrm flipH="1" flipV="1">
                <a:off x="3507316" y="2649733"/>
                <a:ext cx="718" cy="12493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矩形: 圆角 15">
                <a:extLst>
                  <a:ext uri="{FF2B5EF4-FFF2-40B4-BE49-F238E27FC236}">
                    <a16:creationId xmlns:a16="http://schemas.microsoft.com/office/drawing/2014/main" xmlns="" id="{F5444580-46CE-7B01-0236-D04BF9AB6714}"/>
                  </a:ext>
                </a:extLst>
              </p:cNvPr>
              <p:cNvSpPr/>
              <p:nvPr/>
            </p:nvSpPr>
            <p:spPr>
              <a:xfrm>
                <a:off x="3465656" y="2336073"/>
                <a:ext cx="83320" cy="313660"/>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4129">
                  <a:defRPr/>
                </a:pPr>
                <a:endParaRPr lang="zh-CN" altLang="en-US" sz="1200" dirty="0">
                  <a:solidFill>
                    <a:prstClr val="white"/>
                  </a:solidFill>
                  <a:latin typeface="Times New Roman" panose="02020603050405020304" pitchFamily="18" charset="0"/>
                  <a:ea typeface="等线" panose="02010600030101010101" pitchFamily="2" charset="-122"/>
                  <a:cs typeface="Times New Roman" panose="02020603050405020304" pitchFamily="18" charset="0"/>
                </a:endParaRPr>
              </a:p>
            </p:txBody>
          </p:sp>
        </p:grpSp>
        <p:sp>
          <p:nvSpPr>
            <p:cNvPr id="25" name="文本框 24">
              <a:extLst>
                <a:ext uri="{FF2B5EF4-FFF2-40B4-BE49-F238E27FC236}">
                  <a16:creationId xmlns:a16="http://schemas.microsoft.com/office/drawing/2014/main" xmlns="" id="{3A1C9994-A8BE-6646-49A7-7F570A2D101E}"/>
                </a:ext>
              </a:extLst>
            </p:cNvPr>
            <p:cNvSpPr txBox="1"/>
            <p:nvPr/>
          </p:nvSpPr>
          <p:spPr>
            <a:xfrm>
              <a:off x="3313798" y="2158228"/>
              <a:ext cx="907775" cy="461665"/>
            </a:xfrm>
            <a:prstGeom prst="rect">
              <a:avLst/>
            </a:prstGeom>
            <a:noFill/>
          </p:spPr>
          <p:txBody>
            <a:bodyPr wrap="square" rtlCol="0">
              <a:spAutoFit/>
            </a:bodyPr>
            <a:lstStyle/>
            <a:p>
              <a:pPr algn="ctr" defTabSz="484129">
                <a:defRPr/>
              </a:pPr>
              <a:r>
                <a:rPr lang="en-US" altLang="zh-CN"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Unknown RLK</a:t>
              </a:r>
              <a:endParaRPr lang="zh-CN" altLang="en-US"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 name="椭圆 25">
              <a:extLst>
                <a:ext uri="{FF2B5EF4-FFF2-40B4-BE49-F238E27FC236}">
                  <a16:creationId xmlns:a16="http://schemas.microsoft.com/office/drawing/2014/main" xmlns="" id="{B5F37DBD-92DA-CD2E-BF64-9D44A788020E}"/>
                </a:ext>
              </a:extLst>
            </p:cNvPr>
            <p:cNvSpPr/>
            <p:nvPr/>
          </p:nvSpPr>
          <p:spPr>
            <a:xfrm>
              <a:off x="2759214" y="2673466"/>
              <a:ext cx="474809" cy="652063"/>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484129">
                <a:defRPr/>
              </a:pPr>
              <a:endParaRPr lang="zh-CN" altLang="en-US" sz="1200" dirty="0">
                <a:solidFill>
                  <a:prstClr val="white"/>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 name="文本框 26">
              <a:extLst>
                <a:ext uri="{FF2B5EF4-FFF2-40B4-BE49-F238E27FC236}">
                  <a16:creationId xmlns:a16="http://schemas.microsoft.com/office/drawing/2014/main" xmlns="" id="{70628D0F-7A10-065D-4C2B-EF922184FC6A}"/>
                </a:ext>
              </a:extLst>
            </p:cNvPr>
            <p:cNvSpPr txBox="1"/>
            <p:nvPr/>
          </p:nvSpPr>
          <p:spPr>
            <a:xfrm>
              <a:off x="2661593" y="2888533"/>
              <a:ext cx="734092" cy="246221"/>
            </a:xfrm>
            <a:prstGeom prst="rect">
              <a:avLst/>
            </a:prstGeom>
            <a:noFill/>
          </p:spPr>
          <p:txBody>
            <a:bodyPr wrap="square" rtlCol="0">
              <a:spAutoFit/>
            </a:bodyPr>
            <a:lstStyle/>
            <a:p>
              <a:pPr algn="ctr" defTabSz="484129">
                <a:defRPr/>
              </a:pPr>
              <a:r>
                <a:rPr lang="en-US" altLang="zh-CN" sz="10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BKI1</a:t>
              </a:r>
              <a:endParaRPr lang="zh-CN" altLang="en-US" sz="10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38" name="组合 37">
              <a:extLst>
                <a:ext uri="{FF2B5EF4-FFF2-40B4-BE49-F238E27FC236}">
                  <a16:creationId xmlns:a16="http://schemas.microsoft.com/office/drawing/2014/main" xmlns="" id="{8A88179B-02CF-0377-BDFC-C7FC4B91A0CE}"/>
                </a:ext>
              </a:extLst>
            </p:cNvPr>
            <p:cNvGrpSpPr/>
            <p:nvPr/>
          </p:nvGrpSpPr>
          <p:grpSpPr>
            <a:xfrm>
              <a:off x="2639225" y="3299495"/>
              <a:ext cx="778828" cy="263922"/>
              <a:chOff x="2760589" y="1221249"/>
              <a:chExt cx="735517" cy="249245"/>
            </a:xfrm>
          </p:grpSpPr>
          <p:sp>
            <p:nvSpPr>
              <p:cNvPr id="29" name="矩形: 圆角 28">
                <a:extLst>
                  <a:ext uri="{FF2B5EF4-FFF2-40B4-BE49-F238E27FC236}">
                    <a16:creationId xmlns:a16="http://schemas.microsoft.com/office/drawing/2014/main" xmlns="" id="{87C7B3CC-CC74-08ED-3DF8-705BA00A7C66}"/>
                  </a:ext>
                </a:extLst>
              </p:cNvPr>
              <p:cNvSpPr/>
              <p:nvPr/>
            </p:nvSpPr>
            <p:spPr>
              <a:xfrm>
                <a:off x="2793866" y="1221249"/>
                <a:ext cx="616876" cy="24924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484129">
                  <a:defRPr/>
                </a:pPr>
                <a:endParaRPr lang="zh-CN" altLang="en-US"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30" name="文本框 29">
                <a:extLst>
                  <a:ext uri="{FF2B5EF4-FFF2-40B4-BE49-F238E27FC236}">
                    <a16:creationId xmlns:a16="http://schemas.microsoft.com/office/drawing/2014/main" xmlns="" id="{C979F887-1D15-4CD1-8251-EB7E6D8CEE58}"/>
                  </a:ext>
                </a:extLst>
              </p:cNvPr>
              <p:cNvSpPr txBox="1"/>
              <p:nvPr/>
            </p:nvSpPr>
            <p:spPr>
              <a:xfrm>
                <a:off x="2760589" y="1234031"/>
                <a:ext cx="735517" cy="232528"/>
              </a:xfrm>
              <a:prstGeom prst="rect">
                <a:avLst/>
              </a:prstGeom>
              <a:noFill/>
            </p:spPr>
            <p:txBody>
              <a:bodyPr wrap="square" rtlCol="0">
                <a:spAutoFit/>
              </a:bodyPr>
              <a:lstStyle/>
              <a:p>
                <a:pPr algn="ctr" defTabSz="484129">
                  <a:defRPr/>
                </a:pPr>
                <a:r>
                  <a:rPr lang="en-US" altLang="zh-CN" sz="10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APX1</a:t>
                </a:r>
                <a:endParaRPr lang="zh-CN" altLang="en-US" sz="10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grpSp>
        <p:cxnSp>
          <p:nvCxnSpPr>
            <p:cNvPr id="43" name="直接箭头连接符 42">
              <a:extLst>
                <a:ext uri="{FF2B5EF4-FFF2-40B4-BE49-F238E27FC236}">
                  <a16:creationId xmlns:a16="http://schemas.microsoft.com/office/drawing/2014/main" xmlns="" id="{9C681979-BBF5-D146-A931-40E9712345BF}"/>
                </a:ext>
              </a:extLst>
            </p:cNvPr>
            <p:cNvCxnSpPr>
              <a:cxnSpLocks/>
            </p:cNvCxnSpPr>
            <p:nvPr/>
          </p:nvCxnSpPr>
          <p:spPr>
            <a:xfrm flipH="1">
              <a:off x="3028639" y="3653923"/>
              <a:ext cx="8316" cy="338468"/>
            </a:xfrm>
            <a:prstGeom prst="straightConnector1">
              <a:avLst/>
            </a:prstGeom>
            <a:ln>
              <a:prstDash val="dash"/>
              <a:tailEnd type="triangle"/>
            </a:ln>
          </p:spPr>
          <p:style>
            <a:lnRef idx="1">
              <a:schemeClr val="dk1"/>
            </a:lnRef>
            <a:fillRef idx="0">
              <a:schemeClr val="dk1"/>
            </a:fillRef>
            <a:effectRef idx="0">
              <a:schemeClr val="dk1"/>
            </a:effectRef>
            <a:fontRef idx="minor">
              <a:schemeClr val="tx1"/>
            </a:fontRef>
          </p:style>
        </p:cxnSp>
        <p:sp>
          <p:nvSpPr>
            <p:cNvPr id="44" name="文本框 43">
              <a:extLst>
                <a:ext uri="{FF2B5EF4-FFF2-40B4-BE49-F238E27FC236}">
                  <a16:creationId xmlns:a16="http://schemas.microsoft.com/office/drawing/2014/main" xmlns="" id="{97441286-030F-8C21-DDAB-78EE437B8DBA}"/>
                </a:ext>
              </a:extLst>
            </p:cNvPr>
            <p:cNvSpPr txBox="1"/>
            <p:nvPr/>
          </p:nvSpPr>
          <p:spPr>
            <a:xfrm>
              <a:off x="2497256" y="4051798"/>
              <a:ext cx="1270429" cy="276999"/>
            </a:xfrm>
            <a:prstGeom prst="rect">
              <a:avLst/>
            </a:prstGeom>
            <a:noFill/>
          </p:spPr>
          <p:txBody>
            <a:bodyPr wrap="square" rtlCol="0">
              <a:spAutoFit/>
            </a:bodyPr>
            <a:lstStyle/>
            <a:p>
              <a:pPr algn="ctr" defTabSz="484129">
                <a:defRPr/>
              </a:pPr>
              <a:r>
                <a:rPr lang="en-US" altLang="zh-CN"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Plant immunity</a:t>
              </a:r>
              <a:endParaRPr lang="zh-CN" altLang="en-US"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 name="文本框 11">
              <a:extLst>
                <a:ext uri="{FF2B5EF4-FFF2-40B4-BE49-F238E27FC236}">
                  <a16:creationId xmlns:a16="http://schemas.microsoft.com/office/drawing/2014/main" xmlns="" id="{FFF561D6-E6E2-95A3-1C3B-5856E047415F}"/>
                </a:ext>
              </a:extLst>
            </p:cNvPr>
            <p:cNvSpPr txBox="1"/>
            <p:nvPr/>
          </p:nvSpPr>
          <p:spPr>
            <a:xfrm>
              <a:off x="2252985" y="1443332"/>
              <a:ext cx="1152862" cy="276999"/>
            </a:xfrm>
            <a:prstGeom prst="rect">
              <a:avLst/>
            </a:prstGeom>
            <a:noFill/>
          </p:spPr>
          <p:txBody>
            <a:bodyPr wrap="square" rtlCol="0">
              <a:spAutoFit/>
            </a:bodyPr>
            <a:lstStyle/>
            <a:p>
              <a:pPr algn="ctr"/>
              <a:r>
                <a:rPr lang="en-US" altLang="zh-CN" sz="1200" dirty="0">
                  <a:latin typeface="Times New Roman" panose="02020603050405020304" pitchFamily="18" charset="0"/>
                  <a:cs typeface="Times New Roman" panose="02020603050405020304" pitchFamily="18" charset="0"/>
                </a:rPr>
                <a:t>oomycetes</a:t>
              </a:r>
              <a:endParaRPr lang="zh-CN" altLang="en-US" sz="1200" dirty="0">
                <a:latin typeface="Times New Roman" panose="02020603050405020304" pitchFamily="18" charset="0"/>
                <a:cs typeface="Times New Roman" panose="02020603050405020304" pitchFamily="18" charset="0"/>
              </a:endParaRPr>
            </a:p>
          </p:txBody>
        </p:sp>
      </p:grpSp>
      <p:sp>
        <p:nvSpPr>
          <p:cNvPr id="49" name="文本框 48">
            <a:extLst>
              <a:ext uri="{FF2B5EF4-FFF2-40B4-BE49-F238E27FC236}">
                <a16:creationId xmlns:a16="http://schemas.microsoft.com/office/drawing/2014/main" xmlns="" id="{F77DACBD-AFFC-0E8D-0C15-632ADB4D6F00}"/>
              </a:ext>
            </a:extLst>
          </p:cNvPr>
          <p:cNvSpPr txBox="1"/>
          <p:nvPr/>
        </p:nvSpPr>
        <p:spPr>
          <a:xfrm>
            <a:off x="447457" y="4051262"/>
            <a:ext cx="5585260" cy="1569660"/>
          </a:xfrm>
          <a:prstGeom prst="rect">
            <a:avLst/>
          </a:prstGeom>
          <a:noFill/>
        </p:spPr>
        <p:txBody>
          <a:bodyPr wrap="square" rtlCol="0">
            <a:spAutoFit/>
          </a:bodyPr>
          <a:lstStyle/>
          <a:p>
            <a:pPr algn="just" defTabSz="484129">
              <a:defRPr/>
            </a:pPr>
            <a:r>
              <a:rPr lang="en-US" altLang="zh-CN" sz="12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Supplementary </a:t>
            </a:r>
            <a:r>
              <a:rPr lang="en-US" altLang="zh-CN" sz="1200" b="1">
                <a:solidFill>
                  <a:prstClr val="black"/>
                </a:solidFill>
                <a:latin typeface="Times New Roman" panose="02020603050405020304" pitchFamily="18" charset="0"/>
                <a:ea typeface="等线" panose="02010600030101010101" pitchFamily="2" charset="-122"/>
                <a:cs typeface="Times New Roman" panose="02020603050405020304" pitchFamily="18" charset="0"/>
              </a:rPr>
              <a:t>Figure </a:t>
            </a:r>
            <a:r>
              <a:rPr lang="en-US" altLang="zh-CN" sz="1200" b="1" smtClean="0">
                <a:solidFill>
                  <a:prstClr val="black"/>
                </a:solidFill>
                <a:latin typeface="Times New Roman" panose="02020603050405020304" pitchFamily="18" charset="0"/>
                <a:ea typeface="等线" panose="02010600030101010101" pitchFamily="2" charset="-122"/>
                <a:cs typeface="Times New Roman" panose="02020603050405020304" pitchFamily="18" charset="0"/>
              </a:rPr>
              <a:t>S5</a:t>
            </a:r>
            <a:r>
              <a:rPr lang="en-US" altLang="zh-CN" sz="12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 Hypothetical model on the role of BKI1-APX1 complex in plant immunity. </a:t>
            </a:r>
            <a:r>
              <a:rPr lang="en-US" altLang="zh-CN"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Ascorbate peroxidase VvAPX1, which decomposes hydrogen peroxide, is involved in ROS metabolism in plant cells. The kinase inhibitor, VvBKI1 improves plant APX activity by interacting with VvAPX1. BKI1 which has already been reported to interact with LRR-RLK like BRI1 and ERECTA, may also interact with an unknown RLK, that is involved in ROS perception. BKI1 may improve plant APX activity to regulate ROS signaling in cells that may further improve plant resistance against pathogens. </a:t>
            </a:r>
            <a:endParaRPr lang="zh-CN" altLang="en-US" sz="12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9298859"/>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TotalTime>
  <Words>106</Words>
  <Application>Microsoft Office PowerPoint</Application>
  <PresentationFormat>Custom</PresentationFormat>
  <Paragraphs>6</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等线</vt:lpstr>
      <vt:lpstr>等线 Light</vt:lpstr>
      <vt:lpstr>Arial</vt:lpstr>
      <vt:lpstr>Calibri</vt:lpstr>
      <vt:lpstr>Calibri Light</vt:lpstr>
      <vt:lpstr>Times New Roman</vt:lpstr>
      <vt:lpstr>Office 主题​​</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79984</dc:creator>
  <cp:lastModifiedBy>MDPI</cp:lastModifiedBy>
  <cp:revision>14</cp:revision>
  <dcterms:created xsi:type="dcterms:W3CDTF">2022-11-10T07:30:02Z</dcterms:created>
  <dcterms:modified xsi:type="dcterms:W3CDTF">2023-03-07T10:58:50Z</dcterms:modified>
</cp:coreProperties>
</file>