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119813" cy="79200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95" userDrawn="1">
          <p15:clr>
            <a:srgbClr val="A4A3A4"/>
          </p15:clr>
        </p15:guide>
        <p15:guide id="2" pos="192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101" d="100"/>
          <a:sy n="101" d="100"/>
        </p:scale>
        <p:origin x="2904" y="114"/>
      </p:cViewPr>
      <p:guideLst>
        <p:guide orient="horz" pos="2495"/>
        <p:guide pos="192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080" b="1" i="0" u="none" strike="noStrike" kern="1200" spc="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n-US" i="1" dirty="0"/>
              <a:t>VvAPX2</a:t>
            </a:r>
            <a:endParaRPr lang="zh-CN" i="1" dirty="0"/>
          </a:p>
        </c:rich>
      </c:tx>
      <c:layout>
        <c:manualLayout>
          <c:xMode val="edge"/>
          <c:yMode val="edge"/>
          <c:x val="0.43167573151309019"/>
          <c:y val="3.67816180726142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80" b="1" i="0" u="none" strike="noStrike" kern="1200" spc="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5479013695179858"/>
          <c:y val="0.13673455485572078"/>
          <c:w val="0.80957405999432741"/>
          <c:h val="0.7466750369463002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VvAPX1!$G$1</c:f>
              <c:strCache>
                <c:ptCount val="1"/>
                <c:pt idx="0">
                  <c:v>Mock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VvAPX1!$H$2:$H$7</c:f>
                <c:numCache>
                  <c:formatCode>General</c:formatCode>
                  <c:ptCount val="6"/>
                  <c:pt idx="0">
                    <c:v>0.189506297923693</c:v>
                  </c:pt>
                  <c:pt idx="1">
                    <c:v>0.31070268391637301</c:v>
                  </c:pt>
                  <c:pt idx="2">
                    <c:v>0.17046225502266399</c:v>
                  </c:pt>
                  <c:pt idx="3">
                    <c:v>9.2361348174715793E-2</c:v>
                  </c:pt>
                  <c:pt idx="4">
                    <c:v>0.162456429482943</c:v>
                  </c:pt>
                  <c:pt idx="5">
                    <c:v>7.0186718013542607E-2</c:v>
                  </c:pt>
                </c:numCache>
              </c:numRef>
            </c:plus>
            <c:minus>
              <c:numRef>
                <c:f>VvAPX1!$H$2:$H$7</c:f>
                <c:numCache>
                  <c:formatCode>General</c:formatCode>
                  <c:ptCount val="6"/>
                  <c:pt idx="0">
                    <c:v>0.189506297923693</c:v>
                  </c:pt>
                  <c:pt idx="1">
                    <c:v>0.31070268391637301</c:v>
                  </c:pt>
                  <c:pt idx="2">
                    <c:v>0.17046225502266399</c:v>
                  </c:pt>
                  <c:pt idx="3">
                    <c:v>9.2361348174715793E-2</c:v>
                  </c:pt>
                  <c:pt idx="4">
                    <c:v>0.162456429482943</c:v>
                  </c:pt>
                  <c:pt idx="5">
                    <c:v>7.0186718013542607E-2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VvAPX1!$F$2:$F$7</c:f>
              <c:strCache>
                <c:ptCount val="6"/>
                <c:pt idx="0">
                  <c:v>0</c:v>
                </c:pt>
                <c:pt idx="1">
                  <c:v>12h</c:v>
                </c:pt>
                <c:pt idx="2">
                  <c:v>24h</c:v>
                </c:pt>
                <c:pt idx="3">
                  <c:v>48h</c:v>
                </c:pt>
                <c:pt idx="4">
                  <c:v>72h</c:v>
                </c:pt>
                <c:pt idx="5">
                  <c:v>96h</c:v>
                </c:pt>
              </c:strCache>
            </c:strRef>
          </c:cat>
          <c:val>
            <c:numRef>
              <c:f>VvAPX1!$G$2:$G$7</c:f>
              <c:numCache>
                <c:formatCode>###0.00000;\-###0.00000</c:formatCode>
                <c:ptCount val="6"/>
                <c:pt idx="0">
                  <c:v>1</c:v>
                </c:pt>
                <c:pt idx="1">
                  <c:v>1.6334790554957399</c:v>
                </c:pt>
                <c:pt idx="2">
                  <c:v>1.0957727238036099</c:v>
                </c:pt>
                <c:pt idx="3">
                  <c:v>0.91443847046945703</c:v>
                </c:pt>
                <c:pt idx="4">
                  <c:v>0.93239613318679904</c:v>
                </c:pt>
                <c:pt idx="5">
                  <c:v>0.92987746445479302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07F-4843-98E0-F5AE4050AB38}"/>
            </c:ext>
          </c:extLst>
        </c:ser>
        <c:ser>
          <c:idx val="1"/>
          <c:order val="1"/>
          <c:tx>
            <c:strRef>
              <c:f>VvAPX1!$I$1</c:f>
              <c:strCache>
                <c:ptCount val="1"/>
                <c:pt idx="0">
                  <c:v>Pv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VvAPX1!$J$2:$J$7</c:f>
                <c:numCache>
                  <c:formatCode>General</c:formatCode>
                  <c:ptCount val="6"/>
                  <c:pt idx="0">
                    <c:v>0.19550414254493001</c:v>
                  </c:pt>
                  <c:pt idx="1">
                    <c:v>0.47243395312940301</c:v>
                  </c:pt>
                  <c:pt idx="2">
                    <c:v>9.8707114657217598E-2</c:v>
                  </c:pt>
                  <c:pt idx="3">
                    <c:v>0.21074637251880199</c:v>
                  </c:pt>
                  <c:pt idx="4">
                    <c:v>0.31760471354880798</c:v>
                  </c:pt>
                  <c:pt idx="5">
                    <c:v>9.2848553065751196E-2</c:v>
                  </c:pt>
                </c:numCache>
              </c:numRef>
            </c:plus>
            <c:minus>
              <c:numRef>
                <c:f>VvAPX1!$J$2:$J$7</c:f>
                <c:numCache>
                  <c:formatCode>General</c:formatCode>
                  <c:ptCount val="6"/>
                  <c:pt idx="0">
                    <c:v>0.19550414254493001</c:v>
                  </c:pt>
                  <c:pt idx="1">
                    <c:v>0.47243395312940301</c:v>
                  </c:pt>
                  <c:pt idx="2">
                    <c:v>9.8707114657217598E-2</c:v>
                  </c:pt>
                  <c:pt idx="3">
                    <c:v>0.21074637251880199</c:v>
                  </c:pt>
                  <c:pt idx="4">
                    <c:v>0.31760471354880798</c:v>
                  </c:pt>
                  <c:pt idx="5">
                    <c:v>9.2848553065751196E-2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VvAPX1!$F$2:$F$7</c:f>
              <c:strCache>
                <c:ptCount val="6"/>
                <c:pt idx="0">
                  <c:v>0</c:v>
                </c:pt>
                <c:pt idx="1">
                  <c:v>12h</c:v>
                </c:pt>
                <c:pt idx="2">
                  <c:v>24h</c:v>
                </c:pt>
                <c:pt idx="3">
                  <c:v>48h</c:v>
                </c:pt>
                <c:pt idx="4">
                  <c:v>72h</c:v>
                </c:pt>
                <c:pt idx="5">
                  <c:v>96h</c:v>
                </c:pt>
              </c:strCache>
            </c:strRef>
          </c:cat>
          <c:val>
            <c:numRef>
              <c:f>VvAPX1!$I$2:$I$7</c:f>
              <c:numCache>
                <c:formatCode>###0.00000;\-###0.00000</c:formatCode>
                <c:ptCount val="6"/>
                <c:pt idx="0">
                  <c:v>1.17210042097789</c:v>
                </c:pt>
                <c:pt idx="1">
                  <c:v>1.5998162159654801</c:v>
                </c:pt>
                <c:pt idx="2">
                  <c:v>1.1838121433656601</c:v>
                </c:pt>
                <c:pt idx="3">
                  <c:v>1.07865130633592</c:v>
                </c:pt>
                <c:pt idx="4">
                  <c:v>0.84241118426068295</c:v>
                </c:pt>
                <c:pt idx="5">
                  <c:v>0.83202135376001496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B07F-4843-98E0-F5AE4050AB3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9"/>
        <c:axId val="217293456"/>
        <c:axId val="217295808"/>
      </c:barChart>
      <c:catAx>
        <c:axId val="2172934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217295808"/>
        <c:crosses val="autoZero"/>
        <c:auto val="1"/>
        <c:lblAlgn val="ctr"/>
        <c:lblOffset val="100"/>
        <c:noMultiLvlLbl val="0"/>
      </c:catAx>
      <c:valAx>
        <c:axId val="217295808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>
                    <a:solidFill>
                      <a:schemeClr val="tx1"/>
                    </a:solidFill>
                  </a:rPr>
                  <a:t>Relative expression level</a:t>
                </a:r>
                <a:endParaRPr lang="zh-CN">
                  <a:solidFill>
                    <a:schemeClr val="tx1"/>
                  </a:solidFill>
                </a:endParaRPr>
              </a:p>
            </c:rich>
          </c:tx>
          <c:layout>
            <c:manualLayout>
              <c:xMode val="edge"/>
              <c:yMode val="edge"/>
              <c:x val="1.133803694044782E-2"/>
              <c:y val="0.2130268799374758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#,##0.0_);[Red]\(#,##0.0\)" sourceLinked="0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217293456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7663672298861971"/>
          <c:y val="0.12603267101252238"/>
          <c:w val="0.14762232356571237"/>
          <c:h val="0.1892366579177602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showDLblsOverMax val="0"/>
    <c:extLst xmlns:c16r2="http://schemas.microsoft.com/office/drawing/2015/06/chart"/>
  </c:chart>
  <c:spPr>
    <a:noFill/>
    <a:ln>
      <a:noFill/>
    </a:ln>
    <a:effectLst/>
  </c:spPr>
  <c:txPr>
    <a:bodyPr/>
    <a:lstStyle/>
    <a:p>
      <a:pPr>
        <a:defRPr sz="900" b="1"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8986" y="1296173"/>
            <a:ext cx="5201841" cy="2757347"/>
          </a:xfrm>
        </p:spPr>
        <p:txBody>
          <a:bodyPr anchor="b"/>
          <a:lstStyle>
            <a:lvl1pPr algn="ctr">
              <a:defRPr sz="4016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4977" y="4159854"/>
            <a:ext cx="4589860" cy="1912175"/>
          </a:xfrm>
        </p:spPr>
        <p:txBody>
          <a:bodyPr/>
          <a:lstStyle>
            <a:lvl1pPr marL="0" indent="0" algn="ctr">
              <a:buNone/>
              <a:defRPr sz="1606"/>
            </a:lvl1pPr>
            <a:lvl2pPr marL="306004" indent="0" algn="ctr">
              <a:buNone/>
              <a:defRPr sz="1339"/>
            </a:lvl2pPr>
            <a:lvl3pPr marL="612008" indent="0" algn="ctr">
              <a:buNone/>
              <a:defRPr sz="1205"/>
            </a:lvl3pPr>
            <a:lvl4pPr marL="918012" indent="0" algn="ctr">
              <a:buNone/>
              <a:defRPr sz="1071"/>
            </a:lvl4pPr>
            <a:lvl5pPr marL="1224016" indent="0" algn="ctr">
              <a:buNone/>
              <a:defRPr sz="1071"/>
            </a:lvl5pPr>
            <a:lvl6pPr marL="1530020" indent="0" algn="ctr">
              <a:buNone/>
              <a:defRPr sz="1071"/>
            </a:lvl6pPr>
            <a:lvl7pPr marL="1836024" indent="0" algn="ctr">
              <a:buNone/>
              <a:defRPr sz="1071"/>
            </a:lvl7pPr>
            <a:lvl8pPr marL="2142028" indent="0" algn="ctr">
              <a:buNone/>
              <a:defRPr sz="1071"/>
            </a:lvl8pPr>
            <a:lvl9pPr marL="2448032" indent="0" algn="ctr">
              <a:buNone/>
              <a:defRPr sz="1071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C92B1-1EF0-48A3-A5A7-193F1A25134F}" type="datetimeFigureOut">
              <a:rPr lang="zh-CN" altLang="en-US" smtClean="0"/>
              <a:t>2023/3/7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AD125-B481-4CF8-A4BE-40394AC7FFE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56103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C92B1-1EF0-48A3-A5A7-193F1A25134F}" type="datetimeFigureOut">
              <a:rPr lang="zh-CN" altLang="en-US" smtClean="0"/>
              <a:t>2023/3/7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AD125-B481-4CF8-A4BE-40394AC7FFE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94885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379491" y="421669"/>
            <a:ext cx="1319585" cy="6711866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0738" y="421669"/>
            <a:ext cx="3882256" cy="6711866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C92B1-1EF0-48A3-A5A7-193F1A25134F}" type="datetimeFigureOut">
              <a:rPr lang="zh-CN" altLang="en-US" smtClean="0"/>
              <a:t>2023/3/7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AD125-B481-4CF8-A4BE-40394AC7FFE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44912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C92B1-1EF0-48A3-A5A7-193F1A25134F}" type="datetimeFigureOut">
              <a:rPr lang="zh-CN" altLang="en-US" smtClean="0"/>
              <a:t>2023/3/7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AD125-B481-4CF8-A4BE-40394AC7FFE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70410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7550" y="1974512"/>
            <a:ext cx="5278339" cy="3294515"/>
          </a:xfrm>
        </p:spPr>
        <p:txBody>
          <a:bodyPr anchor="b"/>
          <a:lstStyle>
            <a:lvl1pPr>
              <a:defRPr sz="4016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7550" y="5300194"/>
            <a:ext cx="5278339" cy="1732508"/>
          </a:xfrm>
        </p:spPr>
        <p:txBody>
          <a:bodyPr/>
          <a:lstStyle>
            <a:lvl1pPr marL="0" indent="0">
              <a:buNone/>
              <a:defRPr sz="1606">
                <a:solidFill>
                  <a:schemeClr val="tx1"/>
                </a:solidFill>
              </a:defRPr>
            </a:lvl1pPr>
            <a:lvl2pPr marL="306004" indent="0">
              <a:buNone/>
              <a:defRPr sz="1339">
                <a:solidFill>
                  <a:schemeClr val="tx1">
                    <a:tint val="75000"/>
                  </a:schemeClr>
                </a:solidFill>
              </a:defRPr>
            </a:lvl2pPr>
            <a:lvl3pPr marL="612008" indent="0">
              <a:buNone/>
              <a:defRPr sz="1205">
                <a:solidFill>
                  <a:schemeClr val="tx1">
                    <a:tint val="75000"/>
                  </a:schemeClr>
                </a:solidFill>
              </a:defRPr>
            </a:lvl3pPr>
            <a:lvl4pPr marL="918012" indent="0">
              <a:buNone/>
              <a:defRPr sz="1071">
                <a:solidFill>
                  <a:schemeClr val="tx1">
                    <a:tint val="75000"/>
                  </a:schemeClr>
                </a:solidFill>
              </a:defRPr>
            </a:lvl4pPr>
            <a:lvl5pPr marL="1224016" indent="0">
              <a:buNone/>
              <a:defRPr sz="1071">
                <a:solidFill>
                  <a:schemeClr val="tx1">
                    <a:tint val="75000"/>
                  </a:schemeClr>
                </a:solidFill>
              </a:defRPr>
            </a:lvl5pPr>
            <a:lvl6pPr marL="1530020" indent="0">
              <a:buNone/>
              <a:defRPr sz="1071">
                <a:solidFill>
                  <a:schemeClr val="tx1">
                    <a:tint val="75000"/>
                  </a:schemeClr>
                </a:solidFill>
              </a:defRPr>
            </a:lvl6pPr>
            <a:lvl7pPr marL="1836024" indent="0">
              <a:buNone/>
              <a:defRPr sz="1071">
                <a:solidFill>
                  <a:schemeClr val="tx1">
                    <a:tint val="75000"/>
                  </a:schemeClr>
                </a:solidFill>
              </a:defRPr>
            </a:lvl7pPr>
            <a:lvl8pPr marL="2142028" indent="0">
              <a:buNone/>
              <a:defRPr sz="1071">
                <a:solidFill>
                  <a:schemeClr val="tx1">
                    <a:tint val="75000"/>
                  </a:schemeClr>
                </a:solidFill>
              </a:defRPr>
            </a:lvl8pPr>
            <a:lvl9pPr marL="2448032" indent="0">
              <a:buNone/>
              <a:defRPr sz="107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C92B1-1EF0-48A3-A5A7-193F1A25134F}" type="datetimeFigureOut">
              <a:rPr lang="zh-CN" altLang="en-US" smtClean="0"/>
              <a:t>2023/3/7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AD125-B481-4CF8-A4BE-40394AC7FFE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899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0737" y="2108344"/>
            <a:ext cx="2600921" cy="502519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155" y="2108344"/>
            <a:ext cx="2600921" cy="502519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C92B1-1EF0-48A3-A5A7-193F1A25134F}" type="datetimeFigureOut">
              <a:rPr lang="zh-CN" altLang="en-US" smtClean="0"/>
              <a:t>2023/3/7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AD125-B481-4CF8-A4BE-40394AC7FFE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42268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534" y="421671"/>
            <a:ext cx="5278339" cy="1530841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1535" y="1941510"/>
            <a:ext cx="2588967" cy="951504"/>
          </a:xfrm>
        </p:spPr>
        <p:txBody>
          <a:bodyPr anchor="b"/>
          <a:lstStyle>
            <a:lvl1pPr marL="0" indent="0">
              <a:buNone/>
              <a:defRPr sz="1606" b="1"/>
            </a:lvl1pPr>
            <a:lvl2pPr marL="306004" indent="0">
              <a:buNone/>
              <a:defRPr sz="1339" b="1"/>
            </a:lvl2pPr>
            <a:lvl3pPr marL="612008" indent="0">
              <a:buNone/>
              <a:defRPr sz="1205" b="1"/>
            </a:lvl3pPr>
            <a:lvl4pPr marL="918012" indent="0">
              <a:buNone/>
              <a:defRPr sz="1071" b="1"/>
            </a:lvl4pPr>
            <a:lvl5pPr marL="1224016" indent="0">
              <a:buNone/>
              <a:defRPr sz="1071" b="1"/>
            </a:lvl5pPr>
            <a:lvl6pPr marL="1530020" indent="0">
              <a:buNone/>
              <a:defRPr sz="1071" b="1"/>
            </a:lvl6pPr>
            <a:lvl7pPr marL="1836024" indent="0">
              <a:buNone/>
              <a:defRPr sz="1071" b="1"/>
            </a:lvl7pPr>
            <a:lvl8pPr marL="2142028" indent="0">
              <a:buNone/>
              <a:defRPr sz="1071" b="1"/>
            </a:lvl8pPr>
            <a:lvl9pPr marL="2448032" indent="0">
              <a:buNone/>
              <a:defRPr sz="1071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1535" y="2893014"/>
            <a:ext cx="2588967" cy="42551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8155" y="1941510"/>
            <a:ext cx="2601718" cy="951504"/>
          </a:xfrm>
        </p:spPr>
        <p:txBody>
          <a:bodyPr anchor="b"/>
          <a:lstStyle>
            <a:lvl1pPr marL="0" indent="0">
              <a:buNone/>
              <a:defRPr sz="1606" b="1"/>
            </a:lvl1pPr>
            <a:lvl2pPr marL="306004" indent="0">
              <a:buNone/>
              <a:defRPr sz="1339" b="1"/>
            </a:lvl2pPr>
            <a:lvl3pPr marL="612008" indent="0">
              <a:buNone/>
              <a:defRPr sz="1205" b="1"/>
            </a:lvl3pPr>
            <a:lvl4pPr marL="918012" indent="0">
              <a:buNone/>
              <a:defRPr sz="1071" b="1"/>
            </a:lvl4pPr>
            <a:lvl5pPr marL="1224016" indent="0">
              <a:buNone/>
              <a:defRPr sz="1071" b="1"/>
            </a:lvl5pPr>
            <a:lvl6pPr marL="1530020" indent="0">
              <a:buNone/>
              <a:defRPr sz="1071" b="1"/>
            </a:lvl6pPr>
            <a:lvl7pPr marL="1836024" indent="0">
              <a:buNone/>
              <a:defRPr sz="1071" b="1"/>
            </a:lvl7pPr>
            <a:lvl8pPr marL="2142028" indent="0">
              <a:buNone/>
              <a:defRPr sz="1071" b="1"/>
            </a:lvl8pPr>
            <a:lvl9pPr marL="2448032" indent="0">
              <a:buNone/>
              <a:defRPr sz="1071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8155" y="2893014"/>
            <a:ext cx="2601718" cy="42551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C92B1-1EF0-48A3-A5A7-193F1A25134F}" type="datetimeFigureOut">
              <a:rPr lang="zh-CN" altLang="en-US" smtClean="0"/>
              <a:t>2023/3/7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AD125-B481-4CF8-A4BE-40394AC7FFE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6883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C92B1-1EF0-48A3-A5A7-193F1A25134F}" type="datetimeFigureOut">
              <a:rPr lang="zh-CN" altLang="en-US" smtClean="0"/>
              <a:t>2023/3/7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AD125-B481-4CF8-A4BE-40394AC7FFE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64808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C92B1-1EF0-48A3-A5A7-193F1A25134F}" type="datetimeFigureOut">
              <a:rPr lang="zh-CN" altLang="en-US" smtClean="0"/>
              <a:t>2023/3/7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AD125-B481-4CF8-A4BE-40394AC7FFE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04287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534" y="528002"/>
            <a:ext cx="1973799" cy="1848009"/>
          </a:xfrm>
        </p:spPr>
        <p:txBody>
          <a:bodyPr anchor="b"/>
          <a:lstStyle>
            <a:lvl1pPr>
              <a:defRPr sz="2142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01718" y="1140341"/>
            <a:ext cx="3098155" cy="5628360"/>
          </a:xfrm>
        </p:spPr>
        <p:txBody>
          <a:bodyPr/>
          <a:lstStyle>
            <a:lvl1pPr>
              <a:defRPr sz="2142"/>
            </a:lvl1pPr>
            <a:lvl2pPr>
              <a:defRPr sz="1874"/>
            </a:lvl2pPr>
            <a:lvl3pPr>
              <a:defRPr sz="1606"/>
            </a:lvl3pPr>
            <a:lvl4pPr>
              <a:defRPr sz="1339"/>
            </a:lvl4pPr>
            <a:lvl5pPr>
              <a:defRPr sz="1339"/>
            </a:lvl5pPr>
            <a:lvl6pPr>
              <a:defRPr sz="1339"/>
            </a:lvl6pPr>
            <a:lvl7pPr>
              <a:defRPr sz="1339"/>
            </a:lvl7pPr>
            <a:lvl8pPr>
              <a:defRPr sz="1339"/>
            </a:lvl8pPr>
            <a:lvl9pPr>
              <a:defRPr sz="1339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1534" y="2376011"/>
            <a:ext cx="1973799" cy="4401855"/>
          </a:xfrm>
        </p:spPr>
        <p:txBody>
          <a:bodyPr/>
          <a:lstStyle>
            <a:lvl1pPr marL="0" indent="0">
              <a:buNone/>
              <a:defRPr sz="1071"/>
            </a:lvl1pPr>
            <a:lvl2pPr marL="306004" indent="0">
              <a:buNone/>
              <a:defRPr sz="937"/>
            </a:lvl2pPr>
            <a:lvl3pPr marL="612008" indent="0">
              <a:buNone/>
              <a:defRPr sz="803"/>
            </a:lvl3pPr>
            <a:lvl4pPr marL="918012" indent="0">
              <a:buNone/>
              <a:defRPr sz="669"/>
            </a:lvl4pPr>
            <a:lvl5pPr marL="1224016" indent="0">
              <a:buNone/>
              <a:defRPr sz="669"/>
            </a:lvl5pPr>
            <a:lvl6pPr marL="1530020" indent="0">
              <a:buNone/>
              <a:defRPr sz="669"/>
            </a:lvl6pPr>
            <a:lvl7pPr marL="1836024" indent="0">
              <a:buNone/>
              <a:defRPr sz="669"/>
            </a:lvl7pPr>
            <a:lvl8pPr marL="2142028" indent="0">
              <a:buNone/>
              <a:defRPr sz="669"/>
            </a:lvl8pPr>
            <a:lvl9pPr marL="2448032" indent="0">
              <a:buNone/>
              <a:defRPr sz="669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C92B1-1EF0-48A3-A5A7-193F1A25134F}" type="datetimeFigureOut">
              <a:rPr lang="zh-CN" altLang="en-US" smtClean="0"/>
              <a:t>2023/3/7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AD125-B481-4CF8-A4BE-40394AC7FFE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8022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534" y="528002"/>
            <a:ext cx="1973799" cy="1848009"/>
          </a:xfrm>
        </p:spPr>
        <p:txBody>
          <a:bodyPr anchor="b"/>
          <a:lstStyle>
            <a:lvl1pPr>
              <a:defRPr sz="2142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601718" y="1140341"/>
            <a:ext cx="3098155" cy="5628360"/>
          </a:xfrm>
        </p:spPr>
        <p:txBody>
          <a:bodyPr anchor="t"/>
          <a:lstStyle>
            <a:lvl1pPr marL="0" indent="0">
              <a:buNone/>
              <a:defRPr sz="2142"/>
            </a:lvl1pPr>
            <a:lvl2pPr marL="306004" indent="0">
              <a:buNone/>
              <a:defRPr sz="1874"/>
            </a:lvl2pPr>
            <a:lvl3pPr marL="612008" indent="0">
              <a:buNone/>
              <a:defRPr sz="1606"/>
            </a:lvl3pPr>
            <a:lvl4pPr marL="918012" indent="0">
              <a:buNone/>
              <a:defRPr sz="1339"/>
            </a:lvl4pPr>
            <a:lvl5pPr marL="1224016" indent="0">
              <a:buNone/>
              <a:defRPr sz="1339"/>
            </a:lvl5pPr>
            <a:lvl6pPr marL="1530020" indent="0">
              <a:buNone/>
              <a:defRPr sz="1339"/>
            </a:lvl6pPr>
            <a:lvl7pPr marL="1836024" indent="0">
              <a:buNone/>
              <a:defRPr sz="1339"/>
            </a:lvl7pPr>
            <a:lvl8pPr marL="2142028" indent="0">
              <a:buNone/>
              <a:defRPr sz="1339"/>
            </a:lvl8pPr>
            <a:lvl9pPr marL="2448032" indent="0">
              <a:buNone/>
              <a:defRPr sz="1339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1534" y="2376011"/>
            <a:ext cx="1973799" cy="4401855"/>
          </a:xfrm>
        </p:spPr>
        <p:txBody>
          <a:bodyPr/>
          <a:lstStyle>
            <a:lvl1pPr marL="0" indent="0">
              <a:buNone/>
              <a:defRPr sz="1071"/>
            </a:lvl1pPr>
            <a:lvl2pPr marL="306004" indent="0">
              <a:buNone/>
              <a:defRPr sz="937"/>
            </a:lvl2pPr>
            <a:lvl3pPr marL="612008" indent="0">
              <a:buNone/>
              <a:defRPr sz="803"/>
            </a:lvl3pPr>
            <a:lvl4pPr marL="918012" indent="0">
              <a:buNone/>
              <a:defRPr sz="669"/>
            </a:lvl4pPr>
            <a:lvl5pPr marL="1224016" indent="0">
              <a:buNone/>
              <a:defRPr sz="669"/>
            </a:lvl5pPr>
            <a:lvl6pPr marL="1530020" indent="0">
              <a:buNone/>
              <a:defRPr sz="669"/>
            </a:lvl6pPr>
            <a:lvl7pPr marL="1836024" indent="0">
              <a:buNone/>
              <a:defRPr sz="669"/>
            </a:lvl7pPr>
            <a:lvl8pPr marL="2142028" indent="0">
              <a:buNone/>
              <a:defRPr sz="669"/>
            </a:lvl8pPr>
            <a:lvl9pPr marL="2448032" indent="0">
              <a:buNone/>
              <a:defRPr sz="669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C92B1-1EF0-48A3-A5A7-193F1A25134F}" type="datetimeFigureOut">
              <a:rPr lang="zh-CN" altLang="en-US" smtClean="0"/>
              <a:t>2023/3/7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AD125-B481-4CF8-A4BE-40394AC7FFE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86958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0737" y="421671"/>
            <a:ext cx="5278339" cy="15308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0737" y="2108344"/>
            <a:ext cx="5278339" cy="50251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0737" y="7340703"/>
            <a:ext cx="1376958" cy="4216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2C92B1-1EF0-48A3-A5A7-193F1A25134F}" type="datetimeFigureOut">
              <a:rPr lang="zh-CN" altLang="en-US" smtClean="0"/>
              <a:t>2023/3/7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27188" y="7340703"/>
            <a:ext cx="2065437" cy="4216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22118" y="7340703"/>
            <a:ext cx="1376958" cy="4216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9AD125-B481-4CF8-A4BE-40394AC7FFE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93740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12008" rtl="0" eaLnBrk="1" latinLnBrk="0" hangingPunct="1">
        <a:lnSpc>
          <a:spcPct val="90000"/>
        </a:lnSpc>
        <a:spcBef>
          <a:spcPct val="0"/>
        </a:spcBef>
        <a:buNone/>
        <a:defRPr sz="29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3002" indent="-153002" algn="l" defTabSz="612008" rtl="0" eaLnBrk="1" latinLnBrk="0" hangingPunct="1">
        <a:lnSpc>
          <a:spcPct val="90000"/>
        </a:lnSpc>
        <a:spcBef>
          <a:spcPts val="669"/>
        </a:spcBef>
        <a:buFont typeface="Arial" panose="020B0604020202020204" pitchFamily="34" charset="0"/>
        <a:buChar char="•"/>
        <a:defRPr sz="1874" kern="1200">
          <a:solidFill>
            <a:schemeClr val="tx1"/>
          </a:solidFill>
          <a:latin typeface="+mn-lt"/>
          <a:ea typeface="+mn-ea"/>
          <a:cs typeface="+mn-cs"/>
        </a:defRPr>
      </a:lvl1pPr>
      <a:lvl2pPr marL="459006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sz="1606" kern="1200">
          <a:solidFill>
            <a:schemeClr val="tx1"/>
          </a:solidFill>
          <a:latin typeface="+mn-lt"/>
          <a:ea typeface="+mn-ea"/>
          <a:cs typeface="+mn-cs"/>
        </a:defRPr>
      </a:lvl2pPr>
      <a:lvl3pPr marL="765010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sz="1339" kern="1200">
          <a:solidFill>
            <a:schemeClr val="tx1"/>
          </a:solidFill>
          <a:latin typeface="+mn-lt"/>
          <a:ea typeface="+mn-ea"/>
          <a:cs typeface="+mn-cs"/>
        </a:defRPr>
      </a:lvl3pPr>
      <a:lvl4pPr marL="1071014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sz="1205" kern="1200">
          <a:solidFill>
            <a:schemeClr val="tx1"/>
          </a:solidFill>
          <a:latin typeface="+mn-lt"/>
          <a:ea typeface="+mn-ea"/>
          <a:cs typeface="+mn-cs"/>
        </a:defRPr>
      </a:lvl4pPr>
      <a:lvl5pPr marL="1377018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sz="1205" kern="1200">
          <a:solidFill>
            <a:schemeClr val="tx1"/>
          </a:solidFill>
          <a:latin typeface="+mn-lt"/>
          <a:ea typeface="+mn-ea"/>
          <a:cs typeface="+mn-cs"/>
        </a:defRPr>
      </a:lvl5pPr>
      <a:lvl6pPr marL="1683022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sz="1205" kern="1200">
          <a:solidFill>
            <a:schemeClr val="tx1"/>
          </a:solidFill>
          <a:latin typeface="+mn-lt"/>
          <a:ea typeface="+mn-ea"/>
          <a:cs typeface="+mn-cs"/>
        </a:defRPr>
      </a:lvl6pPr>
      <a:lvl7pPr marL="1989026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sz="1205" kern="1200">
          <a:solidFill>
            <a:schemeClr val="tx1"/>
          </a:solidFill>
          <a:latin typeface="+mn-lt"/>
          <a:ea typeface="+mn-ea"/>
          <a:cs typeface="+mn-cs"/>
        </a:defRPr>
      </a:lvl7pPr>
      <a:lvl8pPr marL="2295030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sz="1205" kern="1200">
          <a:solidFill>
            <a:schemeClr val="tx1"/>
          </a:solidFill>
          <a:latin typeface="+mn-lt"/>
          <a:ea typeface="+mn-ea"/>
          <a:cs typeface="+mn-cs"/>
        </a:defRPr>
      </a:lvl8pPr>
      <a:lvl9pPr marL="2601034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sz="12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12008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1pPr>
      <a:lvl2pPr marL="306004" algn="l" defTabSz="612008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2pPr>
      <a:lvl3pPr marL="612008" algn="l" defTabSz="612008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3pPr>
      <a:lvl4pPr marL="918012" algn="l" defTabSz="612008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4pPr>
      <a:lvl5pPr marL="1224016" algn="l" defTabSz="612008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5pPr>
      <a:lvl6pPr marL="1530020" algn="l" defTabSz="612008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6pPr>
      <a:lvl7pPr marL="1836024" algn="l" defTabSz="612008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7pPr>
      <a:lvl8pPr marL="2142028" algn="l" defTabSz="612008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8pPr>
      <a:lvl9pPr marL="2448032" algn="l" defTabSz="612008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图表 3">
            <a:extLst>
              <a:ext uri="{FF2B5EF4-FFF2-40B4-BE49-F238E27FC236}">
                <a16:creationId xmlns:a16="http://schemas.microsoft.com/office/drawing/2014/main" xmlns="" id="{92F5C899-D3B4-FBB4-CA7D-CB9363A3783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03829279"/>
              </p:ext>
            </p:extLst>
          </p:nvPr>
        </p:nvGraphicFramePr>
        <p:xfrm>
          <a:off x="1249451" y="604812"/>
          <a:ext cx="3620909" cy="24515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D2B97E0E-0179-885F-4F6E-B66A1D8CDC22}"/>
              </a:ext>
            </a:extLst>
          </p:cNvPr>
          <p:cNvSpPr txBox="1"/>
          <p:nvPr/>
        </p:nvSpPr>
        <p:spPr>
          <a:xfrm>
            <a:off x="328517" y="3179410"/>
            <a:ext cx="546436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Supplementary </a:t>
            </a:r>
            <a:r>
              <a:rPr lang="en-US" altLang="zh-CN" sz="12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Figure S3.Transcript </a:t>
            </a:r>
            <a:r>
              <a:rPr lang="en-US" altLang="zh-CN" sz="1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pattern of </a:t>
            </a:r>
            <a:r>
              <a:rPr lang="en-US" altLang="zh-CN" sz="1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VvAPX2</a:t>
            </a:r>
            <a:r>
              <a:rPr lang="en-US" altLang="zh-CN" sz="1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during</a:t>
            </a:r>
            <a:r>
              <a:rPr lang="en-US" altLang="zh-CN" sz="1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P. </a:t>
            </a:r>
            <a:r>
              <a:rPr lang="en-US" altLang="zh-CN" sz="12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viticola</a:t>
            </a:r>
            <a:r>
              <a:rPr lang="en-US" altLang="zh-CN" sz="1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infection.</a:t>
            </a:r>
          </a:p>
          <a:p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leaf discs of </a:t>
            </a:r>
            <a:r>
              <a:rPr lang="en-US" altLang="zh-CN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Vitis vinifera 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‘Thompson Seedless’ were inoculated with </a:t>
            </a:r>
            <a:r>
              <a:rPr lang="en-US" altLang="zh-CN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P. </a:t>
            </a:r>
            <a:r>
              <a:rPr lang="en-US" altLang="zh-CN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viticola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Samples were harvested at 0, 12, 24, 48, 72 and 96 </a:t>
            </a:r>
            <a:r>
              <a:rPr lang="en-US" altLang="zh-CN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hpi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for RNA extraction.</a:t>
            </a:r>
            <a:endParaRPr lang="zh-CN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4573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等线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等线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</TotalTime>
  <Words>53</Words>
  <Application>Microsoft Office PowerPoint</Application>
  <PresentationFormat>Custom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9" baseType="lpstr">
      <vt:lpstr>等线</vt:lpstr>
      <vt:lpstr>等线 Light</vt:lpstr>
      <vt:lpstr>宋体</vt:lpstr>
      <vt:lpstr>Arial</vt:lpstr>
      <vt:lpstr>Calibri</vt:lpstr>
      <vt:lpstr>Calibri Light</vt:lpstr>
      <vt:lpstr>Times New Roman</vt:lpstr>
      <vt:lpstr>Office 主题​​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79984</dc:creator>
  <cp:lastModifiedBy>MDPI</cp:lastModifiedBy>
  <cp:revision>7</cp:revision>
  <dcterms:created xsi:type="dcterms:W3CDTF">2022-12-18T13:45:22Z</dcterms:created>
  <dcterms:modified xsi:type="dcterms:W3CDTF">2023-03-07T10:58:42Z</dcterms:modified>
</cp:coreProperties>
</file>