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43" autoAdjust="0"/>
    <p:restoredTop sz="94660"/>
  </p:normalViewPr>
  <p:slideViewPr>
    <p:cSldViewPr snapToGrid="0">
      <p:cViewPr varScale="1">
        <p:scale>
          <a:sx n="62" d="100"/>
          <a:sy n="62" d="100"/>
        </p:scale>
        <p:origin x="78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9369B0-D96F-4B34-BD5B-974A995CF5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DF4EB10-A164-194B-EC89-907F9298EA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6DBEFB-8242-1D3A-3FFE-956E2E8DB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A0F6-A616-47D4-8219-E4C41CA9411F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D12FC1B-FA13-7BB8-6CDE-DE18309E4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59F215F-A8DF-A0CB-126F-7285C4F467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DBD4-7BB9-4505-A5AC-FD7C5889A4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8688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EF9FA2-6B30-F517-1C5A-7FC35100B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74CD4EA-2613-3A98-1F8F-099B0AD00C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D0E9BA5-2CE6-29EB-235C-DD34F983B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A0F6-A616-47D4-8219-E4C41CA9411F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5C1E09-C47A-A6CB-5D21-C08170BFB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B9195D-0921-B77A-49F5-138256443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DBD4-7BB9-4505-A5AC-FD7C5889A4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3685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50A18F67-685D-8FF0-741D-C9E74BC49A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42685D5-ED5B-C859-D413-8AF3B85DEB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D2BCB6E-3E4C-0E9C-24E9-5343B0CB4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A0F6-A616-47D4-8219-E4C41CA9411F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38264D1-6823-3F9D-5629-7C0C8574B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92C32B4-F2FC-FF03-BC36-A8DF48210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DBD4-7BB9-4505-A5AC-FD7C5889A4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1966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E81F1D-CE84-E5AE-166F-11CDC2C28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F18E07B-0C41-4151-1A62-FF4EB7394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4A5AA5C-F664-F6C7-A28F-7ACF26BF8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A0F6-A616-47D4-8219-E4C41CA9411F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995D9E5-6B5E-D182-A719-142BDFA89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DD7AC4-0D9C-46A8-ADDD-CCE526DD9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DBD4-7BB9-4505-A5AC-FD7C5889A4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5700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228AF09-91F0-7FB0-4117-F5BB707F3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A83E0B7-1A6C-B685-0D57-388132667D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F5B53A7-26FC-BB9D-3475-DF3E306F7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A0F6-A616-47D4-8219-E4C41CA9411F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74B4D47-324C-0AED-A77B-CED68C92B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3DF92C5-E231-5BCF-19FB-F178A0333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DBD4-7BB9-4505-A5AC-FD7C5889A4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0249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65F3959-89EA-7C59-AD79-89EB3C65A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2314696-E043-A2CF-B63E-AE10D5FFF7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F4AFBF0-763C-925E-AE1D-D027E21CF8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6531665-EB3D-C9DB-0568-AF829FECD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A0F6-A616-47D4-8219-E4C41CA9411F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20B05A0-549D-D108-D85F-25ABD8BDC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B3A9319-7E03-2D8A-AF08-84852D9F0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DBD4-7BB9-4505-A5AC-FD7C5889A4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80755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AF6D631-0E95-5544-4DD0-04BE7EF52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A48A2E-A912-B495-C597-14A3D17AFE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8851CE2-4077-A11A-15FC-187B7673D2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816D0A8-DC01-AD7C-8BD9-D8CBA209FE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FE6AB18-37C1-4CED-1E70-C27F0C2CD8F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4BA7924-E19C-76E1-792B-2678DC2F3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A0F6-A616-47D4-8219-E4C41CA9411F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3341A668-23B4-47BD-1B29-65BCD00A0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4A5F340-8FFF-2B95-9A97-E3FDA3AB2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DBD4-7BB9-4505-A5AC-FD7C5889A4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9814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75346D-23BF-9CFD-C5D1-572E8C045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EECDD66-AF8D-8D59-DB95-F185585C5E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A0F6-A616-47D4-8219-E4C41CA9411F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4F42707-1CEB-DF45-178D-052E27E4B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DFBBE3A-6B3E-E282-7D18-50301F0845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DBD4-7BB9-4505-A5AC-FD7C5889A4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2464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8215E363-3CF4-0307-C6C1-2159DB58C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A0F6-A616-47D4-8219-E4C41CA9411F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059E642-E3F9-DDA2-9441-E9EBA9556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86CF0B9-8A2E-8CA3-2A68-6B80CDF72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DBD4-7BB9-4505-A5AC-FD7C5889A4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70185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956F21-E9C8-BB4A-1478-768D55AA4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1E7F8FC-7C46-FF84-AF38-14163EF2BC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52CE825-9351-3DA9-54FD-FF411AF1AA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FC3B026-F04E-A606-19CC-9EE5DAD5B5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A0F6-A616-47D4-8219-E4C41CA9411F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7224769-10E1-736F-83F8-D117A4EE7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ED85F4D-5408-9630-CDDA-5B9A14726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DBD4-7BB9-4505-A5AC-FD7C5889A4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2328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912D31-50CD-01E2-48FC-E128D72D1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FACEA63-DC56-F1DA-D98A-C611E79AA2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8F22633-31E3-89A7-F453-C49FF23B35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20B5319-66A8-7A55-C2D8-E291523B70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EDA0F6-A616-47D4-8219-E4C41CA9411F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2EC6494-7657-569C-89FE-6B5D4CA4E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C38B2B4-14B4-DFAC-1DEC-11A62E4DD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9DBD4-7BB9-4505-A5AC-FD7C5889A4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5103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929A37B-FB04-41B1-1A0B-654175937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DCCBBD9-19C0-A836-53A7-46795AB8F6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CAFAC95-8241-4ECB-5C7F-0722CB32BD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DA0F6-A616-47D4-8219-E4C41CA9411F}" type="datetimeFigureOut">
              <a:rPr lang="fr-FR" smtClean="0"/>
              <a:t>20/02/2023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548B8EB-AFCA-95EC-F4EA-848BFBE624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1A66013-AE42-0531-F056-ADEBEF32B7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9DBD4-7BB9-4505-A5AC-FD7C5889A4F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1544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intérieur, orange, fermer&#10;&#10;Description générée automatiquement">
            <a:extLst>
              <a:ext uri="{FF2B5EF4-FFF2-40B4-BE49-F238E27FC236}">
                <a16:creationId xmlns:a16="http://schemas.microsoft.com/office/drawing/2014/main" id="{A0BB7B1B-816C-7048-3911-E93F0152A5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18"/>
          <a:stretch/>
        </p:blipFill>
        <p:spPr>
          <a:xfrm>
            <a:off x="1075724" y="2740074"/>
            <a:ext cx="3003695" cy="2051347"/>
          </a:xfrm>
          <a:prstGeom prst="rect">
            <a:avLst/>
          </a:prstGeom>
        </p:spPr>
      </p:pic>
      <p:pic>
        <p:nvPicPr>
          <p:cNvPr id="10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F9B7B44B-BF9D-B207-22B7-19F2CBFC87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2"/>
          <a:stretch/>
        </p:blipFill>
        <p:spPr>
          <a:xfrm>
            <a:off x="4271897" y="2723075"/>
            <a:ext cx="2989840" cy="2051347"/>
          </a:xfrm>
          <a:prstGeom prst="rect">
            <a:avLst/>
          </a:prstGeom>
        </p:spPr>
      </p:pic>
      <p:pic>
        <p:nvPicPr>
          <p:cNvPr id="16" name="Image 15" descr="Une image contenant texte&#10;&#10;Description générée automatiquement">
            <a:extLst>
              <a:ext uri="{FF2B5EF4-FFF2-40B4-BE49-F238E27FC236}">
                <a16:creationId xmlns:a16="http://schemas.microsoft.com/office/drawing/2014/main" id="{CF068881-F898-7B62-361E-5C91618F0B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641" y="5442290"/>
            <a:ext cx="2995382" cy="1116687"/>
          </a:xfrm>
          <a:prstGeom prst="rect">
            <a:avLst/>
          </a:prstGeom>
        </p:spPr>
      </p:pic>
      <p:pic>
        <p:nvPicPr>
          <p:cNvPr id="20" name="Image 19" descr="Une image contenant intérieur&#10;&#10;Description générée automatiquement">
            <a:extLst>
              <a:ext uri="{FF2B5EF4-FFF2-40B4-BE49-F238E27FC236}">
                <a16:creationId xmlns:a16="http://schemas.microsoft.com/office/drawing/2014/main" id="{FDA3E1F7-4054-2EF7-AB78-0C11174FA3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282" y="4990782"/>
            <a:ext cx="2995382" cy="1632081"/>
          </a:xfrm>
          <a:prstGeom prst="rect">
            <a:avLst/>
          </a:prstGeom>
        </p:spPr>
      </p:pic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3E87C6AD-6023-C384-42D2-9811AA6E0979}"/>
              </a:ext>
            </a:extLst>
          </p:cNvPr>
          <p:cNvCxnSpPr>
            <a:cxnSpLocks/>
          </p:cNvCxnSpPr>
          <p:nvPr/>
        </p:nvCxnSpPr>
        <p:spPr>
          <a:xfrm>
            <a:off x="973500" y="5012411"/>
            <a:ext cx="0" cy="154656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D6CD7EA3-4114-293E-56A7-FE7B594956A3}"/>
              </a:ext>
            </a:extLst>
          </p:cNvPr>
          <p:cNvSpPr txBox="1"/>
          <p:nvPr/>
        </p:nvSpPr>
        <p:spPr>
          <a:xfrm>
            <a:off x="154474" y="5426978"/>
            <a:ext cx="707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AK</a:t>
            </a:r>
          </a:p>
          <a:p>
            <a:pPr algn="ctr"/>
            <a:r>
              <a:rPr lang="fr-FR" dirty="0" err="1"/>
              <a:t>alone</a:t>
            </a:r>
            <a:endParaRPr lang="fr-FR" dirty="0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542D73C-3648-5633-033A-1B4C7BA52A0D}"/>
              </a:ext>
            </a:extLst>
          </p:cNvPr>
          <p:cNvSpPr txBox="1"/>
          <p:nvPr/>
        </p:nvSpPr>
        <p:spPr>
          <a:xfrm>
            <a:off x="2908957" y="666380"/>
            <a:ext cx="5766038" cy="574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56080" algn="just">
              <a:lnSpc>
                <a:spcPct val="95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sz="1100" b="1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Figure S7.</a:t>
            </a:r>
            <a:r>
              <a:rPr lang="en-US" sz="110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Clinical pictures of squamous cell carcinoma (SCC) and Actinic Keratoses (AK</a:t>
            </a:r>
            <a:r>
              <a:rPr lang="en-US" sz="1100" dirty="0">
                <a:solidFill>
                  <a:srgbClr val="000000"/>
                </a:solidFill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100" dirty="0">
                <a:solidFill>
                  <a:srgbClr val="000000"/>
                </a:solidFill>
                <a:effectLst/>
                <a:latin typeface="Palatino Linotype" panose="0204050205050503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from which skin samples were biopsied for transcriptomic study (arrows).</a:t>
            </a:r>
            <a:endParaRPr lang="fr-FR" sz="1100" dirty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564D3CA-F480-3F36-3029-CC0DB333086A}"/>
              </a:ext>
            </a:extLst>
          </p:cNvPr>
          <p:cNvSpPr/>
          <p:nvPr/>
        </p:nvSpPr>
        <p:spPr>
          <a:xfrm>
            <a:off x="3011459" y="4562033"/>
            <a:ext cx="1054105" cy="213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 </a:t>
            </a:r>
            <a:r>
              <a:rPr lang="fr-FR" sz="9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r-FR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16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7251A07-752F-4F65-1434-016487F5BB66}"/>
              </a:ext>
            </a:extLst>
          </p:cNvPr>
          <p:cNvSpPr/>
          <p:nvPr/>
        </p:nvSpPr>
        <p:spPr>
          <a:xfrm>
            <a:off x="6117526" y="4573373"/>
            <a:ext cx="1122685" cy="213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 </a:t>
            </a:r>
            <a:r>
              <a:rPr lang="fr-FR" sz="9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r-FR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029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FE805E-EDB0-23D1-86BF-389FBB8E0C03}"/>
              </a:ext>
            </a:extLst>
          </p:cNvPr>
          <p:cNvSpPr/>
          <p:nvPr/>
        </p:nvSpPr>
        <p:spPr>
          <a:xfrm>
            <a:off x="5828400" y="5211083"/>
            <a:ext cx="1194469" cy="213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006_A_AK       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07CE4FB4-4BD7-D09C-C732-252B6D118DAB}"/>
              </a:ext>
            </a:extLst>
          </p:cNvPr>
          <p:cNvSpPr txBox="1"/>
          <p:nvPr/>
        </p:nvSpPr>
        <p:spPr>
          <a:xfrm>
            <a:off x="1178930" y="2543599"/>
            <a:ext cx="8162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>
                <a:latin typeface="Arial" panose="020B0604020202020204" pitchFamily="34" charset="0"/>
                <a:cs typeface="Arial" panose="020B0604020202020204" pitchFamily="34" charset="0"/>
              </a:rPr>
              <a:t>016_B_AK</a:t>
            </a:r>
          </a:p>
        </p:txBody>
      </p:sp>
      <p:pic>
        <p:nvPicPr>
          <p:cNvPr id="17" name="Image 16" descr="Une image contenant pain&#10;&#10;Description générée automatiquement">
            <a:extLst>
              <a:ext uri="{FF2B5EF4-FFF2-40B4-BE49-F238E27FC236}">
                <a16:creationId xmlns:a16="http://schemas.microsoft.com/office/drawing/2014/main" id="{B78BB8AB-CBAB-104A-DC1E-2D288A37F8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930" y="113981"/>
            <a:ext cx="2175761" cy="225434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0A28CF9-EF9C-2A93-CC1B-C80A972A0CA6}"/>
              </a:ext>
            </a:extLst>
          </p:cNvPr>
          <p:cNvSpPr/>
          <p:nvPr/>
        </p:nvSpPr>
        <p:spPr>
          <a:xfrm>
            <a:off x="2164592" y="196859"/>
            <a:ext cx="1194469" cy="213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075_U_L_1      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88A8125-6975-3FA7-C600-212A1109944C}"/>
              </a:ext>
            </a:extLst>
          </p:cNvPr>
          <p:cNvSpPr/>
          <p:nvPr/>
        </p:nvSpPr>
        <p:spPr>
          <a:xfrm>
            <a:off x="2401769" y="2551840"/>
            <a:ext cx="987660" cy="213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016_B_L      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2D9119A-9DF8-0AEE-1730-E2C6A60CECF1}"/>
              </a:ext>
            </a:extLst>
          </p:cNvPr>
          <p:cNvSpPr/>
          <p:nvPr/>
        </p:nvSpPr>
        <p:spPr>
          <a:xfrm>
            <a:off x="2260642" y="2155872"/>
            <a:ext cx="1094049" cy="213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 </a:t>
            </a:r>
            <a:r>
              <a:rPr lang="fr-FR" sz="9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r-FR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075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9EA4706-AAF0-E8B9-4E10-B41C3314329D}"/>
              </a:ext>
            </a:extLst>
          </p:cNvPr>
          <p:cNvSpPr/>
          <p:nvPr/>
        </p:nvSpPr>
        <p:spPr>
          <a:xfrm>
            <a:off x="5286436" y="2503787"/>
            <a:ext cx="1194469" cy="213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029_C_L      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FDCB300-4F22-1E3F-3CA8-DE3E187366FB}"/>
              </a:ext>
            </a:extLst>
          </p:cNvPr>
          <p:cNvSpPr/>
          <p:nvPr/>
        </p:nvSpPr>
        <p:spPr>
          <a:xfrm>
            <a:off x="6098315" y="6345615"/>
            <a:ext cx="1153166" cy="213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 </a:t>
            </a:r>
            <a:r>
              <a:rPr lang="fr-FR" sz="9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r-FR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006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BEA7EA4-4651-97B1-F7E9-691CA57C8262}"/>
              </a:ext>
            </a:extLst>
          </p:cNvPr>
          <p:cNvSpPr/>
          <p:nvPr/>
        </p:nvSpPr>
        <p:spPr>
          <a:xfrm>
            <a:off x="2908957" y="6415427"/>
            <a:ext cx="1165736" cy="213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 </a:t>
            </a:r>
            <a:r>
              <a:rPr lang="fr-FR" sz="9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number</a:t>
            </a:r>
            <a:r>
              <a:rPr lang="fr-FR" sz="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082</a:t>
            </a:r>
          </a:p>
        </p:txBody>
      </p: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5EA96EAC-ACF7-3EFF-FE04-F0A139816387}"/>
              </a:ext>
            </a:extLst>
          </p:cNvPr>
          <p:cNvCxnSpPr>
            <a:cxnSpLocks/>
          </p:cNvCxnSpPr>
          <p:nvPr/>
        </p:nvCxnSpPr>
        <p:spPr>
          <a:xfrm>
            <a:off x="973500" y="2598894"/>
            <a:ext cx="0" cy="21925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ZoneTexte 30">
            <a:extLst>
              <a:ext uri="{FF2B5EF4-FFF2-40B4-BE49-F238E27FC236}">
                <a16:creationId xmlns:a16="http://schemas.microsoft.com/office/drawing/2014/main" id="{17C12521-B334-C078-44D7-B2BE8563EED3}"/>
              </a:ext>
            </a:extLst>
          </p:cNvPr>
          <p:cNvSpPr txBox="1"/>
          <p:nvPr/>
        </p:nvSpPr>
        <p:spPr>
          <a:xfrm>
            <a:off x="237027" y="1063026"/>
            <a:ext cx="7072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SCC</a:t>
            </a:r>
          </a:p>
          <a:p>
            <a:pPr algn="ctr"/>
            <a:r>
              <a:rPr lang="fr-FR" dirty="0" err="1"/>
              <a:t>alone</a:t>
            </a:r>
            <a:endParaRPr lang="fr-FR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8EDDF9F8-E571-2043-A846-3F0A0B91AE41}"/>
              </a:ext>
            </a:extLst>
          </p:cNvPr>
          <p:cNvSpPr txBox="1"/>
          <p:nvPr/>
        </p:nvSpPr>
        <p:spPr>
          <a:xfrm>
            <a:off x="95340" y="3429000"/>
            <a:ext cx="8451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SCC </a:t>
            </a:r>
          </a:p>
          <a:p>
            <a:pPr algn="ctr"/>
            <a:r>
              <a:rPr lang="fr-FR" dirty="0"/>
              <a:t>and AK</a:t>
            </a:r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82566025-2E1A-8478-78B0-39E768C03352}"/>
              </a:ext>
            </a:extLst>
          </p:cNvPr>
          <p:cNvCxnSpPr/>
          <p:nvPr/>
        </p:nvCxnSpPr>
        <p:spPr>
          <a:xfrm flipV="1">
            <a:off x="5828400" y="5426263"/>
            <a:ext cx="269915" cy="44465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2AF4AFA4-51BE-64F3-59AB-AB47FBE188C1}"/>
              </a:ext>
            </a:extLst>
          </p:cNvPr>
          <p:cNvCxnSpPr>
            <a:cxnSpLocks/>
          </p:cNvCxnSpPr>
          <p:nvPr/>
        </p:nvCxnSpPr>
        <p:spPr>
          <a:xfrm flipV="1">
            <a:off x="2639041" y="5480776"/>
            <a:ext cx="341259" cy="187844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BC0108C5-E3F6-E36E-B2F6-FA86F3631890}"/>
              </a:ext>
            </a:extLst>
          </p:cNvPr>
          <p:cNvSpPr/>
          <p:nvPr/>
        </p:nvSpPr>
        <p:spPr>
          <a:xfrm>
            <a:off x="2809670" y="5168362"/>
            <a:ext cx="1194469" cy="2133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082_al_AK       </a:t>
            </a:r>
          </a:p>
        </p:txBody>
      </p: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E9BD81AC-2EE8-0F58-D440-E15688046DBE}"/>
              </a:ext>
            </a:extLst>
          </p:cNvPr>
          <p:cNvCxnSpPr>
            <a:cxnSpLocks/>
          </p:cNvCxnSpPr>
          <p:nvPr/>
        </p:nvCxnSpPr>
        <p:spPr>
          <a:xfrm>
            <a:off x="973500" y="151428"/>
            <a:ext cx="0" cy="219252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85A7BFAD-AF65-5BF8-C76B-32A22491D5F8}"/>
              </a:ext>
            </a:extLst>
          </p:cNvPr>
          <p:cNvCxnSpPr>
            <a:cxnSpLocks/>
            <a:endCxn id="5" idx="2"/>
          </p:cNvCxnSpPr>
          <p:nvPr/>
        </p:nvCxnSpPr>
        <p:spPr>
          <a:xfrm flipV="1">
            <a:off x="2545080" y="410221"/>
            <a:ext cx="216747" cy="951897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44">
            <a:extLst>
              <a:ext uri="{FF2B5EF4-FFF2-40B4-BE49-F238E27FC236}">
                <a16:creationId xmlns:a16="http://schemas.microsoft.com/office/drawing/2014/main" id="{F6BE41A7-DE56-68C8-162F-37F586227982}"/>
              </a:ext>
            </a:extLst>
          </p:cNvPr>
          <p:cNvCxnSpPr>
            <a:cxnSpLocks/>
          </p:cNvCxnSpPr>
          <p:nvPr/>
        </p:nvCxnSpPr>
        <p:spPr>
          <a:xfrm flipV="1">
            <a:off x="2448414" y="2813433"/>
            <a:ext cx="342318" cy="881725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necteur droit avec flèche 48">
            <a:extLst>
              <a:ext uri="{FF2B5EF4-FFF2-40B4-BE49-F238E27FC236}">
                <a16:creationId xmlns:a16="http://schemas.microsoft.com/office/drawing/2014/main" id="{73814F61-D378-C8B0-95D7-BB6ED828EAC1}"/>
              </a:ext>
            </a:extLst>
          </p:cNvPr>
          <p:cNvCxnSpPr>
            <a:cxnSpLocks/>
          </p:cNvCxnSpPr>
          <p:nvPr/>
        </p:nvCxnSpPr>
        <p:spPr>
          <a:xfrm flipH="1" flipV="1">
            <a:off x="1645920" y="2765202"/>
            <a:ext cx="548640" cy="1159098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avec flèche 55">
            <a:extLst>
              <a:ext uri="{FF2B5EF4-FFF2-40B4-BE49-F238E27FC236}">
                <a16:creationId xmlns:a16="http://schemas.microsoft.com/office/drawing/2014/main" id="{2D01FB17-1857-3520-AD1F-0844707C1DE2}"/>
              </a:ext>
            </a:extLst>
          </p:cNvPr>
          <p:cNvCxnSpPr>
            <a:cxnSpLocks/>
          </p:cNvCxnSpPr>
          <p:nvPr/>
        </p:nvCxnSpPr>
        <p:spPr>
          <a:xfrm flipV="1">
            <a:off x="5883671" y="2765202"/>
            <a:ext cx="0" cy="867510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avec flèche 57">
            <a:extLst>
              <a:ext uri="{FF2B5EF4-FFF2-40B4-BE49-F238E27FC236}">
                <a16:creationId xmlns:a16="http://schemas.microsoft.com/office/drawing/2014/main" id="{C6A6FB0B-E314-3A37-2C9B-44005B38E601}"/>
              </a:ext>
            </a:extLst>
          </p:cNvPr>
          <p:cNvCxnSpPr>
            <a:cxnSpLocks/>
          </p:cNvCxnSpPr>
          <p:nvPr/>
        </p:nvCxnSpPr>
        <p:spPr>
          <a:xfrm flipH="1">
            <a:off x="5356860" y="3994216"/>
            <a:ext cx="402472" cy="814724"/>
          </a:xfrm>
          <a:prstGeom prst="straightConnector1">
            <a:avLst/>
          </a:prstGeom>
          <a:ln w="28575">
            <a:solidFill>
              <a:schemeClr val="bg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ectangle 60">
            <a:extLst>
              <a:ext uri="{FF2B5EF4-FFF2-40B4-BE49-F238E27FC236}">
                <a16:creationId xmlns:a16="http://schemas.microsoft.com/office/drawing/2014/main" id="{2DFF8FC1-40D7-F895-DEA9-40A8507D6208}"/>
              </a:ext>
            </a:extLst>
          </p:cNvPr>
          <p:cNvSpPr/>
          <p:nvPr/>
        </p:nvSpPr>
        <p:spPr>
          <a:xfrm>
            <a:off x="4633363" y="4830158"/>
            <a:ext cx="1194469" cy="213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029_C_AK       </a:t>
            </a:r>
          </a:p>
        </p:txBody>
      </p:sp>
    </p:spTree>
    <p:extLst>
      <p:ext uri="{BB962C8B-B14F-4D97-AF65-F5344CB8AC3E}">
        <p14:creationId xmlns:p14="http://schemas.microsoft.com/office/powerpoint/2010/main" val="404553808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1345</TotalTime>
  <Words>89</Words>
  <Application>Microsoft Office PowerPoint</Application>
  <PresentationFormat>Grand écran</PresentationFormat>
  <Paragraphs>19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Palatino Linotype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Helene Dubois-Pot-Schneider</dc:creator>
  <cp:lastModifiedBy>Helene Dubois-Pot-Schneider</cp:lastModifiedBy>
  <cp:revision>7</cp:revision>
  <dcterms:created xsi:type="dcterms:W3CDTF">2023-02-20T13:37:13Z</dcterms:created>
  <dcterms:modified xsi:type="dcterms:W3CDTF">2023-02-21T14:27:36Z</dcterms:modified>
</cp:coreProperties>
</file>