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90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0741C1-9A5D-7D93-9F13-40F0F2AE3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7B9D261-BDCB-AE13-41E9-673E044EB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DD832-43D4-63E7-A4E6-F169A2461F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752D02-3390-4F41-2729-F3E22D92A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B583353-7CCE-661B-40CD-933994EE4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7301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AADF39-D03B-94A2-519F-CEDD6107C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80218B-1DC4-6C06-BD57-77D22BB084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47A8CC-F058-5E9B-73CE-986EA0005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E06080-E23D-E60A-675C-6913366BB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4F7D91D-B6E9-E0C8-1529-B31810A5B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9289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46B02ADB-2E19-9D0D-EA4E-BF9A1D87F2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75C602A-B184-6EF7-C39E-7D4772B61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735ADF-EE64-F6DC-5FAD-067AB16C1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A22B0E-6E76-5845-7B10-688EB004D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548B20-E34B-8561-0F4D-5EC166FB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831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0B9F5-96CE-2595-937C-750982404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CAEC57-8320-B37F-08E2-6562187155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FE9957-060A-01CF-E02E-911322257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426F55-9218-1728-CAE0-F0C9BAFF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CCF419-25F3-9CC5-B487-BA5D07A2D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78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61BF65-E1FE-4B7B-6519-6F2DC8B62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5593D19-1965-F882-5F27-AE85E0FB1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1273C40-F75E-7F59-EE81-83DC7B332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A99D17-28FD-BA88-2B0D-442111071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BB1C3A-2D2A-7B22-BD13-9DE85D0C4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8783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9B5A716-C965-CD9F-5DC8-5C1B1A866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BD4E742-DF7F-E216-8A63-65F55A588C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34C539F-3BAE-EA35-4520-ED7BC09B27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C6EAEAE-6C26-32EF-0518-42705BE060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611D20B-7E11-30FE-8421-3B4AF88F4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DDAAFCB-E81D-C2D8-8D8D-01D31B83C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656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3350B8B-4151-23DC-0218-1F0127717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3FFF032-203A-3C1D-3153-092384E51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6F2FC03-A7A1-A804-CB53-52FC54D2E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A8CEB7F-EAED-DDF2-4C33-712777224E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60079-3F89-D8EF-D605-E65516F571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05ABA75-6FE4-32BC-820B-ABF8FEA19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73A429A-1C8C-9174-9B99-6571D9C32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CDF7FAC-7511-EFF4-A3DF-9A7951CF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987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4D6F95-44D6-94BD-2295-05BF0885F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4322074-E489-287C-03E5-EC55A925E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F40C452-F72C-5AA6-9838-BB7307647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834E3E7-983A-268B-4D28-C2A43410B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490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558CD87-3815-AA22-1768-D4C685B476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5A06B35-247E-288A-D009-CD4B33E83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90A2143-F1B0-D117-F1FD-3F165500F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86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375975-B5CC-DDB7-7EAD-DA7BACE64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7AE3BF-1461-D10C-F714-E3BA19C40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62DC25-0940-C28F-5411-45D5872DE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9AD95F9-9478-0489-8FA3-AB0E05C8B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9F4B55-127F-BB9C-0107-9487F6F6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653643-81ED-C0D9-2115-0720EE20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25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AF93B0-7567-5EF8-A6EC-C5CDECB7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38C223A-BA75-CC74-3BB4-679F28E36E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0920321-F9D1-69A5-172A-785EB9DC40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E336DF-FA31-1503-4B12-B49F766AB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C7F9D6-AC86-6CFC-D4CF-8D69CD5E27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40AFB9F-3C8B-7C2C-4175-E0AC377F0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1166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E9346B7-8ECF-36CA-51D9-6A5B2B594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983BBAD-FA9F-9BE6-B8AA-8793521D31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52A7B8-DCAE-363B-9120-4E2B731FFF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5CA4F-0290-495D-965D-3B7F6D0C2830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210D05-513E-D28E-13A6-D757ED71E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4509E7B-8A3B-9054-3B7C-C75179E7A3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1B84F-7D1F-4230-B78D-48877E7822C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850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F3C77F0-82D6-4988-C633-6F41FE9979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70"/>
          <a:stretch/>
        </p:blipFill>
        <p:spPr>
          <a:xfrm>
            <a:off x="6172131" y="1734394"/>
            <a:ext cx="5728423" cy="324651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AABDB9C-AB27-3E9C-249F-EB3E59592E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39" r="3271"/>
          <a:stretch/>
        </p:blipFill>
        <p:spPr>
          <a:xfrm>
            <a:off x="296739" y="1734394"/>
            <a:ext cx="5609577" cy="3269237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96533EEE-EC9E-E4D9-7029-9F052A3FD47E}"/>
              </a:ext>
            </a:extLst>
          </p:cNvPr>
          <p:cNvSpPr txBox="1"/>
          <p:nvPr/>
        </p:nvSpPr>
        <p:spPr>
          <a:xfrm>
            <a:off x="475512" y="1282718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a.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5A2F2B8-4270-BA4E-EFA5-91E2EB1C372D}"/>
              </a:ext>
            </a:extLst>
          </p:cNvPr>
          <p:cNvSpPr txBox="1"/>
          <p:nvPr/>
        </p:nvSpPr>
        <p:spPr>
          <a:xfrm>
            <a:off x="6095999" y="128271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b.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8191027-7C09-4B69-2BAF-9508A2F3ECF1}"/>
              </a:ext>
            </a:extLst>
          </p:cNvPr>
          <p:cNvSpPr txBox="1"/>
          <p:nvPr/>
        </p:nvSpPr>
        <p:spPr>
          <a:xfrm>
            <a:off x="887002" y="5280757"/>
            <a:ext cx="10835095" cy="2654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fr-FR" sz="11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S3</a:t>
            </a:r>
            <a:r>
              <a:rPr lang="fr-FR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Principal component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anaylsis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human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skin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samples</a:t>
            </a:r>
            <a:r>
              <a:rPr lang="fr-FR" sz="1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(NL and L)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DEGs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obtained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by (a) </a:t>
            </a:r>
            <a:r>
              <a:rPr lang="fr-FR" sz="1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eneSpring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or (b) LIMMA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analysis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samples</a:t>
            </a:r>
            <a:r>
              <a:rPr lang="fr-FR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293364452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</TotalTime>
  <Words>39</Words>
  <Application>Microsoft Office PowerPoint</Application>
  <PresentationFormat>Grand écran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4</cp:revision>
  <dcterms:created xsi:type="dcterms:W3CDTF">2023-01-24T10:19:10Z</dcterms:created>
  <dcterms:modified xsi:type="dcterms:W3CDTF">2023-02-21T13:56:09Z</dcterms:modified>
</cp:coreProperties>
</file>