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08C849-C5D3-BC74-A69C-AD79D3458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81DE43-3B77-F07F-A26D-908DFF445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22392F-5956-E8A2-F5A1-C7A5F261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4D0CB2-58DF-F497-6E67-4CDFFF75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E3E868-5EFE-1215-DFBD-EA7E3BBD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98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493B6-4AEC-5D00-CD7C-436E9125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93D7B7-5902-05C2-7DD1-3AD6652C5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08AC97-86FF-C773-00CB-47074C04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81F42-08DC-C076-1CDF-B9329DA3D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5A8A65-9A33-B401-48EA-97DBFD22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8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0B0DA2-2723-8D71-1FE3-1DFE5AF93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7601C7-BEBF-2D92-E0EE-D9BF61F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BD088B-9F43-3B38-2058-EC544051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A75DA4-45D3-1751-D0A8-460AFE61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F33800-02AE-5BF1-0C50-96A29B64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42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820BFB-E883-B657-65B9-9BA3F0EA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9682AC-1A18-A801-0D84-4E27A3AFF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8A41DB-F803-60FB-99E0-E9918241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B984EA-4553-E6DC-93AB-0BE246D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3BAA8-DA7F-63CE-91C3-741C10BA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41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D984B-A460-A92F-D85F-C402B5EA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132D-54E1-2D97-0BC0-B34F497F1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E176B6-B42C-184A-E6F0-7932E533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ED95D-5966-CE6E-E863-792BE1CA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4A4BF-2FE4-26C4-DEA4-C326071E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B61E7-8B00-73C4-0B38-EACD151F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2048A-0B21-6D52-07A3-91A622519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744A9C-1163-8273-20CA-5A36EFCF1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850128-8A1C-49C3-D377-809E263E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101478-A298-DED6-AF2A-576D48E2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F9C1B7-1A9D-4ABE-872E-4A0E6EAB5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5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6A49D-9649-FC18-F7D4-7B4426CE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7CB6F-B513-0806-B44D-1CEE494E3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EEEAAD-3449-C8E4-4073-92EFF93C1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C039A9-E3A7-AC38-9397-B2F80C8F7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2384FC-F7E9-3A5F-184C-3E7F1D8DB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27200E-0AC5-7322-D8B9-00E276D0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C1FE07-F537-9CF9-2278-5FCE361C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BA4D424-AFB0-E7FF-BEBE-9BB5273D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3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AF2EEB-4AD4-D2A4-6AAA-86BCCBAD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A6E80F3-2E89-9E65-00A5-13D43B51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86DA8B-B8A3-CD20-2495-DC794EE1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772A4D-C196-C6B8-C77D-1ACB235A5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8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523264-7066-3D95-6208-ED53C5F3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94F1E4-25FC-7E55-C223-800990C03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09919F-DE63-77B3-9A80-C26D826E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43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DC40E-25C8-E508-2989-27E0B467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1B161E-F43A-FAF5-CF95-2FECE562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1EDF45-7C31-2E16-DC75-FD7AA0CAB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9F8FB1-C2FF-0FCC-3A0E-CC5A70F7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31C04-CB13-7FF5-7803-F9953902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A80456-6455-F392-3E68-4D0D22C4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52437-243F-2F43-6B6E-28F5E277E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BEAC857-4958-3BCD-127F-501800B73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4C58C3-016E-19AB-5925-93D4C6ACE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D39F13-1FD4-D3FE-EF38-EFC3317F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C0D088-F2A2-85F0-CD4C-7A41CB91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ED6DD1-233A-1A5D-DD54-1C269970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6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954533F-4D59-1CF3-19B8-35007B05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F467A-8999-2234-D048-70FF6B41D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565F20-A48A-C901-016E-2131692E2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59F99-A870-4ADF-837A-A22F939E8986}" type="datetimeFigureOut">
              <a:rPr lang="fr-FR" smtClean="0"/>
              <a:t>22/02/2023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6862D5-0D3B-A0B8-8105-F51E0A6E3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123C0D-9D32-B830-67A6-E76F44F31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01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E61AA91B-1B03-6DB2-4D56-00C8AD43E736}"/>
              </a:ext>
            </a:extLst>
          </p:cNvPr>
          <p:cNvSpPr txBox="1"/>
          <p:nvPr/>
        </p:nvSpPr>
        <p:spPr>
          <a:xfrm>
            <a:off x="517122" y="5875262"/>
            <a:ext cx="9273259" cy="4431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indent="269875">
              <a:lnSpc>
                <a:spcPct val="95000"/>
              </a:lnSpc>
              <a:spcAft>
                <a:spcPts val="800"/>
              </a:spcAft>
              <a:tabLst>
                <a:tab pos="3379470" algn="l"/>
              </a:tabLst>
            </a:pPr>
            <a:r>
              <a:rPr lang="en-US" sz="12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S2.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Histological pictures of squamous cell carcinomas (SCC) used as “</a:t>
            </a:r>
            <a:r>
              <a:rPr lang="en-US" sz="12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lesional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(L) reference samples.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9E5A241-417F-A5E6-8934-EBCE7A9CEDC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599" y="445037"/>
            <a:ext cx="3680153" cy="27642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Image 12" descr="Une image contenant carte&#10;&#10;Description générée automatiquement">
            <a:extLst>
              <a:ext uri="{FF2B5EF4-FFF2-40B4-BE49-F238E27FC236}">
                <a16:creationId xmlns:a16="http://schemas.microsoft.com/office/drawing/2014/main" id="{8E1C406E-5B83-B1D1-A336-629F814754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196" y="445036"/>
            <a:ext cx="3673606" cy="27611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age 13" descr="Une image contenant texte&#10;&#10;Description générée automatiquement">
            <a:extLst>
              <a:ext uri="{FF2B5EF4-FFF2-40B4-BE49-F238E27FC236}">
                <a16:creationId xmlns:a16="http://schemas.microsoft.com/office/drawing/2014/main" id="{68A2F68D-C18C-EA2E-A2B6-EF6018F497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042" y="3342660"/>
            <a:ext cx="3701710" cy="23915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Image 15" descr="Une image contenant carte&#10;&#10;Description générée automatiquement">
            <a:extLst>
              <a:ext uri="{FF2B5EF4-FFF2-40B4-BE49-F238E27FC236}">
                <a16:creationId xmlns:a16="http://schemas.microsoft.com/office/drawing/2014/main" id="{DADFD17F-50CE-1189-8879-17A23D6BD9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37" b="4271"/>
          <a:stretch/>
        </p:blipFill>
        <p:spPr>
          <a:xfrm>
            <a:off x="5320443" y="3342661"/>
            <a:ext cx="3683111" cy="240177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C7D7CF7-13DC-690A-7C73-433F543F244D}"/>
              </a:ext>
            </a:extLst>
          </p:cNvPr>
          <p:cNvSpPr/>
          <p:nvPr/>
        </p:nvSpPr>
        <p:spPr>
          <a:xfrm>
            <a:off x="1478362" y="3028994"/>
            <a:ext cx="920336" cy="1724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50" b="1" dirty="0">
                <a:solidFill>
                  <a:srgbClr val="FF0000"/>
                </a:solidFill>
              </a:rPr>
              <a:t>001_C_L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D43C64-0B22-3E71-3727-0BFE66D0CE4A}"/>
              </a:ext>
            </a:extLst>
          </p:cNvPr>
          <p:cNvSpPr/>
          <p:nvPr/>
        </p:nvSpPr>
        <p:spPr>
          <a:xfrm>
            <a:off x="5329956" y="2983293"/>
            <a:ext cx="875582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035_A_L_1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5FB0E08-D352-8925-E045-068204F640D3}"/>
              </a:ext>
            </a:extLst>
          </p:cNvPr>
          <p:cNvSpPr/>
          <p:nvPr/>
        </p:nvSpPr>
        <p:spPr>
          <a:xfrm>
            <a:off x="1478361" y="2976389"/>
            <a:ext cx="920335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001_C_L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1F5721C-0BD6-DD17-18E8-837B851570E8}"/>
              </a:ext>
            </a:extLst>
          </p:cNvPr>
          <p:cNvSpPr/>
          <p:nvPr/>
        </p:nvSpPr>
        <p:spPr>
          <a:xfrm>
            <a:off x="1459963" y="5511340"/>
            <a:ext cx="920335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077_B_L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8791660-E67F-2F67-1598-3F13FE36113E}"/>
              </a:ext>
            </a:extLst>
          </p:cNvPr>
          <p:cNvSpPr/>
          <p:nvPr/>
        </p:nvSpPr>
        <p:spPr>
          <a:xfrm>
            <a:off x="5325193" y="5520866"/>
            <a:ext cx="920335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028_C’_L</a:t>
            </a:r>
          </a:p>
        </p:txBody>
      </p:sp>
    </p:spTree>
    <p:extLst>
      <p:ext uri="{BB962C8B-B14F-4D97-AF65-F5344CB8AC3E}">
        <p14:creationId xmlns:p14="http://schemas.microsoft.com/office/powerpoint/2010/main" val="2961114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50</Words>
  <Application>Microsoft Office PowerPoint</Application>
  <PresentationFormat>Grand écran</PresentationFormat>
  <Paragraphs>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6</cp:revision>
  <cp:lastPrinted>2023-02-21T13:55:35Z</cp:lastPrinted>
  <dcterms:created xsi:type="dcterms:W3CDTF">2023-02-20T13:58:04Z</dcterms:created>
  <dcterms:modified xsi:type="dcterms:W3CDTF">2023-02-22T15:14:21Z</dcterms:modified>
</cp:coreProperties>
</file>