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48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08C849-C5D3-BC74-A69C-AD79D34586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A81DE43-3B77-F07F-A26D-908DFF445F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822392F-5956-E8A2-F5A1-C7A5F2610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24D0CB2-58DF-F497-6E67-4CDFFF75A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7E3E868-5EFE-1215-DFBD-EA7E3BBD4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9986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A493B6-4AEC-5D00-CD7C-436E9125B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993D7B7-5902-05C2-7DD1-3AD6652C51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E08AC97-86FF-C773-00CB-47074C049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A381F42-08DC-C076-1CDF-B9329DA3D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45A8A65-9A33-B401-48EA-97DBFD22B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6182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00B0DA2-2723-8D71-1FE3-1DFE5AF934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97601C7-BEBF-2D92-E0EE-D9BF61F197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9BD088B-9F43-3B38-2058-EC5440512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1A75DA4-45D3-1751-D0A8-460AFE619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3F33800-02AE-5BF1-0C50-96A29B642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9422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820BFB-E883-B657-65B9-9BA3F0EAD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C9682AC-1A18-A801-0D84-4E27A3AFF5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48A41DB-F803-60FB-99E0-E99182412E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AB984EA-4553-E6DC-93AB-0BE246DAD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2F3BAA8-DA7F-63CE-91C3-741C10BA2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7419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FD984B-A460-A92F-D85F-C402B5EA0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F2B132D-54E1-2D97-0BC0-B34F497F1B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EE176B6-B42C-184A-E6F0-7932E5334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4FED95D-5966-CE6E-E863-792BE1CA8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B4A4BF-2FE4-26C4-DEA4-C326071EF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046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8B61E7-8B00-73C4-0B38-EACD151FDE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AF2048A-0B21-6D52-07A3-91A6225196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3744A9C-1163-8273-20CA-5A36EFCF1F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4850128-8A1C-49C3-D377-809E263E4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6101478-A298-DED6-AF2A-576D48E2B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3F9C1B7-1A9D-4ABE-872E-4A0E6EAB5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8751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86A49D-9649-FC18-F7D4-7B4426CE6B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E57CB6F-B513-0806-B44D-1CEE494E37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6EEEAAD-3449-C8E4-4073-92EFF93C1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9C039A9-E3A7-AC38-9397-B2F80C8F76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22384FC-F7E9-3A5F-184C-3E7F1D8DBC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8527200E-0AC5-7322-D8B9-00E276D01B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DC1FE07-F537-9CF9-2278-5FCE361CB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BA4D424-AFB0-E7FF-BEBE-9BB5273D0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7336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AF2EEB-4AD4-D2A4-6AAA-86BCCBAD6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A6E80F3-2E89-9E65-00A5-13D43B512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C86DA8B-B8A3-CD20-2495-DC794EE16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C772A4D-C196-C6B8-C77D-1ACB235A5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0859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0523264-7066-3D95-6208-ED53C5F35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B94F1E4-25FC-7E55-C223-800990C03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D09919F-DE63-77B3-9A80-C26D826E6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1434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7DC40E-25C8-E508-2989-27E0B46776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01B161E-F43A-FAF5-CF95-2FECE56288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21EDF45-7C31-2E16-DC75-FD7AA0CABE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69F8FB1-C2FF-0FCC-3A0E-CC5A70F72B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E631C04-CB13-7FF5-7803-F99539025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AA80456-6455-F392-3E68-4D0D22C45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563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152437-243F-2F43-6B6E-28F5E277E7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7BEAC857-4958-3BCD-127F-501800B739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74C58C3-016E-19AB-5925-93D4C6ACEA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4D39F13-1FD4-D3FE-EF38-EFC3317F9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59F99-A870-4ADF-837A-A22F939E8986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4C0D088-F2A2-85F0-CD4C-7A41CB918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9ED6DD1-233A-1A5D-DD54-1C26997005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4609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954533F-4D59-1CF3-19B8-35007B059F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6EF467A-8999-2234-D048-70FF6B41D5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0565F20-A48A-C901-016E-2131692E25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F59F99-A870-4ADF-837A-A22F939E8986}" type="datetimeFigureOut">
              <a:rPr lang="fr-FR" smtClean="0"/>
              <a:t>21/02/2023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86862D5-0D3B-A0B8-8105-F51E0A6E35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D123C0D-9D32-B830-67A6-E76F44F31D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337D6A-A751-4520-B95A-BDC6C88D09F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4016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carte&#10;&#10;Description générée automatiquement">
            <a:extLst>
              <a:ext uri="{FF2B5EF4-FFF2-40B4-BE49-F238E27FC236}">
                <a16:creationId xmlns:a16="http://schemas.microsoft.com/office/drawing/2014/main" id="{0D734727-E895-76C6-2B42-075AD11EE8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53" y="1928999"/>
            <a:ext cx="3680154" cy="276264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Image 5" descr="Une image contenant carte&#10;&#10;Description générée automatiquement">
            <a:extLst>
              <a:ext uri="{FF2B5EF4-FFF2-40B4-BE49-F238E27FC236}">
                <a16:creationId xmlns:a16="http://schemas.microsoft.com/office/drawing/2014/main" id="{F1C73E32-9D42-A3A0-D248-2C149E5351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56"/>
          <a:stretch/>
        </p:blipFill>
        <p:spPr>
          <a:xfrm>
            <a:off x="4238074" y="1928999"/>
            <a:ext cx="3680154" cy="276264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E61AA91B-1B03-6DB2-4D56-00C8AD43E736}"/>
              </a:ext>
            </a:extLst>
          </p:cNvPr>
          <p:cNvSpPr txBox="1"/>
          <p:nvPr/>
        </p:nvSpPr>
        <p:spPr>
          <a:xfrm>
            <a:off x="0" y="5037576"/>
            <a:ext cx="9273259" cy="2677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656080" indent="269875">
              <a:lnSpc>
                <a:spcPct val="95000"/>
              </a:lnSpc>
              <a:spcAft>
                <a:spcPts val="800"/>
              </a:spcAft>
              <a:tabLst>
                <a:tab pos="3379470" algn="l"/>
              </a:tabLst>
            </a:pPr>
            <a:r>
              <a:rPr lang="en-US" sz="1200" b="1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S1.</a:t>
            </a:r>
            <a:r>
              <a:rPr lang="en-US" sz="120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Histological pictures of healthy (H) skin used as “non-</a:t>
            </a:r>
            <a:r>
              <a:rPr lang="en-US" sz="1200" dirty="0" err="1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lesional</a:t>
            </a:r>
            <a:r>
              <a:rPr lang="en-US" sz="12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 (NL) reference samples.</a:t>
            </a:r>
            <a:endParaRPr lang="fr-FR" sz="1200" dirty="0">
              <a:solidFill>
                <a:srgbClr val="00000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EE85C40-7D05-8807-35F0-E132BD53690A}"/>
              </a:ext>
            </a:extLst>
          </p:cNvPr>
          <p:cNvSpPr/>
          <p:nvPr/>
        </p:nvSpPr>
        <p:spPr>
          <a:xfrm>
            <a:off x="416892" y="4465838"/>
            <a:ext cx="987660" cy="2133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001_C_NL      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9EEB27A-DE57-D9DC-4556-4148C8087740}"/>
              </a:ext>
            </a:extLst>
          </p:cNvPr>
          <p:cNvSpPr/>
          <p:nvPr/>
        </p:nvSpPr>
        <p:spPr>
          <a:xfrm>
            <a:off x="4245694" y="4465838"/>
            <a:ext cx="1231500" cy="2133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028_C’_NL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4225D2B8-79A8-B40E-1BD5-B8A2B2F620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074494" y="1937230"/>
            <a:ext cx="3680153" cy="275441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901E490-4DE5-1011-231D-321D8344C96E}"/>
              </a:ext>
            </a:extLst>
          </p:cNvPr>
          <p:cNvSpPr/>
          <p:nvPr/>
        </p:nvSpPr>
        <p:spPr>
          <a:xfrm>
            <a:off x="8083041" y="4465838"/>
            <a:ext cx="1190218" cy="2133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109_C’_NL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AC0A4021-9294-FECC-F369-73F323916597}"/>
              </a:ext>
            </a:extLst>
          </p:cNvPr>
          <p:cNvCxnSpPr/>
          <p:nvPr/>
        </p:nvCxnSpPr>
        <p:spPr>
          <a:xfrm>
            <a:off x="10952442" y="4620332"/>
            <a:ext cx="432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 17" descr="Une image contenant carte&#10;&#10;Description générée automatiquement">
            <a:extLst>
              <a:ext uri="{FF2B5EF4-FFF2-40B4-BE49-F238E27FC236}">
                <a16:creationId xmlns:a16="http://schemas.microsoft.com/office/drawing/2014/main" id="{0BE70785-63B3-25AB-0C28-C9A1816079F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36" t="87485" r="5099" b="6172"/>
          <a:stretch/>
        </p:blipFill>
        <p:spPr>
          <a:xfrm>
            <a:off x="10849121" y="4420452"/>
            <a:ext cx="609601" cy="17929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6111421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37</Words>
  <Application>Microsoft Office PowerPoint</Application>
  <PresentationFormat>Grand écran</PresentationFormat>
  <Paragraphs>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Palatino Linotype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Helene Dubois-Pot-Schneider</dc:creator>
  <cp:lastModifiedBy>Helene Dubois-Pot-Schneider</cp:lastModifiedBy>
  <cp:revision>6</cp:revision>
  <cp:lastPrinted>2023-02-20T14:25:00Z</cp:lastPrinted>
  <dcterms:created xsi:type="dcterms:W3CDTF">2023-02-20T13:58:04Z</dcterms:created>
  <dcterms:modified xsi:type="dcterms:W3CDTF">2023-02-21T13:54:15Z</dcterms:modified>
</cp:coreProperties>
</file>