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4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2022/9/2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2022/9/2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2022/9/2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2022/9/2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2022/9/2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2022/9/2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2022/9/2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2022/9/2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2022/9/2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2022/9/2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2022/9/2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2022/9/2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bioinformatics.psb.ugent.be/webtools/plantcare/cgi-bin/show_site_info.htpl?QWhere=ID_of_Site%20like%20'CGTCA'&amp;StartAt=0&amp;NbRecs=10" TargetMode="External"/><Relationship Id="rId2" Type="http://schemas.openxmlformats.org/officeDocument/2006/relationships/hyperlink" Target="http://bioinformatics.psb.ugent.be/webtools/plantcare/cgi-bin/show_site_info.htpl?QWhere=ID_of_Site%20like%20'GCCGCGTGGC'&amp;StartAt=0&amp;NbRecs=10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ioinformatics.psb.ugent.be/webtools/plantcare/cgi-bin/show_site_info.htpl?QWhere=ID_of_Site%20like%20'TGACG'&amp;StartAt=0&amp;NbRecs=1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68" y="189854"/>
            <a:ext cx="7302464" cy="6478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324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0319818"/>
              </p:ext>
            </p:extLst>
          </p:nvPr>
        </p:nvGraphicFramePr>
        <p:xfrm>
          <a:off x="467544" y="1196752"/>
          <a:ext cx="8280919" cy="30963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14881"/>
                <a:gridCol w="1186975"/>
                <a:gridCol w="1318138"/>
                <a:gridCol w="1319068"/>
                <a:gridCol w="2641857"/>
              </a:tblGrid>
              <a:tr h="4049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Gene ID</a:t>
                      </a:r>
                      <a:endParaRPr lang="zh-CN" sz="1000" b="1" kern="100" dirty="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kern="1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Cis</a:t>
                      </a:r>
                      <a:r>
                        <a:rPr lang="en-US" sz="1000" b="1" kern="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-elements</a:t>
                      </a:r>
                      <a:endParaRPr lang="zh-CN" sz="1000" b="1" kern="100" dirty="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Position</a:t>
                      </a:r>
                      <a:endParaRPr lang="zh-CN" sz="1000" b="1" kern="100" dirty="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Sequence</a:t>
                      </a:r>
                      <a:endParaRPr lang="zh-CN" sz="1000" b="1" kern="100" dirty="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kern="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Function</a:t>
                      </a:r>
                      <a:endParaRPr lang="zh-CN" sz="1000" b="1" kern="100" dirty="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271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TraesCS3D02G005500.1</a:t>
                      </a:r>
                      <a:endParaRPr lang="zh-CN" sz="1000" kern="1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u="none" strike="noStrike" kern="100">
                          <a:effectLst/>
                          <a:latin typeface="Times New Roman" pitchFamily="18" charset="0"/>
                          <a:cs typeface="Times New Roman" pitchFamily="18" charset="0"/>
                          <a:hlinkClick r:id="rId2"/>
                        </a:rPr>
                        <a:t>ABRE</a:t>
                      </a:r>
                      <a:endParaRPr lang="zh-CN" sz="1000" kern="1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-688 to -697 bp</a:t>
                      </a:r>
                      <a:endParaRPr lang="zh-CN" sz="1000" kern="1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GCCGCGTGGC</a:t>
                      </a:r>
                      <a:endParaRPr lang="zh-CN" sz="1000" kern="100" dirty="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involved in the </a:t>
                      </a:r>
                      <a:r>
                        <a:rPr lang="en-US" sz="1000" kern="1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abscisic</a:t>
                      </a:r>
                      <a:r>
                        <a:rPr lang="en-US" sz="1000" kern="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acid responsiveness</a:t>
                      </a:r>
                      <a:endParaRPr lang="zh-CN" sz="1000" kern="100" dirty="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271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zh-CN" sz="1000" kern="1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u="none" strike="noStrike" kern="100" dirty="0">
                          <a:effectLst/>
                          <a:latin typeface="Times New Roman" pitchFamily="18" charset="0"/>
                          <a:cs typeface="Times New Roman" pitchFamily="18" charset="0"/>
                          <a:hlinkClick r:id="rId2"/>
                        </a:rPr>
                        <a:t>ABRE</a:t>
                      </a:r>
                      <a:endParaRPr lang="zh-CN" sz="1000" kern="100" dirty="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-1810 to -1815 bp</a:t>
                      </a:r>
                      <a:endParaRPr lang="zh-CN" sz="1000" kern="1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ACGTG</a:t>
                      </a:r>
                      <a:endParaRPr lang="zh-CN" sz="1000" kern="1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involved in the </a:t>
                      </a:r>
                      <a:r>
                        <a:rPr lang="en-US" sz="1000" kern="1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abscisic</a:t>
                      </a:r>
                      <a:r>
                        <a:rPr lang="en-US" sz="1000" kern="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acid responsiveness</a:t>
                      </a:r>
                      <a:endParaRPr lang="zh-CN" sz="1000" kern="100" dirty="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009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zh-CN" sz="1000" kern="1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u="none" strike="noStrike" kern="100">
                          <a:effectLst/>
                          <a:latin typeface="Times New Roman" pitchFamily="18" charset="0"/>
                          <a:cs typeface="Times New Roman" pitchFamily="18" charset="0"/>
                          <a:hlinkClick r:id="rId3"/>
                        </a:rPr>
                        <a:t>CGTCA-motif</a:t>
                      </a:r>
                      <a:endParaRPr lang="zh-CN" sz="1000" kern="1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-1692 to -1697 bp</a:t>
                      </a:r>
                      <a:endParaRPr lang="zh-CN" sz="1000" kern="1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CGTCA</a:t>
                      </a:r>
                      <a:endParaRPr lang="zh-CN" sz="1000" kern="1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involved in the </a:t>
                      </a:r>
                      <a:r>
                        <a:rPr lang="en-US" sz="1000" kern="1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MeJA</a:t>
                      </a:r>
                      <a:r>
                        <a:rPr lang="en-US" sz="1000" kern="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-responsiveness</a:t>
                      </a:r>
                      <a:endParaRPr lang="zh-CN" sz="1000" kern="100" dirty="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361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zh-CN" sz="1000" kern="1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u="none" strike="noStrike" kern="100">
                          <a:effectLst/>
                          <a:latin typeface="Times New Roman" pitchFamily="18" charset="0"/>
                          <a:cs typeface="Times New Roman" pitchFamily="18" charset="0"/>
                          <a:hlinkClick r:id="rId4"/>
                        </a:rPr>
                        <a:t>TGACG-motif</a:t>
                      </a:r>
                      <a:endParaRPr lang="zh-CN" sz="1000" kern="1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-1692 to -1697 bp</a:t>
                      </a:r>
                      <a:endParaRPr lang="zh-CN" sz="1000" kern="1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kern="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TGACG</a:t>
                      </a:r>
                      <a:endParaRPr lang="zh-CN" sz="1000" kern="10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involved in the </a:t>
                      </a:r>
                      <a:r>
                        <a:rPr lang="en-US" sz="1000" kern="1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MeJA</a:t>
                      </a:r>
                      <a:r>
                        <a:rPr lang="en-US" sz="1000" kern="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-responsiveness</a:t>
                      </a:r>
                      <a:endParaRPr lang="zh-CN" sz="1000" kern="100" dirty="0"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411760" y="766523"/>
            <a:ext cx="436292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Table S2 Different </a:t>
            </a:r>
            <a:r>
              <a:rPr kumimoji="0" lang="en-US" altLang="zh-CN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cis</a:t>
            </a:r>
            <a:r>
              <a:rPr kumimoji="0" lang="en-US" altLang="zh-CN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-acting elements in </a:t>
            </a:r>
            <a:r>
              <a:rPr kumimoji="0" lang="en-US" altLang="zh-CN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promoter</a:t>
            </a:r>
            <a:r>
              <a:rPr kumimoji="0" lang="en-US" altLang="zh-CN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of</a:t>
            </a:r>
            <a:r>
              <a:rPr kumimoji="0" lang="en-US" altLang="zh-CN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TaAACT1</a:t>
            </a:r>
            <a:endParaRPr kumimoji="0" lang="en-US" altLang="zh-CN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38688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</Words>
  <Application>Microsoft Office PowerPoint</Application>
  <PresentationFormat>全屏显示(4:3)</PresentationFormat>
  <Paragraphs>26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HUAWEI</dc:creator>
  <cp:lastModifiedBy>Zengyan Zhang</cp:lastModifiedBy>
  <cp:revision>4</cp:revision>
  <dcterms:created xsi:type="dcterms:W3CDTF">2022-09-02T11:37:55Z</dcterms:created>
  <dcterms:modified xsi:type="dcterms:W3CDTF">2022-09-02T12:21:55Z</dcterms:modified>
</cp:coreProperties>
</file>