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317" r:id="rId2"/>
    <p:sldId id="311" r:id="rId3"/>
    <p:sldId id="276" r:id="rId4"/>
    <p:sldId id="294" r:id="rId5"/>
    <p:sldId id="297" r:id="rId6"/>
    <p:sldId id="302" r:id="rId7"/>
    <p:sldId id="307" r:id="rId8"/>
    <p:sldId id="305" r:id="rId9"/>
    <p:sldId id="303" r:id="rId10"/>
    <p:sldId id="304" r:id="rId11"/>
    <p:sldId id="306" r:id="rId12"/>
    <p:sldId id="309" r:id="rId13"/>
    <p:sldId id="308" r:id="rId14"/>
    <p:sldId id="310" r:id="rId15"/>
    <p:sldId id="312" r:id="rId16"/>
    <p:sldId id="313" r:id="rId17"/>
    <p:sldId id="314" r:id="rId18"/>
    <p:sldId id="316" r:id="rId19"/>
    <p:sldId id="315" r:id="rId20"/>
  </p:sldIdLst>
  <p:sldSz cx="51206400" cy="51206400"/>
  <p:notesSz cx="6858000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6" userDrawn="1">
          <p15:clr>
            <a:srgbClr val="A4A3A4"/>
          </p15:clr>
        </p15:guide>
        <p15:guide id="2" pos="15742" userDrawn="1">
          <p15:clr>
            <a:srgbClr val="A4A3A4"/>
          </p15:clr>
        </p15:guide>
        <p15:guide id="3" pos="159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39FF"/>
    <a:srgbClr val="FDFEF9"/>
    <a:srgbClr val="971B6E"/>
    <a:srgbClr val="C3CD12"/>
    <a:srgbClr val="2F4648"/>
    <a:srgbClr val="00742D"/>
    <a:srgbClr val="AB1EED"/>
    <a:srgbClr val="FF0707"/>
    <a:srgbClr val="7DDBBC"/>
    <a:srgbClr val="0AD6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–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C083E6E3-FA7D-4D7B-A595-EF9225AFEA82}" styleName="Light Style 1 –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–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7" d="100"/>
          <a:sy n="17" d="100"/>
        </p:scale>
        <p:origin x="2088" y="228"/>
      </p:cViewPr>
      <p:guideLst>
        <p:guide orient="horz" pos="16196"/>
        <p:guide pos="15742"/>
        <p:guide pos="1592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672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hlavičk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056"/>
          </a:xfrm>
          <a:prstGeom prst="rect">
            <a:avLst/>
          </a:prstGeom>
        </p:spPr>
        <p:txBody>
          <a:bodyPr vert="horz" lIns="91430" tIns="45716" rIns="91430" bIns="4571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Zástupný objekt pre dátum 2"/>
          <p:cNvSpPr>
            <a:spLocks noGrp="1"/>
          </p:cNvSpPr>
          <p:nvPr>
            <p:ph type="dt" idx="1"/>
          </p:nvPr>
        </p:nvSpPr>
        <p:spPr>
          <a:xfrm>
            <a:off x="3884615" y="0"/>
            <a:ext cx="2971800" cy="498056"/>
          </a:xfrm>
          <a:prstGeom prst="rect">
            <a:avLst/>
          </a:prstGeom>
        </p:spPr>
        <p:txBody>
          <a:bodyPr vert="horz" lIns="91430" tIns="45716" rIns="91430" bIns="45716" rtlCol="0"/>
          <a:lstStyle>
            <a:lvl1pPr algn="r">
              <a:defRPr sz="1200"/>
            </a:lvl1pPr>
          </a:lstStyle>
          <a:p>
            <a:fld id="{D0E7F466-7414-400D-84B9-4B840E6ED688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4" name="Zástupný objekt pre obrázok snímky 3"/>
          <p:cNvSpPr>
            <a:spLocks noGrp="1" noRot="1" noChangeAspect="1"/>
          </p:cNvSpPr>
          <p:nvPr>
            <p:ph type="sldImg" idx="2"/>
          </p:nvPr>
        </p:nvSpPr>
        <p:spPr>
          <a:xfrm>
            <a:off x="1754188" y="1241425"/>
            <a:ext cx="33496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0" tIns="45716" rIns="91430" bIns="45716" rtlCol="0" anchor="ctr"/>
          <a:lstStyle/>
          <a:p>
            <a:endParaRPr lang="en-US"/>
          </a:p>
        </p:txBody>
      </p:sp>
      <p:sp>
        <p:nvSpPr>
          <p:cNvPr id="5" name="Zástupný objekt pre poznámky 4"/>
          <p:cNvSpPr>
            <a:spLocks noGrp="1"/>
          </p:cNvSpPr>
          <p:nvPr>
            <p:ph type="body" sz="quarter" idx="3"/>
          </p:nvPr>
        </p:nvSpPr>
        <p:spPr>
          <a:xfrm>
            <a:off x="685800" y="4777194"/>
            <a:ext cx="5486400" cy="3908614"/>
          </a:xfrm>
          <a:prstGeom prst="rect">
            <a:avLst/>
          </a:prstGeom>
        </p:spPr>
        <p:txBody>
          <a:bodyPr vert="horz" lIns="91430" tIns="45716" rIns="91430" bIns="45716" rtlCol="0"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/>
          </a:p>
        </p:txBody>
      </p:sp>
      <p:sp>
        <p:nvSpPr>
          <p:cNvPr id="6" name="Zástupný objekt pre pätu 5"/>
          <p:cNvSpPr>
            <a:spLocks noGrp="1"/>
          </p:cNvSpPr>
          <p:nvPr>
            <p:ph type="ftr" sz="quarter" idx="4"/>
          </p:nvPr>
        </p:nvSpPr>
        <p:spPr>
          <a:xfrm>
            <a:off x="0" y="9428586"/>
            <a:ext cx="2971800" cy="498055"/>
          </a:xfrm>
          <a:prstGeom prst="rect">
            <a:avLst/>
          </a:prstGeom>
        </p:spPr>
        <p:txBody>
          <a:bodyPr vert="horz" lIns="91430" tIns="45716" rIns="91430" bIns="4571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Zástupný objekt pre číslo snímky 6"/>
          <p:cNvSpPr>
            <a:spLocks noGrp="1"/>
          </p:cNvSpPr>
          <p:nvPr>
            <p:ph type="sldNum" sz="quarter" idx="5"/>
          </p:nvPr>
        </p:nvSpPr>
        <p:spPr>
          <a:xfrm>
            <a:off x="3884615" y="9428586"/>
            <a:ext cx="2971800" cy="498055"/>
          </a:xfrm>
          <a:prstGeom prst="rect">
            <a:avLst/>
          </a:prstGeom>
        </p:spPr>
        <p:txBody>
          <a:bodyPr vert="horz" lIns="91430" tIns="45716" rIns="91430" bIns="45716" rtlCol="0" anchor="b"/>
          <a:lstStyle>
            <a:lvl1pPr algn="r">
              <a:defRPr sz="1200"/>
            </a:lvl1pPr>
          </a:lstStyle>
          <a:p>
            <a:fld id="{8113D490-CACF-4963-8502-6FBF03010E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2592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40480" y="8380311"/>
            <a:ext cx="43525440" cy="17827413"/>
          </a:xfrm>
        </p:spPr>
        <p:txBody>
          <a:bodyPr anchor="b"/>
          <a:lstStyle>
            <a:lvl1pPr algn="ctr">
              <a:defRPr sz="33600"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00800" y="26895217"/>
            <a:ext cx="38404800" cy="12363023"/>
          </a:xfrm>
        </p:spPr>
        <p:txBody>
          <a:bodyPr/>
          <a:lstStyle>
            <a:lvl1pPr marL="0" indent="0" algn="ctr">
              <a:buNone/>
              <a:defRPr sz="13440"/>
            </a:lvl1pPr>
            <a:lvl2pPr marL="2560320" indent="0" algn="ctr">
              <a:buNone/>
              <a:defRPr sz="11200"/>
            </a:lvl2pPr>
            <a:lvl3pPr marL="5120640" indent="0" algn="ctr">
              <a:buNone/>
              <a:defRPr sz="10080"/>
            </a:lvl3pPr>
            <a:lvl4pPr marL="7680960" indent="0" algn="ctr">
              <a:buNone/>
              <a:defRPr sz="8960"/>
            </a:lvl4pPr>
            <a:lvl5pPr marL="10241280" indent="0" algn="ctr">
              <a:buNone/>
              <a:defRPr sz="8960"/>
            </a:lvl5pPr>
            <a:lvl6pPr marL="12801600" indent="0" algn="ctr">
              <a:buNone/>
              <a:defRPr sz="8960"/>
            </a:lvl6pPr>
            <a:lvl7pPr marL="15361920" indent="0" algn="ctr">
              <a:buNone/>
              <a:defRPr sz="8960"/>
            </a:lvl7pPr>
            <a:lvl8pPr marL="17922240" indent="0" algn="ctr">
              <a:buNone/>
              <a:defRPr sz="8960"/>
            </a:lvl8pPr>
            <a:lvl9pPr marL="20482560" indent="0" algn="ctr">
              <a:buNone/>
              <a:defRPr sz="8960"/>
            </a:lvl9pPr>
          </a:lstStyle>
          <a:p>
            <a:r>
              <a:rPr lang="sk-SK"/>
              <a:t>Kliknutím upravte štýl predlohy podnadpisu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29EE9-3B5A-4591-BFA5-BC20C2089884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9BFA0-B64D-4488-9C42-1E954A5D11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3784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29EE9-3B5A-4591-BFA5-BC20C2089884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9BFA0-B64D-4488-9C42-1E954A5D11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8316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6644583" y="2726267"/>
            <a:ext cx="11041380" cy="43395057"/>
          </a:xfrm>
        </p:spPr>
        <p:txBody>
          <a:bodyPr vert="eaVert"/>
          <a:lstStyle/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20443" y="2726267"/>
            <a:ext cx="32484060" cy="43395057"/>
          </a:xfrm>
        </p:spPr>
        <p:txBody>
          <a:bodyPr vert="eaVert"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29EE9-3B5A-4591-BFA5-BC20C2089884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9BFA0-B64D-4488-9C42-1E954A5D11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696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29EE9-3B5A-4591-BFA5-BC20C2089884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9BFA0-B64D-4488-9C42-1E954A5D11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16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3773" y="12766055"/>
            <a:ext cx="44165520" cy="21300436"/>
          </a:xfrm>
        </p:spPr>
        <p:txBody>
          <a:bodyPr anchor="b"/>
          <a:lstStyle>
            <a:lvl1pPr>
              <a:defRPr sz="33600"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93773" y="34268002"/>
            <a:ext cx="44165520" cy="11201396"/>
          </a:xfrm>
        </p:spPr>
        <p:txBody>
          <a:bodyPr/>
          <a:lstStyle>
            <a:lvl1pPr marL="0" indent="0">
              <a:buNone/>
              <a:defRPr sz="13440">
                <a:solidFill>
                  <a:schemeClr val="tx1"/>
                </a:solidFill>
              </a:defRPr>
            </a:lvl1pPr>
            <a:lvl2pPr marL="2560320" indent="0">
              <a:buNone/>
              <a:defRPr sz="11200">
                <a:solidFill>
                  <a:schemeClr val="tx1">
                    <a:tint val="75000"/>
                  </a:schemeClr>
                </a:solidFill>
              </a:defRPr>
            </a:lvl2pPr>
            <a:lvl3pPr marL="5120640" indent="0">
              <a:buNone/>
              <a:defRPr sz="10080">
                <a:solidFill>
                  <a:schemeClr val="tx1">
                    <a:tint val="75000"/>
                  </a:schemeClr>
                </a:solidFill>
              </a:defRPr>
            </a:lvl3pPr>
            <a:lvl4pPr marL="7680960" indent="0">
              <a:buNone/>
              <a:defRPr sz="8960">
                <a:solidFill>
                  <a:schemeClr val="tx1">
                    <a:tint val="75000"/>
                  </a:schemeClr>
                </a:solidFill>
              </a:defRPr>
            </a:lvl4pPr>
            <a:lvl5pPr marL="10241280" indent="0">
              <a:buNone/>
              <a:defRPr sz="8960">
                <a:solidFill>
                  <a:schemeClr val="tx1">
                    <a:tint val="75000"/>
                  </a:schemeClr>
                </a:solidFill>
              </a:defRPr>
            </a:lvl5pPr>
            <a:lvl6pPr marL="12801600" indent="0">
              <a:buNone/>
              <a:defRPr sz="8960">
                <a:solidFill>
                  <a:schemeClr val="tx1">
                    <a:tint val="75000"/>
                  </a:schemeClr>
                </a:solidFill>
              </a:defRPr>
            </a:lvl6pPr>
            <a:lvl7pPr marL="15361920" indent="0">
              <a:buNone/>
              <a:defRPr sz="8960">
                <a:solidFill>
                  <a:schemeClr val="tx1">
                    <a:tint val="75000"/>
                  </a:schemeClr>
                </a:solidFill>
              </a:defRPr>
            </a:lvl7pPr>
            <a:lvl8pPr marL="17922240" indent="0">
              <a:buNone/>
              <a:defRPr sz="8960">
                <a:solidFill>
                  <a:schemeClr val="tx1">
                    <a:tint val="75000"/>
                  </a:schemeClr>
                </a:solidFill>
              </a:defRPr>
            </a:lvl8pPr>
            <a:lvl9pPr marL="20482560" indent="0">
              <a:buNone/>
              <a:defRPr sz="89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29EE9-3B5A-4591-BFA5-BC20C2089884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9BFA0-B64D-4488-9C42-1E954A5D11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529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20440" y="13631334"/>
            <a:ext cx="21762720" cy="32489990"/>
          </a:xfrm>
        </p:spPr>
        <p:txBody>
          <a:bodyPr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923240" y="13631334"/>
            <a:ext cx="21762720" cy="32489990"/>
          </a:xfrm>
        </p:spPr>
        <p:txBody>
          <a:bodyPr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29EE9-3B5A-4591-BFA5-BC20C2089884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9BFA0-B64D-4488-9C42-1E954A5D11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750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27110" y="2726278"/>
            <a:ext cx="44165520" cy="9897537"/>
          </a:xfrm>
        </p:spPr>
        <p:txBody>
          <a:bodyPr/>
          <a:lstStyle/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27115" y="12552684"/>
            <a:ext cx="21662704" cy="6151876"/>
          </a:xfrm>
        </p:spPr>
        <p:txBody>
          <a:bodyPr anchor="b"/>
          <a:lstStyle>
            <a:lvl1pPr marL="0" indent="0">
              <a:buNone/>
              <a:defRPr sz="13440" b="1"/>
            </a:lvl1pPr>
            <a:lvl2pPr marL="2560320" indent="0">
              <a:buNone/>
              <a:defRPr sz="11200" b="1"/>
            </a:lvl2pPr>
            <a:lvl3pPr marL="5120640" indent="0">
              <a:buNone/>
              <a:defRPr sz="10080" b="1"/>
            </a:lvl3pPr>
            <a:lvl4pPr marL="7680960" indent="0">
              <a:buNone/>
              <a:defRPr sz="8960" b="1"/>
            </a:lvl4pPr>
            <a:lvl5pPr marL="10241280" indent="0">
              <a:buNone/>
              <a:defRPr sz="8960" b="1"/>
            </a:lvl5pPr>
            <a:lvl6pPr marL="12801600" indent="0">
              <a:buNone/>
              <a:defRPr sz="8960" b="1"/>
            </a:lvl6pPr>
            <a:lvl7pPr marL="15361920" indent="0">
              <a:buNone/>
              <a:defRPr sz="8960" b="1"/>
            </a:lvl7pPr>
            <a:lvl8pPr marL="17922240" indent="0">
              <a:buNone/>
              <a:defRPr sz="8960" b="1"/>
            </a:lvl8pPr>
            <a:lvl9pPr marL="20482560" indent="0">
              <a:buNone/>
              <a:defRPr sz="8960" b="1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27115" y="18704560"/>
            <a:ext cx="21662704" cy="27511590"/>
          </a:xfrm>
        </p:spPr>
        <p:txBody>
          <a:bodyPr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5923243" y="12552684"/>
            <a:ext cx="21769390" cy="6151876"/>
          </a:xfrm>
        </p:spPr>
        <p:txBody>
          <a:bodyPr anchor="b"/>
          <a:lstStyle>
            <a:lvl1pPr marL="0" indent="0">
              <a:buNone/>
              <a:defRPr sz="13440" b="1"/>
            </a:lvl1pPr>
            <a:lvl2pPr marL="2560320" indent="0">
              <a:buNone/>
              <a:defRPr sz="11200" b="1"/>
            </a:lvl2pPr>
            <a:lvl3pPr marL="5120640" indent="0">
              <a:buNone/>
              <a:defRPr sz="10080" b="1"/>
            </a:lvl3pPr>
            <a:lvl4pPr marL="7680960" indent="0">
              <a:buNone/>
              <a:defRPr sz="8960" b="1"/>
            </a:lvl4pPr>
            <a:lvl5pPr marL="10241280" indent="0">
              <a:buNone/>
              <a:defRPr sz="8960" b="1"/>
            </a:lvl5pPr>
            <a:lvl6pPr marL="12801600" indent="0">
              <a:buNone/>
              <a:defRPr sz="8960" b="1"/>
            </a:lvl6pPr>
            <a:lvl7pPr marL="15361920" indent="0">
              <a:buNone/>
              <a:defRPr sz="8960" b="1"/>
            </a:lvl7pPr>
            <a:lvl8pPr marL="17922240" indent="0">
              <a:buNone/>
              <a:defRPr sz="8960" b="1"/>
            </a:lvl8pPr>
            <a:lvl9pPr marL="20482560" indent="0">
              <a:buNone/>
              <a:defRPr sz="8960" b="1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5923243" y="18704560"/>
            <a:ext cx="21769390" cy="27511590"/>
          </a:xfrm>
        </p:spPr>
        <p:txBody>
          <a:bodyPr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29EE9-3B5A-4591-BFA5-BC20C2089884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9BFA0-B64D-4488-9C42-1E954A5D11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1151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29EE9-3B5A-4591-BFA5-BC20C2089884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9BFA0-B64D-4488-9C42-1E954A5D11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694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29EE9-3B5A-4591-BFA5-BC20C2089884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9BFA0-B64D-4488-9C42-1E954A5D11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266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27110" y="3413760"/>
            <a:ext cx="16515397" cy="11948160"/>
          </a:xfrm>
        </p:spPr>
        <p:txBody>
          <a:bodyPr anchor="b"/>
          <a:lstStyle>
            <a:lvl1pPr>
              <a:defRPr sz="17920"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769390" y="7372785"/>
            <a:ext cx="25923240" cy="36389733"/>
          </a:xfrm>
        </p:spPr>
        <p:txBody>
          <a:bodyPr/>
          <a:lstStyle>
            <a:lvl1pPr>
              <a:defRPr sz="17920"/>
            </a:lvl1pPr>
            <a:lvl2pPr>
              <a:defRPr sz="15680"/>
            </a:lvl2pPr>
            <a:lvl3pPr>
              <a:defRPr sz="13440"/>
            </a:lvl3pPr>
            <a:lvl4pPr>
              <a:defRPr sz="11200"/>
            </a:lvl4pPr>
            <a:lvl5pPr>
              <a:defRPr sz="11200"/>
            </a:lvl5pPr>
            <a:lvl6pPr>
              <a:defRPr sz="11200"/>
            </a:lvl6pPr>
            <a:lvl7pPr>
              <a:defRPr sz="11200"/>
            </a:lvl7pPr>
            <a:lvl8pPr>
              <a:defRPr sz="11200"/>
            </a:lvl8pPr>
            <a:lvl9pPr>
              <a:defRPr sz="11200"/>
            </a:lvl9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7110" y="15361920"/>
            <a:ext cx="16515397" cy="28459857"/>
          </a:xfrm>
        </p:spPr>
        <p:txBody>
          <a:bodyPr/>
          <a:lstStyle>
            <a:lvl1pPr marL="0" indent="0">
              <a:buNone/>
              <a:defRPr sz="8960"/>
            </a:lvl1pPr>
            <a:lvl2pPr marL="2560320" indent="0">
              <a:buNone/>
              <a:defRPr sz="7840"/>
            </a:lvl2pPr>
            <a:lvl3pPr marL="5120640" indent="0">
              <a:buNone/>
              <a:defRPr sz="6720"/>
            </a:lvl3pPr>
            <a:lvl4pPr marL="7680960" indent="0">
              <a:buNone/>
              <a:defRPr sz="5600"/>
            </a:lvl4pPr>
            <a:lvl5pPr marL="10241280" indent="0">
              <a:buNone/>
              <a:defRPr sz="5600"/>
            </a:lvl5pPr>
            <a:lvl6pPr marL="12801600" indent="0">
              <a:buNone/>
              <a:defRPr sz="5600"/>
            </a:lvl6pPr>
            <a:lvl7pPr marL="15361920" indent="0">
              <a:buNone/>
              <a:defRPr sz="5600"/>
            </a:lvl7pPr>
            <a:lvl8pPr marL="17922240" indent="0">
              <a:buNone/>
              <a:defRPr sz="5600"/>
            </a:lvl8pPr>
            <a:lvl9pPr marL="20482560" indent="0">
              <a:buNone/>
              <a:defRPr sz="56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29EE9-3B5A-4591-BFA5-BC20C2089884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9BFA0-B64D-4488-9C42-1E954A5D11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5602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27110" y="3413760"/>
            <a:ext cx="16515397" cy="11948160"/>
          </a:xfrm>
        </p:spPr>
        <p:txBody>
          <a:bodyPr anchor="b"/>
          <a:lstStyle>
            <a:lvl1pPr>
              <a:defRPr sz="17920"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1769390" y="7372785"/>
            <a:ext cx="25923240" cy="36389733"/>
          </a:xfrm>
        </p:spPr>
        <p:txBody>
          <a:bodyPr anchor="t"/>
          <a:lstStyle>
            <a:lvl1pPr marL="0" indent="0">
              <a:buNone/>
              <a:defRPr sz="17920"/>
            </a:lvl1pPr>
            <a:lvl2pPr marL="2560320" indent="0">
              <a:buNone/>
              <a:defRPr sz="15680"/>
            </a:lvl2pPr>
            <a:lvl3pPr marL="5120640" indent="0">
              <a:buNone/>
              <a:defRPr sz="13440"/>
            </a:lvl3pPr>
            <a:lvl4pPr marL="7680960" indent="0">
              <a:buNone/>
              <a:defRPr sz="11200"/>
            </a:lvl4pPr>
            <a:lvl5pPr marL="10241280" indent="0">
              <a:buNone/>
              <a:defRPr sz="11200"/>
            </a:lvl5pPr>
            <a:lvl6pPr marL="12801600" indent="0">
              <a:buNone/>
              <a:defRPr sz="11200"/>
            </a:lvl6pPr>
            <a:lvl7pPr marL="15361920" indent="0">
              <a:buNone/>
              <a:defRPr sz="11200"/>
            </a:lvl7pPr>
            <a:lvl8pPr marL="17922240" indent="0">
              <a:buNone/>
              <a:defRPr sz="11200"/>
            </a:lvl8pPr>
            <a:lvl9pPr marL="20482560" indent="0">
              <a:buNone/>
              <a:defRPr sz="11200"/>
            </a:lvl9pPr>
          </a:lstStyle>
          <a:p>
            <a:r>
              <a:rPr lang="sk-SK"/>
              <a:t>Kliknutím na ikonu pridáte obrázok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7110" y="15361920"/>
            <a:ext cx="16515397" cy="28459857"/>
          </a:xfrm>
        </p:spPr>
        <p:txBody>
          <a:bodyPr/>
          <a:lstStyle>
            <a:lvl1pPr marL="0" indent="0">
              <a:buNone/>
              <a:defRPr sz="8960"/>
            </a:lvl1pPr>
            <a:lvl2pPr marL="2560320" indent="0">
              <a:buNone/>
              <a:defRPr sz="7840"/>
            </a:lvl2pPr>
            <a:lvl3pPr marL="5120640" indent="0">
              <a:buNone/>
              <a:defRPr sz="6720"/>
            </a:lvl3pPr>
            <a:lvl4pPr marL="7680960" indent="0">
              <a:buNone/>
              <a:defRPr sz="5600"/>
            </a:lvl4pPr>
            <a:lvl5pPr marL="10241280" indent="0">
              <a:buNone/>
              <a:defRPr sz="5600"/>
            </a:lvl5pPr>
            <a:lvl6pPr marL="12801600" indent="0">
              <a:buNone/>
              <a:defRPr sz="5600"/>
            </a:lvl6pPr>
            <a:lvl7pPr marL="15361920" indent="0">
              <a:buNone/>
              <a:defRPr sz="5600"/>
            </a:lvl7pPr>
            <a:lvl8pPr marL="17922240" indent="0">
              <a:buNone/>
              <a:defRPr sz="5600"/>
            </a:lvl8pPr>
            <a:lvl9pPr marL="20482560" indent="0">
              <a:buNone/>
              <a:defRPr sz="56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29EE9-3B5A-4591-BFA5-BC20C2089884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9BFA0-B64D-4488-9C42-1E954A5D11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861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20440" y="2726278"/>
            <a:ext cx="44165520" cy="9897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20440" y="13631334"/>
            <a:ext cx="44165520" cy="324899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20440" y="47460758"/>
            <a:ext cx="11521440" cy="27262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F29EE9-3B5A-4591-BFA5-BC20C2089884}" type="datetimeFigureOut">
              <a:rPr lang="en-US" smtClean="0"/>
              <a:t>4/5/2023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962120" y="47460758"/>
            <a:ext cx="17282160" cy="27262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164520" y="47460758"/>
            <a:ext cx="11521440" cy="27262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99BFA0-B64D-4488-9C42-1E954A5D11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946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5120640" rtl="0" eaLnBrk="1" latinLnBrk="0" hangingPunct="1">
        <a:lnSpc>
          <a:spcPct val="90000"/>
        </a:lnSpc>
        <a:spcBef>
          <a:spcPct val="0"/>
        </a:spcBef>
        <a:buNone/>
        <a:defRPr sz="2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0160" indent="-1280160" algn="l" defTabSz="5120640" rtl="0" eaLnBrk="1" latinLnBrk="0" hangingPunct="1">
        <a:lnSpc>
          <a:spcPct val="90000"/>
        </a:lnSpc>
        <a:spcBef>
          <a:spcPts val="5600"/>
        </a:spcBef>
        <a:buFont typeface="Arial" panose="020B0604020202020204" pitchFamily="34" charset="0"/>
        <a:buChar char="•"/>
        <a:defRPr sz="15680" kern="1200">
          <a:solidFill>
            <a:schemeClr val="tx1"/>
          </a:solidFill>
          <a:latin typeface="+mn-lt"/>
          <a:ea typeface="+mn-ea"/>
          <a:cs typeface="+mn-cs"/>
        </a:defRPr>
      </a:lvl1pPr>
      <a:lvl2pPr marL="3840480" indent="-1280160" algn="l" defTabSz="5120640" rtl="0" eaLnBrk="1" latinLnBrk="0" hangingPunct="1">
        <a:lnSpc>
          <a:spcPct val="90000"/>
        </a:lnSpc>
        <a:spcBef>
          <a:spcPts val="2800"/>
        </a:spcBef>
        <a:buFont typeface="Arial" panose="020B0604020202020204" pitchFamily="34" charset="0"/>
        <a:buChar char="•"/>
        <a:defRPr sz="1344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0" indent="-1280160" algn="l" defTabSz="5120640" rtl="0" eaLnBrk="1" latinLnBrk="0" hangingPunct="1">
        <a:lnSpc>
          <a:spcPct val="90000"/>
        </a:lnSpc>
        <a:spcBef>
          <a:spcPts val="2800"/>
        </a:spcBef>
        <a:buFont typeface="Arial" panose="020B0604020202020204" pitchFamily="34" charset="0"/>
        <a:buChar char="•"/>
        <a:defRPr sz="11200" kern="1200">
          <a:solidFill>
            <a:schemeClr val="tx1"/>
          </a:solidFill>
          <a:latin typeface="+mn-lt"/>
          <a:ea typeface="+mn-ea"/>
          <a:cs typeface="+mn-cs"/>
        </a:defRPr>
      </a:lvl3pPr>
      <a:lvl4pPr marL="8961120" indent="-1280160" algn="l" defTabSz="5120640" rtl="0" eaLnBrk="1" latinLnBrk="0" hangingPunct="1">
        <a:lnSpc>
          <a:spcPct val="90000"/>
        </a:lnSpc>
        <a:spcBef>
          <a:spcPts val="2800"/>
        </a:spcBef>
        <a:buFont typeface="Arial" panose="020B0604020202020204" pitchFamily="34" charset="0"/>
        <a:buChar char="•"/>
        <a:defRPr sz="10080" kern="1200">
          <a:solidFill>
            <a:schemeClr val="tx1"/>
          </a:solidFill>
          <a:latin typeface="+mn-lt"/>
          <a:ea typeface="+mn-ea"/>
          <a:cs typeface="+mn-cs"/>
        </a:defRPr>
      </a:lvl4pPr>
      <a:lvl5pPr marL="11521440" indent="-1280160" algn="l" defTabSz="5120640" rtl="0" eaLnBrk="1" latinLnBrk="0" hangingPunct="1">
        <a:lnSpc>
          <a:spcPct val="90000"/>
        </a:lnSpc>
        <a:spcBef>
          <a:spcPts val="2800"/>
        </a:spcBef>
        <a:buFont typeface="Arial" panose="020B0604020202020204" pitchFamily="34" charset="0"/>
        <a:buChar char="•"/>
        <a:defRPr sz="10080" kern="1200">
          <a:solidFill>
            <a:schemeClr val="tx1"/>
          </a:solidFill>
          <a:latin typeface="+mn-lt"/>
          <a:ea typeface="+mn-ea"/>
          <a:cs typeface="+mn-cs"/>
        </a:defRPr>
      </a:lvl5pPr>
      <a:lvl6pPr marL="14081760" indent="-1280160" algn="l" defTabSz="5120640" rtl="0" eaLnBrk="1" latinLnBrk="0" hangingPunct="1">
        <a:lnSpc>
          <a:spcPct val="90000"/>
        </a:lnSpc>
        <a:spcBef>
          <a:spcPts val="2800"/>
        </a:spcBef>
        <a:buFont typeface="Arial" panose="020B0604020202020204" pitchFamily="34" charset="0"/>
        <a:buChar char="•"/>
        <a:defRPr sz="10080" kern="1200">
          <a:solidFill>
            <a:schemeClr val="tx1"/>
          </a:solidFill>
          <a:latin typeface="+mn-lt"/>
          <a:ea typeface="+mn-ea"/>
          <a:cs typeface="+mn-cs"/>
        </a:defRPr>
      </a:lvl6pPr>
      <a:lvl7pPr marL="16642080" indent="-1280160" algn="l" defTabSz="5120640" rtl="0" eaLnBrk="1" latinLnBrk="0" hangingPunct="1">
        <a:lnSpc>
          <a:spcPct val="90000"/>
        </a:lnSpc>
        <a:spcBef>
          <a:spcPts val="2800"/>
        </a:spcBef>
        <a:buFont typeface="Arial" panose="020B0604020202020204" pitchFamily="34" charset="0"/>
        <a:buChar char="•"/>
        <a:defRPr sz="1008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0" indent="-1280160" algn="l" defTabSz="5120640" rtl="0" eaLnBrk="1" latinLnBrk="0" hangingPunct="1">
        <a:lnSpc>
          <a:spcPct val="90000"/>
        </a:lnSpc>
        <a:spcBef>
          <a:spcPts val="2800"/>
        </a:spcBef>
        <a:buFont typeface="Arial" panose="020B0604020202020204" pitchFamily="34" charset="0"/>
        <a:buChar char="•"/>
        <a:defRPr sz="10080" kern="1200">
          <a:solidFill>
            <a:schemeClr val="tx1"/>
          </a:solidFill>
          <a:latin typeface="+mn-lt"/>
          <a:ea typeface="+mn-ea"/>
          <a:cs typeface="+mn-cs"/>
        </a:defRPr>
      </a:lvl8pPr>
      <a:lvl9pPr marL="21762720" indent="-1280160" algn="l" defTabSz="5120640" rtl="0" eaLnBrk="1" latinLnBrk="0" hangingPunct="1">
        <a:lnSpc>
          <a:spcPct val="90000"/>
        </a:lnSpc>
        <a:spcBef>
          <a:spcPts val="2800"/>
        </a:spcBef>
        <a:buFont typeface="Arial" panose="020B0604020202020204" pitchFamily="34" charset="0"/>
        <a:buChar char="•"/>
        <a:defRPr sz="100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20640" rtl="0" eaLnBrk="1" latinLnBrk="0" hangingPunct="1">
        <a:defRPr sz="10080" kern="1200">
          <a:solidFill>
            <a:schemeClr val="tx1"/>
          </a:solidFill>
          <a:latin typeface="+mn-lt"/>
          <a:ea typeface="+mn-ea"/>
          <a:cs typeface="+mn-cs"/>
        </a:defRPr>
      </a:lvl1pPr>
      <a:lvl2pPr marL="2560320" algn="l" defTabSz="5120640" rtl="0" eaLnBrk="1" latinLnBrk="0" hangingPunct="1">
        <a:defRPr sz="10080" kern="1200">
          <a:solidFill>
            <a:schemeClr val="tx1"/>
          </a:solidFill>
          <a:latin typeface="+mn-lt"/>
          <a:ea typeface="+mn-ea"/>
          <a:cs typeface="+mn-cs"/>
        </a:defRPr>
      </a:lvl2pPr>
      <a:lvl3pPr marL="5120640" algn="l" defTabSz="5120640" rtl="0" eaLnBrk="1" latinLnBrk="0" hangingPunct="1">
        <a:defRPr sz="10080" kern="1200">
          <a:solidFill>
            <a:schemeClr val="tx1"/>
          </a:solidFill>
          <a:latin typeface="+mn-lt"/>
          <a:ea typeface="+mn-ea"/>
          <a:cs typeface="+mn-cs"/>
        </a:defRPr>
      </a:lvl3pPr>
      <a:lvl4pPr marL="7680960" algn="l" defTabSz="5120640" rtl="0" eaLnBrk="1" latinLnBrk="0" hangingPunct="1">
        <a:defRPr sz="10080" kern="1200">
          <a:solidFill>
            <a:schemeClr val="tx1"/>
          </a:solidFill>
          <a:latin typeface="+mn-lt"/>
          <a:ea typeface="+mn-ea"/>
          <a:cs typeface="+mn-cs"/>
        </a:defRPr>
      </a:lvl4pPr>
      <a:lvl5pPr marL="10241280" algn="l" defTabSz="5120640" rtl="0" eaLnBrk="1" latinLnBrk="0" hangingPunct="1">
        <a:defRPr sz="10080" kern="1200">
          <a:solidFill>
            <a:schemeClr val="tx1"/>
          </a:solidFill>
          <a:latin typeface="+mn-lt"/>
          <a:ea typeface="+mn-ea"/>
          <a:cs typeface="+mn-cs"/>
        </a:defRPr>
      </a:lvl5pPr>
      <a:lvl6pPr marL="12801600" algn="l" defTabSz="5120640" rtl="0" eaLnBrk="1" latinLnBrk="0" hangingPunct="1">
        <a:defRPr sz="10080" kern="1200">
          <a:solidFill>
            <a:schemeClr val="tx1"/>
          </a:solidFill>
          <a:latin typeface="+mn-lt"/>
          <a:ea typeface="+mn-ea"/>
          <a:cs typeface="+mn-cs"/>
        </a:defRPr>
      </a:lvl6pPr>
      <a:lvl7pPr marL="15361920" algn="l" defTabSz="5120640" rtl="0" eaLnBrk="1" latinLnBrk="0" hangingPunct="1">
        <a:defRPr sz="10080" kern="1200">
          <a:solidFill>
            <a:schemeClr val="tx1"/>
          </a:solidFill>
          <a:latin typeface="+mn-lt"/>
          <a:ea typeface="+mn-ea"/>
          <a:cs typeface="+mn-cs"/>
        </a:defRPr>
      </a:lvl7pPr>
      <a:lvl8pPr marL="17922240" algn="l" defTabSz="5120640" rtl="0" eaLnBrk="1" latinLnBrk="0" hangingPunct="1">
        <a:defRPr sz="10080" kern="1200">
          <a:solidFill>
            <a:schemeClr val="tx1"/>
          </a:solidFill>
          <a:latin typeface="+mn-lt"/>
          <a:ea typeface="+mn-ea"/>
          <a:cs typeface="+mn-cs"/>
        </a:defRPr>
      </a:lvl8pPr>
      <a:lvl9pPr marL="20482560" algn="l" defTabSz="5120640" rtl="0" eaLnBrk="1" latinLnBrk="0" hangingPunct="1">
        <a:defRPr sz="100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13" Type="http://schemas.openxmlformats.org/officeDocument/2006/relationships/image" Target="../media/image76.png"/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12" Type="http://schemas.openxmlformats.org/officeDocument/2006/relationships/image" Target="../media/image75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11" Type="http://schemas.openxmlformats.org/officeDocument/2006/relationships/image" Target="../media/image74.png"/><Relationship Id="rId5" Type="http://schemas.openxmlformats.org/officeDocument/2006/relationships/image" Target="../media/image68.png"/><Relationship Id="rId10" Type="http://schemas.openxmlformats.org/officeDocument/2006/relationships/image" Target="../media/image73.png"/><Relationship Id="rId4" Type="http://schemas.openxmlformats.org/officeDocument/2006/relationships/image" Target="../media/image67.png"/><Relationship Id="rId9" Type="http://schemas.openxmlformats.org/officeDocument/2006/relationships/image" Target="../media/image7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13" Type="http://schemas.openxmlformats.org/officeDocument/2006/relationships/image" Target="../media/image88.png"/><Relationship Id="rId3" Type="http://schemas.openxmlformats.org/officeDocument/2006/relationships/image" Target="../media/image78.png"/><Relationship Id="rId7" Type="http://schemas.openxmlformats.org/officeDocument/2006/relationships/image" Target="../media/image82.png"/><Relationship Id="rId12" Type="http://schemas.openxmlformats.org/officeDocument/2006/relationships/image" Target="../media/image87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png"/><Relationship Id="rId11" Type="http://schemas.openxmlformats.org/officeDocument/2006/relationships/image" Target="../media/image86.png"/><Relationship Id="rId5" Type="http://schemas.openxmlformats.org/officeDocument/2006/relationships/image" Target="../media/image80.png"/><Relationship Id="rId10" Type="http://schemas.openxmlformats.org/officeDocument/2006/relationships/image" Target="../media/image85.png"/><Relationship Id="rId4" Type="http://schemas.openxmlformats.org/officeDocument/2006/relationships/image" Target="../media/image79.png"/><Relationship Id="rId9" Type="http://schemas.openxmlformats.org/officeDocument/2006/relationships/image" Target="../media/image8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7" Type="http://schemas.openxmlformats.org/officeDocument/2006/relationships/image" Target="../media/image94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7" Type="http://schemas.openxmlformats.org/officeDocument/2006/relationships/image" Target="../media/image100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9.png"/><Relationship Id="rId5" Type="http://schemas.openxmlformats.org/officeDocument/2006/relationships/image" Target="../media/image98.png"/><Relationship Id="rId4" Type="http://schemas.openxmlformats.org/officeDocument/2006/relationships/image" Target="../media/image9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7" Type="http://schemas.openxmlformats.org/officeDocument/2006/relationships/image" Target="../media/image95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5.png"/><Relationship Id="rId5" Type="http://schemas.openxmlformats.org/officeDocument/2006/relationships/image" Target="../media/image104.png"/><Relationship Id="rId4" Type="http://schemas.openxmlformats.org/officeDocument/2006/relationships/image" Target="../media/image10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7" Type="http://schemas.openxmlformats.org/officeDocument/2006/relationships/image" Target="../media/image111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0.png"/><Relationship Id="rId5" Type="http://schemas.openxmlformats.org/officeDocument/2006/relationships/image" Target="../media/image109.png"/><Relationship Id="rId4" Type="http://schemas.openxmlformats.org/officeDocument/2006/relationships/image" Target="../media/image10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7" Type="http://schemas.openxmlformats.org/officeDocument/2006/relationships/image" Target="../media/image117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6.png"/><Relationship Id="rId5" Type="http://schemas.openxmlformats.org/officeDocument/2006/relationships/image" Target="../media/image115.png"/><Relationship Id="rId4" Type="http://schemas.openxmlformats.org/officeDocument/2006/relationships/image" Target="../media/image1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7" Type="http://schemas.openxmlformats.org/officeDocument/2006/relationships/image" Target="../media/image123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2.png"/><Relationship Id="rId5" Type="http://schemas.openxmlformats.org/officeDocument/2006/relationships/image" Target="../media/image121.png"/><Relationship Id="rId4" Type="http://schemas.openxmlformats.org/officeDocument/2006/relationships/image" Target="../media/image12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png"/><Relationship Id="rId13" Type="http://schemas.openxmlformats.org/officeDocument/2006/relationships/image" Target="../media/image135.png"/><Relationship Id="rId3" Type="http://schemas.openxmlformats.org/officeDocument/2006/relationships/image" Target="../media/image125.png"/><Relationship Id="rId7" Type="http://schemas.openxmlformats.org/officeDocument/2006/relationships/image" Target="../media/image129.png"/><Relationship Id="rId12" Type="http://schemas.openxmlformats.org/officeDocument/2006/relationships/image" Target="../media/image134.png"/><Relationship Id="rId2" Type="http://schemas.openxmlformats.org/officeDocument/2006/relationships/image" Target="../media/image124.png"/><Relationship Id="rId16" Type="http://schemas.openxmlformats.org/officeDocument/2006/relationships/image" Target="../media/image1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8.png"/><Relationship Id="rId11" Type="http://schemas.openxmlformats.org/officeDocument/2006/relationships/image" Target="../media/image133.png"/><Relationship Id="rId5" Type="http://schemas.openxmlformats.org/officeDocument/2006/relationships/image" Target="../media/image127.png"/><Relationship Id="rId15" Type="http://schemas.openxmlformats.org/officeDocument/2006/relationships/image" Target="../media/image137.png"/><Relationship Id="rId10" Type="http://schemas.openxmlformats.org/officeDocument/2006/relationships/image" Target="../media/image132.png"/><Relationship Id="rId4" Type="http://schemas.openxmlformats.org/officeDocument/2006/relationships/image" Target="../media/image126.png"/><Relationship Id="rId9" Type="http://schemas.openxmlformats.org/officeDocument/2006/relationships/image" Target="../media/image131.png"/><Relationship Id="rId14" Type="http://schemas.openxmlformats.org/officeDocument/2006/relationships/image" Target="../media/image13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2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12" Type="http://schemas.openxmlformats.org/officeDocument/2006/relationships/image" Target="../media/image51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64.pn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12" Type="http://schemas.openxmlformats.org/officeDocument/2006/relationships/image" Target="../media/image63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11" Type="http://schemas.openxmlformats.org/officeDocument/2006/relationships/image" Target="../media/image62.png"/><Relationship Id="rId5" Type="http://schemas.openxmlformats.org/officeDocument/2006/relationships/image" Target="../media/image56.png"/><Relationship Id="rId10" Type="http://schemas.openxmlformats.org/officeDocument/2006/relationships/image" Target="../media/image61.png"/><Relationship Id="rId4" Type="http://schemas.openxmlformats.org/officeDocument/2006/relationships/image" Target="../media/image55.png"/><Relationship Id="rId9" Type="http://schemas.openxmlformats.org/officeDocument/2006/relationships/image" Target="../media/image6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lokTextu 4">
            <a:extLst>
              <a:ext uri="{FF2B5EF4-FFF2-40B4-BE49-F238E27FC236}">
                <a16:creationId xmlns:a16="http://schemas.microsoft.com/office/drawing/2014/main" id="{D0B36C9C-D6FE-7612-229B-9AEF9DFC2151}"/>
              </a:ext>
            </a:extLst>
          </p:cNvPr>
          <p:cNvSpPr txBox="1"/>
          <p:nvPr/>
        </p:nvSpPr>
        <p:spPr>
          <a:xfrm rot="16200000">
            <a:off x="13127439" y="16806954"/>
            <a:ext cx="8730275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3800" dirty="0">
                <a:latin typeface="Symbol" panose="05050102010706020507" pitchFamily="18" charset="2"/>
              </a:rPr>
              <a:t>    </a:t>
            </a:r>
            <a:r>
              <a:rPr lang="en-GB" sz="13800" dirty="0">
                <a:latin typeface="Symbol" panose="05050102010706020507" pitchFamily="18" charset="2"/>
                <a:sym typeface="Symbol" panose="05050102010706020507" pitchFamily="18" charset="2"/>
              </a:rPr>
              <a:t></a:t>
            </a:r>
            <a:r>
              <a:rPr lang="en-GB" sz="13800" dirty="0">
                <a:latin typeface="Symbol" panose="05050102010706020507" pitchFamily="18" charset="2"/>
              </a:rPr>
              <a:t> </a:t>
            </a:r>
            <a:r>
              <a:rPr lang="en-GB" sz="13800" dirty="0"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en-GB" sz="13800" dirty="0" err="1">
                <a:latin typeface="Arial" panose="020B0604020202020204" pitchFamily="34" charset="0"/>
                <a:cs typeface="Arial" panose="020B0604020202020204" pitchFamily="34" charset="0"/>
              </a:rPr>
              <a:t>mdeg</a:t>
            </a:r>
            <a:r>
              <a:rPr lang="en-GB" sz="13800" dirty="0"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  <a:endParaRPr lang="sk-SK" sz="13800" dirty="0">
              <a:latin typeface="Symbol" panose="05050102010706020507" pitchFamily="18" charset="2"/>
            </a:endParaRPr>
          </a:p>
        </p:txBody>
      </p:sp>
      <p:sp>
        <p:nvSpPr>
          <p:cNvPr id="6" name="BlokTextu 5">
            <a:extLst>
              <a:ext uri="{FF2B5EF4-FFF2-40B4-BE49-F238E27FC236}">
                <a16:creationId xmlns:a16="http://schemas.microsoft.com/office/drawing/2014/main" id="{B8B9A49D-C524-E691-703B-75A13294BE17}"/>
              </a:ext>
            </a:extLst>
          </p:cNvPr>
          <p:cNvSpPr txBox="1"/>
          <p:nvPr/>
        </p:nvSpPr>
        <p:spPr>
          <a:xfrm>
            <a:off x="20676528" y="25376309"/>
            <a:ext cx="13399887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3800" dirty="0">
                <a:latin typeface="Arial" panose="020B0604020202020204" pitchFamily="34" charset="0"/>
                <a:cs typeface="Arial" panose="020B0604020202020204" pitchFamily="34" charset="0"/>
              </a:rPr>
              <a:t>Wavelength [nm]</a:t>
            </a:r>
            <a:endParaRPr lang="sk-SK" sz="13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BlokTextu 8">
            <a:extLst>
              <a:ext uri="{FF2B5EF4-FFF2-40B4-BE49-F238E27FC236}">
                <a16:creationId xmlns:a16="http://schemas.microsoft.com/office/drawing/2014/main" id="{959B72CD-88D9-FFE9-8593-055636FFB30E}"/>
              </a:ext>
            </a:extLst>
          </p:cNvPr>
          <p:cNvSpPr txBox="1"/>
          <p:nvPr/>
        </p:nvSpPr>
        <p:spPr>
          <a:xfrm>
            <a:off x="3210061" y="30573425"/>
            <a:ext cx="4478627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9600" b="1" dirty="0" err="1"/>
              <a:t>Figure</a:t>
            </a:r>
            <a:r>
              <a:rPr lang="sk-SK" sz="9600" b="1" dirty="0"/>
              <a:t> S1: </a:t>
            </a:r>
            <a:r>
              <a:rPr lang="en-GB" sz="9600" dirty="0"/>
              <a:t>CD spectra in far UV region of </a:t>
            </a:r>
            <a:r>
              <a:rPr lang="sk-SK" sz="9600" dirty="0" err="1"/>
              <a:t>full</a:t>
            </a:r>
            <a:r>
              <a:rPr lang="en-GB" sz="9600" dirty="0"/>
              <a:t>-</a:t>
            </a:r>
            <a:r>
              <a:rPr lang="sk-SK" sz="9600" dirty="0" err="1"/>
              <a:t>length</a:t>
            </a:r>
            <a:r>
              <a:rPr lang="sk-SK" sz="9600" dirty="0"/>
              <a:t> IF2</a:t>
            </a:r>
            <a:r>
              <a:rPr lang="en-GB" sz="9600" dirty="0"/>
              <a:t> in the presence of in 0.1 M NaCl, 9 M urea, 50 mM sodium phosphate, pH 7.0. Spectra were recorded using JASCO J-810 (Tokyo, Japan) spectropolarimeter with 5 µM protein samples.</a:t>
            </a:r>
            <a:endParaRPr lang="sk-SK" sz="9600" dirty="0"/>
          </a:p>
        </p:txBody>
      </p:sp>
      <p:pic>
        <p:nvPicPr>
          <p:cNvPr id="11" name="Obrázok 10">
            <a:extLst>
              <a:ext uri="{FF2B5EF4-FFF2-40B4-BE49-F238E27FC236}">
                <a16:creationId xmlns:a16="http://schemas.microsoft.com/office/drawing/2014/main" id="{83CD0EBE-E84D-C9D7-86C1-EA0FF72BD6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19218" y="8376953"/>
            <a:ext cx="14286612" cy="17407620"/>
          </a:xfrm>
          <a:prstGeom prst="rect">
            <a:avLst/>
          </a:prstGeom>
        </p:spPr>
      </p:pic>
      <p:sp>
        <p:nvSpPr>
          <p:cNvPr id="12" name="BlokTextu 11">
            <a:extLst>
              <a:ext uri="{FF2B5EF4-FFF2-40B4-BE49-F238E27FC236}">
                <a16:creationId xmlns:a16="http://schemas.microsoft.com/office/drawing/2014/main" id="{F3995D4A-E34B-D2D7-7683-D969F6F18AE1}"/>
              </a:ext>
            </a:extLst>
          </p:cNvPr>
          <p:cNvSpPr txBox="1"/>
          <p:nvPr/>
        </p:nvSpPr>
        <p:spPr>
          <a:xfrm>
            <a:off x="22914216" y="21726089"/>
            <a:ext cx="207620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6600" dirty="0">
                <a:latin typeface="Arial" panose="020B0604020202020204" pitchFamily="34" charset="0"/>
                <a:cs typeface="Arial" panose="020B0604020202020204" pitchFamily="34" charset="0"/>
              </a:rPr>
              <a:t>40°</a:t>
            </a:r>
            <a:r>
              <a:rPr lang="en-GB" sz="66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sk-SK" sz="6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BlokTextu 12">
            <a:extLst>
              <a:ext uri="{FF2B5EF4-FFF2-40B4-BE49-F238E27FC236}">
                <a16:creationId xmlns:a16="http://schemas.microsoft.com/office/drawing/2014/main" id="{D2BB040F-96BE-BFEB-1A4E-88906AD1A121}"/>
              </a:ext>
            </a:extLst>
          </p:cNvPr>
          <p:cNvSpPr txBox="1"/>
          <p:nvPr/>
        </p:nvSpPr>
        <p:spPr>
          <a:xfrm>
            <a:off x="22046440" y="19475313"/>
            <a:ext cx="207620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6600" dirty="0">
                <a:latin typeface="Arial" panose="020B0604020202020204" pitchFamily="34" charset="0"/>
                <a:cs typeface="Arial" panose="020B0604020202020204" pitchFamily="34" charset="0"/>
              </a:rPr>
              <a:t>90°</a:t>
            </a:r>
            <a:r>
              <a:rPr lang="en-GB" sz="66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sk-SK" sz="6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BlokTextu 13">
            <a:extLst>
              <a:ext uri="{FF2B5EF4-FFF2-40B4-BE49-F238E27FC236}">
                <a16:creationId xmlns:a16="http://schemas.microsoft.com/office/drawing/2014/main" id="{FFC270D8-4775-C500-7E89-3D60D76857E6}"/>
              </a:ext>
            </a:extLst>
          </p:cNvPr>
          <p:cNvSpPr txBox="1"/>
          <p:nvPr/>
        </p:nvSpPr>
        <p:spPr>
          <a:xfrm>
            <a:off x="22046440" y="16049560"/>
            <a:ext cx="207620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6600" dirty="0">
                <a:latin typeface="Arial" panose="020B0604020202020204" pitchFamily="34" charset="0"/>
                <a:cs typeface="Arial" panose="020B0604020202020204" pitchFamily="34" charset="0"/>
              </a:rPr>
              <a:t>10°</a:t>
            </a:r>
            <a:r>
              <a:rPr lang="en-GB" sz="66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sk-SK" sz="6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47818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Obrázok 57">
            <a:extLst>
              <a:ext uri="{FF2B5EF4-FFF2-40B4-BE49-F238E27FC236}">
                <a16:creationId xmlns:a16="http://schemas.microsoft.com/office/drawing/2014/main" id="{E129BDE1-35F1-974E-2B7B-147C202B66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942" y="35137352"/>
            <a:ext cx="13515671" cy="11695852"/>
          </a:xfrm>
          <a:prstGeom prst="rect">
            <a:avLst/>
          </a:prstGeom>
        </p:spPr>
      </p:pic>
      <p:pic>
        <p:nvPicPr>
          <p:cNvPr id="56" name="Obrázok 55" descr="Obrázok, na ktorom je text&#10;&#10;Automaticky generovaný popis">
            <a:extLst>
              <a:ext uri="{FF2B5EF4-FFF2-40B4-BE49-F238E27FC236}">
                <a16:creationId xmlns:a16="http://schemas.microsoft.com/office/drawing/2014/main" id="{838C2D70-9FDF-C7EA-F5E7-3178266290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6356" y="20069254"/>
            <a:ext cx="13463999" cy="11651137"/>
          </a:xfrm>
          <a:prstGeom prst="rect">
            <a:avLst/>
          </a:prstGeom>
        </p:spPr>
      </p:pic>
      <p:pic>
        <p:nvPicPr>
          <p:cNvPr id="53" name="Obrázok 52">
            <a:extLst>
              <a:ext uri="{FF2B5EF4-FFF2-40B4-BE49-F238E27FC236}">
                <a16:creationId xmlns:a16="http://schemas.microsoft.com/office/drawing/2014/main" id="{F6B489D4-C64E-4B0B-2984-49F95CB030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66643" y="5340530"/>
            <a:ext cx="13464000" cy="11651138"/>
          </a:xfrm>
          <a:prstGeom prst="rect">
            <a:avLst/>
          </a:prstGeom>
        </p:spPr>
      </p:pic>
      <p:pic>
        <p:nvPicPr>
          <p:cNvPr id="44" name="Obrázok 43">
            <a:extLst>
              <a:ext uri="{FF2B5EF4-FFF2-40B4-BE49-F238E27FC236}">
                <a16:creationId xmlns:a16="http://schemas.microsoft.com/office/drawing/2014/main" id="{FEB8A381-7F5C-C0E6-0542-D3CFB5868C5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1989" y="35165532"/>
            <a:ext cx="13410290" cy="11604660"/>
          </a:xfrm>
          <a:prstGeom prst="rect">
            <a:avLst/>
          </a:prstGeom>
        </p:spPr>
      </p:pic>
      <p:pic>
        <p:nvPicPr>
          <p:cNvPr id="38" name="Obrázok 37" descr="Obrázok, na ktorom je text&#10;&#10;Automaticky generovaný popis">
            <a:extLst>
              <a:ext uri="{FF2B5EF4-FFF2-40B4-BE49-F238E27FC236}">
                <a16:creationId xmlns:a16="http://schemas.microsoft.com/office/drawing/2014/main" id="{F33827AA-C7D5-14EF-1951-3A216CF5C27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40691" y="20092237"/>
            <a:ext cx="13987496" cy="11689252"/>
          </a:xfrm>
          <a:prstGeom prst="rect">
            <a:avLst/>
          </a:prstGeom>
        </p:spPr>
      </p:pic>
      <p:pic>
        <p:nvPicPr>
          <p:cNvPr id="34" name="Obrázok 33">
            <a:extLst>
              <a:ext uri="{FF2B5EF4-FFF2-40B4-BE49-F238E27FC236}">
                <a16:creationId xmlns:a16="http://schemas.microsoft.com/office/drawing/2014/main" id="{D4294F0B-2099-4D63-4960-73B5D9E8CC4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84421" y="5358844"/>
            <a:ext cx="13500000" cy="11682291"/>
          </a:xfrm>
          <a:prstGeom prst="rect">
            <a:avLst/>
          </a:prstGeom>
        </p:spPr>
      </p:pic>
      <p:pic>
        <p:nvPicPr>
          <p:cNvPr id="32" name="Obrázok 31" descr="Obrázok, na ktorom je text&#10;&#10;Automaticky generovaný popis">
            <a:extLst>
              <a:ext uri="{FF2B5EF4-FFF2-40B4-BE49-F238E27FC236}">
                <a16:creationId xmlns:a16="http://schemas.microsoft.com/office/drawing/2014/main" id="{C7639334-777A-199C-2EC9-715703BBA97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8530" y="35122837"/>
            <a:ext cx="12637673" cy="11771721"/>
          </a:xfrm>
          <a:prstGeom prst="rect">
            <a:avLst/>
          </a:prstGeom>
        </p:spPr>
      </p:pic>
      <p:pic>
        <p:nvPicPr>
          <p:cNvPr id="26" name="Obrázok 25">
            <a:extLst>
              <a:ext uri="{FF2B5EF4-FFF2-40B4-BE49-F238E27FC236}">
                <a16:creationId xmlns:a16="http://schemas.microsoft.com/office/drawing/2014/main" id="{DC4D8762-8EB9-13DA-A08D-B2DC1EF1474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58136" y="20104491"/>
            <a:ext cx="12558067" cy="11697570"/>
          </a:xfrm>
          <a:prstGeom prst="rect">
            <a:avLst/>
          </a:prstGeom>
        </p:spPr>
      </p:pic>
      <p:pic>
        <p:nvPicPr>
          <p:cNvPr id="16" name="Obrázok 15">
            <a:extLst>
              <a:ext uri="{FF2B5EF4-FFF2-40B4-BE49-F238E27FC236}">
                <a16:creationId xmlns:a16="http://schemas.microsoft.com/office/drawing/2014/main" id="{7A56A114-0276-47E1-81E1-8A41EB93421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2973" y="5355438"/>
            <a:ext cx="13572000" cy="11744594"/>
          </a:xfrm>
          <a:prstGeom prst="rect">
            <a:avLst/>
          </a:prstGeom>
        </p:spPr>
      </p:pic>
      <p:pic>
        <p:nvPicPr>
          <p:cNvPr id="13" name="Obrázok 12" descr="Obrázok, na ktorom je text, silueta&#10;&#10;Automaticky generovaný popis">
            <a:extLst>
              <a:ext uri="{FF2B5EF4-FFF2-40B4-BE49-F238E27FC236}">
                <a16:creationId xmlns:a16="http://schemas.microsoft.com/office/drawing/2014/main" id="{3DB5EF5B-7AF3-3984-AEE7-34DA8E2C6DB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016" y="35027587"/>
            <a:ext cx="13157294" cy="11804722"/>
          </a:xfrm>
          <a:prstGeom prst="rect">
            <a:avLst/>
          </a:prstGeom>
        </p:spPr>
      </p:pic>
      <p:pic>
        <p:nvPicPr>
          <p:cNvPr id="9" name="Obrázok 8">
            <a:extLst>
              <a:ext uri="{FF2B5EF4-FFF2-40B4-BE49-F238E27FC236}">
                <a16:creationId xmlns:a16="http://schemas.microsoft.com/office/drawing/2014/main" id="{A3EFBC76-A62A-8C68-E44C-4DF3AF6AF1C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453" y="20040341"/>
            <a:ext cx="12971425" cy="11637961"/>
          </a:xfrm>
          <a:prstGeom prst="rect">
            <a:avLst/>
          </a:prstGeom>
        </p:spPr>
      </p:pic>
      <p:pic>
        <p:nvPicPr>
          <p:cNvPr id="5" name="Obrázok 4" descr="Obrázok, na ktorom je šípka&#10;&#10;Automaticky generovaný popis">
            <a:extLst>
              <a:ext uri="{FF2B5EF4-FFF2-40B4-BE49-F238E27FC236}">
                <a16:creationId xmlns:a16="http://schemas.microsoft.com/office/drawing/2014/main" id="{5265029C-A8D7-5FC3-B805-ED0E8F5F374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117" y="5303200"/>
            <a:ext cx="12564000" cy="11703096"/>
          </a:xfrm>
          <a:prstGeom prst="rect">
            <a:avLst/>
          </a:prstGeom>
        </p:spPr>
      </p:pic>
      <p:grpSp>
        <p:nvGrpSpPr>
          <p:cNvPr id="40" name="Skupina 39">
            <a:extLst>
              <a:ext uri="{FF2B5EF4-FFF2-40B4-BE49-F238E27FC236}">
                <a16:creationId xmlns:a16="http://schemas.microsoft.com/office/drawing/2014/main" id="{B4A84F45-D57D-30C3-D2EF-5E9E155DC0DD}"/>
              </a:ext>
            </a:extLst>
          </p:cNvPr>
          <p:cNvGrpSpPr/>
          <p:nvPr/>
        </p:nvGrpSpPr>
        <p:grpSpPr>
          <a:xfrm>
            <a:off x="1385607" y="2877191"/>
            <a:ext cx="47055479" cy="14106218"/>
            <a:chOff x="1045305" y="537480"/>
            <a:chExt cx="47055479" cy="14106218"/>
          </a:xfrm>
        </p:grpSpPr>
        <p:sp>
          <p:nvSpPr>
            <p:cNvPr id="19" name="BlokTextu 18">
              <a:extLst>
                <a:ext uri="{FF2B5EF4-FFF2-40B4-BE49-F238E27FC236}">
                  <a16:creationId xmlns:a16="http://schemas.microsoft.com/office/drawing/2014/main" id="{B191CF7C-7797-BB3E-4E1F-406E7F6A392D}"/>
                </a:ext>
              </a:extLst>
            </p:cNvPr>
            <p:cNvSpPr txBox="1"/>
            <p:nvPr/>
          </p:nvSpPr>
          <p:spPr>
            <a:xfrm rot="16200000">
              <a:off x="-2381200" y="7592601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 C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21" name="BlokTextu 20">
              <a:extLst>
                <a:ext uri="{FF2B5EF4-FFF2-40B4-BE49-F238E27FC236}">
                  <a16:creationId xmlns:a16="http://schemas.microsoft.com/office/drawing/2014/main" id="{D4DD3202-5D44-4B5B-7204-13276BF427BC}"/>
                </a:ext>
              </a:extLst>
            </p:cNvPr>
            <p:cNvSpPr txBox="1"/>
            <p:nvPr/>
          </p:nvSpPr>
          <p:spPr>
            <a:xfrm>
              <a:off x="3160178" y="13535702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 G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22" name="BlokTextu 21">
              <a:extLst>
                <a:ext uri="{FF2B5EF4-FFF2-40B4-BE49-F238E27FC236}">
                  <a16:creationId xmlns:a16="http://schemas.microsoft.com/office/drawing/2014/main" id="{9AD511A4-4C1A-0A7E-AC8E-EFDE997C9FC9}"/>
                </a:ext>
              </a:extLst>
            </p:cNvPr>
            <p:cNvSpPr txBox="1"/>
            <p:nvPr/>
          </p:nvSpPr>
          <p:spPr>
            <a:xfrm rot="16200000">
              <a:off x="9341505" y="7508894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G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C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23" name="BlokTextu 22">
              <a:extLst>
                <a:ext uri="{FF2B5EF4-FFF2-40B4-BE49-F238E27FC236}">
                  <a16:creationId xmlns:a16="http://schemas.microsoft.com/office/drawing/2014/main" id="{1FDEF082-917B-DE95-2534-DD5827B29C9B}"/>
                </a:ext>
              </a:extLst>
            </p:cNvPr>
            <p:cNvSpPr txBox="1"/>
            <p:nvPr/>
          </p:nvSpPr>
          <p:spPr>
            <a:xfrm>
              <a:off x="14882883" y="13451995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G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G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24" name="BlokTextu 23">
              <a:extLst>
                <a:ext uri="{FF2B5EF4-FFF2-40B4-BE49-F238E27FC236}">
                  <a16:creationId xmlns:a16="http://schemas.microsoft.com/office/drawing/2014/main" id="{E5DC4CF9-FC8E-1AC0-9A14-C65762723747}"/>
                </a:ext>
              </a:extLst>
            </p:cNvPr>
            <p:cNvSpPr txBox="1"/>
            <p:nvPr/>
          </p:nvSpPr>
          <p:spPr>
            <a:xfrm rot="16200000">
              <a:off x="20674176" y="7513671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H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C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25" name="BlokTextu 24">
              <a:extLst>
                <a:ext uri="{FF2B5EF4-FFF2-40B4-BE49-F238E27FC236}">
                  <a16:creationId xmlns:a16="http://schemas.microsoft.com/office/drawing/2014/main" id="{767ADF38-144E-1D6C-91EA-3CFFC88ABB49}"/>
                </a:ext>
              </a:extLst>
            </p:cNvPr>
            <p:cNvSpPr txBox="1"/>
            <p:nvPr/>
          </p:nvSpPr>
          <p:spPr>
            <a:xfrm>
              <a:off x="27091854" y="13456772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H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G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27" name="BlokTextu 26">
              <a:extLst>
                <a:ext uri="{FF2B5EF4-FFF2-40B4-BE49-F238E27FC236}">
                  <a16:creationId xmlns:a16="http://schemas.microsoft.com/office/drawing/2014/main" id="{9918D4CC-61F3-9636-01D6-3D6502940CA1}"/>
                </a:ext>
              </a:extLst>
            </p:cNvPr>
            <p:cNvSpPr txBox="1"/>
            <p:nvPr/>
          </p:nvSpPr>
          <p:spPr>
            <a:xfrm rot="16200000">
              <a:off x="32341423" y="8159384"/>
              <a:ext cx="964212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T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trs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, hot C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29" name="BlokTextu 28">
              <a:extLst>
                <a:ext uri="{FF2B5EF4-FFF2-40B4-BE49-F238E27FC236}">
                  <a16:creationId xmlns:a16="http://schemas.microsoft.com/office/drawing/2014/main" id="{1A32A7BC-0C87-5A92-B131-BC7BC5599C65}"/>
                </a:ext>
              </a:extLst>
            </p:cNvPr>
            <p:cNvSpPr txBox="1"/>
            <p:nvPr/>
          </p:nvSpPr>
          <p:spPr>
            <a:xfrm>
              <a:off x="38423125" y="13534446"/>
              <a:ext cx="9677659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T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trs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, hot G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37" name="BlokTextu 36">
              <a:extLst>
                <a:ext uri="{FF2B5EF4-FFF2-40B4-BE49-F238E27FC236}">
                  <a16:creationId xmlns:a16="http://schemas.microsoft.com/office/drawing/2014/main" id="{B29A86BC-EE63-24D5-B7CC-EB0F6CF08347}"/>
                </a:ext>
              </a:extLst>
            </p:cNvPr>
            <p:cNvSpPr txBox="1"/>
            <p:nvPr/>
          </p:nvSpPr>
          <p:spPr>
            <a:xfrm>
              <a:off x="1045305" y="537481"/>
              <a:ext cx="1992636" cy="1902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k-SK" sz="11760" b="1" dirty="0">
                  <a:latin typeface="Arial" panose="020B0604020202020204" pitchFamily="34" charset="0"/>
                  <a:cs typeface="Arial" panose="020B0604020202020204" pitchFamily="34" charset="0"/>
                </a:rPr>
                <a:t>a)</a:t>
              </a:r>
            </a:p>
          </p:txBody>
        </p:sp>
        <p:sp>
          <p:nvSpPr>
            <p:cNvPr id="39" name="BlokTextu 38">
              <a:extLst>
                <a:ext uri="{FF2B5EF4-FFF2-40B4-BE49-F238E27FC236}">
                  <a16:creationId xmlns:a16="http://schemas.microsoft.com/office/drawing/2014/main" id="{1E307A73-72B7-38C2-DD80-AFFAC4D1BD0C}"/>
                </a:ext>
              </a:extLst>
            </p:cNvPr>
            <p:cNvSpPr txBox="1"/>
            <p:nvPr/>
          </p:nvSpPr>
          <p:spPr>
            <a:xfrm>
              <a:off x="7337250" y="537480"/>
              <a:ext cx="25189266" cy="1902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k-SK" sz="1176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Correlation</a:t>
              </a:r>
              <a:r>
                <a:rPr lang="sk-SK" sz="11760" b="1" dirty="0">
                  <a:latin typeface="Arial" panose="020B0604020202020204" pitchFamily="34" charset="0"/>
                  <a:cs typeface="Arial" panose="020B0604020202020204" pitchFamily="34" charset="0"/>
                </a:rPr>
                <a:t> G </a:t>
              </a:r>
              <a:r>
                <a:rPr lang="sk-SK" sz="1176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11760" b="1" dirty="0">
                  <a:latin typeface="Arial" panose="020B0604020202020204" pitchFamily="34" charset="0"/>
                  <a:cs typeface="Arial" panose="020B0604020202020204" pitchFamily="34" charset="0"/>
                </a:rPr>
                <a:t> - C </a:t>
              </a:r>
              <a:r>
                <a:rPr lang="sk-SK" sz="1176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endParaRPr lang="sk-SK" sz="1176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1" name="Skupina 40">
            <a:extLst>
              <a:ext uri="{FF2B5EF4-FFF2-40B4-BE49-F238E27FC236}">
                <a16:creationId xmlns:a16="http://schemas.microsoft.com/office/drawing/2014/main" id="{C61A5B66-CAA0-7789-0F75-91F7E804AAC6}"/>
              </a:ext>
            </a:extLst>
          </p:cNvPr>
          <p:cNvGrpSpPr/>
          <p:nvPr/>
        </p:nvGrpSpPr>
        <p:grpSpPr>
          <a:xfrm>
            <a:off x="1113085" y="17591134"/>
            <a:ext cx="47055479" cy="14106218"/>
            <a:chOff x="1045305" y="537480"/>
            <a:chExt cx="47055479" cy="14106218"/>
          </a:xfrm>
        </p:grpSpPr>
        <p:sp>
          <p:nvSpPr>
            <p:cNvPr id="46" name="BlokTextu 45">
              <a:extLst>
                <a:ext uri="{FF2B5EF4-FFF2-40B4-BE49-F238E27FC236}">
                  <a16:creationId xmlns:a16="http://schemas.microsoft.com/office/drawing/2014/main" id="{35EF03D5-8279-CC0A-3ADA-FAE05D74B231}"/>
                </a:ext>
              </a:extLst>
            </p:cNvPr>
            <p:cNvSpPr txBox="1"/>
            <p:nvPr/>
          </p:nvSpPr>
          <p:spPr>
            <a:xfrm rot="16200000">
              <a:off x="-2381200" y="7592601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 C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47" name="BlokTextu 46">
              <a:extLst>
                <a:ext uri="{FF2B5EF4-FFF2-40B4-BE49-F238E27FC236}">
                  <a16:creationId xmlns:a16="http://schemas.microsoft.com/office/drawing/2014/main" id="{58C15587-265E-8812-BC90-DDA0F4893406}"/>
                </a:ext>
              </a:extLst>
            </p:cNvPr>
            <p:cNvSpPr txBox="1"/>
            <p:nvPr/>
          </p:nvSpPr>
          <p:spPr>
            <a:xfrm>
              <a:off x="3160178" y="13535702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 IF2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48" name="BlokTextu 47">
              <a:extLst>
                <a:ext uri="{FF2B5EF4-FFF2-40B4-BE49-F238E27FC236}">
                  <a16:creationId xmlns:a16="http://schemas.microsoft.com/office/drawing/2014/main" id="{10472459-948A-9DE7-8DF7-219C12D91F31}"/>
                </a:ext>
              </a:extLst>
            </p:cNvPr>
            <p:cNvSpPr txBox="1"/>
            <p:nvPr/>
          </p:nvSpPr>
          <p:spPr>
            <a:xfrm rot="16200000">
              <a:off x="9341505" y="7508894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G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C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49" name="BlokTextu 48">
              <a:extLst>
                <a:ext uri="{FF2B5EF4-FFF2-40B4-BE49-F238E27FC236}">
                  <a16:creationId xmlns:a16="http://schemas.microsoft.com/office/drawing/2014/main" id="{D0B134E2-8E1D-B8AE-4358-E4AA15C9E8C8}"/>
                </a:ext>
              </a:extLst>
            </p:cNvPr>
            <p:cNvSpPr txBox="1"/>
            <p:nvPr/>
          </p:nvSpPr>
          <p:spPr>
            <a:xfrm>
              <a:off x="14882883" y="13451995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G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IF2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50" name="BlokTextu 49">
              <a:extLst>
                <a:ext uri="{FF2B5EF4-FFF2-40B4-BE49-F238E27FC236}">
                  <a16:creationId xmlns:a16="http://schemas.microsoft.com/office/drawing/2014/main" id="{83E34654-61E4-C7B2-6ED6-CB972A50C1BE}"/>
                </a:ext>
              </a:extLst>
            </p:cNvPr>
            <p:cNvSpPr txBox="1"/>
            <p:nvPr/>
          </p:nvSpPr>
          <p:spPr>
            <a:xfrm rot="16200000">
              <a:off x="20674176" y="7513671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H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C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51" name="BlokTextu 50">
              <a:extLst>
                <a:ext uri="{FF2B5EF4-FFF2-40B4-BE49-F238E27FC236}">
                  <a16:creationId xmlns:a16="http://schemas.microsoft.com/office/drawing/2014/main" id="{872A0EFF-8532-61F3-217B-2C6255AF1A33}"/>
                </a:ext>
              </a:extLst>
            </p:cNvPr>
            <p:cNvSpPr txBox="1"/>
            <p:nvPr/>
          </p:nvSpPr>
          <p:spPr>
            <a:xfrm>
              <a:off x="27091854" y="13456772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H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IF2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52" name="BlokTextu 51">
              <a:extLst>
                <a:ext uri="{FF2B5EF4-FFF2-40B4-BE49-F238E27FC236}">
                  <a16:creationId xmlns:a16="http://schemas.microsoft.com/office/drawing/2014/main" id="{A4EAF1E8-686A-03D5-B301-6F579B4CCB13}"/>
                </a:ext>
              </a:extLst>
            </p:cNvPr>
            <p:cNvSpPr txBox="1"/>
            <p:nvPr/>
          </p:nvSpPr>
          <p:spPr>
            <a:xfrm rot="16200000">
              <a:off x="32341423" y="8159384"/>
              <a:ext cx="964212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T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trs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, hot C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54" name="BlokTextu 53">
              <a:extLst>
                <a:ext uri="{FF2B5EF4-FFF2-40B4-BE49-F238E27FC236}">
                  <a16:creationId xmlns:a16="http://schemas.microsoft.com/office/drawing/2014/main" id="{F2A1F01C-FBD5-F6A5-E9E8-DF483642C62A}"/>
                </a:ext>
              </a:extLst>
            </p:cNvPr>
            <p:cNvSpPr txBox="1"/>
            <p:nvPr/>
          </p:nvSpPr>
          <p:spPr>
            <a:xfrm>
              <a:off x="39098540" y="13534446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T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trs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, hot IF2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62" name="BlokTextu 61">
              <a:extLst>
                <a:ext uri="{FF2B5EF4-FFF2-40B4-BE49-F238E27FC236}">
                  <a16:creationId xmlns:a16="http://schemas.microsoft.com/office/drawing/2014/main" id="{B5BDB47E-84E5-ACDF-89FF-4719EAF3C496}"/>
                </a:ext>
              </a:extLst>
            </p:cNvPr>
            <p:cNvSpPr txBox="1"/>
            <p:nvPr/>
          </p:nvSpPr>
          <p:spPr>
            <a:xfrm>
              <a:off x="1045305" y="537481"/>
              <a:ext cx="1992636" cy="1902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k-SK" sz="11760" b="1" dirty="0">
                  <a:latin typeface="Arial" panose="020B0604020202020204" pitchFamily="34" charset="0"/>
                  <a:cs typeface="Arial" panose="020B0604020202020204" pitchFamily="34" charset="0"/>
                </a:rPr>
                <a:t>b)</a:t>
              </a:r>
            </a:p>
          </p:txBody>
        </p:sp>
        <p:sp>
          <p:nvSpPr>
            <p:cNvPr id="128" name="BlokTextu 127">
              <a:extLst>
                <a:ext uri="{FF2B5EF4-FFF2-40B4-BE49-F238E27FC236}">
                  <a16:creationId xmlns:a16="http://schemas.microsoft.com/office/drawing/2014/main" id="{CFCF1368-B820-B913-2C19-1EAD12C7E24C}"/>
                </a:ext>
              </a:extLst>
            </p:cNvPr>
            <p:cNvSpPr txBox="1"/>
            <p:nvPr/>
          </p:nvSpPr>
          <p:spPr>
            <a:xfrm>
              <a:off x="4463420" y="537480"/>
              <a:ext cx="25189266" cy="1902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k-SK" sz="1176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Correlation</a:t>
              </a:r>
              <a:r>
                <a:rPr lang="sk-SK" sz="11760" b="1" dirty="0">
                  <a:latin typeface="Arial" panose="020B0604020202020204" pitchFamily="34" charset="0"/>
                  <a:cs typeface="Arial" panose="020B0604020202020204" pitchFamily="34" charset="0"/>
                </a:rPr>
                <a:t> C </a:t>
              </a:r>
              <a:r>
                <a:rPr lang="sk-SK" sz="1176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11760" b="1" dirty="0">
                  <a:latin typeface="Arial" panose="020B0604020202020204" pitchFamily="34" charset="0"/>
                  <a:cs typeface="Arial" panose="020B0604020202020204" pitchFamily="34" charset="0"/>
                </a:rPr>
                <a:t> - IF2</a:t>
              </a:r>
            </a:p>
          </p:txBody>
        </p:sp>
      </p:grpSp>
      <p:grpSp>
        <p:nvGrpSpPr>
          <p:cNvPr id="143" name="Skupina 142">
            <a:extLst>
              <a:ext uri="{FF2B5EF4-FFF2-40B4-BE49-F238E27FC236}">
                <a16:creationId xmlns:a16="http://schemas.microsoft.com/office/drawing/2014/main" id="{81978D4B-7C56-0686-3FEA-5658C3A3C08D}"/>
              </a:ext>
            </a:extLst>
          </p:cNvPr>
          <p:cNvGrpSpPr/>
          <p:nvPr/>
        </p:nvGrpSpPr>
        <p:grpSpPr>
          <a:xfrm>
            <a:off x="1098195" y="32625874"/>
            <a:ext cx="47055479" cy="14106218"/>
            <a:chOff x="1045305" y="537480"/>
            <a:chExt cx="47055479" cy="14106218"/>
          </a:xfrm>
        </p:grpSpPr>
        <p:sp>
          <p:nvSpPr>
            <p:cNvPr id="144" name="BlokTextu 143">
              <a:extLst>
                <a:ext uri="{FF2B5EF4-FFF2-40B4-BE49-F238E27FC236}">
                  <a16:creationId xmlns:a16="http://schemas.microsoft.com/office/drawing/2014/main" id="{FA7D8A6A-DE3E-1F92-79F9-705D90B74DC1}"/>
                </a:ext>
              </a:extLst>
            </p:cNvPr>
            <p:cNvSpPr txBox="1"/>
            <p:nvPr/>
          </p:nvSpPr>
          <p:spPr>
            <a:xfrm rot="16200000">
              <a:off x="-2381200" y="7592601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 G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145" name="BlokTextu 144">
              <a:extLst>
                <a:ext uri="{FF2B5EF4-FFF2-40B4-BE49-F238E27FC236}">
                  <a16:creationId xmlns:a16="http://schemas.microsoft.com/office/drawing/2014/main" id="{6B17D62A-319F-211B-441F-784A18848256}"/>
                </a:ext>
              </a:extLst>
            </p:cNvPr>
            <p:cNvSpPr txBox="1"/>
            <p:nvPr/>
          </p:nvSpPr>
          <p:spPr>
            <a:xfrm>
              <a:off x="3160178" y="13535702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 IF2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146" name="BlokTextu 145">
              <a:extLst>
                <a:ext uri="{FF2B5EF4-FFF2-40B4-BE49-F238E27FC236}">
                  <a16:creationId xmlns:a16="http://schemas.microsoft.com/office/drawing/2014/main" id="{AFBC7962-07C8-748B-B198-85B2831D8CA5}"/>
                </a:ext>
              </a:extLst>
            </p:cNvPr>
            <p:cNvSpPr txBox="1"/>
            <p:nvPr/>
          </p:nvSpPr>
          <p:spPr>
            <a:xfrm rot="16200000">
              <a:off x="9341505" y="7508894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G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G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147" name="BlokTextu 146">
              <a:extLst>
                <a:ext uri="{FF2B5EF4-FFF2-40B4-BE49-F238E27FC236}">
                  <a16:creationId xmlns:a16="http://schemas.microsoft.com/office/drawing/2014/main" id="{4FEF3F01-1FBC-E3EC-9862-5E2F35CDC015}"/>
                </a:ext>
              </a:extLst>
            </p:cNvPr>
            <p:cNvSpPr txBox="1"/>
            <p:nvPr/>
          </p:nvSpPr>
          <p:spPr>
            <a:xfrm>
              <a:off x="14882883" y="13451995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G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IF2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149" name="BlokTextu 148">
              <a:extLst>
                <a:ext uri="{FF2B5EF4-FFF2-40B4-BE49-F238E27FC236}">
                  <a16:creationId xmlns:a16="http://schemas.microsoft.com/office/drawing/2014/main" id="{08EFEF60-A4D3-1740-FAFB-B10CF716FBFB}"/>
                </a:ext>
              </a:extLst>
            </p:cNvPr>
            <p:cNvSpPr txBox="1"/>
            <p:nvPr/>
          </p:nvSpPr>
          <p:spPr>
            <a:xfrm rot="16200000">
              <a:off x="20674176" y="7513671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H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G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150" name="BlokTextu 149">
              <a:extLst>
                <a:ext uri="{FF2B5EF4-FFF2-40B4-BE49-F238E27FC236}">
                  <a16:creationId xmlns:a16="http://schemas.microsoft.com/office/drawing/2014/main" id="{BDC6486D-E271-15F3-51C2-F703984F9B6C}"/>
                </a:ext>
              </a:extLst>
            </p:cNvPr>
            <p:cNvSpPr txBox="1"/>
            <p:nvPr/>
          </p:nvSpPr>
          <p:spPr>
            <a:xfrm>
              <a:off x="27091854" y="13456772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H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IF2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151" name="BlokTextu 150">
              <a:extLst>
                <a:ext uri="{FF2B5EF4-FFF2-40B4-BE49-F238E27FC236}">
                  <a16:creationId xmlns:a16="http://schemas.microsoft.com/office/drawing/2014/main" id="{F82EA71F-2CA2-AF37-7163-2ADDB92C62CD}"/>
                </a:ext>
              </a:extLst>
            </p:cNvPr>
            <p:cNvSpPr txBox="1"/>
            <p:nvPr/>
          </p:nvSpPr>
          <p:spPr>
            <a:xfrm rot="16200000">
              <a:off x="32229065" y="8271742"/>
              <a:ext cx="98668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T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trs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, hot G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152" name="BlokTextu 151">
              <a:extLst>
                <a:ext uri="{FF2B5EF4-FFF2-40B4-BE49-F238E27FC236}">
                  <a16:creationId xmlns:a16="http://schemas.microsoft.com/office/drawing/2014/main" id="{BFE6DBE1-DF4B-0358-8067-0E4E72E8AC61}"/>
                </a:ext>
              </a:extLst>
            </p:cNvPr>
            <p:cNvSpPr txBox="1"/>
            <p:nvPr/>
          </p:nvSpPr>
          <p:spPr>
            <a:xfrm>
              <a:off x="39098540" y="13534446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T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trs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, hot IF2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153" name="BlokTextu 152">
              <a:extLst>
                <a:ext uri="{FF2B5EF4-FFF2-40B4-BE49-F238E27FC236}">
                  <a16:creationId xmlns:a16="http://schemas.microsoft.com/office/drawing/2014/main" id="{D6077B20-C640-4798-267C-518554EBB3FC}"/>
                </a:ext>
              </a:extLst>
            </p:cNvPr>
            <p:cNvSpPr txBox="1"/>
            <p:nvPr/>
          </p:nvSpPr>
          <p:spPr>
            <a:xfrm>
              <a:off x="1045305" y="537481"/>
              <a:ext cx="1992636" cy="1902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k-SK" sz="11760" b="1" dirty="0">
                  <a:latin typeface="Arial" panose="020B0604020202020204" pitchFamily="34" charset="0"/>
                  <a:cs typeface="Arial" panose="020B0604020202020204" pitchFamily="34" charset="0"/>
                </a:rPr>
                <a:t>c)</a:t>
              </a:r>
            </a:p>
          </p:txBody>
        </p:sp>
        <p:sp>
          <p:nvSpPr>
            <p:cNvPr id="154" name="BlokTextu 153">
              <a:extLst>
                <a:ext uri="{FF2B5EF4-FFF2-40B4-BE49-F238E27FC236}">
                  <a16:creationId xmlns:a16="http://schemas.microsoft.com/office/drawing/2014/main" id="{F1F59F16-6B7C-9878-362A-AD2B7A9F492C}"/>
                </a:ext>
              </a:extLst>
            </p:cNvPr>
            <p:cNvSpPr txBox="1"/>
            <p:nvPr/>
          </p:nvSpPr>
          <p:spPr>
            <a:xfrm>
              <a:off x="4463420" y="537480"/>
              <a:ext cx="25189266" cy="1902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k-SK" sz="1176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Correlation</a:t>
              </a:r>
              <a:r>
                <a:rPr lang="sk-SK" sz="11760" b="1" dirty="0">
                  <a:latin typeface="Arial" panose="020B0604020202020204" pitchFamily="34" charset="0"/>
                  <a:cs typeface="Arial" panose="020B0604020202020204" pitchFamily="34" charset="0"/>
                </a:rPr>
                <a:t> G </a:t>
              </a:r>
              <a:r>
                <a:rPr lang="sk-SK" sz="1176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11760" b="1" dirty="0">
                  <a:latin typeface="Arial" panose="020B0604020202020204" pitchFamily="34" charset="0"/>
                  <a:cs typeface="Arial" panose="020B0604020202020204" pitchFamily="34" charset="0"/>
                </a:rPr>
                <a:t> - IF2</a:t>
              </a:r>
            </a:p>
          </p:txBody>
        </p:sp>
      </p:grpSp>
      <p:sp>
        <p:nvSpPr>
          <p:cNvPr id="2" name="BlokTextu 1">
            <a:extLst>
              <a:ext uri="{FF2B5EF4-FFF2-40B4-BE49-F238E27FC236}">
                <a16:creationId xmlns:a16="http://schemas.microsoft.com/office/drawing/2014/main" id="{6CD793D3-6202-C92C-35A9-093606E7BDA6}"/>
              </a:ext>
            </a:extLst>
          </p:cNvPr>
          <p:cNvSpPr txBox="1"/>
          <p:nvPr/>
        </p:nvSpPr>
        <p:spPr>
          <a:xfrm>
            <a:off x="1688693" y="795389"/>
            <a:ext cx="8043136" cy="1902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11760" b="1" dirty="0" err="1">
                <a:latin typeface="Arial" panose="020B0604020202020204" pitchFamily="34" charset="0"/>
                <a:cs typeface="Arial" panose="020B0604020202020204" pitchFamily="34" charset="0"/>
              </a:rPr>
              <a:t>LiCl</a:t>
            </a:r>
            <a:endParaRPr lang="sk-SK" sz="117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BlokTextu 2">
            <a:extLst>
              <a:ext uri="{FF2B5EF4-FFF2-40B4-BE49-F238E27FC236}">
                <a16:creationId xmlns:a16="http://schemas.microsoft.com/office/drawing/2014/main" id="{7FBCF76B-41C7-8764-A09D-8D11127F2087}"/>
              </a:ext>
            </a:extLst>
          </p:cNvPr>
          <p:cNvSpPr txBox="1"/>
          <p:nvPr/>
        </p:nvSpPr>
        <p:spPr>
          <a:xfrm>
            <a:off x="2501265" y="47331564"/>
            <a:ext cx="4478627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9600" b="1" dirty="0" err="1"/>
              <a:t>Figure</a:t>
            </a:r>
            <a:r>
              <a:rPr lang="sk-SK" sz="9600" b="1" dirty="0"/>
              <a:t> S10: </a:t>
            </a:r>
            <a:r>
              <a:rPr lang="sk-SK" sz="9600" dirty="0" err="1"/>
              <a:t>Correlation</a:t>
            </a:r>
            <a:r>
              <a:rPr lang="sk-SK" sz="9600" dirty="0"/>
              <a:t> </a:t>
            </a:r>
            <a:r>
              <a:rPr lang="sk-SK" sz="9600" dirty="0" err="1"/>
              <a:t>between</a:t>
            </a:r>
            <a:r>
              <a:rPr lang="sk-SK" sz="9600" dirty="0"/>
              <a:t> </a:t>
            </a:r>
            <a:r>
              <a:rPr lang="sk-SK" sz="9600" dirty="0" err="1"/>
              <a:t>parameters</a:t>
            </a:r>
            <a:r>
              <a:rPr lang="sk-SK" sz="9600" dirty="0"/>
              <a:t> </a:t>
            </a:r>
            <a:r>
              <a:rPr lang="sk-SK" sz="9600" dirty="0" err="1"/>
              <a:t>obtained</a:t>
            </a:r>
            <a:r>
              <a:rPr lang="sk-SK" sz="9600" dirty="0"/>
              <a:t> </a:t>
            </a:r>
            <a:r>
              <a:rPr lang="sk-SK" sz="9600" dirty="0" err="1"/>
              <a:t>from</a:t>
            </a:r>
            <a:r>
              <a:rPr lang="sk-SK" sz="9600" dirty="0"/>
              <a:t> </a:t>
            </a:r>
            <a:r>
              <a:rPr lang="sk-SK" sz="9600" dirty="0" err="1"/>
              <a:t>fits</a:t>
            </a:r>
            <a:r>
              <a:rPr lang="sk-SK" sz="9600" dirty="0"/>
              <a:t> of </a:t>
            </a:r>
            <a:r>
              <a:rPr lang="sk-SK" sz="9600" dirty="0" err="1"/>
              <a:t>LiCl</a:t>
            </a:r>
            <a:r>
              <a:rPr lang="sk-SK" sz="9600" dirty="0"/>
              <a:t> </a:t>
            </a:r>
            <a:r>
              <a:rPr lang="sk-SK" sz="9600" dirty="0" err="1"/>
              <a:t>for</a:t>
            </a:r>
            <a:r>
              <a:rPr lang="sk-SK" sz="9600" dirty="0"/>
              <a:t> a) G and C </a:t>
            </a:r>
            <a:r>
              <a:rPr lang="sk-SK" sz="9600" dirty="0" err="1"/>
              <a:t>domain</a:t>
            </a:r>
            <a:r>
              <a:rPr lang="sk-SK" sz="9600" dirty="0"/>
              <a:t>; b) C </a:t>
            </a:r>
            <a:r>
              <a:rPr lang="sk-SK" sz="9600" dirty="0" err="1"/>
              <a:t>domain</a:t>
            </a:r>
            <a:r>
              <a:rPr lang="sk-SK" sz="9600" dirty="0"/>
              <a:t> and IF2; and c) G </a:t>
            </a:r>
            <a:r>
              <a:rPr lang="sk-SK" sz="9600" dirty="0" err="1"/>
              <a:t>domain</a:t>
            </a:r>
            <a:r>
              <a:rPr lang="sk-SK" sz="9600" dirty="0"/>
              <a:t> and IF2. </a:t>
            </a:r>
          </a:p>
        </p:txBody>
      </p:sp>
    </p:spTree>
    <p:extLst>
      <p:ext uri="{BB962C8B-B14F-4D97-AF65-F5344CB8AC3E}">
        <p14:creationId xmlns:p14="http://schemas.microsoft.com/office/powerpoint/2010/main" val="38304237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Obrázok 57">
            <a:extLst>
              <a:ext uri="{FF2B5EF4-FFF2-40B4-BE49-F238E27FC236}">
                <a16:creationId xmlns:a16="http://schemas.microsoft.com/office/drawing/2014/main" id="{4BFFE19D-0948-494A-6604-300C2D543B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99808" y="35103523"/>
            <a:ext cx="13410084" cy="11604482"/>
          </a:xfrm>
          <a:prstGeom prst="rect">
            <a:avLst/>
          </a:prstGeom>
        </p:spPr>
      </p:pic>
      <p:pic>
        <p:nvPicPr>
          <p:cNvPr id="55" name="Obrázok 54" descr="Obrázok, na ktorom je text&#10;&#10;Automaticky generovaný popis">
            <a:extLst>
              <a:ext uri="{FF2B5EF4-FFF2-40B4-BE49-F238E27FC236}">
                <a16:creationId xmlns:a16="http://schemas.microsoft.com/office/drawing/2014/main" id="{7CCE301B-E5AD-FDEF-BD52-E8CCF85809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96235" y="19942770"/>
            <a:ext cx="13634024" cy="11798269"/>
          </a:xfrm>
          <a:prstGeom prst="rect">
            <a:avLst/>
          </a:prstGeom>
        </p:spPr>
      </p:pic>
      <p:pic>
        <p:nvPicPr>
          <p:cNvPr id="44" name="Obrázok 43">
            <a:extLst>
              <a:ext uri="{FF2B5EF4-FFF2-40B4-BE49-F238E27FC236}">
                <a16:creationId xmlns:a16="http://schemas.microsoft.com/office/drawing/2014/main" id="{502EFA48-24E6-8C56-36A9-2FD543FF62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30436" y="5312352"/>
            <a:ext cx="13545717" cy="11721852"/>
          </a:xfrm>
          <a:prstGeom prst="rect">
            <a:avLst/>
          </a:prstGeom>
        </p:spPr>
      </p:pic>
      <p:pic>
        <p:nvPicPr>
          <p:cNvPr id="38" name="Obrázok 37">
            <a:extLst>
              <a:ext uri="{FF2B5EF4-FFF2-40B4-BE49-F238E27FC236}">
                <a16:creationId xmlns:a16="http://schemas.microsoft.com/office/drawing/2014/main" id="{A9F69FF5-2BEE-AD25-210F-C21BDE68D1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13514" y="35163280"/>
            <a:ext cx="13545717" cy="11721852"/>
          </a:xfrm>
          <a:prstGeom prst="rect">
            <a:avLst/>
          </a:prstGeom>
        </p:spPr>
      </p:pic>
      <p:pic>
        <p:nvPicPr>
          <p:cNvPr id="34" name="Obrázok 33">
            <a:extLst>
              <a:ext uri="{FF2B5EF4-FFF2-40B4-BE49-F238E27FC236}">
                <a16:creationId xmlns:a16="http://schemas.microsoft.com/office/drawing/2014/main" id="{2123B946-CF73-7110-AD49-FB19D549ED1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28511" y="20072535"/>
            <a:ext cx="13810226" cy="11541109"/>
          </a:xfrm>
          <a:prstGeom prst="rect">
            <a:avLst/>
          </a:prstGeom>
        </p:spPr>
      </p:pic>
      <p:pic>
        <p:nvPicPr>
          <p:cNvPr id="32" name="Obrázok 31">
            <a:extLst>
              <a:ext uri="{FF2B5EF4-FFF2-40B4-BE49-F238E27FC236}">
                <a16:creationId xmlns:a16="http://schemas.microsoft.com/office/drawing/2014/main" id="{D8EC1327-F0DA-61D7-4A96-9BAE767A23D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80558" y="5352411"/>
            <a:ext cx="13517657" cy="11697570"/>
          </a:xfrm>
          <a:prstGeom prst="rect">
            <a:avLst/>
          </a:prstGeom>
        </p:spPr>
      </p:pic>
      <p:pic>
        <p:nvPicPr>
          <p:cNvPr id="26" name="Obrázok 25">
            <a:extLst>
              <a:ext uri="{FF2B5EF4-FFF2-40B4-BE49-F238E27FC236}">
                <a16:creationId xmlns:a16="http://schemas.microsoft.com/office/drawing/2014/main" id="{832096D6-5AB1-910F-E474-DC6C5E99C4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8271" y="35133906"/>
            <a:ext cx="13545716" cy="11721851"/>
          </a:xfrm>
          <a:prstGeom prst="rect">
            <a:avLst/>
          </a:prstGeom>
        </p:spPr>
      </p:pic>
      <p:pic>
        <p:nvPicPr>
          <p:cNvPr id="17" name="Obrázok 16">
            <a:extLst>
              <a:ext uri="{FF2B5EF4-FFF2-40B4-BE49-F238E27FC236}">
                <a16:creationId xmlns:a16="http://schemas.microsoft.com/office/drawing/2014/main" id="{DE2B44BC-6CD5-5268-5E18-417626BC9DF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7002" y="20103547"/>
            <a:ext cx="12584135" cy="11721852"/>
          </a:xfrm>
          <a:prstGeom prst="rect">
            <a:avLst/>
          </a:prstGeom>
        </p:spPr>
      </p:pic>
      <p:pic>
        <p:nvPicPr>
          <p:cNvPr id="14" name="Obrázok 13">
            <a:extLst>
              <a:ext uri="{FF2B5EF4-FFF2-40B4-BE49-F238E27FC236}">
                <a16:creationId xmlns:a16="http://schemas.microsoft.com/office/drawing/2014/main" id="{D158527F-79A5-7C64-548F-EC815FAFA3A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4281" y="5362279"/>
            <a:ext cx="13515669" cy="11695850"/>
          </a:xfrm>
          <a:prstGeom prst="rect">
            <a:avLst/>
          </a:prstGeom>
        </p:spPr>
      </p:pic>
      <p:pic>
        <p:nvPicPr>
          <p:cNvPr id="11" name="Obrázok 10">
            <a:extLst>
              <a:ext uri="{FF2B5EF4-FFF2-40B4-BE49-F238E27FC236}">
                <a16:creationId xmlns:a16="http://schemas.microsoft.com/office/drawing/2014/main" id="{0C8C806C-CC31-1C1B-4842-937C80C2E0B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880" y="35068498"/>
            <a:ext cx="13150429" cy="11798563"/>
          </a:xfrm>
          <a:prstGeom prst="rect">
            <a:avLst/>
          </a:prstGeom>
        </p:spPr>
      </p:pic>
      <p:pic>
        <p:nvPicPr>
          <p:cNvPr id="8" name="Obrázok 7">
            <a:extLst>
              <a:ext uri="{FF2B5EF4-FFF2-40B4-BE49-F238E27FC236}">
                <a16:creationId xmlns:a16="http://schemas.microsoft.com/office/drawing/2014/main" id="{573BEE77-C8DC-6122-2916-38AC243BF72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73" y="20006092"/>
            <a:ext cx="13545718" cy="11721853"/>
          </a:xfrm>
          <a:prstGeom prst="rect">
            <a:avLst/>
          </a:prstGeom>
        </p:spPr>
      </p:pic>
      <p:pic>
        <p:nvPicPr>
          <p:cNvPr id="5" name="Obrázok 4" descr="Obrázok, na ktorom je text&#10;&#10;Automaticky generovaný popis">
            <a:extLst>
              <a:ext uri="{FF2B5EF4-FFF2-40B4-BE49-F238E27FC236}">
                <a16:creationId xmlns:a16="http://schemas.microsoft.com/office/drawing/2014/main" id="{E8CBFB75-9A1C-F19B-0F0C-4989EED2FC4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150" y="5308611"/>
            <a:ext cx="12556222" cy="11695851"/>
          </a:xfrm>
          <a:prstGeom prst="rect">
            <a:avLst/>
          </a:prstGeom>
        </p:spPr>
      </p:pic>
      <p:grpSp>
        <p:nvGrpSpPr>
          <p:cNvPr id="40" name="Skupina 39">
            <a:extLst>
              <a:ext uri="{FF2B5EF4-FFF2-40B4-BE49-F238E27FC236}">
                <a16:creationId xmlns:a16="http://schemas.microsoft.com/office/drawing/2014/main" id="{B4A84F45-D57D-30C3-D2EF-5E9E155DC0DD}"/>
              </a:ext>
            </a:extLst>
          </p:cNvPr>
          <p:cNvGrpSpPr/>
          <p:nvPr/>
        </p:nvGrpSpPr>
        <p:grpSpPr>
          <a:xfrm>
            <a:off x="1385607" y="2877191"/>
            <a:ext cx="47055479" cy="14106218"/>
            <a:chOff x="1045305" y="537480"/>
            <a:chExt cx="47055479" cy="14106218"/>
          </a:xfrm>
        </p:grpSpPr>
        <p:sp>
          <p:nvSpPr>
            <p:cNvPr id="19" name="BlokTextu 18">
              <a:extLst>
                <a:ext uri="{FF2B5EF4-FFF2-40B4-BE49-F238E27FC236}">
                  <a16:creationId xmlns:a16="http://schemas.microsoft.com/office/drawing/2014/main" id="{B191CF7C-7797-BB3E-4E1F-406E7F6A392D}"/>
                </a:ext>
              </a:extLst>
            </p:cNvPr>
            <p:cNvSpPr txBox="1"/>
            <p:nvPr/>
          </p:nvSpPr>
          <p:spPr>
            <a:xfrm rot="16200000">
              <a:off x="-2381200" y="7592601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 C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21" name="BlokTextu 20">
              <a:extLst>
                <a:ext uri="{FF2B5EF4-FFF2-40B4-BE49-F238E27FC236}">
                  <a16:creationId xmlns:a16="http://schemas.microsoft.com/office/drawing/2014/main" id="{D4DD3202-5D44-4B5B-7204-13276BF427BC}"/>
                </a:ext>
              </a:extLst>
            </p:cNvPr>
            <p:cNvSpPr txBox="1"/>
            <p:nvPr/>
          </p:nvSpPr>
          <p:spPr>
            <a:xfrm>
              <a:off x="3160178" y="13535702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 G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22" name="BlokTextu 21">
              <a:extLst>
                <a:ext uri="{FF2B5EF4-FFF2-40B4-BE49-F238E27FC236}">
                  <a16:creationId xmlns:a16="http://schemas.microsoft.com/office/drawing/2014/main" id="{9AD511A4-4C1A-0A7E-AC8E-EFDE997C9FC9}"/>
                </a:ext>
              </a:extLst>
            </p:cNvPr>
            <p:cNvSpPr txBox="1"/>
            <p:nvPr/>
          </p:nvSpPr>
          <p:spPr>
            <a:xfrm rot="16200000">
              <a:off x="9341505" y="7508894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G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C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23" name="BlokTextu 22">
              <a:extLst>
                <a:ext uri="{FF2B5EF4-FFF2-40B4-BE49-F238E27FC236}">
                  <a16:creationId xmlns:a16="http://schemas.microsoft.com/office/drawing/2014/main" id="{1FDEF082-917B-DE95-2534-DD5827B29C9B}"/>
                </a:ext>
              </a:extLst>
            </p:cNvPr>
            <p:cNvSpPr txBox="1"/>
            <p:nvPr/>
          </p:nvSpPr>
          <p:spPr>
            <a:xfrm>
              <a:off x="14882883" y="13451995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G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G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24" name="BlokTextu 23">
              <a:extLst>
                <a:ext uri="{FF2B5EF4-FFF2-40B4-BE49-F238E27FC236}">
                  <a16:creationId xmlns:a16="http://schemas.microsoft.com/office/drawing/2014/main" id="{E5DC4CF9-FC8E-1AC0-9A14-C65762723747}"/>
                </a:ext>
              </a:extLst>
            </p:cNvPr>
            <p:cNvSpPr txBox="1"/>
            <p:nvPr/>
          </p:nvSpPr>
          <p:spPr>
            <a:xfrm rot="16200000">
              <a:off x="20674176" y="7513671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H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C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25" name="BlokTextu 24">
              <a:extLst>
                <a:ext uri="{FF2B5EF4-FFF2-40B4-BE49-F238E27FC236}">
                  <a16:creationId xmlns:a16="http://schemas.microsoft.com/office/drawing/2014/main" id="{767ADF38-144E-1D6C-91EA-3CFFC88ABB49}"/>
                </a:ext>
              </a:extLst>
            </p:cNvPr>
            <p:cNvSpPr txBox="1"/>
            <p:nvPr/>
          </p:nvSpPr>
          <p:spPr>
            <a:xfrm>
              <a:off x="27091854" y="13456772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H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G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27" name="BlokTextu 26">
              <a:extLst>
                <a:ext uri="{FF2B5EF4-FFF2-40B4-BE49-F238E27FC236}">
                  <a16:creationId xmlns:a16="http://schemas.microsoft.com/office/drawing/2014/main" id="{9918D4CC-61F3-9636-01D6-3D6502940CA1}"/>
                </a:ext>
              </a:extLst>
            </p:cNvPr>
            <p:cNvSpPr txBox="1"/>
            <p:nvPr/>
          </p:nvSpPr>
          <p:spPr>
            <a:xfrm rot="16200000">
              <a:off x="32341423" y="8159384"/>
              <a:ext cx="964212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T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trs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, hot C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29" name="BlokTextu 28">
              <a:extLst>
                <a:ext uri="{FF2B5EF4-FFF2-40B4-BE49-F238E27FC236}">
                  <a16:creationId xmlns:a16="http://schemas.microsoft.com/office/drawing/2014/main" id="{1A32A7BC-0C87-5A92-B131-BC7BC5599C65}"/>
                </a:ext>
              </a:extLst>
            </p:cNvPr>
            <p:cNvSpPr txBox="1"/>
            <p:nvPr/>
          </p:nvSpPr>
          <p:spPr>
            <a:xfrm>
              <a:off x="38421817" y="13534446"/>
              <a:ext cx="9678967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T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trs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, hot G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37" name="BlokTextu 36">
              <a:extLst>
                <a:ext uri="{FF2B5EF4-FFF2-40B4-BE49-F238E27FC236}">
                  <a16:creationId xmlns:a16="http://schemas.microsoft.com/office/drawing/2014/main" id="{B29A86BC-EE63-24D5-B7CC-EB0F6CF08347}"/>
                </a:ext>
              </a:extLst>
            </p:cNvPr>
            <p:cNvSpPr txBox="1"/>
            <p:nvPr/>
          </p:nvSpPr>
          <p:spPr>
            <a:xfrm>
              <a:off x="1045305" y="537481"/>
              <a:ext cx="1992636" cy="1902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k-SK" sz="11760" b="1" dirty="0">
                  <a:latin typeface="Arial" panose="020B0604020202020204" pitchFamily="34" charset="0"/>
                  <a:cs typeface="Arial" panose="020B0604020202020204" pitchFamily="34" charset="0"/>
                </a:rPr>
                <a:t>a)</a:t>
              </a:r>
            </a:p>
          </p:txBody>
        </p:sp>
        <p:sp>
          <p:nvSpPr>
            <p:cNvPr id="39" name="BlokTextu 38">
              <a:extLst>
                <a:ext uri="{FF2B5EF4-FFF2-40B4-BE49-F238E27FC236}">
                  <a16:creationId xmlns:a16="http://schemas.microsoft.com/office/drawing/2014/main" id="{1E307A73-72B7-38C2-DD80-AFFAC4D1BD0C}"/>
                </a:ext>
              </a:extLst>
            </p:cNvPr>
            <p:cNvSpPr txBox="1"/>
            <p:nvPr/>
          </p:nvSpPr>
          <p:spPr>
            <a:xfrm>
              <a:off x="7337250" y="537480"/>
              <a:ext cx="25189266" cy="1902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k-SK" sz="1176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Correlation</a:t>
              </a:r>
              <a:r>
                <a:rPr lang="sk-SK" sz="11760" b="1" dirty="0">
                  <a:latin typeface="Arial" panose="020B0604020202020204" pitchFamily="34" charset="0"/>
                  <a:cs typeface="Arial" panose="020B0604020202020204" pitchFamily="34" charset="0"/>
                </a:rPr>
                <a:t> G </a:t>
              </a:r>
              <a:r>
                <a:rPr lang="sk-SK" sz="1176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11760" b="1" dirty="0">
                  <a:latin typeface="Arial" panose="020B0604020202020204" pitchFamily="34" charset="0"/>
                  <a:cs typeface="Arial" panose="020B0604020202020204" pitchFamily="34" charset="0"/>
                </a:rPr>
                <a:t> - C </a:t>
              </a:r>
              <a:r>
                <a:rPr lang="sk-SK" sz="1176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endParaRPr lang="sk-SK" sz="1176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1" name="Skupina 40">
            <a:extLst>
              <a:ext uri="{FF2B5EF4-FFF2-40B4-BE49-F238E27FC236}">
                <a16:creationId xmlns:a16="http://schemas.microsoft.com/office/drawing/2014/main" id="{C61A5B66-CAA0-7789-0F75-91F7E804AAC6}"/>
              </a:ext>
            </a:extLst>
          </p:cNvPr>
          <p:cNvGrpSpPr/>
          <p:nvPr/>
        </p:nvGrpSpPr>
        <p:grpSpPr>
          <a:xfrm>
            <a:off x="1113085" y="17591134"/>
            <a:ext cx="47055479" cy="14106218"/>
            <a:chOff x="1045305" y="537480"/>
            <a:chExt cx="47055479" cy="14106218"/>
          </a:xfrm>
        </p:grpSpPr>
        <p:sp>
          <p:nvSpPr>
            <p:cNvPr id="46" name="BlokTextu 45">
              <a:extLst>
                <a:ext uri="{FF2B5EF4-FFF2-40B4-BE49-F238E27FC236}">
                  <a16:creationId xmlns:a16="http://schemas.microsoft.com/office/drawing/2014/main" id="{35EF03D5-8279-CC0A-3ADA-FAE05D74B231}"/>
                </a:ext>
              </a:extLst>
            </p:cNvPr>
            <p:cNvSpPr txBox="1"/>
            <p:nvPr/>
          </p:nvSpPr>
          <p:spPr>
            <a:xfrm rot="16200000">
              <a:off x="-2609800" y="7592601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 C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47" name="BlokTextu 46">
              <a:extLst>
                <a:ext uri="{FF2B5EF4-FFF2-40B4-BE49-F238E27FC236}">
                  <a16:creationId xmlns:a16="http://schemas.microsoft.com/office/drawing/2014/main" id="{58C15587-265E-8812-BC90-DDA0F4893406}"/>
                </a:ext>
              </a:extLst>
            </p:cNvPr>
            <p:cNvSpPr txBox="1"/>
            <p:nvPr/>
          </p:nvSpPr>
          <p:spPr>
            <a:xfrm>
              <a:off x="3160178" y="13535702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 IF2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48" name="BlokTextu 47">
              <a:extLst>
                <a:ext uri="{FF2B5EF4-FFF2-40B4-BE49-F238E27FC236}">
                  <a16:creationId xmlns:a16="http://schemas.microsoft.com/office/drawing/2014/main" id="{10472459-948A-9DE7-8DF7-219C12D91F31}"/>
                </a:ext>
              </a:extLst>
            </p:cNvPr>
            <p:cNvSpPr txBox="1"/>
            <p:nvPr/>
          </p:nvSpPr>
          <p:spPr>
            <a:xfrm rot="16200000">
              <a:off x="9341505" y="7508894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G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C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49" name="BlokTextu 48">
              <a:extLst>
                <a:ext uri="{FF2B5EF4-FFF2-40B4-BE49-F238E27FC236}">
                  <a16:creationId xmlns:a16="http://schemas.microsoft.com/office/drawing/2014/main" id="{D0B134E2-8E1D-B8AE-4358-E4AA15C9E8C8}"/>
                </a:ext>
              </a:extLst>
            </p:cNvPr>
            <p:cNvSpPr txBox="1"/>
            <p:nvPr/>
          </p:nvSpPr>
          <p:spPr>
            <a:xfrm>
              <a:off x="14882883" y="13451995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G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IF2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50" name="BlokTextu 49">
              <a:extLst>
                <a:ext uri="{FF2B5EF4-FFF2-40B4-BE49-F238E27FC236}">
                  <a16:creationId xmlns:a16="http://schemas.microsoft.com/office/drawing/2014/main" id="{83E34654-61E4-C7B2-6ED6-CB972A50C1BE}"/>
                </a:ext>
              </a:extLst>
            </p:cNvPr>
            <p:cNvSpPr txBox="1"/>
            <p:nvPr/>
          </p:nvSpPr>
          <p:spPr>
            <a:xfrm rot="16200000">
              <a:off x="20674176" y="7513671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H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C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51" name="BlokTextu 50">
              <a:extLst>
                <a:ext uri="{FF2B5EF4-FFF2-40B4-BE49-F238E27FC236}">
                  <a16:creationId xmlns:a16="http://schemas.microsoft.com/office/drawing/2014/main" id="{872A0EFF-8532-61F3-217B-2C6255AF1A33}"/>
                </a:ext>
              </a:extLst>
            </p:cNvPr>
            <p:cNvSpPr txBox="1"/>
            <p:nvPr/>
          </p:nvSpPr>
          <p:spPr>
            <a:xfrm>
              <a:off x="27091854" y="13456772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H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IF2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52" name="BlokTextu 51">
              <a:extLst>
                <a:ext uri="{FF2B5EF4-FFF2-40B4-BE49-F238E27FC236}">
                  <a16:creationId xmlns:a16="http://schemas.microsoft.com/office/drawing/2014/main" id="{A4EAF1E8-686A-03D5-B301-6F579B4CCB13}"/>
                </a:ext>
              </a:extLst>
            </p:cNvPr>
            <p:cNvSpPr txBox="1"/>
            <p:nvPr/>
          </p:nvSpPr>
          <p:spPr>
            <a:xfrm rot="16200000">
              <a:off x="32341423" y="8159383"/>
              <a:ext cx="964212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T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trs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, hot C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54" name="BlokTextu 53">
              <a:extLst>
                <a:ext uri="{FF2B5EF4-FFF2-40B4-BE49-F238E27FC236}">
                  <a16:creationId xmlns:a16="http://schemas.microsoft.com/office/drawing/2014/main" id="{F2A1F01C-FBD5-F6A5-E9E8-DF483642C62A}"/>
                </a:ext>
              </a:extLst>
            </p:cNvPr>
            <p:cNvSpPr txBox="1"/>
            <p:nvPr/>
          </p:nvSpPr>
          <p:spPr>
            <a:xfrm>
              <a:off x="39098540" y="13534446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T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trs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, hot IF2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62" name="BlokTextu 61">
              <a:extLst>
                <a:ext uri="{FF2B5EF4-FFF2-40B4-BE49-F238E27FC236}">
                  <a16:creationId xmlns:a16="http://schemas.microsoft.com/office/drawing/2014/main" id="{B5BDB47E-84E5-ACDF-89FF-4719EAF3C496}"/>
                </a:ext>
              </a:extLst>
            </p:cNvPr>
            <p:cNvSpPr txBox="1"/>
            <p:nvPr/>
          </p:nvSpPr>
          <p:spPr>
            <a:xfrm>
              <a:off x="1045305" y="537481"/>
              <a:ext cx="1992636" cy="1902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k-SK" sz="11760" b="1" dirty="0">
                  <a:latin typeface="Arial" panose="020B0604020202020204" pitchFamily="34" charset="0"/>
                  <a:cs typeface="Arial" panose="020B0604020202020204" pitchFamily="34" charset="0"/>
                </a:rPr>
                <a:t>b)</a:t>
              </a:r>
            </a:p>
          </p:txBody>
        </p:sp>
        <p:sp>
          <p:nvSpPr>
            <p:cNvPr id="128" name="BlokTextu 127">
              <a:extLst>
                <a:ext uri="{FF2B5EF4-FFF2-40B4-BE49-F238E27FC236}">
                  <a16:creationId xmlns:a16="http://schemas.microsoft.com/office/drawing/2014/main" id="{CFCF1368-B820-B913-2C19-1EAD12C7E24C}"/>
                </a:ext>
              </a:extLst>
            </p:cNvPr>
            <p:cNvSpPr txBox="1"/>
            <p:nvPr/>
          </p:nvSpPr>
          <p:spPr>
            <a:xfrm>
              <a:off x="4463420" y="537480"/>
              <a:ext cx="25189266" cy="1902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k-SK" sz="1176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Correlation</a:t>
              </a:r>
              <a:r>
                <a:rPr lang="sk-SK" sz="11760" b="1" dirty="0">
                  <a:latin typeface="Arial" panose="020B0604020202020204" pitchFamily="34" charset="0"/>
                  <a:cs typeface="Arial" panose="020B0604020202020204" pitchFamily="34" charset="0"/>
                </a:rPr>
                <a:t> C </a:t>
              </a:r>
              <a:r>
                <a:rPr lang="sk-SK" sz="1176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11760" b="1" dirty="0">
                  <a:latin typeface="Arial" panose="020B0604020202020204" pitchFamily="34" charset="0"/>
                  <a:cs typeface="Arial" panose="020B0604020202020204" pitchFamily="34" charset="0"/>
                </a:rPr>
                <a:t> - IF2</a:t>
              </a:r>
            </a:p>
          </p:txBody>
        </p:sp>
      </p:grpSp>
      <p:grpSp>
        <p:nvGrpSpPr>
          <p:cNvPr id="143" name="Skupina 142">
            <a:extLst>
              <a:ext uri="{FF2B5EF4-FFF2-40B4-BE49-F238E27FC236}">
                <a16:creationId xmlns:a16="http://schemas.microsoft.com/office/drawing/2014/main" id="{81978D4B-7C56-0686-3FEA-5658C3A3C08D}"/>
              </a:ext>
            </a:extLst>
          </p:cNvPr>
          <p:cNvGrpSpPr/>
          <p:nvPr/>
        </p:nvGrpSpPr>
        <p:grpSpPr>
          <a:xfrm>
            <a:off x="1098195" y="32625874"/>
            <a:ext cx="47055479" cy="14106218"/>
            <a:chOff x="1045305" y="537480"/>
            <a:chExt cx="47055479" cy="14106218"/>
          </a:xfrm>
        </p:grpSpPr>
        <p:sp>
          <p:nvSpPr>
            <p:cNvPr id="144" name="BlokTextu 143">
              <a:extLst>
                <a:ext uri="{FF2B5EF4-FFF2-40B4-BE49-F238E27FC236}">
                  <a16:creationId xmlns:a16="http://schemas.microsoft.com/office/drawing/2014/main" id="{FA7D8A6A-DE3E-1F92-79F9-705D90B74DC1}"/>
                </a:ext>
              </a:extLst>
            </p:cNvPr>
            <p:cNvSpPr txBox="1"/>
            <p:nvPr/>
          </p:nvSpPr>
          <p:spPr>
            <a:xfrm rot="16200000">
              <a:off x="-2381200" y="7592601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 G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145" name="BlokTextu 144">
              <a:extLst>
                <a:ext uri="{FF2B5EF4-FFF2-40B4-BE49-F238E27FC236}">
                  <a16:creationId xmlns:a16="http://schemas.microsoft.com/office/drawing/2014/main" id="{6B17D62A-319F-211B-441F-784A18848256}"/>
                </a:ext>
              </a:extLst>
            </p:cNvPr>
            <p:cNvSpPr txBox="1"/>
            <p:nvPr/>
          </p:nvSpPr>
          <p:spPr>
            <a:xfrm>
              <a:off x="3160178" y="13535702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 IF2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146" name="BlokTextu 145">
              <a:extLst>
                <a:ext uri="{FF2B5EF4-FFF2-40B4-BE49-F238E27FC236}">
                  <a16:creationId xmlns:a16="http://schemas.microsoft.com/office/drawing/2014/main" id="{AFBC7962-07C8-748B-B198-85B2831D8CA5}"/>
                </a:ext>
              </a:extLst>
            </p:cNvPr>
            <p:cNvSpPr txBox="1"/>
            <p:nvPr/>
          </p:nvSpPr>
          <p:spPr>
            <a:xfrm rot="16200000">
              <a:off x="9341505" y="7508894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G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G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147" name="BlokTextu 146">
              <a:extLst>
                <a:ext uri="{FF2B5EF4-FFF2-40B4-BE49-F238E27FC236}">
                  <a16:creationId xmlns:a16="http://schemas.microsoft.com/office/drawing/2014/main" id="{4FEF3F01-1FBC-E3EC-9862-5E2F35CDC015}"/>
                </a:ext>
              </a:extLst>
            </p:cNvPr>
            <p:cNvSpPr txBox="1"/>
            <p:nvPr/>
          </p:nvSpPr>
          <p:spPr>
            <a:xfrm>
              <a:off x="14882883" y="13451995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G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IF2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149" name="BlokTextu 148">
              <a:extLst>
                <a:ext uri="{FF2B5EF4-FFF2-40B4-BE49-F238E27FC236}">
                  <a16:creationId xmlns:a16="http://schemas.microsoft.com/office/drawing/2014/main" id="{08EFEF60-A4D3-1740-FAFB-B10CF716FBFB}"/>
                </a:ext>
              </a:extLst>
            </p:cNvPr>
            <p:cNvSpPr txBox="1"/>
            <p:nvPr/>
          </p:nvSpPr>
          <p:spPr>
            <a:xfrm rot="16200000">
              <a:off x="20674176" y="7513671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H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G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150" name="BlokTextu 149">
              <a:extLst>
                <a:ext uri="{FF2B5EF4-FFF2-40B4-BE49-F238E27FC236}">
                  <a16:creationId xmlns:a16="http://schemas.microsoft.com/office/drawing/2014/main" id="{BDC6486D-E271-15F3-51C2-F703984F9B6C}"/>
                </a:ext>
              </a:extLst>
            </p:cNvPr>
            <p:cNvSpPr txBox="1"/>
            <p:nvPr/>
          </p:nvSpPr>
          <p:spPr>
            <a:xfrm>
              <a:off x="27091854" y="13456772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H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IF2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151" name="BlokTextu 150">
              <a:extLst>
                <a:ext uri="{FF2B5EF4-FFF2-40B4-BE49-F238E27FC236}">
                  <a16:creationId xmlns:a16="http://schemas.microsoft.com/office/drawing/2014/main" id="{F82EA71F-2CA2-AF37-7163-2ADDB92C62CD}"/>
                </a:ext>
              </a:extLst>
            </p:cNvPr>
            <p:cNvSpPr txBox="1"/>
            <p:nvPr/>
          </p:nvSpPr>
          <p:spPr>
            <a:xfrm rot="16200000">
              <a:off x="32225848" y="8274958"/>
              <a:ext cx="9873277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T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trs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, hot G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152" name="BlokTextu 151">
              <a:extLst>
                <a:ext uri="{FF2B5EF4-FFF2-40B4-BE49-F238E27FC236}">
                  <a16:creationId xmlns:a16="http://schemas.microsoft.com/office/drawing/2014/main" id="{BFE6DBE1-DF4B-0358-8067-0E4E72E8AC61}"/>
                </a:ext>
              </a:extLst>
            </p:cNvPr>
            <p:cNvSpPr txBox="1"/>
            <p:nvPr/>
          </p:nvSpPr>
          <p:spPr>
            <a:xfrm>
              <a:off x="39098540" y="13534446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T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trs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, hot IF2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153" name="BlokTextu 152">
              <a:extLst>
                <a:ext uri="{FF2B5EF4-FFF2-40B4-BE49-F238E27FC236}">
                  <a16:creationId xmlns:a16="http://schemas.microsoft.com/office/drawing/2014/main" id="{D6077B20-C640-4798-267C-518554EBB3FC}"/>
                </a:ext>
              </a:extLst>
            </p:cNvPr>
            <p:cNvSpPr txBox="1"/>
            <p:nvPr/>
          </p:nvSpPr>
          <p:spPr>
            <a:xfrm>
              <a:off x="1045305" y="537481"/>
              <a:ext cx="1992636" cy="1902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k-SK" sz="11760" b="1" dirty="0">
                  <a:latin typeface="Arial" panose="020B0604020202020204" pitchFamily="34" charset="0"/>
                  <a:cs typeface="Arial" panose="020B0604020202020204" pitchFamily="34" charset="0"/>
                </a:rPr>
                <a:t>c)</a:t>
              </a:r>
            </a:p>
          </p:txBody>
        </p:sp>
        <p:sp>
          <p:nvSpPr>
            <p:cNvPr id="154" name="BlokTextu 153">
              <a:extLst>
                <a:ext uri="{FF2B5EF4-FFF2-40B4-BE49-F238E27FC236}">
                  <a16:creationId xmlns:a16="http://schemas.microsoft.com/office/drawing/2014/main" id="{F1F59F16-6B7C-9878-362A-AD2B7A9F492C}"/>
                </a:ext>
              </a:extLst>
            </p:cNvPr>
            <p:cNvSpPr txBox="1"/>
            <p:nvPr/>
          </p:nvSpPr>
          <p:spPr>
            <a:xfrm>
              <a:off x="4463420" y="537480"/>
              <a:ext cx="25189266" cy="1902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k-SK" sz="1176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Correlation</a:t>
              </a:r>
              <a:r>
                <a:rPr lang="sk-SK" sz="11760" b="1" dirty="0">
                  <a:latin typeface="Arial" panose="020B0604020202020204" pitchFamily="34" charset="0"/>
                  <a:cs typeface="Arial" panose="020B0604020202020204" pitchFamily="34" charset="0"/>
                </a:rPr>
                <a:t> G </a:t>
              </a:r>
              <a:r>
                <a:rPr lang="sk-SK" sz="1176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11760" b="1" dirty="0">
                  <a:latin typeface="Arial" panose="020B0604020202020204" pitchFamily="34" charset="0"/>
                  <a:cs typeface="Arial" panose="020B0604020202020204" pitchFamily="34" charset="0"/>
                </a:rPr>
                <a:t> - IF2</a:t>
              </a:r>
            </a:p>
          </p:txBody>
        </p:sp>
      </p:grpSp>
      <p:sp>
        <p:nvSpPr>
          <p:cNvPr id="2" name="BlokTextu 1">
            <a:extLst>
              <a:ext uri="{FF2B5EF4-FFF2-40B4-BE49-F238E27FC236}">
                <a16:creationId xmlns:a16="http://schemas.microsoft.com/office/drawing/2014/main" id="{6CD793D3-6202-C92C-35A9-093606E7BDA6}"/>
              </a:ext>
            </a:extLst>
          </p:cNvPr>
          <p:cNvSpPr txBox="1"/>
          <p:nvPr/>
        </p:nvSpPr>
        <p:spPr>
          <a:xfrm>
            <a:off x="1688693" y="795389"/>
            <a:ext cx="8043136" cy="1902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11760" b="1" dirty="0">
                <a:latin typeface="Arial" panose="020B0604020202020204" pitchFamily="34" charset="0"/>
                <a:cs typeface="Arial" panose="020B0604020202020204" pitchFamily="34" charset="0"/>
              </a:rPr>
              <a:t>NaClO</a:t>
            </a:r>
            <a:r>
              <a:rPr lang="sk-SK" sz="1176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3" name="BlokTextu 2">
            <a:extLst>
              <a:ext uri="{FF2B5EF4-FFF2-40B4-BE49-F238E27FC236}">
                <a16:creationId xmlns:a16="http://schemas.microsoft.com/office/drawing/2014/main" id="{8259A413-513E-0BB1-72B1-B69274E6AA30}"/>
              </a:ext>
            </a:extLst>
          </p:cNvPr>
          <p:cNvSpPr txBox="1"/>
          <p:nvPr/>
        </p:nvSpPr>
        <p:spPr>
          <a:xfrm>
            <a:off x="2501265" y="47331564"/>
            <a:ext cx="4478627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9600" b="1" dirty="0" err="1"/>
              <a:t>Figure</a:t>
            </a:r>
            <a:r>
              <a:rPr lang="sk-SK" sz="9600" b="1" dirty="0"/>
              <a:t> S11: </a:t>
            </a:r>
            <a:r>
              <a:rPr lang="sk-SK" sz="9600" dirty="0" err="1"/>
              <a:t>Correlation</a:t>
            </a:r>
            <a:r>
              <a:rPr lang="sk-SK" sz="9600" dirty="0"/>
              <a:t> </a:t>
            </a:r>
            <a:r>
              <a:rPr lang="sk-SK" sz="9600" dirty="0" err="1"/>
              <a:t>between</a:t>
            </a:r>
            <a:r>
              <a:rPr lang="sk-SK" sz="9600" dirty="0"/>
              <a:t> </a:t>
            </a:r>
            <a:r>
              <a:rPr lang="sk-SK" sz="9600" dirty="0" err="1"/>
              <a:t>parameters</a:t>
            </a:r>
            <a:r>
              <a:rPr lang="sk-SK" sz="9600" dirty="0"/>
              <a:t> </a:t>
            </a:r>
            <a:r>
              <a:rPr lang="sk-SK" sz="9600" dirty="0" err="1"/>
              <a:t>obtained</a:t>
            </a:r>
            <a:r>
              <a:rPr lang="sk-SK" sz="9600" dirty="0"/>
              <a:t> </a:t>
            </a:r>
            <a:r>
              <a:rPr lang="sk-SK" sz="9600" dirty="0" err="1"/>
              <a:t>from</a:t>
            </a:r>
            <a:r>
              <a:rPr lang="sk-SK" sz="9600" dirty="0"/>
              <a:t> </a:t>
            </a:r>
            <a:r>
              <a:rPr lang="sk-SK" sz="9600" dirty="0" err="1"/>
              <a:t>fits</a:t>
            </a:r>
            <a:r>
              <a:rPr lang="sk-SK" sz="9600" dirty="0"/>
              <a:t> of NaClO</a:t>
            </a:r>
            <a:r>
              <a:rPr lang="sk-SK" sz="9600" baseline="-25000" dirty="0"/>
              <a:t>4</a:t>
            </a:r>
            <a:r>
              <a:rPr lang="sk-SK" sz="9600" dirty="0"/>
              <a:t> </a:t>
            </a:r>
            <a:r>
              <a:rPr lang="sk-SK" sz="9600" dirty="0" err="1"/>
              <a:t>for</a:t>
            </a:r>
            <a:r>
              <a:rPr lang="sk-SK" sz="9600" dirty="0"/>
              <a:t> a) G and C </a:t>
            </a:r>
            <a:r>
              <a:rPr lang="sk-SK" sz="9600" dirty="0" err="1"/>
              <a:t>domain</a:t>
            </a:r>
            <a:r>
              <a:rPr lang="sk-SK" sz="9600" dirty="0"/>
              <a:t>; b) C </a:t>
            </a:r>
            <a:r>
              <a:rPr lang="sk-SK" sz="9600" dirty="0" err="1"/>
              <a:t>domain</a:t>
            </a:r>
            <a:r>
              <a:rPr lang="sk-SK" sz="9600" dirty="0"/>
              <a:t> and IF2; and c) G </a:t>
            </a:r>
            <a:r>
              <a:rPr lang="sk-SK" sz="9600" dirty="0" err="1"/>
              <a:t>domain</a:t>
            </a:r>
            <a:r>
              <a:rPr lang="sk-SK" sz="9600" dirty="0"/>
              <a:t> and IF2. </a:t>
            </a:r>
          </a:p>
        </p:txBody>
      </p:sp>
    </p:spTree>
    <p:extLst>
      <p:ext uri="{BB962C8B-B14F-4D97-AF65-F5344CB8AC3E}">
        <p14:creationId xmlns:p14="http://schemas.microsoft.com/office/powerpoint/2010/main" val="3493983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Obrázok 25">
            <a:extLst>
              <a:ext uri="{FF2B5EF4-FFF2-40B4-BE49-F238E27FC236}">
                <a16:creationId xmlns:a16="http://schemas.microsoft.com/office/drawing/2014/main" id="{6EC3E1F8-1538-3EFB-34A7-ECB847E606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1009" y="33408654"/>
            <a:ext cx="12983094" cy="11648430"/>
          </a:xfrm>
          <a:prstGeom prst="rect">
            <a:avLst/>
          </a:prstGeom>
        </p:spPr>
      </p:pic>
      <p:pic>
        <p:nvPicPr>
          <p:cNvPr id="24" name="Obrázok 23">
            <a:extLst>
              <a:ext uri="{FF2B5EF4-FFF2-40B4-BE49-F238E27FC236}">
                <a16:creationId xmlns:a16="http://schemas.microsoft.com/office/drawing/2014/main" id="{075685C1-A9A0-8916-9AA4-E4FF072DBD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648" y="33340629"/>
            <a:ext cx="12578341" cy="11716455"/>
          </a:xfrm>
          <a:prstGeom prst="rect">
            <a:avLst/>
          </a:prstGeom>
        </p:spPr>
      </p:pic>
      <p:pic>
        <p:nvPicPr>
          <p:cNvPr id="15" name="Obrázok 14">
            <a:extLst>
              <a:ext uri="{FF2B5EF4-FFF2-40B4-BE49-F238E27FC236}">
                <a16:creationId xmlns:a16="http://schemas.microsoft.com/office/drawing/2014/main" id="{FB953311-590D-6860-20C7-EC5390B3BF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5129" y="18297435"/>
            <a:ext cx="13555607" cy="11730410"/>
          </a:xfrm>
          <a:prstGeom prst="rect">
            <a:avLst/>
          </a:prstGeom>
        </p:spPr>
      </p:pic>
      <p:pic>
        <p:nvPicPr>
          <p:cNvPr id="11" name="Obrázok 10">
            <a:extLst>
              <a:ext uri="{FF2B5EF4-FFF2-40B4-BE49-F238E27FC236}">
                <a16:creationId xmlns:a16="http://schemas.microsoft.com/office/drawing/2014/main" id="{F1CA011F-4818-A77C-E5EC-24F332DE8B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7178" y="18259903"/>
            <a:ext cx="12584039" cy="11721762"/>
          </a:xfrm>
          <a:prstGeom prst="rect">
            <a:avLst/>
          </a:prstGeom>
        </p:spPr>
      </p:pic>
      <p:pic>
        <p:nvPicPr>
          <p:cNvPr id="8" name="Obrázok 7">
            <a:extLst>
              <a:ext uri="{FF2B5EF4-FFF2-40B4-BE49-F238E27FC236}">
                <a16:creationId xmlns:a16="http://schemas.microsoft.com/office/drawing/2014/main" id="{5FA7E1E0-B14A-22F5-12C0-52C29DA6FBA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0480" y="3637318"/>
            <a:ext cx="12584039" cy="11721762"/>
          </a:xfrm>
          <a:prstGeom prst="rect">
            <a:avLst/>
          </a:prstGeom>
        </p:spPr>
      </p:pic>
      <p:pic>
        <p:nvPicPr>
          <p:cNvPr id="5" name="Obrázok 4">
            <a:extLst>
              <a:ext uri="{FF2B5EF4-FFF2-40B4-BE49-F238E27FC236}">
                <a16:creationId xmlns:a16="http://schemas.microsoft.com/office/drawing/2014/main" id="{2F726165-9A44-5E78-DAB3-A7084449277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7452" y="3573134"/>
            <a:ext cx="12419621" cy="11568611"/>
          </a:xfrm>
          <a:prstGeom prst="rect">
            <a:avLst/>
          </a:prstGeom>
        </p:spPr>
      </p:pic>
      <p:grpSp>
        <p:nvGrpSpPr>
          <p:cNvPr id="40" name="Skupina 39">
            <a:extLst>
              <a:ext uri="{FF2B5EF4-FFF2-40B4-BE49-F238E27FC236}">
                <a16:creationId xmlns:a16="http://schemas.microsoft.com/office/drawing/2014/main" id="{B4A84F45-D57D-30C3-D2EF-5E9E155DC0DD}"/>
              </a:ext>
            </a:extLst>
          </p:cNvPr>
          <p:cNvGrpSpPr/>
          <p:nvPr/>
        </p:nvGrpSpPr>
        <p:grpSpPr>
          <a:xfrm>
            <a:off x="1658129" y="4386079"/>
            <a:ext cx="22567300" cy="10833831"/>
            <a:chOff x="1317827" y="3809867"/>
            <a:chExt cx="22567300" cy="10833831"/>
          </a:xfrm>
        </p:grpSpPr>
        <p:sp>
          <p:nvSpPr>
            <p:cNvPr id="19" name="BlokTextu 18">
              <a:extLst>
                <a:ext uri="{FF2B5EF4-FFF2-40B4-BE49-F238E27FC236}">
                  <a16:creationId xmlns:a16="http://schemas.microsoft.com/office/drawing/2014/main" id="{B191CF7C-7797-BB3E-4E1F-406E7F6A392D}"/>
                </a:ext>
              </a:extLst>
            </p:cNvPr>
            <p:cNvSpPr txBox="1"/>
            <p:nvPr/>
          </p:nvSpPr>
          <p:spPr>
            <a:xfrm rot="16200000">
              <a:off x="-2381200" y="7592601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G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21" name="BlokTextu 20">
              <a:extLst>
                <a:ext uri="{FF2B5EF4-FFF2-40B4-BE49-F238E27FC236}">
                  <a16:creationId xmlns:a16="http://schemas.microsoft.com/office/drawing/2014/main" id="{D4DD3202-5D44-4B5B-7204-13276BF427BC}"/>
                </a:ext>
              </a:extLst>
            </p:cNvPr>
            <p:cNvSpPr txBox="1"/>
            <p:nvPr/>
          </p:nvSpPr>
          <p:spPr>
            <a:xfrm>
              <a:off x="3160178" y="13535702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22" name="BlokTextu 21">
              <a:extLst>
                <a:ext uri="{FF2B5EF4-FFF2-40B4-BE49-F238E27FC236}">
                  <a16:creationId xmlns:a16="http://schemas.microsoft.com/office/drawing/2014/main" id="{9AD511A4-4C1A-0A7E-AC8E-EFDE997C9FC9}"/>
                </a:ext>
              </a:extLst>
            </p:cNvPr>
            <p:cNvSpPr txBox="1"/>
            <p:nvPr/>
          </p:nvSpPr>
          <p:spPr>
            <a:xfrm rot="16200000">
              <a:off x="9341505" y="7508894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H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23" name="BlokTextu 22">
              <a:extLst>
                <a:ext uri="{FF2B5EF4-FFF2-40B4-BE49-F238E27FC236}">
                  <a16:creationId xmlns:a16="http://schemas.microsoft.com/office/drawing/2014/main" id="{1FDEF082-917B-DE95-2534-DD5827B29C9B}"/>
                </a:ext>
              </a:extLst>
            </p:cNvPr>
            <p:cNvSpPr txBox="1"/>
            <p:nvPr/>
          </p:nvSpPr>
          <p:spPr>
            <a:xfrm>
              <a:off x="14882883" y="13451995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</p:grpSp>
      <p:grpSp>
        <p:nvGrpSpPr>
          <p:cNvPr id="143" name="Skupina 142">
            <a:extLst>
              <a:ext uri="{FF2B5EF4-FFF2-40B4-BE49-F238E27FC236}">
                <a16:creationId xmlns:a16="http://schemas.microsoft.com/office/drawing/2014/main" id="{81978D4B-7C56-0686-3FEA-5658C3A3C08D}"/>
              </a:ext>
            </a:extLst>
          </p:cNvPr>
          <p:cNvGrpSpPr/>
          <p:nvPr/>
        </p:nvGrpSpPr>
        <p:grpSpPr>
          <a:xfrm>
            <a:off x="1370717" y="34134762"/>
            <a:ext cx="22567300" cy="10833831"/>
            <a:chOff x="1317827" y="3809867"/>
            <a:chExt cx="22567300" cy="10833831"/>
          </a:xfrm>
        </p:grpSpPr>
        <p:sp>
          <p:nvSpPr>
            <p:cNvPr id="144" name="BlokTextu 143">
              <a:extLst>
                <a:ext uri="{FF2B5EF4-FFF2-40B4-BE49-F238E27FC236}">
                  <a16:creationId xmlns:a16="http://schemas.microsoft.com/office/drawing/2014/main" id="{FA7D8A6A-DE3E-1F92-79F9-705D90B74DC1}"/>
                </a:ext>
              </a:extLst>
            </p:cNvPr>
            <p:cNvSpPr txBox="1"/>
            <p:nvPr/>
          </p:nvSpPr>
          <p:spPr>
            <a:xfrm rot="16200000">
              <a:off x="-2381200" y="7592601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145" name="BlokTextu 144">
              <a:extLst>
                <a:ext uri="{FF2B5EF4-FFF2-40B4-BE49-F238E27FC236}">
                  <a16:creationId xmlns:a16="http://schemas.microsoft.com/office/drawing/2014/main" id="{6B17D62A-319F-211B-441F-784A18848256}"/>
                </a:ext>
              </a:extLst>
            </p:cNvPr>
            <p:cNvSpPr txBox="1"/>
            <p:nvPr/>
          </p:nvSpPr>
          <p:spPr>
            <a:xfrm>
              <a:off x="3160178" y="13535702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T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trs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, hot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146" name="BlokTextu 145">
              <a:extLst>
                <a:ext uri="{FF2B5EF4-FFF2-40B4-BE49-F238E27FC236}">
                  <a16:creationId xmlns:a16="http://schemas.microsoft.com/office/drawing/2014/main" id="{AFBC7962-07C8-748B-B198-85B2831D8CA5}"/>
                </a:ext>
              </a:extLst>
            </p:cNvPr>
            <p:cNvSpPr txBox="1"/>
            <p:nvPr/>
          </p:nvSpPr>
          <p:spPr>
            <a:xfrm rot="16200000">
              <a:off x="9341505" y="7508894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G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147" name="BlokTextu 146">
              <a:extLst>
                <a:ext uri="{FF2B5EF4-FFF2-40B4-BE49-F238E27FC236}">
                  <a16:creationId xmlns:a16="http://schemas.microsoft.com/office/drawing/2014/main" id="{4FEF3F01-1FBC-E3EC-9862-5E2F35CDC015}"/>
                </a:ext>
              </a:extLst>
            </p:cNvPr>
            <p:cNvSpPr txBox="1"/>
            <p:nvPr/>
          </p:nvSpPr>
          <p:spPr>
            <a:xfrm>
              <a:off x="14882883" y="13451995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T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trs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, hot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</p:grpSp>
      <p:sp>
        <p:nvSpPr>
          <p:cNvPr id="2" name="BlokTextu 1">
            <a:extLst>
              <a:ext uri="{FF2B5EF4-FFF2-40B4-BE49-F238E27FC236}">
                <a16:creationId xmlns:a16="http://schemas.microsoft.com/office/drawing/2014/main" id="{6CD793D3-6202-C92C-35A9-093606E7BDA6}"/>
              </a:ext>
            </a:extLst>
          </p:cNvPr>
          <p:cNvSpPr txBox="1"/>
          <p:nvPr/>
        </p:nvSpPr>
        <p:spPr>
          <a:xfrm>
            <a:off x="121151" y="795389"/>
            <a:ext cx="26004564" cy="1902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11760" b="1" dirty="0">
                <a:latin typeface="Arial" panose="020B0604020202020204" pitchFamily="34" charset="0"/>
                <a:cs typeface="Arial" panose="020B0604020202020204" pitchFamily="34" charset="0"/>
              </a:rPr>
              <a:t>G </a:t>
            </a:r>
            <a:r>
              <a:rPr lang="sk-SK" sz="11760" b="1" dirty="0" err="1">
                <a:latin typeface="Arial" panose="020B0604020202020204" pitchFamily="34" charset="0"/>
                <a:cs typeface="Arial" panose="020B0604020202020204" pitchFamily="34" charset="0"/>
              </a:rPr>
              <a:t>domain</a:t>
            </a:r>
            <a:r>
              <a:rPr lang="sk-SK" sz="11760" b="1" dirty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sk-SK" sz="11760" b="1" dirty="0" err="1">
                <a:latin typeface="Arial" panose="020B0604020202020204" pitchFamily="34" charset="0"/>
                <a:cs typeface="Arial" panose="020B0604020202020204" pitchFamily="34" charset="0"/>
              </a:rPr>
              <a:t>parameters</a:t>
            </a:r>
            <a:r>
              <a:rPr lang="sk-SK" sz="1176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11760" b="1" dirty="0" err="1">
                <a:latin typeface="Arial" panose="020B0604020202020204" pitchFamily="34" charset="0"/>
                <a:cs typeface="Arial" panose="020B0604020202020204" pitchFamily="34" charset="0"/>
              </a:rPr>
              <a:t>correlations</a:t>
            </a:r>
            <a:endParaRPr lang="sk-SK" sz="117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BlokTextu 11">
            <a:extLst>
              <a:ext uri="{FF2B5EF4-FFF2-40B4-BE49-F238E27FC236}">
                <a16:creationId xmlns:a16="http://schemas.microsoft.com/office/drawing/2014/main" id="{D87D9A67-A7FB-0BC6-0322-33C1C458BA3C}"/>
              </a:ext>
            </a:extLst>
          </p:cNvPr>
          <p:cNvSpPr txBox="1"/>
          <p:nvPr/>
        </p:nvSpPr>
        <p:spPr>
          <a:xfrm rot="16200000">
            <a:off x="-2158184" y="22799048"/>
            <a:ext cx="85060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6600" i="1" dirty="0">
                <a:solidFill>
                  <a:srgbClr val="202122"/>
                </a:solidFill>
                <a:latin typeface="Arial" panose="020B0604020202020204" pitchFamily="34" charset="0"/>
              </a:rPr>
              <a:t>Δ </a:t>
            </a:r>
            <a:r>
              <a:rPr lang="sk-SK" sz="6600" i="1" dirty="0">
                <a:solidFill>
                  <a:srgbClr val="202122"/>
                </a:solidFill>
                <a:latin typeface="Arial" panose="020B0604020202020204" pitchFamily="34" charset="0"/>
              </a:rPr>
              <a:t>G</a:t>
            </a:r>
            <a:r>
              <a:rPr lang="sk-SK" sz="66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6600" dirty="0">
                <a:latin typeface="Arial" panose="020B0604020202020204" pitchFamily="34" charset="0"/>
                <a:cs typeface="Arial" panose="020B0604020202020204" pitchFamily="34" charset="0"/>
              </a:rPr>
              <a:t>[kJ/mol/K]</a:t>
            </a:r>
          </a:p>
        </p:txBody>
      </p:sp>
      <p:sp>
        <p:nvSpPr>
          <p:cNvPr id="13" name="BlokTextu 12">
            <a:extLst>
              <a:ext uri="{FF2B5EF4-FFF2-40B4-BE49-F238E27FC236}">
                <a16:creationId xmlns:a16="http://schemas.microsoft.com/office/drawing/2014/main" id="{6DE26F68-12B0-92D2-728F-A1B8C9F105CC}"/>
              </a:ext>
            </a:extLst>
          </p:cNvPr>
          <p:cNvSpPr txBox="1"/>
          <p:nvPr/>
        </p:nvSpPr>
        <p:spPr>
          <a:xfrm>
            <a:off x="3383194" y="28742149"/>
            <a:ext cx="900224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6600" i="1" dirty="0">
                <a:solidFill>
                  <a:srgbClr val="202122"/>
                </a:solidFill>
                <a:latin typeface="Arial" panose="020B0604020202020204" pitchFamily="34" charset="0"/>
              </a:rPr>
              <a:t>Δ </a:t>
            </a:r>
            <a:r>
              <a:rPr lang="sk-SK" sz="6600" i="1" dirty="0">
                <a:solidFill>
                  <a:srgbClr val="202122"/>
                </a:solidFill>
                <a:latin typeface="Arial" panose="020B0604020202020204" pitchFamily="34" charset="0"/>
              </a:rPr>
              <a:t>H</a:t>
            </a:r>
            <a:r>
              <a:rPr lang="sk-SK" sz="66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6600" dirty="0">
                <a:latin typeface="Arial" panose="020B0604020202020204" pitchFamily="34" charset="0"/>
                <a:cs typeface="Arial" panose="020B0604020202020204" pitchFamily="34" charset="0"/>
              </a:rPr>
              <a:t>[kJ/mol/K]</a:t>
            </a:r>
          </a:p>
        </p:txBody>
      </p:sp>
      <p:sp>
        <p:nvSpPr>
          <p:cNvPr id="18" name="BlokTextu 17">
            <a:extLst>
              <a:ext uri="{FF2B5EF4-FFF2-40B4-BE49-F238E27FC236}">
                <a16:creationId xmlns:a16="http://schemas.microsoft.com/office/drawing/2014/main" id="{FF5BEB95-D45D-61C1-5BE8-D66C1A58DD02}"/>
              </a:ext>
            </a:extLst>
          </p:cNvPr>
          <p:cNvSpPr txBox="1"/>
          <p:nvPr/>
        </p:nvSpPr>
        <p:spPr>
          <a:xfrm rot="16200000">
            <a:off x="8947452" y="22671994"/>
            <a:ext cx="85060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6600" i="1" dirty="0">
                <a:solidFill>
                  <a:srgbClr val="202122"/>
                </a:solidFill>
                <a:latin typeface="Arial" panose="020B0604020202020204" pitchFamily="34" charset="0"/>
              </a:rPr>
              <a:t>Δ </a:t>
            </a:r>
            <a:r>
              <a:rPr lang="sk-SK" sz="6600" i="1" dirty="0" err="1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sk-SK" sz="6600" i="1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trs</a:t>
            </a:r>
            <a:r>
              <a:rPr lang="sk-SK" sz="6600" i="1" baseline="-25000" dirty="0">
                <a:latin typeface="Arial" panose="020B0604020202020204" pitchFamily="34" charset="0"/>
                <a:cs typeface="Arial" panose="020B0604020202020204" pitchFamily="34" charset="0"/>
              </a:rPr>
              <a:t>, hot </a:t>
            </a:r>
            <a:r>
              <a:rPr lang="sk-SK" sz="6600" dirty="0">
                <a:latin typeface="Arial" panose="020B0604020202020204" pitchFamily="34" charset="0"/>
                <a:cs typeface="Arial" panose="020B0604020202020204" pitchFamily="34" charset="0"/>
              </a:rPr>
              <a:t>[kJ/mol/K]</a:t>
            </a:r>
          </a:p>
        </p:txBody>
      </p:sp>
      <p:sp>
        <p:nvSpPr>
          <p:cNvPr id="20" name="BlokTextu 19">
            <a:extLst>
              <a:ext uri="{FF2B5EF4-FFF2-40B4-BE49-F238E27FC236}">
                <a16:creationId xmlns:a16="http://schemas.microsoft.com/office/drawing/2014/main" id="{23CFCA1F-EF14-4C04-CF5D-CE53AC0517DE}"/>
              </a:ext>
            </a:extLst>
          </p:cNvPr>
          <p:cNvSpPr txBox="1"/>
          <p:nvPr/>
        </p:nvSpPr>
        <p:spPr>
          <a:xfrm>
            <a:off x="14488830" y="28615095"/>
            <a:ext cx="900224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6600" i="1" dirty="0">
                <a:solidFill>
                  <a:srgbClr val="202122"/>
                </a:solidFill>
                <a:latin typeface="Arial" panose="020B0604020202020204" pitchFamily="34" charset="0"/>
              </a:rPr>
              <a:t>Δ </a:t>
            </a:r>
            <a:r>
              <a:rPr lang="sk-SK" sz="6600" i="1" dirty="0">
                <a:solidFill>
                  <a:srgbClr val="202122"/>
                </a:solidFill>
                <a:latin typeface="Arial" panose="020B0604020202020204" pitchFamily="34" charset="0"/>
              </a:rPr>
              <a:t>H</a:t>
            </a:r>
            <a:r>
              <a:rPr lang="sk-SK" sz="66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6600" dirty="0">
                <a:latin typeface="Arial" panose="020B0604020202020204" pitchFamily="34" charset="0"/>
                <a:cs typeface="Arial" panose="020B0604020202020204" pitchFamily="34" charset="0"/>
              </a:rPr>
              <a:t>[kJ/mol/K]</a:t>
            </a:r>
          </a:p>
        </p:txBody>
      </p:sp>
      <p:sp>
        <p:nvSpPr>
          <p:cNvPr id="3" name="BlokTextu 2">
            <a:extLst>
              <a:ext uri="{FF2B5EF4-FFF2-40B4-BE49-F238E27FC236}">
                <a16:creationId xmlns:a16="http://schemas.microsoft.com/office/drawing/2014/main" id="{59C5D621-8868-FEE7-809A-2CCE8B1848BB}"/>
              </a:ext>
            </a:extLst>
          </p:cNvPr>
          <p:cNvSpPr txBox="1"/>
          <p:nvPr/>
        </p:nvSpPr>
        <p:spPr>
          <a:xfrm>
            <a:off x="2501265" y="47331564"/>
            <a:ext cx="44786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9600" b="1" dirty="0" err="1"/>
              <a:t>Figure</a:t>
            </a:r>
            <a:r>
              <a:rPr lang="sk-SK" sz="9600" b="1" dirty="0"/>
              <a:t> S12: </a:t>
            </a:r>
            <a:r>
              <a:rPr lang="sk-SK" sz="9600" dirty="0" err="1"/>
              <a:t>Correlation</a:t>
            </a:r>
            <a:r>
              <a:rPr lang="sk-SK" sz="9600" dirty="0"/>
              <a:t> </a:t>
            </a:r>
            <a:r>
              <a:rPr lang="sk-SK" sz="9600" dirty="0" err="1"/>
              <a:t>all</a:t>
            </a:r>
            <a:r>
              <a:rPr lang="sk-SK" sz="9600" dirty="0"/>
              <a:t> </a:t>
            </a:r>
            <a:r>
              <a:rPr lang="sk-SK" sz="9600" dirty="0" err="1"/>
              <a:t>parameters</a:t>
            </a:r>
            <a:r>
              <a:rPr lang="sk-SK" sz="9600" dirty="0"/>
              <a:t> </a:t>
            </a:r>
            <a:r>
              <a:rPr lang="sk-SK" sz="9600" dirty="0" err="1"/>
              <a:t>for</a:t>
            </a:r>
            <a:r>
              <a:rPr lang="sk-SK" sz="9600" dirty="0"/>
              <a:t> G </a:t>
            </a:r>
            <a:r>
              <a:rPr lang="sk-SK" sz="9600" dirty="0" err="1"/>
              <a:t>domain</a:t>
            </a:r>
            <a:r>
              <a:rPr lang="sk-SK" sz="9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316897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Obrázok 32">
            <a:extLst>
              <a:ext uri="{FF2B5EF4-FFF2-40B4-BE49-F238E27FC236}">
                <a16:creationId xmlns:a16="http://schemas.microsoft.com/office/drawing/2014/main" id="{60A1F0E9-68FF-F32A-10E0-CDFE71C615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5632" y="33379093"/>
            <a:ext cx="13499403" cy="11681774"/>
          </a:xfrm>
          <a:prstGeom prst="rect">
            <a:avLst/>
          </a:prstGeom>
        </p:spPr>
      </p:pic>
      <p:pic>
        <p:nvPicPr>
          <p:cNvPr id="30" name="Obrázok 29">
            <a:extLst>
              <a:ext uri="{FF2B5EF4-FFF2-40B4-BE49-F238E27FC236}">
                <a16:creationId xmlns:a16="http://schemas.microsoft.com/office/drawing/2014/main" id="{F6C3960A-59E7-23C1-6785-D613BCA807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301" y="33316750"/>
            <a:ext cx="13122621" cy="11773614"/>
          </a:xfrm>
          <a:prstGeom prst="rect">
            <a:avLst/>
          </a:prstGeom>
        </p:spPr>
      </p:pic>
      <p:pic>
        <p:nvPicPr>
          <p:cNvPr id="16" name="Obrázok 15">
            <a:extLst>
              <a:ext uri="{FF2B5EF4-FFF2-40B4-BE49-F238E27FC236}">
                <a16:creationId xmlns:a16="http://schemas.microsoft.com/office/drawing/2014/main" id="{28B043D4-D2D8-1A67-C837-FD1A7394F5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5530" y="18312706"/>
            <a:ext cx="13555607" cy="11730410"/>
          </a:xfrm>
          <a:prstGeom prst="rect">
            <a:avLst/>
          </a:prstGeom>
        </p:spPr>
      </p:pic>
      <p:pic>
        <p:nvPicPr>
          <p:cNvPr id="10" name="Obrázok 9">
            <a:extLst>
              <a:ext uri="{FF2B5EF4-FFF2-40B4-BE49-F238E27FC236}">
                <a16:creationId xmlns:a16="http://schemas.microsoft.com/office/drawing/2014/main" id="{392A405C-E1F0-7923-6D76-DD330C12B8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9034" y="18252278"/>
            <a:ext cx="12573739" cy="11712168"/>
          </a:xfrm>
          <a:prstGeom prst="rect">
            <a:avLst/>
          </a:prstGeom>
        </p:spPr>
      </p:pic>
      <p:pic>
        <p:nvPicPr>
          <p:cNvPr id="7" name="Obrázok 6">
            <a:extLst>
              <a:ext uri="{FF2B5EF4-FFF2-40B4-BE49-F238E27FC236}">
                <a16:creationId xmlns:a16="http://schemas.microsoft.com/office/drawing/2014/main" id="{CF5B1E3A-B121-D2AF-11DD-A0D735E7CF9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75911" y="3608217"/>
            <a:ext cx="12584039" cy="11721762"/>
          </a:xfrm>
          <a:prstGeom prst="rect">
            <a:avLst/>
          </a:prstGeom>
        </p:spPr>
      </p:pic>
      <p:pic>
        <p:nvPicPr>
          <p:cNvPr id="4" name="Obrázok 3">
            <a:extLst>
              <a:ext uri="{FF2B5EF4-FFF2-40B4-BE49-F238E27FC236}">
                <a16:creationId xmlns:a16="http://schemas.microsoft.com/office/drawing/2014/main" id="{F2EF2C59-FABB-A821-FBCF-4D9B989C342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6345" y="3598779"/>
            <a:ext cx="12386139" cy="11537423"/>
          </a:xfrm>
          <a:prstGeom prst="rect">
            <a:avLst/>
          </a:prstGeom>
        </p:spPr>
      </p:pic>
      <p:grpSp>
        <p:nvGrpSpPr>
          <p:cNvPr id="40" name="Skupina 39">
            <a:extLst>
              <a:ext uri="{FF2B5EF4-FFF2-40B4-BE49-F238E27FC236}">
                <a16:creationId xmlns:a16="http://schemas.microsoft.com/office/drawing/2014/main" id="{B4A84F45-D57D-30C3-D2EF-5E9E155DC0DD}"/>
              </a:ext>
            </a:extLst>
          </p:cNvPr>
          <p:cNvGrpSpPr/>
          <p:nvPr/>
        </p:nvGrpSpPr>
        <p:grpSpPr>
          <a:xfrm>
            <a:off x="1658129" y="4386079"/>
            <a:ext cx="22567300" cy="10833831"/>
            <a:chOff x="1317827" y="3809867"/>
            <a:chExt cx="22567300" cy="10833831"/>
          </a:xfrm>
        </p:grpSpPr>
        <p:sp>
          <p:nvSpPr>
            <p:cNvPr id="19" name="BlokTextu 18">
              <a:extLst>
                <a:ext uri="{FF2B5EF4-FFF2-40B4-BE49-F238E27FC236}">
                  <a16:creationId xmlns:a16="http://schemas.microsoft.com/office/drawing/2014/main" id="{B191CF7C-7797-BB3E-4E1F-406E7F6A392D}"/>
                </a:ext>
              </a:extLst>
            </p:cNvPr>
            <p:cNvSpPr txBox="1"/>
            <p:nvPr/>
          </p:nvSpPr>
          <p:spPr>
            <a:xfrm rot="16200000">
              <a:off x="-2381200" y="7592601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G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21" name="BlokTextu 20">
              <a:extLst>
                <a:ext uri="{FF2B5EF4-FFF2-40B4-BE49-F238E27FC236}">
                  <a16:creationId xmlns:a16="http://schemas.microsoft.com/office/drawing/2014/main" id="{D4DD3202-5D44-4B5B-7204-13276BF427BC}"/>
                </a:ext>
              </a:extLst>
            </p:cNvPr>
            <p:cNvSpPr txBox="1"/>
            <p:nvPr/>
          </p:nvSpPr>
          <p:spPr>
            <a:xfrm>
              <a:off x="3160178" y="13535702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22" name="BlokTextu 21">
              <a:extLst>
                <a:ext uri="{FF2B5EF4-FFF2-40B4-BE49-F238E27FC236}">
                  <a16:creationId xmlns:a16="http://schemas.microsoft.com/office/drawing/2014/main" id="{9AD511A4-4C1A-0A7E-AC8E-EFDE997C9FC9}"/>
                </a:ext>
              </a:extLst>
            </p:cNvPr>
            <p:cNvSpPr txBox="1"/>
            <p:nvPr/>
          </p:nvSpPr>
          <p:spPr>
            <a:xfrm rot="16200000">
              <a:off x="9341505" y="7508894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H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23" name="BlokTextu 22">
              <a:extLst>
                <a:ext uri="{FF2B5EF4-FFF2-40B4-BE49-F238E27FC236}">
                  <a16:creationId xmlns:a16="http://schemas.microsoft.com/office/drawing/2014/main" id="{1FDEF082-917B-DE95-2534-DD5827B29C9B}"/>
                </a:ext>
              </a:extLst>
            </p:cNvPr>
            <p:cNvSpPr txBox="1"/>
            <p:nvPr/>
          </p:nvSpPr>
          <p:spPr>
            <a:xfrm>
              <a:off x="14882883" y="13451995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</p:grpSp>
      <p:grpSp>
        <p:nvGrpSpPr>
          <p:cNvPr id="143" name="Skupina 142">
            <a:extLst>
              <a:ext uri="{FF2B5EF4-FFF2-40B4-BE49-F238E27FC236}">
                <a16:creationId xmlns:a16="http://schemas.microsoft.com/office/drawing/2014/main" id="{81978D4B-7C56-0686-3FEA-5658C3A3C08D}"/>
              </a:ext>
            </a:extLst>
          </p:cNvPr>
          <p:cNvGrpSpPr/>
          <p:nvPr/>
        </p:nvGrpSpPr>
        <p:grpSpPr>
          <a:xfrm>
            <a:off x="1370717" y="34134762"/>
            <a:ext cx="22567300" cy="10833831"/>
            <a:chOff x="1317827" y="3809867"/>
            <a:chExt cx="22567300" cy="10833831"/>
          </a:xfrm>
        </p:grpSpPr>
        <p:sp>
          <p:nvSpPr>
            <p:cNvPr id="144" name="BlokTextu 143">
              <a:extLst>
                <a:ext uri="{FF2B5EF4-FFF2-40B4-BE49-F238E27FC236}">
                  <a16:creationId xmlns:a16="http://schemas.microsoft.com/office/drawing/2014/main" id="{FA7D8A6A-DE3E-1F92-79F9-705D90B74DC1}"/>
                </a:ext>
              </a:extLst>
            </p:cNvPr>
            <p:cNvSpPr txBox="1"/>
            <p:nvPr/>
          </p:nvSpPr>
          <p:spPr>
            <a:xfrm rot="16200000">
              <a:off x="-2381200" y="7592601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145" name="BlokTextu 144">
              <a:extLst>
                <a:ext uri="{FF2B5EF4-FFF2-40B4-BE49-F238E27FC236}">
                  <a16:creationId xmlns:a16="http://schemas.microsoft.com/office/drawing/2014/main" id="{6B17D62A-319F-211B-441F-784A18848256}"/>
                </a:ext>
              </a:extLst>
            </p:cNvPr>
            <p:cNvSpPr txBox="1"/>
            <p:nvPr/>
          </p:nvSpPr>
          <p:spPr>
            <a:xfrm>
              <a:off x="3160178" y="13535702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T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trs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, hot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146" name="BlokTextu 145">
              <a:extLst>
                <a:ext uri="{FF2B5EF4-FFF2-40B4-BE49-F238E27FC236}">
                  <a16:creationId xmlns:a16="http://schemas.microsoft.com/office/drawing/2014/main" id="{AFBC7962-07C8-748B-B198-85B2831D8CA5}"/>
                </a:ext>
              </a:extLst>
            </p:cNvPr>
            <p:cNvSpPr txBox="1"/>
            <p:nvPr/>
          </p:nvSpPr>
          <p:spPr>
            <a:xfrm rot="16200000">
              <a:off x="9341505" y="7508894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G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147" name="BlokTextu 146">
              <a:extLst>
                <a:ext uri="{FF2B5EF4-FFF2-40B4-BE49-F238E27FC236}">
                  <a16:creationId xmlns:a16="http://schemas.microsoft.com/office/drawing/2014/main" id="{4FEF3F01-1FBC-E3EC-9862-5E2F35CDC015}"/>
                </a:ext>
              </a:extLst>
            </p:cNvPr>
            <p:cNvSpPr txBox="1"/>
            <p:nvPr/>
          </p:nvSpPr>
          <p:spPr>
            <a:xfrm>
              <a:off x="14882883" y="13451995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T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trs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, hot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</p:grpSp>
      <p:sp>
        <p:nvSpPr>
          <p:cNvPr id="2" name="BlokTextu 1">
            <a:extLst>
              <a:ext uri="{FF2B5EF4-FFF2-40B4-BE49-F238E27FC236}">
                <a16:creationId xmlns:a16="http://schemas.microsoft.com/office/drawing/2014/main" id="{6CD793D3-6202-C92C-35A9-093606E7BDA6}"/>
              </a:ext>
            </a:extLst>
          </p:cNvPr>
          <p:cNvSpPr txBox="1"/>
          <p:nvPr/>
        </p:nvSpPr>
        <p:spPr>
          <a:xfrm>
            <a:off x="382408" y="795389"/>
            <a:ext cx="26265821" cy="1902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11760" b="1" dirty="0">
                <a:latin typeface="Arial" panose="020B0604020202020204" pitchFamily="34" charset="0"/>
                <a:cs typeface="Arial" panose="020B0604020202020204" pitchFamily="34" charset="0"/>
              </a:rPr>
              <a:t>C </a:t>
            </a:r>
            <a:r>
              <a:rPr lang="sk-SK" sz="11760" b="1" dirty="0" err="1">
                <a:latin typeface="Arial" panose="020B0604020202020204" pitchFamily="34" charset="0"/>
                <a:cs typeface="Arial" panose="020B0604020202020204" pitchFamily="34" charset="0"/>
              </a:rPr>
              <a:t>domain</a:t>
            </a:r>
            <a:r>
              <a:rPr lang="sk-SK" sz="11760" b="1" dirty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sk-SK" sz="11760" b="1" dirty="0" err="1">
                <a:latin typeface="Arial" panose="020B0604020202020204" pitchFamily="34" charset="0"/>
                <a:cs typeface="Arial" panose="020B0604020202020204" pitchFamily="34" charset="0"/>
              </a:rPr>
              <a:t>parameters</a:t>
            </a:r>
            <a:r>
              <a:rPr lang="sk-SK" sz="1176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11760" b="1" dirty="0" err="1">
                <a:latin typeface="Arial" panose="020B0604020202020204" pitchFamily="34" charset="0"/>
                <a:cs typeface="Arial" panose="020B0604020202020204" pitchFamily="34" charset="0"/>
              </a:rPr>
              <a:t>correlations</a:t>
            </a:r>
            <a:endParaRPr lang="sk-SK" sz="117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BlokTextu 11">
            <a:extLst>
              <a:ext uri="{FF2B5EF4-FFF2-40B4-BE49-F238E27FC236}">
                <a16:creationId xmlns:a16="http://schemas.microsoft.com/office/drawing/2014/main" id="{D87D9A67-A7FB-0BC6-0322-33C1C458BA3C}"/>
              </a:ext>
            </a:extLst>
          </p:cNvPr>
          <p:cNvSpPr txBox="1"/>
          <p:nvPr/>
        </p:nvSpPr>
        <p:spPr>
          <a:xfrm rot="16200000">
            <a:off x="-2158184" y="22799048"/>
            <a:ext cx="85060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6600" i="1" dirty="0">
                <a:solidFill>
                  <a:srgbClr val="202122"/>
                </a:solidFill>
                <a:latin typeface="Arial" panose="020B0604020202020204" pitchFamily="34" charset="0"/>
              </a:rPr>
              <a:t>Δ </a:t>
            </a:r>
            <a:r>
              <a:rPr lang="sk-SK" sz="6600" i="1" dirty="0">
                <a:solidFill>
                  <a:srgbClr val="202122"/>
                </a:solidFill>
                <a:latin typeface="Arial" panose="020B0604020202020204" pitchFamily="34" charset="0"/>
              </a:rPr>
              <a:t>G</a:t>
            </a:r>
            <a:r>
              <a:rPr lang="sk-SK" sz="66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6600" dirty="0">
                <a:latin typeface="Arial" panose="020B0604020202020204" pitchFamily="34" charset="0"/>
                <a:cs typeface="Arial" panose="020B0604020202020204" pitchFamily="34" charset="0"/>
              </a:rPr>
              <a:t>[kJ/mol/K]</a:t>
            </a:r>
          </a:p>
        </p:txBody>
      </p:sp>
      <p:sp>
        <p:nvSpPr>
          <p:cNvPr id="13" name="BlokTextu 12">
            <a:extLst>
              <a:ext uri="{FF2B5EF4-FFF2-40B4-BE49-F238E27FC236}">
                <a16:creationId xmlns:a16="http://schemas.microsoft.com/office/drawing/2014/main" id="{6DE26F68-12B0-92D2-728F-A1B8C9F105CC}"/>
              </a:ext>
            </a:extLst>
          </p:cNvPr>
          <p:cNvSpPr txBox="1"/>
          <p:nvPr/>
        </p:nvSpPr>
        <p:spPr>
          <a:xfrm>
            <a:off x="3383194" y="28742149"/>
            <a:ext cx="900224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6600" i="1" dirty="0">
                <a:solidFill>
                  <a:srgbClr val="202122"/>
                </a:solidFill>
                <a:latin typeface="Arial" panose="020B0604020202020204" pitchFamily="34" charset="0"/>
              </a:rPr>
              <a:t>Δ </a:t>
            </a:r>
            <a:r>
              <a:rPr lang="sk-SK" sz="6600" i="1" dirty="0">
                <a:solidFill>
                  <a:srgbClr val="202122"/>
                </a:solidFill>
                <a:latin typeface="Arial" panose="020B0604020202020204" pitchFamily="34" charset="0"/>
              </a:rPr>
              <a:t>H</a:t>
            </a:r>
            <a:r>
              <a:rPr lang="sk-SK" sz="66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6600" dirty="0">
                <a:latin typeface="Arial" panose="020B0604020202020204" pitchFamily="34" charset="0"/>
                <a:cs typeface="Arial" panose="020B0604020202020204" pitchFamily="34" charset="0"/>
              </a:rPr>
              <a:t>[kJ/mol/K]</a:t>
            </a:r>
          </a:p>
        </p:txBody>
      </p:sp>
      <p:sp>
        <p:nvSpPr>
          <p:cNvPr id="18" name="BlokTextu 17">
            <a:extLst>
              <a:ext uri="{FF2B5EF4-FFF2-40B4-BE49-F238E27FC236}">
                <a16:creationId xmlns:a16="http://schemas.microsoft.com/office/drawing/2014/main" id="{FF5BEB95-D45D-61C1-5BE8-D66C1A58DD02}"/>
              </a:ext>
            </a:extLst>
          </p:cNvPr>
          <p:cNvSpPr txBox="1"/>
          <p:nvPr/>
        </p:nvSpPr>
        <p:spPr>
          <a:xfrm rot="16200000">
            <a:off x="8947452" y="22671994"/>
            <a:ext cx="85060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6600" i="1" dirty="0">
                <a:solidFill>
                  <a:srgbClr val="202122"/>
                </a:solidFill>
                <a:latin typeface="Arial" panose="020B0604020202020204" pitchFamily="34" charset="0"/>
              </a:rPr>
              <a:t>Δ </a:t>
            </a:r>
            <a:r>
              <a:rPr lang="sk-SK" sz="6600" i="1" dirty="0" err="1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sk-SK" sz="6600" i="1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trs</a:t>
            </a:r>
            <a:r>
              <a:rPr lang="sk-SK" sz="6600" i="1" baseline="-25000" dirty="0">
                <a:latin typeface="Arial" panose="020B0604020202020204" pitchFamily="34" charset="0"/>
                <a:cs typeface="Arial" panose="020B0604020202020204" pitchFamily="34" charset="0"/>
              </a:rPr>
              <a:t>, hot </a:t>
            </a:r>
            <a:r>
              <a:rPr lang="sk-SK" sz="6600" dirty="0">
                <a:latin typeface="Arial" panose="020B0604020202020204" pitchFamily="34" charset="0"/>
                <a:cs typeface="Arial" panose="020B0604020202020204" pitchFamily="34" charset="0"/>
              </a:rPr>
              <a:t>[kJ/mol/K]</a:t>
            </a:r>
          </a:p>
        </p:txBody>
      </p:sp>
      <p:sp>
        <p:nvSpPr>
          <p:cNvPr id="20" name="BlokTextu 19">
            <a:extLst>
              <a:ext uri="{FF2B5EF4-FFF2-40B4-BE49-F238E27FC236}">
                <a16:creationId xmlns:a16="http://schemas.microsoft.com/office/drawing/2014/main" id="{23CFCA1F-EF14-4C04-CF5D-CE53AC0517DE}"/>
              </a:ext>
            </a:extLst>
          </p:cNvPr>
          <p:cNvSpPr txBox="1"/>
          <p:nvPr/>
        </p:nvSpPr>
        <p:spPr>
          <a:xfrm>
            <a:off x="14488830" y="28615095"/>
            <a:ext cx="900224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6600" i="1" dirty="0">
                <a:solidFill>
                  <a:srgbClr val="202122"/>
                </a:solidFill>
                <a:latin typeface="Arial" panose="020B0604020202020204" pitchFamily="34" charset="0"/>
              </a:rPr>
              <a:t>Δ </a:t>
            </a:r>
            <a:r>
              <a:rPr lang="sk-SK" sz="6600" i="1" dirty="0">
                <a:solidFill>
                  <a:srgbClr val="202122"/>
                </a:solidFill>
                <a:latin typeface="Arial" panose="020B0604020202020204" pitchFamily="34" charset="0"/>
              </a:rPr>
              <a:t>H</a:t>
            </a:r>
            <a:r>
              <a:rPr lang="sk-SK" sz="66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6600" dirty="0">
                <a:latin typeface="Arial" panose="020B0604020202020204" pitchFamily="34" charset="0"/>
                <a:cs typeface="Arial" panose="020B0604020202020204" pitchFamily="34" charset="0"/>
              </a:rPr>
              <a:t>[kJ/mol/K]</a:t>
            </a:r>
          </a:p>
        </p:txBody>
      </p:sp>
      <p:sp>
        <p:nvSpPr>
          <p:cNvPr id="3" name="BlokTextu 2">
            <a:extLst>
              <a:ext uri="{FF2B5EF4-FFF2-40B4-BE49-F238E27FC236}">
                <a16:creationId xmlns:a16="http://schemas.microsoft.com/office/drawing/2014/main" id="{D98CF489-ACE3-5E8D-1AE7-13BD3AD6046C}"/>
              </a:ext>
            </a:extLst>
          </p:cNvPr>
          <p:cNvSpPr txBox="1"/>
          <p:nvPr/>
        </p:nvSpPr>
        <p:spPr>
          <a:xfrm>
            <a:off x="2501265" y="47331564"/>
            <a:ext cx="44786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9600" b="1" dirty="0" err="1"/>
              <a:t>Figure</a:t>
            </a:r>
            <a:r>
              <a:rPr lang="sk-SK" sz="9600" b="1" dirty="0"/>
              <a:t> S13: </a:t>
            </a:r>
            <a:r>
              <a:rPr lang="sk-SK" sz="9600" dirty="0" err="1"/>
              <a:t>Correlation</a:t>
            </a:r>
            <a:r>
              <a:rPr lang="sk-SK" sz="9600" dirty="0"/>
              <a:t> </a:t>
            </a:r>
            <a:r>
              <a:rPr lang="sk-SK" sz="9600" dirty="0" err="1"/>
              <a:t>all</a:t>
            </a:r>
            <a:r>
              <a:rPr lang="sk-SK" sz="9600" dirty="0"/>
              <a:t> </a:t>
            </a:r>
            <a:r>
              <a:rPr lang="sk-SK" sz="9600" dirty="0" err="1"/>
              <a:t>parameters</a:t>
            </a:r>
            <a:r>
              <a:rPr lang="sk-SK" sz="9600" dirty="0"/>
              <a:t> </a:t>
            </a:r>
            <a:r>
              <a:rPr lang="sk-SK" sz="9600" dirty="0" err="1"/>
              <a:t>for</a:t>
            </a:r>
            <a:r>
              <a:rPr lang="sk-SK" sz="9600" dirty="0"/>
              <a:t> C </a:t>
            </a:r>
            <a:r>
              <a:rPr lang="sk-SK" sz="9600" dirty="0" err="1"/>
              <a:t>domain</a:t>
            </a:r>
            <a:r>
              <a:rPr lang="sk-SK" sz="9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37387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Obrázok 25">
            <a:extLst>
              <a:ext uri="{FF2B5EF4-FFF2-40B4-BE49-F238E27FC236}">
                <a16:creationId xmlns:a16="http://schemas.microsoft.com/office/drawing/2014/main" id="{6A2E6C03-8C95-0741-5B33-DBABB1B3DE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3313" y="18288749"/>
            <a:ext cx="13097824" cy="11751366"/>
          </a:xfrm>
          <a:prstGeom prst="rect">
            <a:avLst/>
          </a:prstGeom>
        </p:spPr>
      </p:pic>
      <p:pic>
        <p:nvPicPr>
          <p:cNvPr id="24" name="Obrázok 23">
            <a:extLst>
              <a:ext uri="{FF2B5EF4-FFF2-40B4-BE49-F238E27FC236}">
                <a16:creationId xmlns:a16="http://schemas.microsoft.com/office/drawing/2014/main" id="{1C408A42-6B1D-7D19-7410-A7DECDD943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0843" y="33317516"/>
            <a:ext cx="12647079" cy="11780482"/>
          </a:xfrm>
          <a:prstGeom prst="rect">
            <a:avLst/>
          </a:prstGeom>
        </p:spPr>
      </p:pic>
      <p:pic>
        <p:nvPicPr>
          <p:cNvPr id="11" name="Obrázok 10">
            <a:extLst>
              <a:ext uri="{FF2B5EF4-FFF2-40B4-BE49-F238E27FC236}">
                <a16:creationId xmlns:a16="http://schemas.microsoft.com/office/drawing/2014/main" id="{3587CA3E-38FB-829F-7815-F6B3BEA284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913" y="18240068"/>
            <a:ext cx="13054010" cy="11712056"/>
          </a:xfrm>
          <a:prstGeom prst="rect">
            <a:avLst/>
          </a:prstGeom>
        </p:spPr>
      </p:pic>
      <p:pic>
        <p:nvPicPr>
          <p:cNvPr id="8" name="Obrázok 7">
            <a:extLst>
              <a:ext uri="{FF2B5EF4-FFF2-40B4-BE49-F238E27FC236}">
                <a16:creationId xmlns:a16="http://schemas.microsoft.com/office/drawing/2014/main" id="{A97041C0-29A3-4264-38CD-CEA74C2C1B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1477" y="3573628"/>
            <a:ext cx="13138474" cy="11787838"/>
          </a:xfrm>
          <a:prstGeom prst="rect">
            <a:avLst/>
          </a:prstGeom>
        </p:spPr>
      </p:pic>
      <p:pic>
        <p:nvPicPr>
          <p:cNvPr id="5" name="Obrázok 4">
            <a:extLst>
              <a:ext uri="{FF2B5EF4-FFF2-40B4-BE49-F238E27FC236}">
                <a16:creationId xmlns:a16="http://schemas.microsoft.com/office/drawing/2014/main" id="{9AC69A44-E8BC-12D6-A523-0D36BA7DC7B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8658" y="3608218"/>
            <a:ext cx="12873826" cy="11550395"/>
          </a:xfrm>
          <a:prstGeom prst="rect">
            <a:avLst/>
          </a:prstGeom>
        </p:spPr>
      </p:pic>
      <p:pic>
        <p:nvPicPr>
          <p:cNvPr id="33" name="Obrázok 32">
            <a:extLst>
              <a:ext uri="{FF2B5EF4-FFF2-40B4-BE49-F238E27FC236}">
                <a16:creationId xmlns:a16="http://schemas.microsoft.com/office/drawing/2014/main" id="{60A1F0E9-68FF-F32A-10E0-CDFE71C6153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5632" y="33379093"/>
            <a:ext cx="13499403" cy="11681774"/>
          </a:xfrm>
          <a:prstGeom prst="rect">
            <a:avLst/>
          </a:prstGeom>
        </p:spPr>
      </p:pic>
      <p:grpSp>
        <p:nvGrpSpPr>
          <p:cNvPr id="40" name="Skupina 39">
            <a:extLst>
              <a:ext uri="{FF2B5EF4-FFF2-40B4-BE49-F238E27FC236}">
                <a16:creationId xmlns:a16="http://schemas.microsoft.com/office/drawing/2014/main" id="{B4A84F45-D57D-30C3-D2EF-5E9E155DC0DD}"/>
              </a:ext>
            </a:extLst>
          </p:cNvPr>
          <p:cNvGrpSpPr/>
          <p:nvPr/>
        </p:nvGrpSpPr>
        <p:grpSpPr>
          <a:xfrm>
            <a:off x="1658129" y="4386079"/>
            <a:ext cx="22567300" cy="10833831"/>
            <a:chOff x="1317827" y="3809867"/>
            <a:chExt cx="22567300" cy="10833831"/>
          </a:xfrm>
        </p:grpSpPr>
        <p:sp>
          <p:nvSpPr>
            <p:cNvPr id="19" name="BlokTextu 18">
              <a:extLst>
                <a:ext uri="{FF2B5EF4-FFF2-40B4-BE49-F238E27FC236}">
                  <a16:creationId xmlns:a16="http://schemas.microsoft.com/office/drawing/2014/main" id="{B191CF7C-7797-BB3E-4E1F-406E7F6A392D}"/>
                </a:ext>
              </a:extLst>
            </p:cNvPr>
            <p:cNvSpPr txBox="1"/>
            <p:nvPr/>
          </p:nvSpPr>
          <p:spPr>
            <a:xfrm rot="16200000">
              <a:off x="-2381200" y="7592601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G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21" name="BlokTextu 20">
              <a:extLst>
                <a:ext uri="{FF2B5EF4-FFF2-40B4-BE49-F238E27FC236}">
                  <a16:creationId xmlns:a16="http://schemas.microsoft.com/office/drawing/2014/main" id="{D4DD3202-5D44-4B5B-7204-13276BF427BC}"/>
                </a:ext>
              </a:extLst>
            </p:cNvPr>
            <p:cNvSpPr txBox="1"/>
            <p:nvPr/>
          </p:nvSpPr>
          <p:spPr>
            <a:xfrm>
              <a:off x="3160178" y="13535702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22" name="BlokTextu 21">
              <a:extLst>
                <a:ext uri="{FF2B5EF4-FFF2-40B4-BE49-F238E27FC236}">
                  <a16:creationId xmlns:a16="http://schemas.microsoft.com/office/drawing/2014/main" id="{9AD511A4-4C1A-0A7E-AC8E-EFDE997C9FC9}"/>
                </a:ext>
              </a:extLst>
            </p:cNvPr>
            <p:cNvSpPr txBox="1"/>
            <p:nvPr/>
          </p:nvSpPr>
          <p:spPr>
            <a:xfrm rot="16200000">
              <a:off x="9341505" y="7508894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H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23" name="BlokTextu 22">
              <a:extLst>
                <a:ext uri="{FF2B5EF4-FFF2-40B4-BE49-F238E27FC236}">
                  <a16:creationId xmlns:a16="http://schemas.microsoft.com/office/drawing/2014/main" id="{1FDEF082-917B-DE95-2534-DD5827B29C9B}"/>
                </a:ext>
              </a:extLst>
            </p:cNvPr>
            <p:cNvSpPr txBox="1"/>
            <p:nvPr/>
          </p:nvSpPr>
          <p:spPr>
            <a:xfrm>
              <a:off x="14882883" y="13451995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</p:grpSp>
      <p:grpSp>
        <p:nvGrpSpPr>
          <p:cNvPr id="143" name="Skupina 142">
            <a:extLst>
              <a:ext uri="{FF2B5EF4-FFF2-40B4-BE49-F238E27FC236}">
                <a16:creationId xmlns:a16="http://schemas.microsoft.com/office/drawing/2014/main" id="{81978D4B-7C56-0686-3FEA-5658C3A3C08D}"/>
              </a:ext>
            </a:extLst>
          </p:cNvPr>
          <p:cNvGrpSpPr/>
          <p:nvPr/>
        </p:nvGrpSpPr>
        <p:grpSpPr>
          <a:xfrm>
            <a:off x="1370717" y="34134762"/>
            <a:ext cx="22567300" cy="10833831"/>
            <a:chOff x="1317827" y="3809867"/>
            <a:chExt cx="22567300" cy="10833831"/>
          </a:xfrm>
        </p:grpSpPr>
        <p:sp>
          <p:nvSpPr>
            <p:cNvPr id="144" name="BlokTextu 143">
              <a:extLst>
                <a:ext uri="{FF2B5EF4-FFF2-40B4-BE49-F238E27FC236}">
                  <a16:creationId xmlns:a16="http://schemas.microsoft.com/office/drawing/2014/main" id="{FA7D8A6A-DE3E-1F92-79F9-705D90B74DC1}"/>
                </a:ext>
              </a:extLst>
            </p:cNvPr>
            <p:cNvSpPr txBox="1"/>
            <p:nvPr/>
          </p:nvSpPr>
          <p:spPr>
            <a:xfrm rot="16200000">
              <a:off x="-2381200" y="7592601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145" name="BlokTextu 144">
              <a:extLst>
                <a:ext uri="{FF2B5EF4-FFF2-40B4-BE49-F238E27FC236}">
                  <a16:creationId xmlns:a16="http://schemas.microsoft.com/office/drawing/2014/main" id="{6B17D62A-319F-211B-441F-784A18848256}"/>
                </a:ext>
              </a:extLst>
            </p:cNvPr>
            <p:cNvSpPr txBox="1"/>
            <p:nvPr/>
          </p:nvSpPr>
          <p:spPr>
            <a:xfrm>
              <a:off x="3160178" y="13535702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T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trs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, hot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146" name="BlokTextu 145">
              <a:extLst>
                <a:ext uri="{FF2B5EF4-FFF2-40B4-BE49-F238E27FC236}">
                  <a16:creationId xmlns:a16="http://schemas.microsoft.com/office/drawing/2014/main" id="{AFBC7962-07C8-748B-B198-85B2831D8CA5}"/>
                </a:ext>
              </a:extLst>
            </p:cNvPr>
            <p:cNvSpPr txBox="1"/>
            <p:nvPr/>
          </p:nvSpPr>
          <p:spPr>
            <a:xfrm rot="16200000">
              <a:off x="9341505" y="7508894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G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147" name="BlokTextu 146">
              <a:extLst>
                <a:ext uri="{FF2B5EF4-FFF2-40B4-BE49-F238E27FC236}">
                  <a16:creationId xmlns:a16="http://schemas.microsoft.com/office/drawing/2014/main" id="{4FEF3F01-1FBC-E3EC-9862-5E2F35CDC015}"/>
                </a:ext>
              </a:extLst>
            </p:cNvPr>
            <p:cNvSpPr txBox="1"/>
            <p:nvPr/>
          </p:nvSpPr>
          <p:spPr>
            <a:xfrm>
              <a:off x="14882883" y="13451995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T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trs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, hot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</p:grpSp>
      <p:sp>
        <p:nvSpPr>
          <p:cNvPr id="2" name="BlokTextu 1">
            <a:extLst>
              <a:ext uri="{FF2B5EF4-FFF2-40B4-BE49-F238E27FC236}">
                <a16:creationId xmlns:a16="http://schemas.microsoft.com/office/drawing/2014/main" id="{6CD793D3-6202-C92C-35A9-093606E7BDA6}"/>
              </a:ext>
            </a:extLst>
          </p:cNvPr>
          <p:cNvSpPr txBox="1"/>
          <p:nvPr/>
        </p:nvSpPr>
        <p:spPr>
          <a:xfrm>
            <a:off x="1688692" y="795389"/>
            <a:ext cx="23914507" cy="1902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11760" b="1" dirty="0">
                <a:latin typeface="Arial" panose="020B0604020202020204" pitchFamily="34" charset="0"/>
                <a:cs typeface="Arial" panose="020B0604020202020204" pitchFamily="34" charset="0"/>
              </a:rPr>
              <a:t>IF2 – </a:t>
            </a:r>
            <a:r>
              <a:rPr lang="sk-SK" sz="11760" b="1" dirty="0" err="1">
                <a:latin typeface="Arial" panose="020B0604020202020204" pitchFamily="34" charset="0"/>
                <a:cs typeface="Arial" panose="020B0604020202020204" pitchFamily="34" charset="0"/>
              </a:rPr>
              <a:t>parameters</a:t>
            </a:r>
            <a:r>
              <a:rPr lang="sk-SK" sz="1176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11760" b="1" dirty="0" err="1">
                <a:latin typeface="Arial" panose="020B0604020202020204" pitchFamily="34" charset="0"/>
                <a:cs typeface="Arial" panose="020B0604020202020204" pitchFamily="34" charset="0"/>
              </a:rPr>
              <a:t>correlations</a:t>
            </a:r>
            <a:endParaRPr lang="sk-SK" sz="117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BlokTextu 11">
            <a:extLst>
              <a:ext uri="{FF2B5EF4-FFF2-40B4-BE49-F238E27FC236}">
                <a16:creationId xmlns:a16="http://schemas.microsoft.com/office/drawing/2014/main" id="{D87D9A67-A7FB-0BC6-0322-33C1C458BA3C}"/>
              </a:ext>
            </a:extLst>
          </p:cNvPr>
          <p:cNvSpPr txBox="1"/>
          <p:nvPr/>
        </p:nvSpPr>
        <p:spPr>
          <a:xfrm rot="16200000">
            <a:off x="-2158184" y="22799048"/>
            <a:ext cx="85060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6600" i="1" dirty="0">
                <a:solidFill>
                  <a:srgbClr val="202122"/>
                </a:solidFill>
                <a:latin typeface="Arial" panose="020B0604020202020204" pitchFamily="34" charset="0"/>
              </a:rPr>
              <a:t>Δ </a:t>
            </a:r>
            <a:r>
              <a:rPr lang="sk-SK" sz="6600" i="1" dirty="0">
                <a:solidFill>
                  <a:srgbClr val="202122"/>
                </a:solidFill>
                <a:latin typeface="Arial" panose="020B0604020202020204" pitchFamily="34" charset="0"/>
              </a:rPr>
              <a:t>G</a:t>
            </a:r>
            <a:r>
              <a:rPr lang="sk-SK" sz="66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6600" dirty="0">
                <a:latin typeface="Arial" panose="020B0604020202020204" pitchFamily="34" charset="0"/>
                <a:cs typeface="Arial" panose="020B0604020202020204" pitchFamily="34" charset="0"/>
              </a:rPr>
              <a:t>[kJ/mol/K]</a:t>
            </a:r>
          </a:p>
        </p:txBody>
      </p:sp>
      <p:sp>
        <p:nvSpPr>
          <p:cNvPr id="13" name="BlokTextu 12">
            <a:extLst>
              <a:ext uri="{FF2B5EF4-FFF2-40B4-BE49-F238E27FC236}">
                <a16:creationId xmlns:a16="http://schemas.microsoft.com/office/drawing/2014/main" id="{6DE26F68-12B0-92D2-728F-A1B8C9F105CC}"/>
              </a:ext>
            </a:extLst>
          </p:cNvPr>
          <p:cNvSpPr txBox="1"/>
          <p:nvPr/>
        </p:nvSpPr>
        <p:spPr>
          <a:xfrm>
            <a:off x="3383194" y="28742149"/>
            <a:ext cx="900224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6600" i="1" dirty="0">
                <a:solidFill>
                  <a:srgbClr val="202122"/>
                </a:solidFill>
                <a:latin typeface="Arial" panose="020B0604020202020204" pitchFamily="34" charset="0"/>
              </a:rPr>
              <a:t>Δ </a:t>
            </a:r>
            <a:r>
              <a:rPr lang="sk-SK" sz="6600" i="1" dirty="0">
                <a:solidFill>
                  <a:srgbClr val="202122"/>
                </a:solidFill>
                <a:latin typeface="Arial" panose="020B0604020202020204" pitchFamily="34" charset="0"/>
              </a:rPr>
              <a:t>H</a:t>
            </a:r>
            <a:r>
              <a:rPr lang="sk-SK" sz="66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6600" dirty="0">
                <a:latin typeface="Arial" panose="020B0604020202020204" pitchFamily="34" charset="0"/>
                <a:cs typeface="Arial" panose="020B0604020202020204" pitchFamily="34" charset="0"/>
              </a:rPr>
              <a:t>[kJ/mol/K]</a:t>
            </a:r>
          </a:p>
        </p:txBody>
      </p:sp>
      <p:sp>
        <p:nvSpPr>
          <p:cNvPr id="18" name="BlokTextu 17">
            <a:extLst>
              <a:ext uri="{FF2B5EF4-FFF2-40B4-BE49-F238E27FC236}">
                <a16:creationId xmlns:a16="http://schemas.microsoft.com/office/drawing/2014/main" id="{FF5BEB95-D45D-61C1-5BE8-D66C1A58DD02}"/>
              </a:ext>
            </a:extLst>
          </p:cNvPr>
          <p:cNvSpPr txBox="1"/>
          <p:nvPr/>
        </p:nvSpPr>
        <p:spPr>
          <a:xfrm rot="16200000">
            <a:off x="8947452" y="22671994"/>
            <a:ext cx="85060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6600" i="1" dirty="0">
                <a:solidFill>
                  <a:srgbClr val="202122"/>
                </a:solidFill>
                <a:latin typeface="Arial" panose="020B0604020202020204" pitchFamily="34" charset="0"/>
              </a:rPr>
              <a:t>Δ </a:t>
            </a:r>
            <a:r>
              <a:rPr lang="sk-SK" sz="6600" i="1" dirty="0" err="1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sk-SK" sz="6600" i="1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trs</a:t>
            </a:r>
            <a:r>
              <a:rPr lang="sk-SK" sz="6600" i="1" baseline="-25000" dirty="0">
                <a:latin typeface="Arial" panose="020B0604020202020204" pitchFamily="34" charset="0"/>
                <a:cs typeface="Arial" panose="020B0604020202020204" pitchFamily="34" charset="0"/>
              </a:rPr>
              <a:t>, hot </a:t>
            </a:r>
            <a:r>
              <a:rPr lang="sk-SK" sz="6600" dirty="0">
                <a:latin typeface="Arial" panose="020B0604020202020204" pitchFamily="34" charset="0"/>
                <a:cs typeface="Arial" panose="020B0604020202020204" pitchFamily="34" charset="0"/>
              </a:rPr>
              <a:t>[kJ/mol/K]</a:t>
            </a:r>
          </a:p>
        </p:txBody>
      </p:sp>
      <p:sp>
        <p:nvSpPr>
          <p:cNvPr id="20" name="BlokTextu 19">
            <a:extLst>
              <a:ext uri="{FF2B5EF4-FFF2-40B4-BE49-F238E27FC236}">
                <a16:creationId xmlns:a16="http://schemas.microsoft.com/office/drawing/2014/main" id="{23CFCA1F-EF14-4C04-CF5D-CE53AC0517DE}"/>
              </a:ext>
            </a:extLst>
          </p:cNvPr>
          <p:cNvSpPr txBox="1"/>
          <p:nvPr/>
        </p:nvSpPr>
        <p:spPr>
          <a:xfrm>
            <a:off x="14488830" y="28615095"/>
            <a:ext cx="900224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6600" i="1" dirty="0">
                <a:solidFill>
                  <a:srgbClr val="202122"/>
                </a:solidFill>
                <a:latin typeface="Arial" panose="020B0604020202020204" pitchFamily="34" charset="0"/>
              </a:rPr>
              <a:t>Δ </a:t>
            </a:r>
            <a:r>
              <a:rPr lang="sk-SK" sz="6600" i="1" dirty="0">
                <a:solidFill>
                  <a:srgbClr val="202122"/>
                </a:solidFill>
                <a:latin typeface="Arial" panose="020B0604020202020204" pitchFamily="34" charset="0"/>
              </a:rPr>
              <a:t>H</a:t>
            </a:r>
            <a:r>
              <a:rPr lang="sk-SK" sz="66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6600" dirty="0">
                <a:latin typeface="Arial" panose="020B0604020202020204" pitchFamily="34" charset="0"/>
                <a:cs typeface="Arial" panose="020B0604020202020204" pitchFamily="34" charset="0"/>
              </a:rPr>
              <a:t>[kJ/mol/K]</a:t>
            </a:r>
          </a:p>
        </p:txBody>
      </p:sp>
      <p:sp>
        <p:nvSpPr>
          <p:cNvPr id="3" name="BlokTextu 2">
            <a:extLst>
              <a:ext uri="{FF2B5EF4-FFF2-40B4-BE49-F238E27FC236}">
                <a16:creationId xmlns:a16="http://schemas.microsoft.com/office/drawing/2014/main" id="{55C85262-0322-A987-A165-231D1AF6BE96}"/>
              </a:ext>
            </a:extLst>
          </p:cNvPr>
          <p:cNvSpPr txBox="1"/>
          <p:nvPr/>
        </p:nvSpPr>
        <p:spPr>
          <a:xfrm>
            <a:off x="2501265" y="47331564"/>
            <a:ext cx="44786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9600" b="1" dirty="0" err="1"/>
              <a:t>Figure</a:t>
            </a:r>
            <a:r>
              <a:rPr lang="sk-SK" sz="9600" b="1" dirty="0"/>
              <a:t> S14: </a:t>
            </a:r>
            <a:r>
              <a:rPr lang="sk-SK" sz="9600" dirty="0" err="1"/>
              <a:t>Correlation</a:t>
            </a:r>
            <a:r>
              <a:rPr lang="sk-SK" sz="9600" dirty="0"/>
              <a:t> </a:t>
            </a:r>
            <a:r>
              <a:rPr lang="sk-SK" sz="9600" dirty="0" err="1"/>
              <a:t>all</a:t>
            </a:r>
            <a:r>
              <a:rPr lang="sk-SK" sz="9600" dirty="0"/>
              <a:t> </a:t>
            </a:r>
            <a:r>
              <a:rPr lang="sk-SK" sz="9600" dirty="0" err="1"/>
              <a:t>parameters</a:t>
            </a:r>
            <a:r>
              <a:rPr lang="sk-SK" sz="9600" dirty="0"/>
              <a:t> </a:t>
            </a:r>
            <a:r>
              <a:rPr lang="sk-SK" sz="9600" dirty="0" err="1"/>
              <a:t>for</a:t>
            </a:r>
            <a:r>
              <a:rPr lang="sk-SK" sz="9600" dirty="0"/>
              <a:t> </a:t>
            </a:r>
            <a:r>
              <a:rPr lang="sk-SK" sz="9600" dirty="0" err="1"/>
              <a:t>full</a:t>
            </a:r>
            <a:r>
              <a:rPr lang="sk-SK" sz="9600" dirty="0"/>
              <a:t> </a:t>
            </a:r>
            <a:r>
              <a:rPr lang="sk-SK" sz="9600" dirty="0" err="1"/>
              <a:t>length</a:t>
            </a:r>
            <a:r>
              <a:rPr lang="sk-SK" sz="9600" dirty="0"/>
              <a:t> IF2.</a:t>
            </a:r>
          </a:p>
        </p:txBody>
      </p:sp>
    </p:spTree>
    <p:extLst>
      <p:ext uri="{BB962C8B-B14F-4D97-AF65-F5344CB8AC3E}">
        <p14:creationId xmlns:p14="http://schemas.microsoft.com/office/powerpoint/2010/main" val="17180507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A picture containing light, traffic light, highway&#10;&#10;Description automatically generated">
            <a:extLst>
              <a:ext uri="{FF2B5EF4-FFF2-40B4-BE49-F238E27FC236}">
                <a16:creationId xmlns:a16="http://schemas.microsoft.com/office/drawing/2014/main" id="{E2BCC5A3-B8AA-0863-F463-9667AC8852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78192" y="33226692"/>
            <a:ext cx="13686804" cy="12235531"/>
          </a:xfrm>
          <a:prstGeom prst="rect">
            <a:avLst/>
          </a:prstGeom>
        </p:spPr>
      </p:pic>
      <p:pic>
        <p:nvPicPr>
          <p:cNvPr id="25" name="Picture 24" descr="A picture containing light&#10;&#10;Description automatically generated">
            <a:extLst>
              <a:ext uri="{FF2B5EF4-FFF2-40B4-BE49-F238E27FC236}">
                <a16:creationId xmlns:a16="http://schemas.microsoft.com/office/drawing/2014/main" id="{C9B4E19E-16E6-814F-B009-620F88FCC8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679" y="33165116"/>
            <a:ext cx="13686805" cy="12235532"/>
          </a:xfrm>
          <a:prstGeom prst="rect">
            <a:avLst/>
          </a:prstGeom>
        </p:spPr>
      </p:pic>
      <p:pic>
        <p:nvPicPr>
          <p:cNvPr id="16" name="Picture 15" descr="A picture containing light&#10;&#10;Description automatically generated">
            <a:extLst>
              <a:ext uri="{FF2B5EF4-FFF2-40B4-BE49-F238E27FC236}">
                <a16:creationId xmlns:a16="http://schemas.microsoft.com/office/drawing/2014/main" id="{CC4924D6-151E-2CFC-7580-653CBD0871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54393" y="18137318"/>
            <a:ext cx="13557862" cy="12120262"/>
          </a:xfrm>
          <a:prstGeom prst="rect">
            <a:avLst/>
          </a:prstGeom>
        </p:spPr>
      </p:pic>
      <p:pic>
        <p:nvPicPr>
          <p:cNvPr id="14" name="Picture 13" descr="A picture containing light&#10;&#10;Description automatically generated">
            <a:extLst>
              <a:ext uri="{FF2B5EF4-FFF2-40B4-BE49-F238E27FC236}">
                <a16:creationId xmlns:a16="http://schemas.microsoft.com/office/drawing/2014/main" id="{AB91E6A2-B4CB-7731-9632-0A16C302F0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143" y="18136348"/>
            <a:ext cx="13686805" cy="12235532"/>
          </a:xfrm>
          <a:prstGeom prst="rect">
            <a:avLst/>
          </a:prstGeom>
        </p:spPr>
      </p:pic>
      <p:pic>
        <p:nvPicPr>
          <p:cNvPr id="9" name="Picture 8" descr="A picture containing light&#10;&#10;Description automatically generated">
            <a:extLst>
              <a:ext uri="{FF2B5EF4-FFF2-40B4-BE49-F238E27FC236}">
                <a16:creationId xmlns:a16="http://schemas.microsoft.com/office/drawing/2014/main" id="{2F1B4E3D-49CF-8AE0-658F-EA4EF3EEECB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21093" y="3394122"/>
            <a:ext cx="13686804" cy="12235531"/>
          </a:xfrm>
          <a:prstGeom prst="rect">
            <a:avLst/>
          </a:prstGeom>
        </p:spPr>
      </p:pic>
      <p:pic>
        <p:nvPicPr>
          <p:cNvPr id="6" name="Picture 5" descr="A picture containing dark, light&#10;&#10;Description automatically generated">
            <a:extLst>
              <a:ext uri="{FF2B5EF4-FFF2-40B4-BE49-F238E27FC236}">
                <a16:creationId xmlns:a16="http://schemas.microsoft.com/office/drawing/2014/main" id="{0A6052FF-D9C9-AEF3-6BDD-CE973FE8499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750" y="3482614"/>
            <a:ext cx="13373989" cy="11955886"/>
          </a:xfrm>
          <a:prstGeom prst="rect">
            <a:avLst/>
          </a:prstGeom>
        </p:spPr>
      </p:pic>
      <p:sp>
        <p:nvSpPr>
          <p:cNvPr id="19" name="BlokTextu 18">
            <a:extLst>
              <a:ext uri="{FF2B5EF4-FFF2-40B4-BE49-F238E27FC236}">
                <a16:creationId xmlns:a16="http://schemas.microsoft.com/office/drawing/2014/main" id="{B191CF7C-7797-BB3E-4E1F-406E7F6A392D}"/>
              </a:ext>
            </a:extLst>
          </p:cNvPr>
          <p:cNvSpPr txBox="1"/>
          <p:nvPr/>
        </p:nvSpPr>
        <p:spPr>
          <a:xfrm rot="16200000">
            <a:off x="-2040898" y="8168813"/>
            <a:ext cx="85060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6600" i="1" dirty="0">
                <a:solidFill>
                  <a:srgbClr val="202122"/>
                </a:solidFill>
                <a:latin typeface="Arial" panose="020B0604020202020204" pitchFamily="34" charset="0"/>
              </a:rPr>
              <a:t>Δ </a:t>
            </a:r>
            <a:r>
              <a:rPr lang="sk-SK" sz="6600" i="1" dirty="0" err="1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sk-SK" sz="6600" i="1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sk-SK" sz="6600" i="1" baseline="-25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66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6600" dirty="0">
                <a:latin typeface="Arial" panose="020B0604020202020204" pitchFamily="34" charset="0"/>
                <a:cs typeface="Arial" panose="020B0604020202020204" pitchFamily="34" charset="0"/>
              </a:rPr>
              <a:t>[kJ/mol/K]</a:t>
            </a:r>
          </a:p>
        </p:txBody>
      </p:sp>
      <p:sp>
        <p:nvSpPr>
          <p:cNvPr id="21" name="BlokTextu 20">
            <a:extLst>
              <a:ext uri="{FF2B5EF4-FFF2-40B4-BE49-F238E27FC236}">
                <a16:creationId xmlns:a16="http://schemas.microsoft.com/office/drawing/2014/main" id="{D4DD3202-5D44-4B5B-7204-13276BF427BC}"/>
              </a:ext>
            </a:extLst>
          </p:cNvPr>
          <p:cNvSpPr txBox="1"/>
          <p:nvPr/>
        </p:nvSpPr>
        <p:spPr>
          <a:xfrm>
            <a:off x="3500480" y="14111914"/>
            <a:ext cx="900224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6600" i="1" dirty="0" err="1">
                <a:solidFill>
                  <a:srgbClr val="202122"/>
                </a:solidFill>
                <a:latin typeface="Arial" panose="020B0604020202020204" pitchFamily="34" charset="0"/>
              </a:rPr>
              <a:t>dDg</a:t>
            </a:r>
            <a:r>
              <a:rPr lang="sk-SK" sz="6600" i="1" dirty="0">
                <a:solidFill>
                  <a:srgbClr val="202122"/>
                </a:solidFill>
                <a:latin typeface="Arial" panose="020B0604020202020204" pitchFamily="34" charset="0"/>
              </a:rPr>
              <a:t>/dc [</a:t>
            </a:r>
            <a:r>
              <a:rPr lang="sk-SK" sz="6600" i="1" dirty="0" err="1">
                <a:solidFill>
                  <a:srgbClr val="202122"/>
                </a:solidFill>
                <a:latin typeface="Arial" panose="020B0604020202020204" pitchFamily="34" charset="0"/>
              </a:rPr>
              <a:t>mM</a:t>
            </a:r>
            <a:r>
              <a:rPr lang="sk-SK" sz="6600" i="1" dirty="0">
                <a:solidFill>
                  <a:srgbClr val="202122"/>
                </a:solidFill>
                <a:latin typeface="Arial" panose="020B0604020202020204" pitchFamily="34" charset="0"/>
              </a:rPr>
              <a:t>/m/mol]</a:t>
            </a:r>
            <a:endParaRPr lang="sk-SK" sz="6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BlokTextu 21">
            <a:extLst>
              <a:ext uri="{FF2B5EF4-FFF2-40B4-BE49-F238E27FC236}">
                <a16:creationId xmlns:a16="http://schemas.microsoft.com/office/drawing/2014/main" id="{9AD511A4-4C1A-0A7E-AC8E-EFDE997C9FC9}"/>
              </a:ext>
            </a:extLst>
          </p:cNvPr>
          <p:cNvSpPr txBox="1"/>
          <p:nvPr/>
        </p:nvSpPr>
        <p:spPr>
          <a:xfrm rot="16200000">
            <a:off x="21319587" y="8085106"/>
            <a:ext cx="85060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6600" i="1" dirty="0">
                <a:solidFill>
                  <a:srgbClr val="202122"/>
                </a:solidFill>
                <a:latin typeface="Arial" panose="020B0604020202020204" pitchFamily="34" charset="0"/>
              </a:rPr>
              <a:t>Δ </a:t>
            </a:r>
            <a:r>
              <a:rPr lang="sk-SK" sz="6600" i="1" dirty="0" err="1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sk-SK" sz="6600" i="1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sk-SK" sz="6600" i="1" baseline="-25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66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6600" dirty="0">
                <a:latin typeface="Arial" panose="020B0604020202020204" pitchFamily="34" charset="0"/>
                <a:cs typeface="Arial" panose="020B0604020202020204" pitchFamily="34" charset="0"/>
              </a:rPr>
              <a:t>[kJ/mol/K]</a:t>
            </a:r>
          </a:p>
        </p:txBody>
      </p:sp>
      <p:sp>
        <p:nvSpPr>
          <p:cNvPr id="23" name="BlokTextu 22">
            <a:extLst>
              <a:ext uri="{FF2B5EF4-FFF2-40B4-BE49-F238E27FC236}">
                <a16:creationId xmlns:a16="http://schemas.microsoft.com/office/drawing/2014/main" id="{1FDEF082-917B-DE95-2534-DD5827B29C9B}"/>
              </a:ext>
            </a:extLst>
          </p:cNvPr>
          <p:cNvSpPr txBox="1"/>
          <p:nvPr/>
        </p:nvSpPr>
        <p:spPr>
          <a:xfrm>
            <a:off x="25825702" y="14028207"/>
            <a:ext cx="1076634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6600" i="1" dirty="0" err="1">
                <a:solidFill>
                  <a:srgbClr val="2021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Hydration</a:t>
            </a:r>
            <a:r>
              <a:rPr lang="sk-SK" sz="6600" i="1" dirty="0">
                <a:solidFill>
                  <a:srgbClr val="2021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6600" i="1" dirty="0" err="1">
                <a:solidFill>
                  <a:srgbClr val="2021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entropy</a:t>
            </a:r>
            <a:r>
              <a:rPr lang="sk-SK" sz="6600" i="1" dirty="0">
                <a:solidFill>
                  <a:srgbClr val="2021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[J/K/mol]</a:t>
            </a:r>
            <a:endParaRPr lang="sk-SK" sz="6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4" name="BlokTextu 143">
            <a:extLst>
              <a:ext uri="{FF2B5EF4-FFF2-40B4-BE49-F238E27FC236}">
                <a16:creationId xmlns:a16="http://schemas.microsoft.com/office/drawing/2014/main" id="{FA7D8A6A-DE3E-1F92-79F9-705D90B74DC1}"/>
              </a:ext>
            </a:extLst>
          </p:cNvPr>
          <p:cNvSpPr txBox="1"/>
          <p:nvPr/>
        </p:nvSpPr>
        <p:spPr>
          <a:xfrm rot="16200000">
            <a:off x="-2328310" y="37917496"/>
            <a:ext cx="85060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6600" i="1" dirty="0">
                <a:solidFill>
                  <a:srgbClr val="202122"/>
                </a:solidFill>
                <a:latin typeface="Arial" panose="020B0604020202020204" pitchFamily="34" charset="0"/>
              </a:rPr>
              <a:t>Δ </a:t>
            </a:r>
            <a:r>
              <a:rPr lang="sk-SK" sz="6600" i="1" dirty="0" err="1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sk-SK" sz="6600" i="1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sk-SK" sz="6600" i="1" baseline="-25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66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6600" dirty="0">
                <a:latin typeface="Arial" panose="020B0604020202020204" pitchFamily="34" charset="0"/>
                <a:cs typeface="Arial" panose="020B0604020202020204" pitchFamily="34" charset="0"/>
              </a:rPr>
              <a:t>[kJ/mol/K]</a:t>
            </a:r>
          </a:p>
        </p:txBody>
      </p:sp>
      <p:sp>
        <p:nvSpPr>
          <p:cNvPr id="145" name="BlokTextu 144">
            <a:extLst>
              <a:ext uri="{FF2B5EF4-FFF2-40B4-BE49-F238E27FC236}">
                <a16:creationId xmlns:a16="http://schemas.microsoft.com/office/drawing/2014/main" id="{6B17D62A-319F-211B-441F-784A18848256}"/>
              </a:ext>
            </a:extLst>
          </p:cNvPr>
          <p:cNvSpPr txBox="1"/>
          <p:nvPr/>
        </p:nvSpPr>
        <p:spPr>
          <a:xfrm>
            <a:off x="3213068" y="43860597"/>
            <a:ext cx="900224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6600" i="1" dirty="0" err="1">
                <a:solidFill>
                  <a:srgbClr val="202122"/>
                </a:solidFill>
                <a:latin typeface="Arial" panose="020B0604020202020204" pitchFamily="34" charset="0"/>
              </a:rPr>
              <a:t>Polarizability</a:t>
            </a:r>
            <a:r>
              <a:rPr lang="sk-SK" sz="6600" i="1" dirty="0">
                <a:solidFill>
                  <a:srgbClr val="202122"/>
                </a:solidFill>
                <a:latin typeface="Arial" panose="020B0604020202020204" pitchFamily="34" charset="0"/>
              </a:rPr>
              <a:t> [Ǻ</a:t>
            </a:r>
            <a:r>
              <a:rPr lang="sk-SK" sz="6600" i="1" baseline="30000" dirty="0">
                <a:solidFill>
                  <a:srgbClr val="202122"/>
                </a:solidFill>
                <a:latin typeface="Arial" panose="020B0604020202020204" pitchFamily="34" charset="0"/>
              </a:rPr>
              <a:t>3</a:t>
            </a:r>
            <a:r>
              <a:rPr lang="sk-SK" sz="6600" i="1" dirty="0">
                <a:solidFill>
                  <a:srgbClr val="202122"/>
                </a:solidFill>
                <a:latin typeface="Arial" panose="020B0604020202020204" pitchFamily="34" charset="0"/>
              </a:rPr>
              <a:t>]</a:t>
            </a:r>
            <a:endParaRPr lang="sk-SK" sz="6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6" name="BlokTextu 145">
            <a:extLst>
              <a:ext uri="{FF2B5EF4-FFF2-40B4-BE49-F238E27FC236}">
                <a16:creationId xmlns:a16="http://schemas.microsoft.com/office/drawing/2014/main" id="{AFBC7962-07C8-748B-B198-85B2831D8CA5}"/>
              </a:ext>
            </a:extLst>
          </p:cNvPr>
          <p:cNvSpPr txBox="1"/>
          <p:nvPr/>
        </p:nvSpPr>
        <p:spPr>
          <a:xfrm rot="16200000">
            <a:off x="21032175" y="37833789"/>
            <a:ext cx="85060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6600" i="1" dirty="0">
                <a:solidFill>
                  <a:srgbClr val="202122"/>
                </a:solidFill>
                <a:latin typeface="Arial" panose="020B0604020202020204" pitchFamily="34" charset="0"/>
              </a:rPr>
              <a:t>Δ </a:t>
            </a:r>
            <a:r>
              <a:rPr lang="sk-SK" sz="6600" i="1" dirty="0" err="1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sk-SK" sz="6600" i="1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sk-SK" sz="6600" i="1" baseline="-25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66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6600" dirty="0">
                <a:latin typeface="Arial" panose="020B0604020202020204" pitchFamily="34" charset="0"/>
                <a:cs typeface="Arial" panose="020B0604020202020204" pitchFamily="34" charset="0"/>
              </a:rPr>
              <a:t>[kJ/mol/K]</a:t>
            </a:r>
          </a:p>
        </p:txBody>
      </p:sp>
      <p:sp>
        <p:nvSpPr>
          <p:cNvPr id="147" name="BlokTextu 146">
            <a:extLst>
              <a:ext uri="{FF2B5EF4-FFF2-40B4-BE49-F238E27FC236}">
                <a16:creationId xmlns:a16="http://schemas.microsoft.com/office/drawing/2014/main" id="{4FEF3F01-1FBC-E3EC-9862-5E2F35CDC015}"/>
              </a:ext>
            </a:extLst>
          </p:cNvPr>
          <p:cNvSpPr txBox="1"/>
          <p:nvPr/>
        </p:nvSpPr>
        <p:spPr>
          <a:xfrm>
            <a:off x="25125556" y="43776890"/>
            <a:ext cx="1119979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6600" i="1" dirty="0" err="1">
                <a:solidFill>
                  <a:srgbClr val="202122"/>
                </a:solidFill>
                <a:latin typeface="Arial" panose="020B0604020202020204" pitchFamily="34" charset="0"/>
              </a:rPr>
              <a:t>Viscosity</a:t>
            </a:r>
            <a:r>
              <a:rPr lang="sk-SK" sz="6600" i="1" dirty="0">
                <a:solidFill>
                  <a:srgbClr val="202122"/>
                </a:solidFill>
                <a:latin typeface="Arial" panose="020B0604020202020204" pitchFamily="34" charset="0"/>
              </a:rPr>
              <a:t> B-</a:t>
            </a:r>
            <a:r>
              <a:rPr lang="sk-SK" sz="6600" i="1" dirty="0" err="1">
                <a:solidFill>
                  <a:srgbClr val="202122"/>
                </a:solidFill>
                <a:latin typeface="Arial" panose="020B0604020202020204" pitchFamily="34" charset="0"/>
              </a:rPr>
              <a:t>coefficient</a:t>
            </a:r>
            <a:r>
              <a:rPr lang="sk-SK" sz="6600" i="1" dirty="0">
                <a:solidFill>
                  <a:srgbClr val="202122"/>
                </a:solidFill>
                <a:latin typeface="Arial" panose="020B0604020202020204" pitchFamily="34" charset="0"/>
              </a:rPr>
              <a:t> [mol</a:t>
            </a:r>
            <a:r>
              <a:rPr lang="sk-SK" sz="6600" i="1" baseline="30000" dirty="0">
                <a:solidFill>
                  <a:srgbClr val="202122"/>
                </a:solidFill>
                <a:latin typeface="Arial" panose="020B0604020202020204" pitchFamily="34" charset="0"/>
              </a:rPr>
              <a:t>-1</a:t>
            </a:r>
            <a:r>
              <a:rPr lang="sk-SK" sz="6600" i="1" dirty="0">
                <a:solidFill>
                  <a:srgbClr val="202122"/>
                </a:solidFill>
                <a:latin typeface="Arial" panose="020B0604020202020204" pitchFamily="34" charset="0"/>
              </a:rPr>
              <a:t>]</a:t>
            </a:r>
            <a:endParaRPr lang="sk-SK" sz="6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BlokTextu 11">
            <a:extLst>
              <a:ext uri="{FF2B5EF4-FFF2-40B4-BE49-F238E27FC236}">
                <a16:creationId xmlns:a16="http://schemas.microsoft.com/office/drawing/2014/main" id="{D87D9A67-A7FB-0BC6-0322-33C1C458BA3C}"/>
              </a:ext>
            </a:extLst>
          </p:cNvPr>
          <p:cNvSpPr txBox="1"/>
          <p:nvPr/>
        </p:nvSpPr>
        <p:spPr>
          <a:xfrm rot="16200000">
            <a:off x="-2158184" y="22799048"/>
            <a:ext cx="85060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6600" i="1" dirty="0">
                <a:solidFill>
                  <a:srgbClr val="202122"/>
                </a:solidFill>
                <a:latin typeface="Arial" panose="020B0604020202020204" pitchFamily="34" charset="0"/>
              </a:rPr>
              <a:t>Δ </a:t>
            </a:r>
            <a:r>
              <a:rPr lang="sk-SK" sz="6600" i="1" dirty="0" err="1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sk-SK" sz="6600" i="1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sk-SK" sz="6600" i="1" baseline="-25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66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6600" dirty="0">
                <a:latin typeface="Arial" panose="020B0604020202020204" pitchFamily="34" charset="0"/>
                <a:cs typeface="Arial" panose="020B0604020202020204" pitchFamily="34" charset="0"/>
              </a:rPr>
              <a:t>[kJ/mol/K]</a:t>
            </a:r>
          </a:p>
        </p:txBody>
      </p:sp>
      <p:sp>
        <p:nvSpPr>
          <p:cNvPr id="13" name="BlokTextu 12">
            <a:extLst>
              <a:ext uri="{FF2B5EF4-FFF2-40B4-BE49-F238E27FC236}">
                <a16:creationId xmlns:a16="http://schemas.microsoft.com/office/drawing/2014/main" id="{6DE26F68-12B0-92D2-728F-A1B8C9F105CC}"/>
              </a:ext>
            </a:extLst>
          </p:cNvPr>
          <p:cNvSpPr txBox="1"/>
          <p:nvPr/>
        </p:nvSpPr>
        <p:spPr>
          <a:xfrm>
            <a:off x="3383194" y="28742149"/>
            <a:ext cx="900224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6600" i="1" dirty="0" err="1">
                <a:solidFill>
                  <a:srgbClr val="202122"/>
                </a:solidFill>
                <a:latin typeface="Arial" panose="020B0604020202020204" pitchFamily="34" charset="0"/>
              </a:rPr>
              <a:t>Hydration</a:t>
            </a:r>
            <a:r>
              <a:rPr lang="sk-SK" sz="6600" i="1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sk-SK" sz="6600" i="1" dirty="0" err="1">
                <a:solidFill>
                  <a:srgbClr val="202122"/>
                </a:solidFill>
                <a:latin typeface="Arial" panose="020B0604020202020204" pitchFamily="34" charset="0"/>
              </a:rPr>
              <a:t>number</a:t>
            </a:r>
            <a:endParaRPr lang="sk-SK" sz="6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lokTextu 17">
            <a:extLst>
              <a:ext uri="{FF2B5EF4-FFF2-40B4-BE49-F238E27FC236}">
                <a16:creationId xmlns:a16="http://schemas.microsoft.com/office/drawing/2014/main" id="{FF5BEB95-D45D-61C1-5BE8-D66C1A58DD02}"/>
              </a:ext>
            </a:extLst>
          </p:cNvPr>
          <p:cNvSpPr txBox="1"/>
          <p:nvPr/>
        </p:nvSpPr>
        <p:spPr>
          <a:xfrm rot="16200000">
            <a:off x="20585232" y="22671994"/>
            <a:ext cx="85060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6600" i="1" dirty="0">
                <a:solidFill>
                  <a:srgbClr val="202122"/>
                </a:solidFill>
                <a:latin typeface="Arial" panose="020B0604020202020204" pitchFamily="34" charset="0"/>
              </a:rPr>
              <a:t>Δ </a:t>
            </a:r>
            <a:r>
              <a:rPr lang="sk-SK" sz="6600" i="1" dirty="0" err="1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sk-SK" sz="6600" i="1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sk-SK" sz="6600" i="1" baseline="-25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66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6600" dirty="0">
                <a:latin typeface="Arial" panose="020B0604020202020204" pitchFamily="34" charset="0"/>
                <a:cs typeface="Arial" panose="020B0604020202020204" pitchFamily="34" charset="0"/>
              </a:rPr>
              <a:t>[kJ/mol/K]</a:t>
            </a:r>
          </a:p>
        </p:txBody>
      </p:sp>
      <p:sp>
        <p:nvSpPr>
          <p:cNvPr id="20" name="BlokTextu 19">
            <a:extLst>
              <a:ext uri="{FF2B5EF4-FFF2-40B4-BE49-F238E27FC236}">
                <a16:creationId xmlns:a16="http://schemas.microsoft.com/office/drawing/2014/main" id="{23CFCA1F-EF14-4C04-CF5D-CE53AC0517DE}"/>
              </a:ext>
            </a:extLst>
          </p:cNvPr>
          <p:cNvSpPr txBox="1"/>
          <p:nvPr/>
        </p:nvSpPr>
        <p:spPr>
          <a:xfrm>
            <a:off x="26126610" y="28805595"/>
            <a:ext cx="900224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6600" i="1" dirty="0" err="1">
                <a:solidFill>
                  <a:srgbClr val="202122"/>
                </a:solidFill>
                <a:latin typeface="Arial" panose="020B0604020202020204" pitchFamily="34" charset="0"/>
              </a:rPr>
              <a:t>Charge</a:t>
            </a:r>
            <a:r>
              <a:rPr lang="sk-SK" sz="6600" i="1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sk-SK" sz="6600" i="1" dirty="0" err="1">
                <a:solidFill>
                  <a:srgbClr val="202122"/>
                </a:solidFill>
                <a:latin typeface="Arial" panose="020B0604020202020204" pitchFamily="34" charset="0"/>
              </a:rPr>
              <a:t>density</a:t>
            </a:r>
            <a:r>
              <a:rPr lang="sk-SK" sz="6600" i="1" dirty="0">
                <a:solidFill>
                  <a:srgbClr val="202122"/>
                </a:solidFill>
                <a:latin typeface="Arial" panose="020B0604020202020204" pitchFamily="34" charset="0"/>
              </a:rPr>
              <a:t> [e</a:t>
            </a:r>
            <a:r>
              <a:rPr lang="sk-SK" sz="6600" i="1" baseline="30000" dirty="0">
                <a:solidFill>
                  <a:srgbClr val="202122"/>
                </a:solidFill>
                <a:latin typeface="Arial" panose="020B0604020202020204" pitchFamily="34" charset="0"/>
              </a:rPr>
              <a:t>-</a:t>
            </a:r>
            <a:r>
              <a:rPr lang="sk-SK" sz="6600" i="1" dirty="0">
                <a:solidFill>
                  <a:srgbClr val="202122"/>
                </a:solidFill>
                <a:latin typeface="Arial" panose="020B0604020202020204" pitchFamily="34" charset="0"/>
              </a:rPr>
              <a:t>/Ǻ</a:t>
            </a:r>
            <a:r>
              <a:rPr lang="sk-SK" sz="6600" i="1" baseline="30000" dirty="0">
                <a:solidFill>
                  <a:srgbClr val="202122"/>
                </a:solidFill>
                <a:latin typeface="Arial" panose="020B0604020202020204" pitchFamily="34" charset="0"/>
              </a:rPr>
              <a:t>2</a:t>
            </a:r>
            <a:r>
              <a:rPr lang="sk-SK" sz="6600" i="1" dirty="0">
                <a:solidFill>
                  <a:srgbClr val="202122"/>
                </a:solidFill>
                <a:latin typeface="Arial" panose="020B0604020202020204" pitchFamily="34" charset="0"/>
              </a:rPr>
              <a:t>]</a:t>
            </a:r>
            <a:endParaRPr lang="sk-SK" sz="6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9" name="Table 29">
            <a:extLst>
              <a:ext uri="{FF2B5EF4-FFF2-40B4-BE49-F238E27FC236}">
                <a16:creationId xmlns:a16="http://schemas.microsoft.com/office/drawing/2014/main" id="{E5D9BC53-779C-A774-49E2-955EF5C87F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7394551"/>
              </p:ext>
            </p:extLst>
          </p:nvPr>
        </p:nvGraphicFramePr>
        <p:xfrm>
          <a:off x="13137328" y="4984289"/>
          <a:ext cx="7134225" cy="3738522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2378075">
                  <a:extLst>
                    <a:ext uri="{9D8B030D-6E8A-4147-A177-3AD203B41FA5}">
                      <a16:colId xmlns:a16="http://schemas.microsoft.com/office/drawing/2014/main" val="1053404544"/>
                    </a:ext>
                  </a:extLst>
                </a:gridCol>
                <a:gridCol w="2378075">
                  <a:extLst>
                    <a:ext uri="{9D8B030D-6E8A-4147-A177-3AD203B41FA5}">
                      <a16:colId xmlns:a16="http://schemas.microsoft.com/office/drawing/2014/main" val="1304319609"/>
                    </a:ext>
                  </a:extLst>
                </a:gridCol>
                <a:gridCol w="2378075">
                  <a:extLst>
                    <a:ext uri="{9D8B030D-6E8A-4147-A177-3AD203B41FA5}">
                      <a16:colId xmlns:a16="http://schemas.microsoft.com/office/drawing/2014/main" val="4136022065"/>
                    </a:ext>
                  </a:extLst>
                </a:gridCol>
              </a:tblGrid>
              <a:tr h="1246174">
                <a:tc>
                  <a:txBody>
                    <a:bodyPr/>
                    <a:lstStyle/>
                    <a:p>
                      <a:pPr algn="ctr"/>
                      <a:endParaRPr lang="sk-SK" sz="6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Pr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R</a:t>
                      </a:r>
                      <a:r>
                        <a:rPr lang="sk-SK" sz="6600" baseline="30000" dirty="0"/>
                        <a:t>2</a:t>
                      </a:r>
                      <a:endParaRPr lang="sk-SK" sz="6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2436458"/>
                  </a:ext>
                </a:extLst>
              </a:tr>
              <a:tr h="1246174"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-0.61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0.372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5144855"/>
                  </a:ext>
                </a:extLst>
              </a:tr>
              <a:tr h="1246174"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-0.71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0.501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7899437"/>
                  </a:ext>
                </a:extLst>
              </a:tr>
            </a:tbl>
          </a:graphicData>
        </a:graphic>
      </p:graphicFrame>
      <p:graphicFrame>
        <p:nvGraphicFramePr>
          <p:cNvPr id="51" name="Table 29">
            <a:extLst>
              <a:ext uri="{FF2B5EF4-FFF2-40B4-BE49-F238E27FC236}">
                <a16:creationId xmlns:a16="http://schemas.microsoft.com/office/drawing/2014/main" id="{1F9C3B16-DC58-8F89-77BA-280D29FB18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0220583"/>
              </p:ext>
            </p:extLst>
          </p:nvPr>
        </p:nvGraphicFramePr>
        <p:xfrm>
          <a:off x="13137328" y="19614524"/>
          <a:ext cx="7134225" cy="3738522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2378075">
                  <a:extLst>
                    <a:ext uri="{9D8B030D-6E8A-4147-A177-3AD203B41FA5}">
                      <a16:colId xmlns:a16="http://schemas.microsoft.com/office/drawing/2014/main" val="1053404544"/>
                    </a:ext>
                  </a:extLst>
                </a:gridCol>
                <a:gridCol w="2378075">
                  <a:extLst>
                    <a:ext uri="{9D8B030D-6E8A-4147-A177-3AD203B41FA5}">
                      <a16:colId xmlns:a16="http://schemas.microsoft.com/office/drawing/2014/main" val="1304319609"/>
                    </a:ext>
                  </a:extLst>
                </a:gridCol>
                <a:gridCol w="2378075">
                  <a:extLst>
                    <a:ext uri="{9D8B030D-6E8A-4147-A177-3AD203B41FA5}">
                      <a16:colId xmlns:a16="http://schemas.microsoft.com/office/drawing/2014/main" val="4136022065"/>
                    </a:ext>
                  </a:extLst>
                </a:gridCol>
              </a:tblGrid>
              <a:tr h="1246174">
                <a:tc>
                  <a:txBody>
                    <a:bodyPr/>
                    <a:lstStyle/>
                    <a:p>
                      <a:pPr algn="ctr"/>
                      <a:endParaRPr lang="sk-SK" sz="6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Pr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R</a:t>
                      </a:r>
                      <a:r>
                        <a:rPr lang="sk-SK" sz="6600" baseline="30000" dirty="0"/>
                        <a:t>2</a:t>
                      </a:r>
                      <a:endParaRPr lang="sk-SK" sz="6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2436458"/>
                  </a:ext>
                </a:extLst>
              </a:tr>
              <a:tr h="1246174"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-0.12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0.014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5144855"/>
                  </a:ext>
                </a:extLst>
              </a:tr>
              <a:tr h="1246174"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0.01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2x10</a:t>
                      </a:r>
                      <a:r>
                        <a:rPr lang="sk-SK" sz="6600" baseline="30000" dirty="0"/>
                        <a:t>-4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7899437"/>
                  </a:ext>
                </a:extLst>
              </a:tr>
            </a:tbl>
          </a:graphicData>
        </a:graphic>
      </p:graphicFrame>
      <p:graphicFrame>
        <p:nvGraphicFramePr>
          <p:cNvPr id="52" name="Table 29">
            <a:extLst>
              <a:ext uri="{FF2B5EF4-FFF2-40B4-BE49-F238E27FC236}">
                <a16:creationId xmlns:a16="http://schemas.microsoft.com/office/drawing/2014/main" id="{958C9966-4F00-BED6-B3EF-7857DDF049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3650259"/>
              </p:ext>
            </p:extLst>
          </p:nvPr>
        </p:nvGraphicFramePr>
        <p:xfrm>
          <a:off x="13137326" y="34732972"/>
          <a:ext cx="7134225" cy="3738522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2378075">
                  <a:extLst>
                    <a:ext uri="{9D8B030D-6E8A-4147-A177-3AD203B41FA5}">
                      <a16:colId xmlns:a16="http://schemas.microsoft.com/office/drawing/2014/main" val="1053404544"/>
                    </a:ext>
                  </a:extLst>
                </a:gridCol>
                <a:gridCol w="2378075">
                  <a:extLst>
                    <a:ext uri="{9D8B030D-6E8A-4147-A177-3AD203B41FA5}">
                      <a16:colId xmlns:a16="http://schemas.microsoft.com/office/drawing/2014/main" val="1304319609"/>
                    </a:ext>
                  </a:extLst>
                </a:gridCol>
                <a:gridCol w="2378075">
                  <a:extLst>
                    <a:ext uri="{9D8B030D-6E8A-4147-A177-3AD203B41FA5}">
                      <a16:colId xmlns:a16="http://schemas.microsoft.com/office/drawing/2014/main" val="4136022065"/>
                    </a:ext>
                  </a:extLst>
                </a:gridCol>
              </a:tblGrid>
              <a:tr h="1246174">
                <a:tc>
                  <a:txBody>
                    <a:bodyPr/>
                    <a:lstStyle/>
                    <a:p>
                      <a:pPr algn="ctr"/>
                      <a:endParaRPr lang="sk-SK" sz="6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Pr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R</a:t>
                      </a:r>
                      <a:r>
                        <a:rPr lang="sk-SK" sz="6600" baseline="30000" dirty="0"/>
                        <a:t>2</a:t>
                      </a:r>
                      <a:endParaRPr lang="sk-SK" sz="6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2436458"/>
                  </a:ext>
                </a:extLst>
              </a:tr>
              <a:tr h="1246174"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0.43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0.183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5144855"/>
                  </a:ext>
                </a:extLst>
              </a:tr>
              <a:tr h="1246174"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0.33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0.110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7899437"/>
                  </a:ext>
                </a:extLst>
              </a:tr>
            </a:tbl>
          </a:graphicData>
        </a:graphic>
      </p:graphicFrame>
      <p:graphicFrame>
        <p:nvGraphicFramePr>
          <p:cNvPr id="53" name="Table 29">
            <a:extLst>
              <a:ext uri="{FF2B5EF4-FFF2-40B4-BE49-F238E27FC236}">
                <a16:creationId xmlns:a16="http://schemas.microsoft.com/office/drawing/2014/main" id="{9DFF4DC1-4605-548A-B672-FF89FE30AF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8556787"/>
              </p:ext>
            </p:extLst>
          </p:nvPr>
        </p:nvGraphicFramePr>
        <p:xfrm>
          <a:off x="36588028" y="4984289"/>
          <a:ext cx="7134225" cy="3738522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2378075">
                  <a:extLst>
                    <a:ext uri="{9D8B030D-6E8A-4147-A177-3AD203B41FA5}">
                      <a16:colId xmlns:a16="http://schemas.microsoft.com/office/drawing/2014/main" val="1053404544"/>
                    </a:ext>
                  </a:extLst>
                </a:gridCol>
                <a:gridCol w="2378075">
                  <a:extLst>
                    <a:ext uri="{9D8B030D-6E8A-4147-A177-3AD203B41FA5}">
                      <a16:colId xmlns:a16="http://schemas.microsoft.com/office/drawing/2014/main" val="1304319609"/>
                    </a:ext>
                  </a:extLst>
                </a:gridCol>
                <a:gridCol w="2378075">
                  <a:extLst>
                    <a:ext uri="{9D8B030D-6E8A-4147-A177-3AD203B41FA5}">
                      <a16:colId xmlns:a16="http://schemas.microsoft.com/office/drawing/2014/main" val="4136022065"/>
                    </a:ext>
                  </a:extLst>
                </a:gridCol>
              </a:tblGrid>
              <a:tr h="1246174">
                <a:tc>
                  <a:txBody>
                    <a:bodyPr/>
                    <a:lstStyle/>
                    <a:p>
                      <a:pPr algn="ctr"/>
                      <a:endParaRPr lang="sk-SK" sz="6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Pr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R</a:t>
                      </a:r>
                      <a:r>
                        <a:rPr lang="sk-SK" sz="6600" baseline="30000" dirty="0"/>
                        <a:t>2</a:t>
                      </a:r>
                      <a:endParaRPr lang="sk-SK" sz="6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2436458"/>
                  </a:ext>
                </a:extLst>
              </a:tr>
              <a:tr h="1246174"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-0.04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0.002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5144855"/>
                  </a:ext>
                </a:extLst>
              </a:tr>
              <a:tr h="1246174"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-0.12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0.016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7899437"/>
                  </a:ext>
                </a:extLst>
              </a:tr>
            </a:tbl>
          </a:graphicData>
        </a:graphic>
      </p:graphicFrame>
      <p:graphicFrame>
        <p:nvGraphicFramePr>
          <p:cNvPr id="54" name="Table 29">
            <a:extLst>
              <a:ext uri="{FF2B5EF4-FFF2-40B4-BE49-F238E27FC236}">
                <a16:creationId xmlns:a16="http://schemas.microsoft.com/office/drawing/2014/main" id="{63134502-C045-9AA7-86D3-ACA37EC373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8483506"/>
              </p:ext>
            </p:extLst>
          </p:nvPr>
        </p:nvGraphicFramePr>
        <p:xfrm>
          <a:off x="36588026" y="19639361"/>
          <a:ext cx="7804619" cy="3738522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2378075">
                  <a:extLst>
                    <a:ext uri="{9D8B030D-6E8A-4147-A177-3AD203B41FA5}">
                      <a16:colId xmlns:a16="http://schemas.microsoft.com/office/drawing/2014/main" val="1053404544"/>
                    </a:ext>
                  </a:extLst>
                </a:gridCol>
                <a:gridCol w="2712841">
                  <a:extLst>
                    <a:ext uri="{9D8B030D-6E8A-4147-A177-3AD203B41FA5}">
                      <a16:colId xmlns:a16="http://schemas.microsoft.com/office/drawing/2014/main" val="1304319609"/>
                    </a:ext>
                  </a:extLst>
                </a:gridCol>
                <a:gridCol w="2713703">
                  <a:extLst>
                    <a:ext uri="{9D8B030D-6E8A-4147-A177-3AD203B41FA5}">
                      <a16:colId xmlns:a16="http://schemas.microsoft.com/office/drawing/2014/main" val="4136022065"/>
                    </a:ext>
                  </a:extLst>
                </a:gridCol>
              </a:tblGrid>
              <a:tr h="1246174">
                <a:tc>
                  <a:txBody>
                    <a:bodyPr/>
                    <a:lstStyle/>
                    <a:p>
                      <a:pPr algn="ctr"/>
                      <a:endParaRPr lang="sk-SK" sz="6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Pr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R</a:t>
                      </a:r>
                      <a:r>
                        <a:rPr lang="sk-SK" sz="6600" baseline="30000" dirty="0"/>
                        <a:t>2</a:t>
                      </a:r>
                      <a:endParaRPr lang="sk-SK" sz="6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2436458"/>
                  </a:ext>
                </a:extLst>
              </a:tr>
              <a:tr h="1246174"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206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6600" dirty="0"/>
                        <a:t>12x10</a:t>
                      </a:r>
                      <a:r>
                        <a:rPr lang="sk-SK" sz="6600" baseline="30000" dirty="0"/>
                        <a:t>-3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206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6600" dirty="0"/>
                        <a:t>22x10</a:t>
                      </a:r>
                      <a:r>
                        <a:rPr lang="sk-SK" sz="6600" baseline="30000" dirty="0"/>
                        <a:t>-6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5144855"/>
                  </a:ext>
                </a:extLst>
              </a:tr>
              <a:tr h="1246174"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0.13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0.018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7899437"/>
                  </a:ext>
                </a:extLst>
              </a:tr>
            </a:tbl>
          </a:graphicData>
        </a:graphic>
      </p:graphicFrame>
      <p:graphicFrame>
        <p:nvGraphicFramePr>
          <p:cNvPr id="55" name="Table 29">
            <a:extLst>
              <a:ext uri="{FF2B5EF4-FFF2-40B4-BE49-F238E27FC236}">
                <a16:creationId xmlns:a16="http://schemas.microsoft.com/office/drawing/2014/main" id="{354ACA50-1D9C-0FA2-C4AF-2226B45A3A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9798659"/>
              </p:ext>
            </p:extLst>
          </p:nvPr>
        </p:nvGraphicFramePr>
        <p:xfrm>
          <a:off x="36588026" y="34816099"/>
          <a:ext cx="7134225" cy="3738522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2378075">
                  <a:extLst>
                    <a:ext uri="{9D8B030D-6E8A-4147-A177-3AD203B41FA5}">
                      <a16:colId xmlns:a16="http://schemas.microsoft.com/office/drawing/2014/main" val="1053404544"/>
                    </a:ext>
                  </a:extLst>
                </a:gridCol>
                <a:gridCol w="2378075">
                  <a:extLst>
                    <a:ext uri="{9D8B030D-6E8A-4147-A177-3AD203B41FA5}">
                      <a16:colId xmlns:a16="http://schemas.microsoft.com/office/drawing/2014/main" val="1304319609"/>
                    </a:ext>
                  </a:extLst>
                </a:gridCol>
                <a:gridCol w="2378075">
                  <a:extLst>
                    <a:ext uri="{9D8B030D-6E8A-4147-A177-3AD203B41FA5}">
                      <a16:colId xmlns:a16="http://schemas.microsoft.com/office/drawing/2014/main" val="4136022065"/>
                    </a:ext>
                  </a:extLst>
                </a:gridCol>
              </a:tblGrid>
              <a:tr h="1246174">
                <a:tc>
                  <a:txBody>
                    <a:bodyPr/>
                    <a:lstStyle/>
                    <a:p>
                      <a:pPr algn="ctr"/>
                      <a:endParaRPr lang="sk-SK" sz="6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Pr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R</a:t>
                      </a:r>
                      <a:r>
                        <a:rPr lang="sk-SK" sz="6600" baseline="30000" dirty="0"/>
                        <a:t>2</a:t>
                      </a:r>
                      <a:endParaRPr lang="sk-SK" sz="6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2436458"/>
                  </a:ext>
                </a:extLst>
              </a:tr>
              <a:tr h="1246174"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0.07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0.005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5144855"/>
                  </a:ext>
                </a:extLst>
              </a:tr>
              <a:tr h="1246174"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-0.18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0.032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7899437"/>
                  </a:ext>
                </a:extLst>
              </a:tr>
            </a:tbl>
          </a:graphicData>
        </a:graphic>
      </p:graphicFrame>
      <p:sp>
        <p:nvSpPr>
          <p:cNvPr id="2" name="BlokTextu 2">
            <a:extLst>
              <a:ext uri="{FF2B5EF4-FFF2-40B4-BE49-F238E27FC236}">
                <a16:creationId xmlns:a16="http://schemas.microsoft.com/office/drawing/2014/main" id="{77FAA558-BC7E-72D2-9166-2595652EB463}"/>
              </a:ext>
            </a:extLst>
          </p:cNvPr>
          <p:cNvSpPr txBox="1"/>
          <p:nvPr/>
        </p:nvSpPr>
        <p:spPr>
          <a:xfrm>
            <a:off x="2501265" y="47331564"/>
            <a:ext cx="4478627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9600" b="1" dirty="0" err="1"/>
              <a:t>Figure</a:t>
            </a:r>
            <a:r>
              <a:rPr lang="sk-SK" sz="9600" b="1" dirty="0"/>
              <a:t> S15: </a:t>
            </a:r>
            <a:r>
              <a:rPr lang="sk-SK" sz="9600" dirty="0" err="1"/>
              <a:t>Correlation</a:t>
            </a:r>
            <a:r>
              <a:rPr lang="sk-SK" sz="9600" dirty="0"/>
              <a:t> of </a:t>
            </a:r>
            <a:r>
              <a:rPr lang="sk-SK" sz="9600" dirty="0" err="1"/>
              <a:t>slopes</a:t>
            </a:r>
            <a:r>
              <a:rPr lang="sk-SK" sz="9600" dirty="0"/>
              <a:t> </a:t>
            </a:r>
            <a:r>
              <a:rPr lang="el-GR" sz="9600" i="1" dirty="0">
                <a:solidFill>
                  <a:srgbClr val="202122"/>
                </a:solidFill>
                <a:latin typeface="Arial" panose="020B0604020202020204" pitchFamily="34" charset="0"/>
              </a:rPr>
              <a:t>Δ </a:t>
            </a:r>
            <a:r>
              <a:rPr lang="sk-SK" sz="9600" i="1" dirty="0" err="1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sk-SK" sz="9600" i="1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sk-SK" sz="9600" i="1" baseline="-25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9600" dirty="0" err="1"/>
              <a:t>for</a:t>
            </a:r>
            <a:r>
              <a:rPr lang="sk-SK" sz="9600" dirty="0"/>
              <a:t> G fragment (</a:t>
            </a:r>
            <a:r>
              <a:rPr lang="sk-SK" sz="9600" dirty="0" err="1"/>
              <a:t>red</a:t>
            </a:r>
            <a:r>
              <a:rPr lang="sk-SK" sz="9600" dirty="0"/>
              <a:t>) and C fragment (</a:t>
            </a:r>
            <a:r>
              <a:rPr lang="sk-SK" sz="9600" dirty="0" err="1"/>
              <a:t>blue</a:t>
            </a:r>
            <a:r>
              <a:rPr lang="sk-SK" sz="9600" dirty="0"/>
              <a:t>) </a:t>
            </a:r>
            <a:r>
              <a:rPr lang="sk-SK" sz="9600" dirty="0" err="1"/>
              <a:t>with</a:t>
            </a:r>
            <a:r>
              <a:rPr lang="sk-SK" sz="9600" dirty="0"/>
              <a:t> </a:t>
            </a:r>
            <a:r>
              <a:rPr lang="sk-SK" sz="9600" dirty="0" err="1"/>
              <a:t>ion</a:t>
            </a:r>
            <a:r>
              <a:rPr lang="sk-SK" sz="9600" dirty="0"/>
              <a:t> </a:t>
            </a:r>
            <a:r>
              <a:rPr lang="sk-SK" sz="9600" dirty="0" err="1"/>
              <a:t>properties</a:t>
            </a:r>
            <a:r>
              <a:rPr lang="sk-SK" sz="9600" dirty="0"/>
              <a:t>.</a:t>
            </a:r>
          </a:p>
        </p:txBody>
      </p:sp>
      <p:sp>
        <p:nvSpPr>
          <p:cNvPr id="3" name="BlokTextu 327">
            <a:extLst>
              <a:ext uri="{FF2B5EF4-FFF2-40B4-BE49-F238E27FC236}">
                <a16:creationId xmlns:a16="http://schemas.microsoft.com/office/drawing/2014/main" id="{4B217979-1EF0-0ED2-52E2-26FB30CE99E1}"/>
              </a:ext>
            </a:extLst>
          </p:cNvPr>
          <p:cNvSpPr txBox="1"/>
          <p:nvPr/>
        </p:nvSpPr>
        <p:spPr>
          <a:xfrm>
            <a:off x="6047853" y="4535393"/>
            <a:ext cx="365178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5400" dirty="0">
                <a:solidFill>
                  <a:srgbClr val="FF0000"/>
                </a:solidFill>
              </a:rPr>
              <a:t>G fragment</a:t>
            </a:r>
          </a:p>
          <a:p>
            <a:pPr algn="ctr"/>
            <a:r>
              <a:rPr lang="sk-SK" sz="5400" dirty="0">
                <a:solidFill>
                  <a:srgbClr val="003EFF"/>
                </a:solidFill>
              </a:rPr>
              <a:t>C fragment</a:t>
            </a:r>
          </a:p>
        </p:txBody>
      </p:sp>
      <p:sp>
        <p:nvSpPr>
          <p:cNvPr id="4" name="BlokTextu 327">
            <a:extLst>
              <a:ext uri="{FF2B5EF4-FFF2-40B4-BE49-F238E27FC236}">
                <a16:creationId xmlns:a16="http://schemas.microsoft.com/office/drawing/2014/main" id="{4A71FAD3-91CB-D943-6228-002328504B37}"/>
              </a:ext>
            </a:extLst>
          </p:cNvPr>
          <p:cNvSpPr txBox="1"/>
          <p:nvPr/>
        </p:nvSpPr>
        <p:spPr>
          <a:xfrm>
            <a:off x="29382985" y="4469786"/>
            <a:ext cx="365178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5400" dirty="0">
                <a:solidFill>
                  <a:srgbClr val="FF0000"/>
                </a:solidFill>
              </a:rPr>
              <a:t>G fragment</a:t>
            </a:r>
          </a:p>
          <a:p>
            <a:pPr algn="ctr"/>
            <a:r>
              <a:rPr lang="sk-SK" sz="5400" dirty="0">
                <a:solidFill>
                  <a:srgbClr val="003EFF"/>
                </a:solidFill>
              </a:rPr>
              <a:t>C fragment</a:t>
            </a:r>
          </a:p>
        </p:txBody>
      </p:sp>
      <p:sp>
        <p:nvSpPr>
          <p:cNvPr id="5" name="BlokTextu 327">
            <a:extLst>
              <a:ext uri="{FF2B5EF4-FFF2-40B4-BE49-F238E27FC236}">
                <a16:creationId xmlns:a16="http://schemas.microsoft.com/office/drawing/2014/main" id="{DFCAE2D6-9927-2D30-0B12-6B4BAF5C5BBD}"/>
              </a:ext>
            </a:extLst>
          </p:cNvPr>
          <p:cNvSpPr txBox="1"/>
          <p:nvPr/>
        </p:nvSpPr>
        <p:spPr>
          <a:xfrm>
            <a:off x="5876196" y="19096756"/>
            <a:ext cx="365178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5400" dirty="0">
                <a:solidFill>
                  <a:srgbClr val="FF0000"/>
                </a:solidFill>
              </a:rPr>
              <a:t>G fragment</a:t>
            </a:r>
          </a:p>
          <a:p>
            <a:pPr algn="ctr"/>
            <a:r>
              <a:rPr lang="sk-SK" sz="5400" dirty="0">
                <a:solidFill>
                  <a:srgbClr val="003EFF"/>
                </a:solidFill>
              </a:rPr>
              <a:t>C fragment</a:t>
            </a:r>
          </a:p>
        </p:txBody>
      </p:sp>
      <p:sp>
        <p:nvSpPr>
          <p:cNvPr id="7" name="BlokTextu 327">
            <a:extLst>
              <a:ext uri="{FF2B5EF4-FFF2-40B4-BE49-F238E27FC236}">
                <a16:creationId xmlns:a16="http://schemas.microsoft.com/office/drawing/2014/main" id="{72189B8F-C4EC-E816-652C-4E0EDE8AB4DF}"/>
              </a:ext>
            </a:extLst>
          </p:cNvPr>
          <p:cNvSpPr txBox="1"/>
          <p:nvPr/>
        </p:nvSpPr>
        <p:spPr>
          <a:xfrm>
            <a:off x="29211328" y="19031149"/>
            <a:ext cx="365178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5400" dirty="0">
                <a:solidFill>
                  <a:srgbClr val="FF0000"/>
                </a:solidFill>
              </a:rPr>
              <a:t>G fragment</a:t>
            </a:r>
          </a:p>
          <a:p>
            <a:pPr algn="ctr"/>
            <a:r>
              <a:rPr lang="sk-SK" sz="5400" dirty="0">
                <a:solidFill>
                  <a:srgbClr val="003EFF"/>
                </a:solidFill>
              </a:rPr>
              <a:t>C fragment</a:t>
            </a:r>
          </a:p>
        </p:txBody>
      </p:sp>
      <p:sp>
        <p:nvSpPr>
          <p:cNvPr id="8" name="BlokTextu 327">
            <a:extLst>
              <a:ext uri="{FF2B5EF4-FFF2-40B4-BE49-F238E27FC236}">
                <a16:creationId xmlns:a16="http://schemas.microsoft.com/office/drawing/2014/main" id="{4CDBBAAC-E553-64B5-824A-D3D2224467B6}"/>
              </a:ext>
            </a:extLst>
          </p:cNvPr>
          <p:cNvSpPr txBox="1"/>
          <p:nvPr/>
        </p:nvSpPr>
        <p:spPr>
          <a:xfrm>
            <a:off x="5876196" y="34116044"/>
            <a:ext cx="365178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5400" dirty="0">
                <a:solidFill>
                  <a:srgbClr val="FF0000"/>
                </a:solidFill>
              </a:rPr>
              <a:t>G fragment</a:t>
            </a:r>
          </a:p>
          <a:p>
            <a:pPr algn="ctr"/>
            <a:r>
              <a:rPr lang="sk-SK" sz="5400" dirty="0">
                <a:solidFill>
                  <a:srgbClr val="003EFF"/>
                </a:solidFill>
              </a:rPr>
              <a:t>C fragment</a:t>
            </a:r>
          </a:p>
        </p:txBody>
      </p:sp>
      <p:sp>
        <p:nvSpPr>
          <p:cNvPr id="10" name="BlokTextu 327">
            <a:extLst>
              <a:ext uri="{FF2B5EF4-FFF2-40B4-BE49-F238E27FC236}">
                <a16:creationId xmlns:a16="http://schemas.microsoft.com/office/drawing/2014/main" id="{DE04E6B1-F6B9-B6CC-062A-1663DFB8FC7E}"/>
              </a:ext>
            </a:extLst>
          </p:cNvPr>
          <p:cNvSpPr txBox="1"/>
          <p:nvPr/>
        </p:nvSpPr>
        <p:spPr>
          <a:xfrm>
            <a:off x="29211328" y="34050437"/>
            <a:ext cx="365178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5400" dirty="0">
                <a:solidFill>
                  <a:srgbClr val="FF0000"/>
                </a:solidFill>
              </a:rPr>
              <a:t>G fragment</a:t>
            </a:r>
          </a:p>
          <a:p>
            <a:pPr algn="ctr"/>
            <a:r>
              <a:rPr lang="sk-SK" sz="5400" dirty="0">
                <a:solidFill>
                  <a:srgbClr val="003EFF"/>
                </a:solidFill>
              </a:rPr>
              <a:t>C fragment</a:t>
            </a:r>
          </a:p>
        </p:txBody>
      </p:sp>
    </p:spTree>
    <p:extLst>
      <p:ext uri="{BB962C8B-B14F-4D97-AF65-F5344CB8AC3E}">
        <p14:creationId xmlns:p14="http://schemas.microsoft.com/office/powerpoint/2010/main" val="32819683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A picture containing light&#10;&#10;Description automatically generated">
            <a:extLst>
              <a:ext uri="{FF2B5EF4-FFF2-40B4-BE49-F238E27FC236}">
                <a16:creationId xmlns:a16="http://schemas.microsoft.com/office/drawing/2014/main" id="{294C43BA-17A8-773B-DB62-FFB97EA8F6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35640" y="33235555"/>
            <a:ext cx="14121870" cy="12142935"/>
          </a:xfrm>
          <a:prstGeom prst="rect">
            <a:avLst/>
          </a:prstGeom>
        </p:spPr>
      </p:pic>
      <p:pic>
        <p:nvPicPr>
          <p:cNvPr id="17" name="Picture 16" descr="A picture containing light&#10;&#10;Description automatically generated">
            <a:extLst>
              <a:ext uri="{FF2B5EF4-FFF2-40B4-BE49-F238E27FC236}">
                <a16:creationId xmlns:a16="http://schemas.microsoft.com/office/drawing/2014/main" id="{B15D2861-A56D-3E16-4FE0-E2911EE931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763" y="33211414"/>
            <a:ext cx="14121870" cy="12142935"/>
          </a:xfrm>
          <a:prstGeom prst="rect">
            <a:avLst/>
          </a:prstGeom>
        </p:spPr>
      </p:pic>
      <p:pic>
        <p:nvPicPr>
          <p:cNvPr id="11" name="Picture 10" descr="A picture containing light&#10;&#10;Description automatically generated">
            <a:extLst>
              <a:ext uri="{FF2B5EF4-FFF2-40B4-BE49-F238E27FC236}">
                <a16:creationId xmlns:a16="http://schemas.microsoft.com/office/drawing/2014/main" id="{3A40D1CA-512F-48A0-520C-AA7247445C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43126" y="18089538"/>
            <a:ext cx="14121870" cy="12142935"/>
          </a:xfrm>
          <a:prstGeom prst="rect">
            <a:avLst/>
          </a:prstGeom>
        </p:spPr>
      </p:pic>
      <p:pic>
        <p:nvPicPr>
          <p:cNvPr id="8" name="Picture 7" descr="A picture containing light&#10;&#10;Description automatically generated">
            <a:extLst>
              <a:ext uri="{FF2B5EF4-FFF2-40B4-BE49-F238E27FC236}">
                <a16:creationId xmlns:a16="http://schemas.microsoft.com/office/drawing/2014/main" id="{B43BB770-8EA7-1B14-5CA2-67A71742D1B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147" y="18122860"/>
            <a:ext cx="14121870" cy="12142935"/>
          </a:xfrm>
          <a:prstGeom prst="rect">
            <a:avLst/>
          </a:prstGeom>
        </p:spPr>
      </p:pic>
      <p:pic>
        <p:nvPicPr>
          <p:cNvPr id="5" name="Picture 4" descr="A picture containing light&#10;&#10;Description automatically generated">
            <a:extLst>
              <a:ext uri="{FF2B5EF4-FFF2-40B4-BE49-F238E27FC236}">
                <a16:creationId xmlns:a16="http://schemas.microsoft.com/office/drawing/2014/main" id="{06DF3F04-9998-74AE-073E-BFE91D55ABD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49593" y="3315851"/>
            <a:ext cx="14320584" cy="12313802"/>
          </a:xfrm>
          <a:prstGeom prst="rect">
            <a:avLst/>
          </a:prstGeom>
        </p:spPr>
      </p:pic>
      <p:pic>
        <p:nvPicPr>
          <p:cNvPr id="3" name="Picture 2" descr="A picture containing red, light&#10;&#10;Description automatically generated">
            <a:extLst>
              <a:ext uri="{FF2B5EF4-FFF2-40B4-BE49-F238E27FC236}">
                <a16:creationId xmlns:a16="http://schemas.microsoft.com/office/drawing/2014/main" id="{E0272606-0C30-82C6-0E98-59F410D890D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679" y="3533944"/>
            <a:ext cx="13904338" cy="11955886"/>
          </a:xfrm>
          <a:prstGeom prst="rect">
            <a:avLst/>
          </a:prstGeom>
        </p:spPr>
      </p:pic>
      <p:sp>
        <p:nvSpPr>
          <p:cNvPr id="19" name="BlokTextu 18">
            <a:extLst>
              <a:ext uri="{FF2B5EF4-FFF2-40B4-BE49-F238E27FC236}">
                <a16:creationId xmlns:a16="http://schemas.microsoft.com/office/drawing/2014/main" id="{B191CF7C-7797-BB3E-4E1F-406E7F6A392D}"/>
              </a:ext>
            </a:extLst>
          </p:cNvPr>
          <p:cNvSpPr txBox="1"/>
          <p:nvPr/>
        </p:nvSpPr>
        <p:spPr>
          <a:xfrm rot="16200000">
            <a:off x="-2383798" y="8168813"/>
            <a:ext cx="85060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6600" i="1" dirty="0">
                <a:solidFill>
                  <a:srgbClr val="202122"/>
                </a:solidFill>
                <a:latin typeface="Arial" panose="020B0604020202020204" pitchFamily="34" charset="0"/>
              </a:rPr>
              <a:t>Δ </a:t>
            </a:r>
            <a:r>
              <a:rPr lang="sk-SK" sz="6600" i="1" dirty="0">
                <a:solidFill>
                  <a:srgbClr val="202122"/>
                </a:solidFill>
                <a:latin typeface="Arial" panose="020B0604020202020204" pitchFamily="34" charset="0"/>
              </a:rPr>
              <a:t>H</a:t>
            </a:r>
            <a:r>
              <a:rPr lang="sk-SK" sz="66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6600" dirty="0">
                <a:latin typeface="Arial" panose="020B0604020202020204" pitchFamily="34" charset="0"/>
                <a:cs typeface="Arial" panose="020B0604020202020204" pitchFamily="34" charset="0"/>
              </a:rPr>
              <a:t>[kJ/mol/K]</a:t>
            </a:r>
          </a:p>
        </p:txBody>
      </p:sp>
      <p:sp>
        <p:nvSpPr>
          <p:cNvPr id="21" name="BlokTextu 20">
            <a:extLst>
              <a:ext uri="{FF2B5EF4-FFF2-40B4-BE49-F238E27FC236}">
                <a16:creationId xmlns:a16="http://schemas.microsoft.com/office/drawing/2014/main" id="{D4DD3202-5D44-4B5B-7204-13276BF427BC}"/>
              </a:ext>
            </a:extLst>
          </p:cNvPr>
          <p:cNvSpPr txBox="1"/>
          <p:nvPr/>
        </p:nvSpPr>
        <p:spPr>
          <a:xfrm>
            <a:off x="3500480" y="14111914"/>
            <a:ext cx="900224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6600" i="1" dirty="0" err="1">
                <a:solidFill>
                  <a:srgbClr val="202122"/>
                </a:solidFill>
                <a:latin typeface="Arial" panose="020B0604020202020204" pitchFamily="34" charset="0"/>
              </a:rPr>
              <a:t>dDg</a:t>
            </a:r>
            <a:r>
              <a:rPr lang="sk-SK" sz="6600" i="1" dirty="0">
                <a:solidFill>
                  <a:srgbClr val="202122"/>
                </a:solidFill>
                <a:latin typeface="Arial" panose="020B0604020202020204" pitchFamily="34" charset="0"/>
              </a:rPr>
              <a:t>/dc [</a:t>
            </a:r>
            <a:r>
              <a:rPr lang="sk-SK" sz="6600" i="1" dirty="0" err="1">
                <a:solidFill>
                  <a:srgbClr val="202122"/>
                </a:solidFill>
                <a:latin typeface="Arial" panose="020B0604020202020204" pitchFamily="34" charset="0"/>
              </a:rPr>
              <a:t>mM</a:t>
            </a:r>
            <a:r>
              <a:rPr lang="sk-SK" sz="6600" i="1" dirty="0">
                <a:solidFill>
                  <a:srgbClr val="202122"/>
                </a:solidFill>
                <a:latin typeface="Arial" panose="020B0604020202020204" pitchFamily="34" charset="0"/>
              </a:rPr>
              <a:t>/m/mol]</a:t>
            </a:r>
            <a:endParaRPr lang="sk-SK" sz="6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BlokTextu 21">
            <a:extLst>
              <a:ext uri="{FF2B5EF4-FFF2-40B4-BE49-F238E27FC236}">
                <a16:creationId xmlns:a16="http://schemas.microsoft.com/office/drawing/2014/main" id="{9AD511A4-4C1A-0A7E-AC8E-EFDE997C9FC9}"/>
              </a:ext>
            </a:extLst>
          </p:cNvPr>
          <p:cNvSpPr txBox="1"/>
          <p:nvPr/>
        </p:nvSpPr>
        <p:spPr>
          <a:xfrm rot="16200000">
            <a:off x="20748087" y="8085106"/>
            <a:ext cx="85060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6600" i="1" dirty="0">
                <a:solidFill>
                  <a:srgbClr val="202122"/>
                </a:solidFill>
                <a:latin typeface="Arial" panose="020B0604020202020204" pitchFamily="34" charset="0"/>
              </a:rPr>
              <a:t>Δ </a:t>
            </a:r>
            <a:r>
              <a:rPr lang="sk-SK" sz="6600" i="1" dirty="0">
                <a:solidFill>
                  <a:srgbClr val="202122"/>
                </a:solidFill>
                <a:latin typeface="Arial" panose="020B0604020202020204" pitchFamily="34" charset="0"/>
              </a:rPr>
              <a:t>H</a:t>
            </a:r>
            <a:r>
              <a:rPr lang="sk-SK" sz="66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6600" dirty="0">
                <a:latin typeface="Arial" panose="020B0604020202020204" pitchFamily="34" charset="0"/>
                <a:cs typeface="Arial" panose="020B0604020202020204" pitchFamily="34" charset="0"/>
              </a:rPr>
              <a:t>[kJ/mol/K]</a:t>
            </a:r>
          </a:p>
        </p:txBody>
      </p:sp>
      <p:sp>
        <p:nvSpPr>
          <p:cNvPr id="23" name="BlokTextu 22">
            <a:extLst>
              <a:ext uri="{FF2B5EF4-FFF2-40B4-BE49-F238E27FC236}">
                <a16:creationId xmlns:a16="http://schemas.microsoft.com/office/drawing/2014/main" id="{1FDEF082-917B-DE95-2534-DD5827B29C9B}"/>
              </a:ext>
            </a:extLst>
          </p:cNvPr>
          <p:cNvSpPr txBox="1"/>
          <p:nvPr/>
        </p:nvSpPr>
        <p:spPr>
          <a:xfrm>
            <a:off x="25825702" y="14028207"/>
            <a:ext cx="1076634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6600" i="1" dirty="0" err="1">
                <a:solidFill>
                  <a:srgbClr val="2021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Hydration</a:t>
            </a:r>
            <a:r>
              <a:rPr lang="sk-SK" sz="6600" i="1" dirty="0">
                <a:solidFill>
                  <a:srgbClr val="2021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6600" i="1" dirty="0" err="1">
                <a:solidFill>
                  <a:srgbClr val="2021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entropy</a:t>
            </a:r>
            <a:r>
              <a:rPr lang="sk-SK" sz="6600" i="1" dirty="0">
                <a:solidFill>
                  <a:srgbClr val="2021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[J/K/mol]</a:t>
            </a:r>
            <a:endParaRPr lang="sk-SK" sz="6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4" name="BlokTextu 143">
            <a:extLst>
              <a:ext uri="{FF2B5EF4-FFF2-40B4-BE49-F238E27FC236}">
                <a16:creationId xmlns:a16="http://schemas.microsoft.com/office/drawing/2014/main" id="{FA7D8A6A-DE3E-1F92-79F9-705D90B74DC1}"/>
              </a:ext>
            </a:extLst>
          </p:cNvPr>
          <p:cNvSpPr txBox="1"/>
          <p:nvPr/>
        </p:nvSpPr>
        <p:spPr>
          <a:xfrm rot="16200000">
            <a:off x="-2671210" y="37917496"/>
            <a:ext cx="85060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6600" i="1" dirty="0">
                <a:solidFill>
                  <a:srgbClr val="202122"/>
                </a:solidFill>
                <a:latin typeface="Arial" panose="020B0604020202020204" pitchFamily="34" charset="0"/>
              </a:rPr>
              <a:t>Δ </a:t>
            </a:r>
            <a:r>
              <a:rPr lang="sk-SK" sz="6600" i="1" dirty="0">
                <a:solidFill>
                  <a:srgbClr val="202122"/>
                </a:solidFill>
                <a:latin typeface="Arial" panose="020B0604020202020204" pitchFamily="34" charset="0"/>
              </a:rPr>
              <a:t>H</a:t>
            </a:r>
            <a:r>
              <a:rPr lang="sk-SK" sz="66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6600" dirty="0">
                <a:latin typeface="Arial" panose="020B0604020202020204" pitchFamily="34" charset="0"/>
                <a:cs typeface="Arial" panose="020B0604020202020204" pitchFamily="34" charset="0"/>
              </a:rPr>
              <a:t>[kJ/mol/K]</a:t>
            </a:r>
          </a:p>
        </p:txBody>
      </p:sp>
      <p:sp>
        <p:nvSpPr>
          <p:cNvPr id="145" name="BlokTextu 144">
            <a:extLst>
              <a:ext uri="{FF2B5EF4-FFF2-40B4-BE49-F238E27FC236}">
                <a16:creationId xmlns:a16="http://schemas.microsoft.com/office/drawing/2014/main" id="{6B17D62A-319F-211B-441F-784A18848256}"/>
              </a:ext>
            </a:extLst>
          </p:cNvPr>
          <p:cNvSpPr txBox="1"/>
          <p:nvPr/>
        </p:nvSpPr>
        <p:spPr>
          <a:xfrm>
            <a:off x="3213068" y="43860597"/>
            <a:ext cx="900224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6600" i="1" dirty="0" err="1">
                <a:solidFill>
                  <a:srgbClr val="202122"/>
                </a:solidFill>
                <a:latin typeface="Arial" panose="020B0604020202020204" pitchFamily="34" charset="0"/>
              </a:rPr>
              <a:t>Polarizability</a:t>
            </a:r>
            <a:r>
              <a:rPr lang="sk-SK" sz="6600" i="1" dirty="0">
                <a:solidFill>
                  <a:srgbClr val="202122"/>
                </a:solidFill>
                <a:latin typeface="Arial" panose="020B0604020202020204" pitchFamily="34" charset="0"/>
              </a:rPr>
              <a:t> [Ǻ</a:t>
            </a:r>
            <a:r>
              <a:rPr lang="sk-SK" sz="6600" i="1" baseline="30000" dirty="0">
                <a:solidFill>
                  <a:srgbClr val="202122"/>
                </a:solidFill>
                <a:latin typeface="Arial" panose="020B0604020202020204" pitchFamily="34" charset="0"/>
              </a:rPr>
              <a:t>3</a:t>
            </a:r>
            <a:r>
              <a:rPr lang="sk-SK" sz="6600" i="1" dirty="0">
                <a:solidFill>
                  <a:srgbClr val="202122"/>
                </a:solidFill>
                <a:latin typeface="Arial" panose="020B0604020202020204" pitchFamily="34" charset="0"/>
              </a:rPr>
              <a:t>]</a:t>
            </a:r>
            <a:endParaRPr lang="sk-SK" sz="6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6" name="BlokTextu 145">
            <a:extLst>
              <a:ext uri="{FF2B5EF4-FFF2-40B4-BE49-F238E27FC236}">
                <a16:creationId xmlns:a16="http://schemas.microsoft.com/office/drawing/2014/main" id="{AFBC7962-07C8-748B-B198-85B2831D8CA5}"/>
              </a:ext>
            </a:extLst>
          </p:cNvPr>
          <p:cNvSpPr txBox="1"/>
          <p:nvPr/>
        </p:nvSpPr>
        <p:spPr>
          <a:xfrm rot="16200000">
            <a:off x="20460675" y="37833789"/>
            <a:ext cx="85060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6600" i="1" dirty="0">
                <a:solidFill>
                  <a:srgbClr val="202122"/>
                </a:solidFill>
                <a:latin typeface="Arial" panose="020B0604020202020204" pitchFamily="34" charset="0"/>
              </a:rPr>
              <a:t>Δ </a:t>
            </a:r>
            <a:r>
              <a:rPr lang="sk-SK" sz="6600" i="1" dirty="0">
                <a:solidFill>
                  <a:srgbClr val="202122"/>
                </a:solidFill>
                <a:latin typeface="Arial" panose="020B0604020202020204" pitchFamily="34" charset="0"/>
              </a:rPr>
              <a:t>H</a:t>
            </a:r>
            <a:r>
              <a:rPr lang="sk-SK" sz="66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6600" dirty="0">
                <a:latin typeface="Arial" panose="020B0604020202020204" pitchFamily="34" charset="0"/>
                <a:cs typeface="Arial" panose="020B0604020202020204" pitchFamily="34" charset="0"/>
              </a:rPr>
              <a:t>[kJ/mol/K]</a:t>
            </a:r>
          </a:p>
        </p:txBody>
      </p:sp>
      <p:sp>
        <p:nvSpPr>
          <p:cNvPr id="147" name="BlokTextu 146">
            <a:extLst>
              <a:ext uri="{FF2B5EF4-FFF2-40B4-BE49-F238E27FC236}">
                <a16:creationId xmlns:a16="http://schemas.microsoft.com/office/drawing/2014/main" id="{4FEF3F01-1FBC-E3EC-9862-5E2F35CDC015}"/>
              </a:ext>
            </a:extLst>
          </p:cNvPr>
          <p:cNvSpPr txBox="1"/>
          <p:nvPr/>
        </p:nvSpPr>
        <p:spPr>
          <a:xfrm>
            <a:off x="25125556" y="43776890"/>
            <a:ext cx="1119979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6600" i="1" dirty="0" err="1">
                <a:solidFill>
                  <a:srgbClr val="202122"/>
                </a:solidFill>
                <a:latin typeface="Arial" panose="020B0604020202020204" pitchFamily="34" charset="0"/>
              </a:rPr>
              <a:t>Viscosity</a:t>
            </a:r>
            <a:r>
              <a:rPr lang="sk-SK" sz="6600" i="1" dirty="0">
                <a:solidFill>
                  <a:srgbClr val="202122"/>
                </a:solidFill>
                <a:latin typeface="Arial" panose="020B0604020202020204" pitchFamily="34" charset="0"/>
              </a:rPr>
              <a:t> B-</a:t>
            </a:r>
            <a:r>
              <a:rPr lang="sk-SK" sz="6600" i="1" dirty="0" err="1">
                <a:solidFill>
                  <a:srgbClr val="202122"/>
                </a:solidFill>
                <a:latin typeface="Arial" panose="020B0604020202020204" pitchFamily="34" charset="0"/>
              </a:rPr>
              <a:t>coefficient</a:t>
            </a:r>
            <a:r>
              <a:rPr lang="sk-SK" sz="6600" i="1" dirty="0">
                <a:solidFill>
                  <a:srgbClr val="202122"/>
                </a:solidFill>
                <a:latin typeface="Arial" panose="020B0604020202020204" pitchFamily="34" charset="0"/>
              </a:rPr>
              <a:t> [mol</a:t>
            </a:r>
            <a:r>
              <a:rPr lang="sk-SK" sz="6600" i="1" baseline="30000" dirty="0">
                <a:solidFill>
                  <a:srgbClr val="202122"/>
                </a:solidFill>
                <a:latin typeface="Arial" panose="020B0604020202020204" pitchFamily="34" charset="0"/>
              </a:rPr>
              <a:t>-1</a:t>
            </a:r>
            <a:r>
              <a:rPr lang="sk-SK" sz="6600" i="1" dirty="0">
                <a:solidFill>
                  <a:srgbClr val="202122"/>
                </a:solidFill>
                <a:latin typeface="Arial" panose="020B0604020202020204" pitchFamily="34" charset="0"/>
              </a:rPr>
              <a:t>]</a:t>
            </a:r>
            <a:endParaRPr lang="sk-SK" sz="6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BlokTextu 11">
            <a:extLst>
              <a:ext uri="{FF2B5EF4-FFF2-40B4-BE49-F238E27FC236}">
                <a16:creationId xmlns:a16="http://schemas.microsoft.com/office/drawing/2014/main" id="{D87D9A67-A7FB-0BC6-0322-33C1C458BA3C}"/>
              </a:ext>
            </a:extLst>
          </p:cNvPr>
          <p:cNvSpPr txBox="1"/>
          <p:nvPr/>
        </p:nvSpPr>
        <p:spPr>
          <a:xfrm rot="16200000">
            <a:off x="-2501084" y="22799048"/>
            <a:ext cx="85060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6600" i="1" dirty="0">
                <a:solidFill>
                  <a:srgbClr val="202122"/>
                </a:solidFill>
                <a:latin typeface="Arial" panose="020B0604020202020204" pitchFamily="34" charset="0"/>
              </a:rPr>
              <a:t>Δ </a:t>
            </a:r>
            <a:r>
              <a:rPr lang="sk-SK" sz="6600" i="1" dirty="0">
                <a:solidFill>
                  <a:srgbClr val="202122"/>
                </a:solidFill>
                <a:latin typeface="Arial" panose="020B0604020202020204" pitchFamily="34" charset="0"/>
              </a:rPr>
              <a:t>H</a:t>
            </a:r>
            <a:r>
              <a:rPr lang="sk-SK" sz="66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6600" dirty="0">
                <a:latin typeface="Arial" panose="020B0604020202020204" pitchFamily="34" charset="0"/>
                <a:cs typeface="Arial" panose="020B0604020202020204" pitchFamily="34" charset="0"/>
              </a:rPr>
              <a:t>[kJ/mol/K]</a:t>
            </a:r>
          </a:p>
        </p:txBody>
      </p:sp>
      <p:sp>
        <p:nvSpPr>
          <p:cNvPr id="13" name="BlokTextu 12">
            <a:extLst>
              <a:ext uri="{FF2B5EF4-FFF2-40B4-BE49-F238E27FC236}">
                <a16:creationId xmlns:a16="http://schemas.microsoft.com/office/drawing/2014/main" id="{6DE26F68-12B0-92D2-728F-A1B8C9F105CC}"/>
              </a:ext>
            </a:extLst>
          </p:cNvPr>
          <p:cNvSpPr txBox="1"/>
          <p:nvPr/>
        </p:nvSpPr>
        <p:spPr>
          <a:xfrm>
            <a:off x="3383194" y="28742149"/>
            <a:ext cx="900224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6600" i="1" dirty="0" err="1">
                <a:solidFill>
                  <a:srgbClr val="202122"/>
                </a:solidFill>
                <a:latin typeface="Arial" panose="020B0604020202020204" pitchFamily="34" charset="0"/>
              </a:rPr>
              <a:t>Hydration</a:t>
            </a:r>
            <a:r>
              <a:rPr lang="sk-SK" sz="6600" i="1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sk-SK" sz="6600" i="1" dirty="0" err="1">
                <a:solidFill>
                  <a:srgbClr val="202122"/>
                </a:solidFill>
                <a:latin typeface="Arial" panose="020B0604020202020204" pitchFamily="34" charset="0"/>
              </a:rPr>
              <a:t>number</a:t>
            </a:r>
            <a:endParaRPr lang="sk-SK" sz="6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lokTextu 17">
            <a:extLst>
              <a:ext uri="{FF2B5EF4-FFF2-40B4-BE49-F238E27FC236}">
                <a16:creationId xmlns:a16="http://schemas.microsoft.com/office/drawing/2014/main" id="{FF5BEB95-D45D-61C1-5BE8-D66C1A58DD02}"/>
              </a:ext>
            </a:extLst>
          </p:cNvPr>
          <p:cNvSpPr txBox="1"/>
          <p:nvPr/>
        </p:nvSpPr>
        <p:spPr>
          <a:xfrm rot="16200000">
            <a:off x="20013732" y="22671994"/>
            <a:ext cx="85060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6600" i="1" dirty="0">
                <a:solidFill>
                  <a:srgbClr val="202122"/>
                </a:solidFill>
                <a:latin typeface="Arial" panose="020B0604020202020204" pitchFamily="34" charset="0"/>
              </a:rPr>
              <a:t>Δ </a:t>
            </a:r>
            <a:r>
              <a:rPr lang="sk-SK" sz="6600" i="1" dirty="0">
                <a:solidFill>
                  <a:srgbClr val="202122"/>
                </a:solidFill>
                <a:latin typeface="Arial" panose="020B0604020202020204" pitchFamily="34" charset="0"/>
              </a:rPr>
              <a:t>H</a:t>
            </a:r>
            <a:r>
              <a:rPr lang="sk-SK" sz="66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6600" dirty="0">
                <a:latin typeface="Arial" panose="020B0604020202020204" pitchFamily="34" charset="0"/>
                <a:cs typeface="Arial" panose="020B0604020202020204" pitchFamily="34" charset="0"/>
              </a:rPr>
              <a:t>[kJ/mol/K]</a:t>
            </a:r>
          </a:p>
        </p:txBody>
      </p:sp>
      <p:sp>
        <p:nvSpPr>
          <p:cNvPr id="20" name="BlokTextu 19">
            <a:extLst>
              <a:ext uri="{FF2B5EF4-FFF2-40B4-BE49-F238E27FC236}">
                <a16:creationId xmlns:a16="http://schemas.microsoft.com/office/drawing/2014/main" id="{23CFCA1F-EF14-4C04-CF5D-CE53AC0517DE}"/>
              </a:ext>
            </a:extLst>
          </p:cNvPr>
          <p:cNvSpPr txBox="1"/>
          <p:nvPr/>
        </p:nvSpPr>
        <p:spPr>
          <a:xfrm>
            <a:off x="26126610" y="28805595"/>
            <a:ext cx="900224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6600" i="1" dirty="0" err="1">
                <a:solidFill>
                  <a:srgbClr val="202122"/>
                </a:solidFill>
                <a:latin typeface="Arial" panose="020B0604020202020204" pitchFamily="34" charset="0"/>
              </a:rPr>
              <a:t>Charge</a:t>
            </a:r>
            <a:r>
              <a:rPr lang="sk-SK" sz="6600" i="1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sk-SK" sz="6600" i="1" dirty="0" err="1">
                <a:solidFill>
                  <a:srgbClr val="202122"/>
                </a:solidFill>
                <a:latin typeface="Arial" panose="020B0604020202020204" pitchFamily="34" charset="0"/>
              </a:rPr>
              <a:t>density</a:t>
            </a:r>
            <a:r>
              <a:rPr lang="sk-SK" sz="6600" i="1" dirty="0">
                <a:solidFill>
                  <a:srgbClr val="202122"/>
                </a:solidFill>
                <a:latin typeface="Arial" panose="020B0604020202020204" pitchFamily="34" charset="0"/>
              </a:rPr>
              <a:t> [e</a:t>
            </a:r>
            <a:r>
              <a:rPr lang="sk-SK" sz="6600" i="1" baseline="30000" dirty="0">
                <a:solidFill>
                  <a:srgbClr val="202122"/>
                </a:solidFill>
                <a:latin typeface="Arial" panose="020B0604020202020204" pitchFamily="34" charset="0"/>
              </a:rPr>
              <a:t>-</a:t>
            </a:r>
            <a:r>
              <a:rPr lang="sk-SK" sz="6600" i="1" dirty="0">
                <a:solidFill>
                  <a:srgbClr val="202122"/>
                </a:solidFill>
                <a:latin typeface="Arial" panose="020B0604020202020204" pitchFamily="34" charset="0"/>
              </a:rPr>
              <a:t>/Ǻ</a:t>
            </a:r>
            <a:r>
              <a:rPr lang="sk-SK" sz="6600" i="1" baseline="30000" dirty="0">
                <a:solidFill>
                  <a:srgbClr val="202122"/>
                </a:solidFill>
                <a:latin typeface="Arial" panose="020B0604020202020204" pitchFamily="34" charset="0"/>
              </a:rPr>
              <a:t>2</a:t>
            </a:r>
            <a:r>
              <a:rPr lang="sk-SK" sz="6600" i="1" dirty="0">
                <a:solidFill>
                  <a:srgbClr val="202122"/>
                </a:solidFill>
                <a:latin typeface="Arial" panose="020B0604020202020204" pitchFamily="34" charset="0"/>
              </a:rPr>
              <a:t>]</a:t>
            </a:r>
            <a:endParaRPr lang="sk-SK" sz="6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9" name="Table 29">
            <a:extLst>
              <a:ext uri="{FF2B5EF4-FFF2-40B4-BE49-F238E27FC236}">
                <a16:creationId xmlns:a16="http://schemas.microsoft.com/office/drawing/2014/main" id="{E5D9BC53-779C-A774-49E2-955EF5C87F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649239"/>
              </p:ext>
            </p:extLst>
          </p:nvPr>
        </p:nvGraphicFramePr>
        <p:xfrm>
          <a:off x="13137328" y="4984289"/>
          <a:ext cx="7134225" cy="3738522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2378075">
                  <a:extLst>
                    <a:ext uri="{9D8B030D-6E8A-4147-A177-3AD203B41FA5}">
                      <a16:colId xmlns:a16="http://schemas.microsoft.com/office/drawing/2014/main" val="1053404544"/>
                    </a:ext>
                  </a:extLst>
                </a:gridCol>
                <a:gridCol w="2378075">
                  <a:extLst>
                    <a:ext uri="{9D8B030D-6E8A-4147-A177-3AD203B41FA5}">
                      <a16:colId xmlns:a16="http://schemas.microsoft.com/office/drawing/2014/main" val="1304319609"/>
                    </a:ext>
                  </a:extLst>
                </a:gridCol>
                <a:gridCol w="2378075">
                  <a:extLst>
                    <a:ext uri="{9D8B030D-6E8A-4147-A177-3AD203B41FA5}">
                      <a16:colId xmlns:a16="http://schemas.microsoft.com/office/drawing/2014/main" val="4136022065"/>
                    </a:ext>
                  </a:extLst>
                </a:gridCol>
              </a:tblGrid>
              <a:tr h="1246174">
                <a:tc>
                  <a:txBody>
                    <a:bodyPr/>
                    <a:lstStyle/>
                    <a:p>
                      <a:pPr algn="ctr"/>
                      <a:endParaRPr lang="sk-SK" sz="6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Pr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R</a:t>
                      </a:r>
                      <a:r>
                        <a:rPr lang="sk-SK" sz="6600" baseline="30000" dirty="0"/>
                        <a:t>2</a:t>
                      </a:r>
                      <a:endParaRPr lang="sk-SK" sz="6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2436458"/>
                  </a:ext>
                </a:extLst>
              </a:tr>
              <a:tr h="1246174"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0.53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0.282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5144855"/>
                  </a:ext>
                </a:extLst>
              </a:tr>
              <a:tr h="1246174"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-0.46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0.211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7899437"/>
                  </a:ext>
                </a:extLst>
              </a:tr>
            </a:tbl>
          </a:graphicData>
        </a:graphic>
      </p:graphicFrame>
      <p:graphicFrame>
        <p:nvGraphicFramePr>
          <p:cNvPr id="51" name="Table 29">
            <a:extLst>
              <a:ext uri="{FF2B5EF4-FFF2-40B4-BE49-F238E27FC236}">
                <a16:creationId xmlns:a16="http://schemas.microsoft.com/office/drawing/2014/main" id="{1F9C3B16-DC58-8F89-77BA-280D29FB18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5861811"/>
              </p:ext>
            </p:extLst>
          </p:nvPr>
        </p:nvGraphicFramePr>
        <p:xfrm>
          <a:off x="13137328" y="19614524"/>
          <a:ext cx="7134225" cy="3738522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2378075">
                  <a:extLst>
                    <a:ext uri="{9D8B030D-6E8A-4147-A177-3AD203B41FA5}">
                      <a16:colId xmlns:a16="http://schemas.microsoft.com/office/drawing/2014/main" val="1053404544"/>
                    </a:ext>
                  </a:extLst>
                </a:gridCol>
                <a:gridCol w="2378075">
                  <a:extLst>
                    <a:ext uri="{9D8B030D-6E8A-4147-A177-3AD203B41FA5}">
                      <a16:colId xmlns:a16="http://schemas.microsoft.com/office/drawing/2014/main" val="1304319609"/>
                    </a:ext>
                  </a:extLst>
                </a:gridCol>
                <a:gridCol w="2378075">
                  <a:extLst>
                    <a:ext uri="{9D8B030D-6E8A-4147-A177-3AD203B41FA5}">
                      <a16:colId xmlns:a16="http://schemas.microsoft.com/office/drawing/2014/main" val="4136022065"/>
                    </a:ext>
                  </a:extLst>
                </a:gridCol>
              </a:tblGrid>
              <a:tr h="1246174">
                <a:tc>
                  <a:txBody>
                    <a:bodyPr/>
                    <a:lstStyle/>
                    <a:p>
                      <a:pPr algn="ctr"/>
                      <a:endParaRPr lang="sk-SK" sz="6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Pr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R</a:t>
                      </a:r>
                      <a:r>
                        <a:rPr lang="sk-SK" sz="6600" baseline="30000" dirty="0"/>
                        <a:t>2</a:t>
                      </a:r>
                      <a:endParaRPr lang="sk-SK" sz="6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2436458"/>
                  </a:ext>
                </a:extLst>
              </a:tr>
              <a:tr h="1246174"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-0.12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0.016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5144855"/>
                  </a:ext>
                </a:extLst>
              </a:tr>
              <a:tr h="1246174"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0.09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baseline="0" dirty="0"/>
                        <a:t>0.008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7899437"/>
                  </a:ext>
                </a:extLst>
              </a:tr>
            </a:tbl>
          </a:graphicData>
        </a:graphic>
      </p:graphicFrame>
      <p:graphicFrame>
        <p:nvGraphicFramePr>
          <p:cNvPr id="52" name="Table 29">
            <a:extLst>
              <a:ext uri="{FF2B5EF4-FFF2-40B4-BE49-F238E27FC236}">
                <a16:creationId xmlns:a16="http://schemas.microsoft.com/office/drawing/2014/main" id="{958C9966-4F00-BED6-B3EF-7857DDF049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3453102"/>
              </p:ext>
            </p:extLst>
          </p:nvPr>
        </p:nvGraphicFramePr>
        <p:xfrm>
          <a:off x="13137326" y="34732972"/>
          <a:ext cx="7134225" cy="3738522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2378075">
                  <a:extLst>
                    <a:ext uri="{9D8B030D-6E8A-4147-A177-3AD203B41FA5}">
                      <a16:colId xmlns:a16="http://schemas.microsoft.com/office/drawing/2014/main" val="1053404544"/>
                    </a:ext>
                  </a:extLst>
                </a:gridCol>
                <a:gridCol w="2378075">
                  <a:extLst>
                    <a:ext uri="{9D8B030D-6E8A-4147-A177-3AD203B41FA5}">
                      <a16:colId xmlns:a16="http://schemas.microsoft.com/office/drawing/2014/main" val="1304319609"/>
                    </a:ext>
                  </a:extLst>
                </a:gridCol>
                <a:gridCol w="2378075">
                  <a:extLst>
                    <a:ext uri="{9D8B030D-6E8A-4147-A177-3AD203B41FA5}">
                      <a16:colId xmlns:a16="http://schemas.microsoft.com/office/drawing/2014/main" val="4136022065"/>
                    </a:ext>
                  </a:extLst>
                </a:gridCol>
              </a:tblGrid>
              <a:tr h="1246174">
                <a:tc>
                  <a:txBody>
                    <a:bodyPr/>
                    <a:lstStyle/>
                    <a:p>
                      <a:pPr algn="ctr"/>
                      <a:endParaRPr lang="sk-SK" sz="6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Pr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R</a:t>
                      </a:r>
                      <a:r>
                        <a:rPr lang="sk-SK" sz="6600" baseline="30000" dirty="0"/>
                        <a:t>2</a:t>
                      </a:r>
                      <a:endParaRPr lang="sk-SK" sz="6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2436458"/>
                  </a:ext>
                </a:extLst>
              </a:tr>
              <a:tr h="1246174"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0.30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0.091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5144855"/>
                  </a:ext>
                </a:extLst>
              </a:tr>
              <a:tr h="1246174"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0.10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0.010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7899437"/>
                  </a:ext>
                </a:extLst>
              </a:tr>
            </a:tbl>
          </a:graphicData>
        </a:graphic>
      </p:graphicFrame>
      <p:graphicFrame>
        <p:nvGraphicFramePr>
          <p:cNvPr id="53" name="Table 29">
            <a:extLst>
              <a:ext uri="{FF2B5EF4-FFF2-40B4-BE49-F238E27FC236}">
                <a16:creationId xmlns:a16="http://schemas.microsoft.com/office/drawing/2014/main" id="{9DFF4DC1-4605-548A-B672-FF89FE30AF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2078843"/>
              </p:ext>
            </p:extLst>
          </p:nvPr>
        </p:nvGraphicFramePr>
        <p:xfrm>
          <a:off x="36588028" y="4984289"/>
          <a:ext cx="7134225" cy="3738522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2378075">
                  <a:extLst>
                    <a:ext uri="{9D8B030D-6E8A-4147-A177-3AD203B41FA5}">
                      <a16:colId xmlns:a16="http://schemas.microsoft.com/office/drawing/2014/main" val="1053404544"/>
                    </a:ext>
                  </a:extLst>
                </a:gridCol>
                <a:gridCol w="2378075">
                  <a:extLst>
                    <a:ext uri="{9D8B030D-6E8A-4147-A177-3AD203B41FA5}">
                      <a16:colId xmlns:a16="http://schemas.microsoft.com/office/drawing/2014/main" val="1304319609"/>
                    </a:ext>
                  </a:extLst>
                </a:gridCol>
                <a:gridCol w="2378075">
                  <a:extLst>
                    <a:ext uri="{9D8B030D-6E8A-4147-A177-3AD203B41FA5}">
                      <a16:colId xmlns:a16="http://schemas.microsoft.com/office/drawing/2014/main" val="4136022065"/>
                    </a:ext>
                  </a:extLst>
                </a:gridCol>
              </a:tblGrid>
              <a:tr h="1246174">
                <a:tc>
                  <a:txBody>
                    <a:bodyPr/>
                    <a:lstStyle/>
                    <a:p>
                      <a:pPr algn="ctr"/>
                      <a:endParaRPr lang="sk-SK" sz="6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Pr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R</a:t>
                      </a:r>
                      <a:r>
                        <a:rPr lang="sk-SK" sz="6600" baseline="30000" dirty="0"/>
                        <a:t>2</a:t>
                      </a:r>
                      <a:endParaRPr lang="sk-SK" sz="6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2436458"/>
                  </a:ext>
                </a:extLst>
              </a:tr>
              <a:tr h="1246174"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-0.18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0.034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5144855"/>
                  </a:ext>
                </a:extLst>
              </a:tr>
              <a:tr h="1246174"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-0.38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0.147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7899437"/>
                  </a:ext>
                </a:extLst>
              </a:tr>
            </a:tbl>
          </a:graphicData>
        </a:graphic>
      </p:graphicFrame>
      <p:graphicFrame>
        <p:nvGraphicFramePr>
          <p:cNvPr id="54" name="Table 29">
            <a:extLst>
              <a:ext uri="{FF2B5EF4-FFF2-40B4-BE49-F238E27FC236}">
                <a16:creationId xmlns:a16="http://schemas.microsoft.com/office/drawing/2014/main" id="{63134502-C045-9AA7-86D3-ACA37EC373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4668766"/>
              </p:ext>
            </p:extLst>
          </p:nvPr>
        </p:nvGraphicFramePr>
        <p:xfrm>
          <a:off x="36588026" y="19639361"/>
          <a:ext cx="7804619" cy="3738522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2378075">
                  <a:extLst>
                    <a:ext uri="{9D8B030D-6E8A-4147-A177-3AD203B41FA5}">
                      <a16:colId xmlns:a16="http://schemas.microsoft.com/office/drawing/2014/main" val="1053404544"/>
                    </a:ext>
                  </a:extLst>
                </a:gridCol>
                <a:gridCol w="2712841">
                  <a:extLst>
                    <a:ext uri="{9D8B030D-6E8A-4147-A177-3AD203B41FA5}">
                      <a16:colId xmlns:a16="http://schemas.microsoft.com/office/drawing/2014/main" val="1304319609"/>
                    </a:ext>
                  </a:extLst>
                </a:gridCol>
                <a:gridCol w="2713703">
                  <a:extLst>
                    <a:ext uri="{9D8B030D-6E8A-4147-A177-3AD203B41FA5}">
                      <a16:colId xmlns:a16="http://schemas.microsoft.com/office/drawing/2014/main" val="4136022065"/>
                    </a:ext>
                  </a:extLst>
                </a:gridCol>
              </a:tblGrid>
              <a:tr h="1246174">
                <a:tc>
                  <a:txBody>
                    <a:bodyPr/>
                    <a:lstStyle/>
                    <a:p>
                      <a:pPr algn="ctr"/>
                      <a:endParaRPr lang="sk-SK" sz="6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Pr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R</a:t>
                      </a:r>
                      <a:r>
                        <a:rPr lang="sk-SK" sz="6600" baseline="30000" dirty="0"/>
                        <a:t>2</a:t>
                      </a:r>
                      <a:endParaRPr lang="sk-SK" sz="6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2436458"/>
                  </a:ext>
                </a:extLst>
              </a:tr>
              <a:tr h="1246174"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206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6600" baseline="0" dirty="0"/>
                        <a:t>-0.05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206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6600" baseline="0" dirty="0"/>
                        <a:t>0.002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5144855"/>
                  </a:ext>
                </a:extLst>
              </a:tr>
              <a:tr h="1246174"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0.16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0.025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7899437"/>
                  </a:ext>
                </a:extLst>
              </a:tr>
            </a:tbl>
          </a:graphicData>
        </a:graphic>
      </p:graphicFrame>
      <p:graphicFrame>
        <p:nvGraphicFramePr>
          <p:cNvPr id="55" name="Table 29">
            <a:extLst>
              <a:ext uri="{FF2B5EF4-FFF2-40B4-BE49-F238E27FC236}">
                <a16:creationId xmlns:a16="http://schemas.microsoft.com/office/drawing/2014/main" id="{354ACA50-1D9C-0FA2-C4AF-2226B45A3A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6792330"/>
              </p:ext>
            </p:extLst>
          </p:nvPr>
        </p:nvGraphicFramePr>
        <p:xfrm>
          <a:off x="36588026" y="34816099"/>
          <a:ext cx="7134225" cy="3738522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2378075">
                  <a:extLst>
                    <a:ext uri="{9D8B030D-6E8A-4147-A177-3AD203B41FA5}">
                      <a16:colId xmlns:a16="http://schemas.microsoft.com/office/drawing/2014/main" val="1053404544"/>
                    </a:ext>
                  </a:extLst>
                </a:gridCol>
                <a:gridCol w="2378075">
                  <a:extLst>
                    <a:ext uri="{9D8B030D-6E8A-4147-A177-3AD203B41FA5}">
                      <a16:colId xmlns:a16="http://schemas.microsoft.com/office/drawing/2014/main" val="1304319609"/>
                    </a:ext>
                  </a:extLst>
                </a:gridCol>
                <a:gridCol w="2378075">
                  <a:extLst>
                    <a:ext uri="{9D8B030D-6E8A-4147-A177-3AD203B41FA5}">
                      <a16:colId xmlns:a16="http://schemas.microsoft.com/office/drawing/2014/main" val="4136022065"/>
                    </a:ext>
                  </a:extLst>
                </a:gridCol>
              </a:tblGrid>
              <a:tr h="1246174">
                <a:tc>
                  <a:txBody>
                    <a:bodyPr/>
                    <a:lstStyle/>
                    <a:p>
                      <a:pPr algn="ctr"/>
                      <a:endParaRPr lang="sk-SK" sz="6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Pr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R</a:t>
                      </a:r>
                      <a:r>
                        <a:rPr lang="sk-SK" sz="6600" baseline="30000" dirty="0"/>
                        <a:t>2</a:t>
                      </a:r>
                      <a:endParaRPr lang="sk-SK" sz="6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2436458"/>
                  </a:ext>
                </a:extLst>
              </a:tr>
              <a:tr h="1246174"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-0.12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0.015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5144855"/>
                  </a:ext>
                </a:extLst>
              </a:tr>
              <a:tr h="1246174"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0.15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0.022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7899437"/>
                  </a:ext>
                </a:extLst>
              </a:tr>
            </a:tbl>
          </a:graphicData>
        </a:graphic>
      </p:graphicFrame>
      <p:sp>
        <p:nvSpPr>
          <p:cNvPr id="2" name="BlokTextu 327">
            <a:extLst>
              <a:ext uri="{FF2B5EF4-FFF2-40B4-BE49-F238E27FC236}">
                <a16:creationId xmlns:a16="http://schemas.microsoft.com/office/drawing/2014/main" id="{98E05224-57A2-14EF-37F3-B77737E27B48}"/>
              </a:ext>
            </a:extLst>
          </p:cNvPr>
          <p:cNvSpPr txBox="1"/>
          <p:nvPr/>
        </p:nvSpPr>
        <p:spPr>
          <a:xfrm>
            <a:off x="3940599" y="10752450"/>
            <a:ext cx="365178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5400" dirty="0">
                <a:solidFill>
                  <a:srgbClr val="FF0000"/>
                </a:solidFill>
              </a:rPr>
              <a:t>G fragment</a:t>
            </a:r>
          </a:p>
          <a:p>
            <a:pPr algn="ctr"/>
            <a:r>
              <a:rPr lang="sk-SK" sz="5400" dirty="0">
                <a:solidFill>
                  <a:srgbClr val="003EFF"/>
                </a:solidFill>
              </a:rPr>
              <a:t>C fragment</a:t>
            </a:r>
          </a:p>
        </p:txBody>
      </p:sp>
      <p:sp>
        <p:nvSpPr>
          <p:cNvPr id="4" name="BlokTextu 327">
            <a:extLst>
              <a:ext uri="{FF2B5EF4-FFF2-40B4-BE49-F238E27FC236}">
                <a16:creationId xmlns:a16="http://schemas.microsoft.com/office/drawing/2014/main" id="{50B8FC7A-470E-8F89-53AA-277A95CF1BF2}"/>
              </a:ext>
            </a:extLst>
          </p:cNvPr>
          <p:cNvSpPr txBox="1"/>
          <p:nvPr/>
        </p:nvSpPr>
        <p:spPr>
          <a:xfrm>
            <a:off x="27207259" y="11137803"/>
            <a:ext cx="365178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5400" dirty="0">
                <a:solidFill>
                  <a:srgbClr val="FF0000"/>
                </a:solidFill>
              </a:rPr>
              <a:t>G fragment</a:t>
            </a:r>
          </a:p>
          <a:p>
            <a:pPr algn="ctr"/>
            <a:r>
              <a:rPr lang="sk-SK" sz="5400" dirty="0">
                <a:solidFill>
                  <a:srgbClr val="003EFF"/>
                </a:solidFill>
              </a:rPr>
              <a:t>C fragment</a:t>
            </a:r>
          </a:p>
        </p:txBody>
      </p:sp>
      <p:sp>
        <p:nvSpPr>
          <p:cNvPr id="9" name="BlokTextu 327">
            <a:extLst>
              <a:ext uri="{FF2B5EF4-FFF2-40B4-BE49-F238E27FC236}">
                <a16:creationId xmlns:a16="http://schemas.microsoft.com/office/drawing/2014/main" id="{A9910C36-B678-BCB0-4D0E-EBABFE6CEA7A}"/>
              </a:ext>
            </a:extLst>
          </p:cNvPr>
          <p:cNvSpPr txBox="1"/>
          <p:nvPr/>
        </p:nvSpPr>
        <p:spPr>
          <a:xfrm>
            <a:off x="6813755" y="19066212"/>
            <a:ext cx="365178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5400" dirty="0">
                <a:solidFill>
                  <a:srgbClr val="FF0000"/>
                </a:solidFill>
              </a:rPr>
              <a:t>G fragment</a:t>
            </a:r>
          </a:p>
          <a:p>
            <a:pPr algn="ctr"/>
            <a:r>
              <a:rPr lang="sk-SK" sz="5400" dirty="0">
                <a:solidFill>
                  <a:srgbClr val="003EFF"/>
                </a:solidFill>
              </a:rPr>
              <a:t>C fragment</a:t>
            </a:r>
          </a:p>
        </p:txBody>
      </p:sp>
      <p:sp>
        <p:nvSpPr>
          <p:cNvPr id="10" name="BlokTextu 327">
            <a:extLst>
              <a:ext uri="{FF2B5EF4-FFF2-40B4-BE49-F238E27FC236}">
                <a16:creationId xmlns:a16="http://schemas.microsoft.com/office/drawing/2014/main" id="{6F02B13F-313F-3AE5-F962-C46520C4E646}"/>
              </a:ext>
            </a:extLst>
          </p:cNvPr>
          <p:cNvSpPr txBox="1"/>
          <p:nvPr/>
        </p:nvSpPr>
        <p:spPr>
          <a:xfrm>
            <a:off x="30080415" y="19451565"/>
            <a:ext cx="365178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5400" dirty="0">
                <a:solidFill>
                  <a:srgbClr val="FF0000"/>
                </a:solidFill>
              </a:rPr>
              <a:t>G fragment</a:t>
            </a:r>
          </a:p>
          <a:p>
            <a:pPr algn="ctr"/>
            <a:r>
              <a:rPr lang="sk-SK" sz="5400" dirty="0">
                <a:solidFill>
                  <a:srgbClr val="003EFF"/>
                </a:solidFill>
              </a:rPr>
              <a:t>C fragment</a:t>
            </a:r>
          </a:p>
        </p:txBody>
      </p:sp>
      <p:sp>
        <p:nvSpPr>
          <p:cNvPr id="14" name="BlokTextu 327">
            <a:extLst>
              <a:ext uri="{FF2B5EF4-FFF2-40B4-BE49-F238E27FC236}">
                <a16:creationId xmlns:a16="http://schemas.microsoft.com/office/drawing/2014/main" id="{8B596C10-964C-C2F6-AF86-8E46DB31C217}"/>
              </a:ext>
            </a:extLst>
          </p:cNvPr>
          <p:cNvSpPr txBox="1"/>
          <p:nvPr/>
        </p:nvSpPr>
        <p:spPr>
          <a:xfrm>
            <a:off x="8639645" y="40563177"/>
            <a:ext cx="365178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5400" dirty="0">
                <a:solidFill>
                  <a:srgbClr val="FF0000"/>
                </a:solidFill>
              </a:rPr>
              <a:t>G fragment</a:t>
            </a:r>
          </a:p>
          <a:p>
            <a:pPr algn="ctr"/>
            <a:r>
              <a:rPr lang="sk-SK" sz="5400" dirty="0">
                <a:solidFill>
                  <a:srgbClr val="003EFF"/>
                </a:solidFill>
              </a:rPr>
              <a:t>C fragment</a:t>
            </a:r>
          </a:p>
        </p:txBody>
      </p:sp>
      <p:sp>
        <p:nvSpPr>
          <p:cNvPr id="15" name="BlokTextu 327">
            <a:extLst>
              <a:ext uri="{FF2B5EF4-FFF2-40B4-BE49-F238E27FC236}">
                <a16:creationId xmlns:a16="http://schemas.microsoft.com/office/drawing/2014/main" id="{7D88364C-80A3-6890-A56C-9ECC1DFD3A41}"/>
              </a:ext>
            </a:extLst>
          </p:cNvPr>
          <p:cNvSpPr txBox="1"/>
          <p:nvPr/>
        </p:nvSpPr>
        <p:spPr>
          <a:xfrm>
            <a:off x="31906305" y="40948530"/>
            <a:ext cx="365178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5400" dirty="0">
                <a:solidFill>
                  <a:srgbClr val="FF0000"/>
                </a:solidFill>
              </a:rPr>
              <a:t>G fragment</a:t>
            </a:r>
          </a:p>
          <a:p>
            <a:pPr algn="ctr"/>
            <a:r>
              <a:rPr lang="sk-SK" sz="5400" dirty="0">
                <a:solidFill>
                  <a:srgbClr val="003EFF"/>
                </a:solidFill>
              </a:rPr>
              <a:t>C fragment</a:t>
            </a:r>
          </a:p>
        </p:txBody>
      </p:sp>
      <p:sp>
        <p:nvSpPr>
          <p:cNvPr id="16" name="BlokTextu 2">
            <a:extLst>
              <a:ext uri="{FF2B5EF4-FFF2-40B4-BE49-F238E27FC236}">
                <a16:creationId xmlns:a16="http://schemas.microsoft.com/office/drawing/2014/main" id="{D8712495-7A8F-2B9E-3489-BB40927ABAF1}"/>
              </a:ext>
            </a:extLst>
          </p:cNvPr>
          <p:cNvSpPr txBox="1"/>
          <p:nvPr/>
        </p:nvSpPr>
        <p:spPr>
          <a:xfrm>
            <a:off x="2501265" y="47331564"/>
            <a:ext cx="4478627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9600" b="1" dirty="0" err="1"/>
              <a:t>Figure</a:t>
            </a:r>
            <a:r>
              <a:rPr lang="sk-SK" sz="9600" b="1" dirty="0"/>
              <a:t> S16: </a:t>
            </a:r>
            <a:r>
              <a:rPr lang="sk-SK" sz="9600" dirty="0" err="1"/>
              <a:t>Correlation</a:t>
            </a:r>
            <a:r>
              <a:rPr lang="sk-SK" sz="9600" dirty="0"/>
              <a:t> of </a:t>
            </a:r>
            <a:r>
              <a:rPr lang="sk-SK" sz="9600" dirty="0" err="1"/>
              <a:t>slopes</a:t>
            </a:r>
            <a:r>
              <a:rPr lang="sk-SK" sz="9600" dirty="0"/>
              <a:t> </a:t>
            </a:r>
            <a:r>
              <a:rPr lang="el-GR" sz="9600" i="1" dirty="0">
                <a:solidFill>
                  <a:srgbClr val="202122"/>
                </a:solidFill>
                <a:latin typeface="Arial" panose="020B0604020202020204" pitchFamily="34" charset="0"/>
              </a:rPr>
              <a:t>Δ </a:t>
            </a:r>
            <a:r>
              <a:rPr lang="sk-SK" sz="9600" i="1" dirty="0">
                <a:solidFill>
                  <a:srgbClr val="202122"/>
                </a:solidFill>
                <a:latin typeface="Arial" panose="020B0604020202020204" pitchFamily="34" charset="0"/>
              </a:rPr>
              <a:t>H</a:t>
            </a:r>
            <a:r>
              <a:rPr lang="sk-SK" sz="96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9600" dirty="0" err="1"/>
              <a:t>for</a:t>
            </a:r>
            <a:r>
              <a:rPr lang="sk-SK" sz="9600" dirty="0"/>
              <a:t> G fragment (</a:t>
            </a:r>
            <a:r>
              <a:rPr lang="sk-SK" sz="9600" dirty="0" err="1"/>
              <a:t>red</a:t>
            </a:r>
            <a:r>
              <a:rPr lang="sk-SK" sz="9600" dirty="0"/>
              <a:t>) and C fragment (</a:t>
            </a:r>
            <a:r>
              <a:rPr lang="sk-SK" sz="9600" dirty="0" err="1"/>
              <a:t>blue</a:t>
            </a:r>
            <a:r>
              <a:rPr lang="sk-SK" sz="9600" dirty="0"/>
              <a:t>) </a:t>
            </a:r>
            <a:r>
              <a:rPr lang="sk-SK" sz="9600" dirty="0" err="1"/>
              <a:t>with</a:t>
            </a:r>
            <a:r>
              <a:rPr lang="sk-SK" sz="9600" dirty="0"/>
              <a:t> </a:t>
            </a:r>
            <a:r>
              <a:rPr lang="sk-SK" sz="9600" dirty="0" err="1"/>
              <a:t>ion</a:t>
            </a:r>
            <a:r>
              <a:rPr lang="sk-SK" sz="9600" dirty="0"/>
              <a:t> </a:t>
            </a:r>
            <a:r>
              <a:rPr lang="sk-SK" sz="9600" dirty="0" err="1"/>
              <a:t>properties</a:t>
            </a:r>
            <a:r>
              <a:rPr lang="sk-SK" sz="9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096223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 descr="A picture containing light, traffic light&#10;&#10;Description automatically generated">
            <a:extLst>
              <a:ext uri="{FF2B5EF4-FFF2-40B4-BE49-F238E27FC236}">
                <a16:creationId xmlns:a16="http://schemas.microsoft.com/office/drawing/2014/main" id="{51D24C4E-D29C-54A1-09E0-FB504420EC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79437" y="33246381"/>
            <a:ext cx="14121870" cy="12142935"/>
          </a:xfrm>
          <a:prstGeom prst="rect">
            <a:avLst/>
          </a:prstGeom>
        </p:spPr>
      </p:pic>
      <p:pic>
        <p:nvPicPr>
          <p:cNvPr id="24" name="Picture 23" descr="A picture containing light&#10;&#10;Description automatically generated">
            <a:extLst>
              <a:ext uri="{FF2B5EF4-FFF2-40B4-BE49-F238E27FC236}">
                <a16:creationId xmlns:a16="http://schemas.microsoft.com/office/drawing/2014/main" id="{34FE9399-F043-3A0D-390F-C0FC1587EF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764" y="33211414"/>
            <a:ext cx="14121869" cy="12142934"/>
          </a:xfrm>
          <a:prstGeom prst="rect">
            <a:avLst/>
          </a:prstGeom>
        </p:spPr>
      </p:pic>
      <p:pic>
        <p:nvPicPr>
          <p:cNvPr id="15" name="Picture 14" descr="A picture containing light, red, traffic light&#10;&#10;Description automatically generated">
            <a:extLst>
              <a:ext uri="{FF2B5EF4-FFF2-40B4-BE49-F238E27FC236}">
                <a16:creationId xmlns:a16="http://schemas.microsoft.com/office/drawing/2014/main" id="{A9A163B3-B8D9-6B6A-AA3A-F8DD4BF95E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66797" y="17945398"/>
            <a:ext cx="14121870" cy="12142934"/>
          </a:xfrm>
          <a:prstGeom prst="rect">
            <a:avLst/>
          </a:prstGeom>
        </p:spPr>
      </p:pic>
      <p:pic>
        <p:nvPicPr>
          <p:cNvPr id="10" name="Picture 9" descr="A picture containing light, red, traffic light, highway&#10;&#10;Description automatically generated">
            <a:extLst>
              <a:ext uri="{FF2B5EF4-FFF2-40B4-BE49-F238E27FC236}">
                <a16:creationId xmlns:a16="http://schemas.microsoft.com/office/drawing/2014/main" id="{414487BA-EBFC-5C3E-86F9-F818A5CC06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637" y="18089537"/>
            <a:ext cx="14121870" cy="12142935"/>
          </a:xfrm>
          <a:prstGeom prst="rect">
            <a:avLst/>
          </a:prstGeom>
        </p:spPr>
      </p:pic>
      <p:pic>
        <p:nvPicPr>
          <p:cNvPr id="7" name="Picture 6" descr="A picture containing light, red, traffic light&#10;&#10;Description automatically generated">
            <a:extLst>
              <a:ext uri="{FF2B5EF4-FFF2-40B4-BE49-F238E27FC236}">
                <a16:creationId xmlns:a16="http://schemas.microsoft.com/office/drawing/2014/main" id="{B6F8E48B-0CE4-C43E-7E2E-637063C8AD6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48307" y="3373202"/>
            <a:ext cx="14121870" cy="12142935"/>
          </a:xfrm>
          <a:prstGeom prst="rect">
            <a:avLst/>
          </a:prstGeom>
        </p:spPr>
      </p:pic>
      <p:pic>
        <p:nvPicPr>
          <p:cNvPr id="4" name="Picture 3" descr="A picture containing light&#10;&#10;Description automatically generated">
            <a:extLst>
              <a:ext uri="{FF2B5EF4-FFF2-40B4-BE49-F238E27FC236}">
                <a16:creationId xmlns:a16="http://schemas.microsoft.com/office/drawing/2014/main" id="{E9257DF4-9150-5016-8F12-358C282E28C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026" y="3550232"/>
            <a:ext cx="13945093" cy="11990930"/>
          </a:xfrm>
          <a:prstGeom prst="rect">
            <a:avLst/>
          </a:prstGeom>
        </p:spPr>
      </p:pic>
      <p:sp>
        <p:nvSpPr>
          <p:cNvPr id="19" name="BlokTextu 18">
            <a:extLst>
              <a:ext uri="{FF2B5EF4-FFF2-40B4-BE49-F238E27FC236}">
                <a16:creationId xmlns:a16="http://schemas.microsoft.com/office/drawing/2014/main" id="{B191CF7C-7797-BB3E-4E1F-406E7F6A392D}"/>
              </a:ext>
            </a:extLst>
          </p:cNvPr>
          <p:cNvSpPr txBox="1"/>
          <p:nvPr/>
        </p:nvSpPr>
        <p:spPr>
          <a:xfrm rot="16200000">
            <a:off x="-2383798" y="7660982"/>
            <a:ext cx="850605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6600" i="1" dirty="0">
                <a:solidFill>
                  <a:srgbClr val="202122"/>
                </a:solidFill>
                <a:latin typeface="Arial" panose="020B0604020202020204" pitchFamily="34" charset="0"/>
              </a:rPr>
              <a:t>Δ </a:t>
            </a:r>
            <a:r>
              <a:rPr lang="sk-SK" sz="6600" i="1" dirty="0" err="1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sk-SK" sz="6600" i="1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trs</a:t>
            </a:r>
            <a:r>
              <a:rPr lang="sk-SK" sz="6600" i="1" baseline="-25000" dirty="0">
                <a:latin typeface="Arial" panose="020B0604020202020204" pitchFamily="34" charset="0"/>
                <a:cs typeface="Arial" panose="020B0604020202020204" pitchFamily="34" charset="0"/>
              </a:rPr>
              <a:t>, hot </a:t>
            </a:r>
            <a:r>
              <a:rPr lang="sk-SK" sz="6600" dirty="0">
                <a:latin typeface="Arial" panose="020B0604020202020204" pitchFamily="34" charset="0"/>
                <a:cs typeface="Arial" panose="020B0604020202020204" pitchFamily="34" charset="0"/>
              </a:rPr>
              <a:t>[kJ/mol/K]</a:t>
            </a:r>
          </a:p>
          <a:p>
            <a:pPr algn="ctr"/>
            <a:endParaRPr lang="sk-SK" sz="6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BlokTextu 20">
            <a:extLst>
              <a:ext uri="{FF2B5EF4-FFF2-40B4-BE49-F238E27FC236}">
                <a16:creationId xmlns:a16="http://schemas.microsoft.com/office/drawing/2014/main" id="{D4DD3202-5D44-4B5B-7204-13276BF427BC}"/>
              </a:ext>
            </a:extLst>
          </p:cNvPr>
          <p:cNvSpPr txBox="1"/>
          <p:nvPr/>
        </p:nvSpPr>
        <p:spPr>
          <a:xfrm>
            <a:off x="3500480" y="14111914"/>
            <a:ext cx="900224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6600" i="1" dirty="0" err="1">
                <a:solidFill>
                  <a:srgbClr val="202122"/>
                </a:solidFill>
                <a:latin typeface="Arial" panose="020B0604020202020204" pitchFamily="34" charset="0"/>
              </a:rPr>
              <a:t>dDg</a:t>
            </a:r>
            <a:r>
              <a:rPr lang="sk-SK" sz="6600" i="1" dirty="0">
                <a:solidFill>
                  <a:srgbClr val="202122"/>
                </a:solidFill>
                <a:latin typeface="Arial" panose="020B0604020202020204" pitchFamily="34" charset="0"/>
              </a:rPr>
              <a:t>/dc [</a:t>
            </a:r>
            <a:r>
              <a:rPr lang="sk-SK" sz="6600" i="1" dirty="0" err="1">
                <a:solidFill>
                  <a:srgbClr val="202122"/>
                </a:solidFill>
                <a:latin typeface="Arial" panose="020B0604020202020204" pitchFamily="34" charset="0"/>
              </a:rPr>
              <a:t>mM</a:t>
            </a:r>
            <a:r>
              <a:rPr lang="sk-SK" sz="6600" i="1" dirty="0">
                <a:solidFill>
                  <a:srgbClr val="202122"/>
                </a:solidFill>
                <a:latin typeface="Arial" panose="020B0604020202020204" pitchFamily="34" charset="0"/>
              </a:rPr>
              <a:t>/m/mol]</a:t>
            </a:r>
            <a:endParaRPr lang="sk-SK" sz="6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BlokTextu 21">
            <a:extLst>
              <a:ext uri="{FF2B5EF4-FFF2-40B4-BE49-F238E27FC236}">
                <a16:creationId xmlns:a16="http://schemas.microsoft.com/office/drawing/2014/main" id="{9AD511A4-4C1A-0A7E-AC8E-EFDE997C9FC9}"/>
              </a:ext>
            </a:extLst>
          </p:cNvPr>
          <p:cNvSpPr txBox="1"/>
          <p:nvPr/>
        </p:nvSpPr>
        <p:spPr>
          <a:xfrm rot="16200000">
            <a:off x="20748087" y="8085106"/>
            <a:ext cx="85060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6600" i="1" dirty="0">
                <a:solidFill>
                  <a:srgbClr val="202122"/>
                </a:solidFill>
                <a:latin typeface="Arial" panose="020B0604020202020204" pitchFamily="34" charset="0"/>
              </a:rPr>
              <a:t>Δ </a:t>
            </a:r>
            <a:r>
              <a:rPr lang="sk-SK" sz="6600" i="1" dirty="0" err="1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sk-SK" sz="6600" i="1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trs</a:t>
            </a:r>
            <a:r>
              <a:rPr lang="sk-SK" sz="6600" i="1" baseline="-25000" dirty="0">
                <a:latin typeface="Arial" panose="020B0604020202020204" pitchFamily="34" charset="0"/>
                <a:cs typeface="Arial" panose="020B0604020202020204" pitchFamily="34" charset="0"/>
              </a:rPr>
              <a:t>, hot </a:t>
            </a:r>
            <a:r>
              <a:rPr lang="sk-SK" sz="6600" dirty="0">
                <a:latin typeface="Arial" panose="020B0604020202020204" pitchFamily="34" charset="0"/>
                <a:cs typeface="Arial" panose="020B0604020202020204" pitchFamily="34" charset="0"/>
              </a:rPr>
              <a:t>[kJ/mol/K]</a:t>
            </a:r>
          </a:p>
        </p:txBody>
      </p:sp>
      <p:sp>
        <p:nvSpPr>
          <p:cNvPr id="23" name="BlokTextu 22">
            <a:extLst>
              <a:ext uri="{FF2B5EF4-FFF2-40B4-BE49-F238E27FC236}">
                <a16:creationId xmlns:a16="http://schemas.microsoft.com/office/drawing/2014/main" id="{1FDEF082-917B-DE95-2534-DD5827B29C9B}"/>
              </a:ext>
            </a:extLst>
          </p:cNvPr>
          <p:cNvSpPr txBox="1"/>
          <p:nvPr/>
        </p:nvSpPr>
        <p:spPr>
          <a:xfrm>
            <a:off x="25825702" y="14028207"/>
            <a:ext cx="1076634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6600" i="1" dirty="0" err="1">
                <a:solidFill>
                  <a:srgbClr val="2021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Hydration</a:t>
            </a:r>
            <a:r>
              <a:rPr lang="sk-SK" sz="6600" i="1" dirty="0">
                <a:solidFill>
                  <a:srgbClr val="2021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6600" i="1" dirty="0" err="1">
                <a:solidFill>
                  <a:srgbClr val="2021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entropy</a:t>
            </a:r>
            <a:r>
              <a:rPr lang="sk-SK" sz="6600" i="1" dirty="0">
                <a:solidFill>
                  <a:srgbClr val="2021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[J/K/mol]</a:t>
            </a:r>
            <a:endParaRPr lang="sk-SK" sz="6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4" name="BlokTextu 143">
            <a:extLst>
              <a:ext uri="{FF2B5EF4-FFF2-40B4-BE49-F238E27FC236}">
                <a16:creationId xmlns:a16="http://schemas.microsoft.com/office/drawing/2014/main" id="{FA7D8A6A-DE3E-1F92-79F9-705D90B74DC1}"/>
              </a:ext>
            </a:extLst>
          </p:cNvPr>
          <p:cNvSpPr txBox="1"/>
          <p:nvPr/>
        </p:nvSpPr>
        <p:spPr>
          <a:xfrm rot="16200000">
            <a:off x="-2671210" y="37917496"/>
            <a:ext cx="85060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6600" i="1" dirty="0">
                <a:solidFill>
                  <a:srgbClr val="202122"/>
                </a:solidFill>
                <a:latin typeface="Arial" panose="020B0604020202020204" pitchFamily="34" charset="0"/>
              </a:rPr>
              <a:t>Δ </a:t>
            </a:r>
            <a:r>
              <a:rPr lang="sk-SK" sz="6600" i="1" dirty="0" err="1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sk-SK" sz="6600" i="1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trs</a:t>
            </a:r>
            <a:r>
              <a:rPr lang="sk-SK" sz="6600" i="1" baseline="-25000" dirty="0">
                <a:latin typeface="Arial" panose="020B0604020202020204" pitchFamily="34" charset="0"/>
                <a:cs typeface="Arial" panose="020B0604020202020204" pitchFamily="34" charset="0"/>
              </a:rPr>
              <a:t>, hot </a:t>
            </a:r>
            <a:r>
              <a:rPr lang="sk-SK" sz="6600" dirty="0">
                <a:latin typeface="Arial" panose="020B0604020202020204" pitchFamily="34" charset="0"/>
                <a:cs typeface="Arial" panose="020B0604020202020204" pitchFamily="34" charset="0"/>
              </a:rPr>
              <a:t>[kJ/mol/K]</a:t>
            </a:r>
          </a:p>
        </p:txBody>
      </p:sp>
      <p:sp>
        <p:nvSpPr>
          <p:cNvPr id="145" name="BlokTextu 144">
            <a:extLst>
              <a:ext uri="{FF2B5EF4-FFF2-40B4-BE49-F238E27FC236}">
                <a16:creationId xmlns:a16="http://schemas.microsoft.com/office/drawing/2014/main" id="{6B17D62A-319F-211B-441F-784A18848256}"/>
              </a:ext>
            </a:extLst>
          </p:cNvPr>
          <p:cNvSpPr txBox="1"/>
          <p:nvPr/>
        </p:nvSpPr>
        <p:spPr>
          <a:xfrm>
            <a:off x="3213068" y="43860597"/>
            <a:ext cx="900224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6600" i="1" dirty="0" err="1">
                <a:solidFill>
                  <a:srgbClr val="202122"/>
                </a:solidFill>
                <a:latin typeface="Arial" panose="020B0604020202020204" pitchFamily="34" charset="0"/>
              </a:rPr>
              <a:t>Polarizability</a:t>
            </a:r>
            <a:r>
              <a:rPr lang="sk-SK" sz="6600" i="1" dirty="0">
                <a:solidFill>
                  <a:srgbClr val="202122"/>
                </a:solidFill>
                <a:latin typeface="Arial" panose="020B0604020202020204" pitchFamily="34" charset="0"/>
              </a:rPr>
              <a:t> [Ǻ</a:t>
            </a:r>
            <a:r>
              <a:rPr lang="sk-SK" sz="6600" i="1" baseline="30000" dirty="0">
                <a:solidFill>
                  <a:srgbClr val="202122"/>
                </a:solidFill>
                <a:latin typeface="Arial" panose="020B0604020202020204" pitchFamily="34" charset="0"/>
              </a:rPr>
              <a:t>3</a:t>
            </a:r>
            <a:r>
              <a:rPr lang="sk-SK" sz="6600" i="1" dirty="0">
                <a:solidFill>
                  <a:srgbClr val="202122"/>
                </a:solidFill>
                <a:latin typeface="Arial" panose="020B0604020202020204" pitchFamily="34" charset="0"/>
              </a:rPr>
              <a:t>]</a:t>
            </a:r>
            <a:endParaRPr lang="sk-SK" sz="6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6" name="BlokTextu 145">
            <a:extLst>
              <a:ext uri="{FF2B5EF4-FFF2-40B4-BE49-F238E27FC236}">
                <a16:creationId xmlns:a16="http://schemas.microsoft.com/office/drawing/2014/main" id="{AFBC7962-07C8-748B-B198-85B2831D8CA5}"/>
              </a:ext>
            </a:extLst>
          </p:cNvPr>
          <p:cNvSpPr txBox="1"/>
          <p:nvPr/>
        </p:nvSpPr>
        <p:spPr>
          <a:xfrm rot="16200000">
            <a:off x="20460675" y="37833789"/>
            <a:ext cx="85060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6600" i="1" dirty="0">
                <a:solidFill>
                  <a:srgbClr val="202122"/>
                </a:solidFill>
                <a:latin typeface="Arial" panose="020B0604020202020204" pitchFamily="34" charset="0"/>
              </a:rPr>
              <a:t>Δ </a:t>
            </a:r>
            <a:r>
              <a:rPr lang="sk-SK" sz="6600" i="1" dirty="0" err="1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sk-SK" sz="6600" i="1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trs</a:t>
            </a:r>
            <a:r>
              <a:rPr lang="sk-SK" sz="6600" i="1" baseline="-25000" dirty="0">
                <a:latin typeface="Arial" panose="020B0604020202020204" pitchFamily="34" charset="0"/>
                <a:cs typeface="Arial" panose="020B0604020202020204" pitchFamily="34" charset="0"/>
              </a:rPr>
              <a:t>, hot </a:t>
            </a:r>
            <a:r>
              <a:rPr lang="sk-SK" sz="6600" dirty="0">
                <a:latin typeface="Arial" panose="020B0604020202020204" pitchFamily="34" charset="0"/>
                <a:cs typeface="Arial" panose="020B0604020202020204" pitchFamily="34" charset="0"/>
              </a:rPr>
              <a:t>[kJ/mol/K]</a:t>
            </a:r>
          </a:p>
        </p:txBody>
      </p:sp>
      <p:sp>
        <p:nvSpPr>
          <p:cNvPr id="147" name="BlokTextu 146">
            <a:extLst>
              <a:ext uri="{FF2B5EF4-FFF2-40B4-BE49-F238E27FC236}">
                <a16:creationId xmlns:a16="http://schemas.microsoft.com/office/drawing/2014/main" id="{4FEF3F01-1FBC-E3EC-9862-5E2F35CDC015}"/>
              </a:ext>
            </a:extLst>
          </p:cNvPr>
          <p:cNvSpPr txBox="1"/>
          <p:nvPr/>
        </p:nvSpPr>
        <p:spPr>
          <a:xfrm>
            <a:off x="25125556" y="43776890"/>
            <a:ext cx="1119979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6600" i="1" dirty="0" err="1">
                <a:solidFill>
                  <a:srgbClr val="202122"/>
                </a:solidFill>
                <a:latin typeface="Arial" panose="020B0604020202020204" pitchFamily="34" charset="0"/>
              </a:rPr>
              <a:t>Viscosity</a:t>
            </a:r>
            <a:r>
              <a:rPr lang="sk-SK" sz="6600" i="1" dirty="0">
                <a:solidFill>
                  <a:srgbClr val="202122"/>
                </a:solidFill>
                <a:latin typeface="Arial" panose="020B0604020202020204" pitchFamily="34" charset="0"/>
              </a:rPr>
              <a:t> B-</a:t>
            </a:r>
            <a:r>
              <a:rPr lang="sk-SK" sz="6600" i="1" dirty="0" err="1">
                <a:solidFill>
                  <a:srgbClr val="202122"/>
                </a:solidFill>
                <a:latin typeface="Arial" panose="020B0604020202020204" pitchFamily="34" charset="0"/>
              </a:rPr>
              <a:t>coefficient</a:t>
            </a:r>
            <a:r>
              <a:rPr lang="sk-SK" sz="6600" i="1" dirty="0">
                <a:solidFill>
                  <a:srgbClr val="202122"/>
                </a:solidFill>
                <a:latin typeface="Arial" panose="020B0604020202020204" pitchFamily="34" charset="0"/>
              </a:rPr>
              <a:t> [mol</a:t>
            </a:r>
            <a:r>
              <a:rPr lang="sk-SK" sz="6600" i="1" baseline="30000" dirty="0">
                <a:solidFill>
                  <a:srgbClr val="202122"/>
                </a:solidFill>
                <a:latin typeface="Arial" panose="020B0604020202020204" pitchFamily="34" charset="0"/>
              </a:rPr>
              <a:t>-1</a:t>
            </a:r>
            <a:r>
              <a:rPr lang="sk-SK" sz="6600" i="1" dirty="0">
                <a:solidFill>
                  <a:srgbClr val="202122"/>
                </a:solidFill>
                <a:latin typeface="Arial" panose="020B0604020202020204" pitchFamily="34" charset="0"/>
              </a:rPr>
              <a:t>]</a:t>
            </a:r>
            <a:endParaRPr lang="sk-SK" sz="6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BlokTextu 11">
            <a:extLst>
              <a:ext uri="{FF2B5EF4-FFF2-40B4-BE49-F238E27FC236}">
                <a16:creationId xmlns:a16="http://schemas.microsoft.com/office/drawing/2014/main" id="{D87D9A67-A7FB-0BC6-0322-33C1C458BA3C}"/>
              </a:ext>
            </a:extLst>
          </p:cNvPr>
          <p:cNvSpPr txBox="1"/>
          <p:nvPr/>
        </p:nvSpPr>
        <p:spPr>
          <a:xfrm rot="16200000">
            <a:off x="-2501084" y="22799048"/>
            <a:ext cx="85060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6600" i="1" dirty="0">
                <a:solidFill>
                  <a:srgbClr val="202122"/>
                </a:solidFill>
                <a:latin typeface="Arial" panose="020B0604020202020204" pitchFamily="34" charset="0"/>
              </a:rPr>
              <a:t>Δ </a:t>
            </a:r>
            <a:r>
              <a:rPr lang="sk-SK" sz="6600" i="1" dirty="0" err="1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sk-SK" sz="6600" i="1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trs</a:t>
            </a:r>
            <a:r>
              <a:rPr lang="sk-SK" sz="6600" i="1" baseline="-25000" dirty="0">
                <a:latin typeface="Arial" panose="020B0604020202020204" pitchFamily="34" charset="0"/>
                <a:cs typeface="Arial" panose="020B0604020202020204" pitchFamily="34" charset="0"/>
              </a:rPr>
              <a:t>, hot </a:t>
            </a:r>
            <a:r>
              <a:rPr lang="sk-SK" sz="6600" dirty="0">
                <a:latin typeface="Arial" panose="020B0604020202020204" pitchFamily="34" charset="0"/>
                <a:cs typeface="Arial" panose="020B0604020202020204" pitchFamily="34" charset="0"/>
              </a:rPr>
              <a:t>[kJ/mol/K]</a:t>
            </a:r>
          </a:p>
        </p:txBody>
      </p:sp>
      <p:sp>
        <p:nvSpPr>
          <p:cNvPr id="13" name="BlokTextu 12">
            <a:extLst>
              <a:ext uri="{FF2B5EF4-FFF2-40B4-BE49-F238E27FC236}">
                <a16:creationId xmlns:a16="http://schemas.microsoft.com/office/drawing/2014/main" id="{6DE26F68-12B0-92D2-728F-A1B8C9F105CC}"/>
              </a:ext>
            </a:extLst>
          </p:cNvPr>
          <p:cNvSpPr txBox="1"/>
          <p:nvPr/>
        </p:nvSpPr>
        <p:spPr>
          <a:xfrm>
            <a:off x="3383194" y="28742149"/>
            <a:ext cx="900224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6600" i="1" dirty="0" err="1">
                <a:solidFill>
                  <a:srgbClr val="202122"/>
                </a:solidFill>
                <a:latin typeface="Arial" panose="020B0604020202020204" pitchFamily="34" charset="0"/>
              </a:rPr>
              <a:t>Hydration</a:t>
            </a:r>
            <a:r>
              <a:rPr lang="sk-SK" sz="6600" i="1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sk-SK" sz="6600" i="1" dirty="0" err="1">
                <a:solidFill>
                  <a:srgbClr val="202122"/>
                </a:solidFill>
                <a:latin typeface="Arial" panose="020B0604020202020204" pitchFamily="34" charset="0"/>
              </a:rPr>
              <a:t>number</a:t>
            </a:r>
            <a:endParaRPr lang="sk-SK" sz="6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BlokTextu 17">
            <a:extLst>
              <a:ext uri="{FF2B5EF4-FFF2-40B4-BE49-F238E27FC236}">
                <a16:creationId xmlns:a16="http://schemas.microsoft.com/office/drawing/2014/main" id="{FF5BEB95-D45D-61C1-5BE8-D66C1A58DD02}"/>
              </a:ext>
            </a:extLst>
          </p:cNvPr>
          <p:cNvSpPr txBox="1"/>
          <p:nvPr/>
        </p:nvSpPr>
        <p:spPr>
          <a:xfrm rot="16200000">
            <a:off x="20013732" y="22671994"/>
            <a:ext cx="85060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6600" i="1" dirty="0">
                <a:solidFill>
                  <a:srgbClr val="202122"/>
                </a:solidFill>
                <a:latin typeface="Arial" panose="020B0604020202020204" pitchFamily="34" charset="0"/>
              </a:rPr>
              <a:t>Δ </a:t>
            </a:r>
            <a:r>
              <a:rPr lang="sk-SK" sz="6600" i="1" dirty="0" err="1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sk-SK" sz="6600" i="1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trs</a:t>
            </a:r>
            <a:r>
              <a:rPr lang="sk-SK" sz="6600" i="1" baseline="-25000" dirty="0">
                <a:latin typeface="Arial" panose="020B0604020202020204" pitchFamily="34" charset="0"/>
                <a:cs typeface="Arial" panose="020B0604020202020204" pitchFamily="34" charset="0"/>
              </a:rPr>
              <a:t>, hot </a:t>
            </a:r>
            <a:r>
              <a:rPr lang="sk-SK" sz="6600" dirty="0">
                <a:latin typeface="Arial" panose="020B0604020202020204" pitchFamily="34" charset="0"/>
                <a:cs typeface="Arial" panose="020B0604020202020204" pitchFamily="34" charset="0"/>
              </a:rPr>
              <a:t>[kJ/mol/K]</a:t>
            </a:r>
          </a:p>
        </p:txBody>
      </p:sp>
      <p:sp>
        <p:nvSpPr>
          <p:cNvPr id="20" name="BlokTextu 19">
            <a:extLst>
              <a:ext uri="{FF2B5EF4-FFF2-40B4-BE49-F238E27FC236}">
                <a16:creationId xmlns:a16="http://schemas.microsoft.com/office/drawing/2014/main" id="{23CFCA1F-EF14-4C04-CF5D-CE53AC0517DE}"/>
              </a:ext>
            </a:extLst>
          </p:cNvPr>
          <p:cNvSpPr txBox="1"/>
          <p:nvPr/>
        </p:nvSpPr>
        <p:spPr>
          <a:xfrm>
            <a:off x="26126610" y="28805595"/>
            <a:ext cx="900224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6600" i="1" dirty="0" err="1">
                <a:solidFill>
                  <a:srgbClr val="202122"/>
                </a:solidFill>
                <a:latin typeface="Arial" panose="020B0604020202020204" pitchFamily="34" charset="0"/>
              </a:rPr>
              <a:t>Charge</a:t>
            </a:r>
            <a:r>
              <a:rPr lang="sk-SK" sz="6600" i="1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sk-SK" sz="6600" i="1" dirty="0" err="1">
                <a:solidFill>
                  <a:srgbClr val="202122"/>
                </a:solidFill>
                <a:latin typeface="Arial" panose="020B0604020202020204" pitchFamily="34" charset="0"/>
              </a:rPr>
              <a:t>density</a:t>
            </a:r>
            <a:r>
              <a:rPr lang="sk-SK" sz="6600" i="1" dirty="0">
                <a:solidFill>
                  <a:srgbClr val="202122"/>
                </a:solidFill>
                <a:latin typeface="Arial" panose="020B0604020202020204" pitchFamily="34" charset="0"/>
              </a:rPr>
              <a:t> [e</a:t>
            </a:r>
            <a:r>
              <a:rPr lang="sk-SK" sz="6600" i="1" baseline="30000" dirty="0">
                <a:solidFill>
                  <a:srgbClr val="202122"/>
                </a:solidFill>
                <a:latin typeface="Arial" panose="020B0604020202020204" pitchFamily="34" charset="0"/>
              </a:rPr>
              <a:t>-</a:t>
            </a:r>
            <a:r>
              <a:rPr lang="sk-SK" sz="6600" i="1" dirty="0">
                <a:solidFill>
                  <a:srgbClr val="202122"/>
                </a:solidFill>
                <a:latin typeface="Arial" panose="020B0604020202020204" pitchFamily="34" charset="0"/>
              </a:rPr>
              <a:t>/Ǻ</a:t>
            </a:r>
            <a:r>
              <a:rPr lang="sk-SK" sz="6600" i="1" baseline="30000" dirty="0">
                <a:solidFill>
                  <a:srgbClr val="202122"/>
                </a:solidFill>
                <a:latin typeface="Arial" panose="020B0604020202020204" pitchFamily="34" charset="0"/>
              </a:rPr>
              <a:t>2</a:t>
            </a:r>
            <a:r>
              <a:rPr lang="sk-SK" sz="6600" i="1" dirty="0">
                <a:solidFill>
                  <a:srgbClr val="202122"/>
                </a:solidFill>
                <a:latin typeface="Arial" panose="020B0604020202020204" pitchFamily="34" charset="0"/>
              </a:rPr>
              <a:t>]</a:t>
            </a:r>
            <a:endParaRPr lang="sk-SK" sz="6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9" name="Table 29">
            <a:extLst>
              <a:ext uri="{FF2B5EF4-FFF2-40B4-BE49-F238E27FC236}">
                <a16:creationId xmlns:a16="http://schemas.microsoft.com/office/drawing/2014/main" id="{E5D9BC53-779C-A774-49E2-955EF5C87F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0467561"/>
              </p:ext>
            </p:extLst>
          </p:nvPr>
        </p:nvGraphicFramePr>
        <p:xfrm>
          <a:off x="13137328" y="4984289"/>
          <a:ext cx="7134225" cy="3738522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2378075">
                  <a:extLst>
                    <a:ext uri="{9D8B030D-6E8A-4147-A177-3AD203B41FA5}">
                      <a16:colId xmlns:a16="http://schemas.microsoft.com/office/drawing/2014/main" val="1053404544"/>
                    </a:ext>
                  </a:extLst>
                </a:gridCol>
                <a:gridCol w="2378075">
                  <a:extLst>
                    <a:ext uri="{9D8B030D-6E8A-4147-A177-3AD203B41FA5}">
                      <a16:colId xmlns:a16="http://schemas.microsoft.com/office/drawing/2014/main" val="1304319609"/>
                    </a:ext>
                  </a:extLst>
                </a:gridCol>
                <a:gridCol w="2378075">
                  <a:extLst>
                    <a:ext uri="{9D8B030D-6E8A-4147-A177-3AD203B41FA5}">
                      <a16:colId xmlns:a16="http://schemas.microsoft.com/office/drawing/2014/main" val="4136022065"/>
                    </a:ext>
                  </a:extLst>
                </a:gridCol>
              </a:tblGrid>
              <a:tr h="1246174">
                <a:tc>
                  <a:txBody>
                    <a:bodyPr/>
                    <a:lstStyle/>
                    <a:p>
                      <a:pPr algn="ctr"/>
                      <a:endParaRPr lang="sk-SK" sz="6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Pr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R</a:t>
                      </a:r>
                      <a:r>
                        <a:rPr lang="sk-SK" sz="6600" baseline="30000" dirty="0"/>
                        <a:t>2</a:t>
                      </a:r>
                      <a:endParaRPr lang="sk-SK" sz="6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2436458"/>
                  </a:ext>
                </a:extLst>
              </a:tr>
              <a:tr h="1246174"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0.71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0.501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5144855"/>
                  </a:ext>
                </a:extLst>
              </a:tr>
              <a:tr h="1246174"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0.91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0.828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7899437"/>
                  </a:ext>
                </a:extLst>
              </a:tr>
            </a:tbl>
          </a:graphicData>
        </a:graphic>
      </p:graphicFrame>
      <p:graphicFrame>
        <p:nvGraphicFramePr>
          <p:cNvPr id="51" name="Table 29">
            <a:extLst>
              <a:ext uri="{FF2B5EF4-FFF2-40B4-BE49-F238E27FC236}">
                <a16:creationId xmlns:a16="http://schemas.microsoft.com/office/drawing/2014/main" id="{1F9C3B16-DC58-8F89-77BA-280D29FB18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8242859"/>
              </p:ext>
            </p:extLst>
          </p:nvPr>
        </p:nvGraphicFramePr>
        <p:xfrm>
          <a:off x="13137328" y="19614524"/>
          <a:ext cx="7134225" cy="3738522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2378075">
                  <a:extLst>
                    <a:ext uri="{9D8B030D-6E8A-4147-A177-3AD203B41FA5}">
                      <a16:colId xmlns:a16="http://schemas.microsoft.com/office/drawing/2014/main" val="1053404544"/>
                    </a:ext>
                  </a:extLst>
                </a:gridCol>
                <a:gridCol w="2378075">
                  <a:extLst>
                    <a:ext uri="{9D8B030D-6E8A-4147-A177-3AD203B41FA5}">
                      <a16:colId xmlns:a16="http://schemas.microsoft.com/office/drawing/2014/main" val="1304319609"/>
                    </a:ext>
                  </a:extLst>
                </a:gridCol>
                <a:gridCol w="2378075">
                  <a:extLst>
                    <a:ext uri="{9D8B030D-6E8A-4147-A177-3AD203B41FA5}">
                      <a16:colId xmlns:a16="http://schemas.microsoft.com/office/drawing/2014/main" val="4136022065"/>
                    </a:ext>
                  </a:extLst>
                </a:gridCol>
              </a:tblGrid>
              <a:tr h="1246174">
                <a:tc>
                  <a:txBody>
                    <a:bodyPr/>
                    <a:lstStyle/>
                    <a:p>
                      <a:pPr algn="ctr"/>
                      <a:endParaRPr lang="sk-SK" sz="6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Pr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R</a:t>
                      </a:r>
                      <a:r>
                        <a:rPr lang="sk-SK" sz="6600" baseline="30000" dirty="0"/>
                        <a:t>2</a:t>
                      </a:r>
                      <a:endParaRPr lang="sk-SK" sz="6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2436458"/>
                  </a:ext>
                </a:extLst>
              </a:tr>
              <a:tr h="1246174"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0.08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0.007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5144855"/>
                  </a:ext>
                </a:extLst>
              </a:tr>
              <a:tr h="1246174"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0.32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baseline="0" dirty="0"/>
                        <a:t>0.103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7899437"/>
                  </a:ext>
                </a:extLst>
              </a:tr>
            </a:tbl>
          </a:graphicData>
        </a:graphic>
      </p:graphicFrame>
      <p:graphicFrame>
        <p:nvGraphicFramePr>
          <p:cNvPr id="52" name="Table 29">
            <a:extLst>
              <a:ext uri="{FF2B5EF4-FFF2-40B4-BE49-F238E27FC236}">
                <a16:creationId xmlns:a16="http://schemas.microsoft.com/office/drawing/2014/main" id="{958C9966-4F00-BED6-B3EF-7857DDF049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232092"/>
              </p:ext>
            </p:extLst>
          </p:nvPr>
        </p:nvGraphicFramePr>
        <p:xfrm>
          <a:off x="13137326" y="34732972"/>
          <a:ext cx="7134225" cy="3738522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2378075">
                  <a:extLst>
                    <a:ext uri="{9D8B030D-6E8A-4147-A177-3AD203B41FA5}">
                      <a16:colId xmlns:a16="http://schemas.microsoft.com/office/drawing/2014/main" val="1053404544"/>
                    </a:ext>
                  </a:extLst>
                </a:gridCol>
                <a:gridCol w="2378075">
                  <a:extLst>
                    <a:ext uri="{9D8B030D-6E8A-4147-A177-3AD203B41FA5}">
                      <a16:colId xmlns:a16="http://schemas.microsoft.com/office/drawing/2014/main" val="1304319609"/>
                    </a:ext>
                  </a:extLst>
                </a:gridCol>
                <a:gridCol w="2378075">
                  <a:extLst>
                    <a:ext uri="{9D8B030D-6E8A-4147-A177-3AD203B41FA5}">
                      <a16:colId xmlns:a16="http://schemas.microsoft.com/office/drawing/2014/main" val="4136022065"/>
                    </a:ext>
                  </a:extLst>
                </a:gridCol>
              </a:tblGrid>
              <a:tr h="1246174">
                <a:tc>
                  <a:txBody>
                    <a:bodyPr/>
                    <a:lstStyle/>
                    <a:p>
                      <a:pPr algn="ctr"/>
                      <a:endParaRPr lang="sk-SK" sz="6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Pr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R</a:t>
                      </a:r>
                      <a:r>
                        <a:rPr lang="sk-SK" sz="6600" baseline="30000" dirty="0"/>
                        <a:t>2</a:t>
                      </a:r>
                      <a:endParaRPr lang="sk-SK" sz="6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2436458"/>
                  </a:ext>
                </a:extLst>
              </a:tr>
              <a:tr h="1246174"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-0.38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0.144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5144855"/>
                  </a:ext>
                </a:extLst>
              </a:tr>
              <a:tr h="1246174"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-0.72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0.511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7899437"/>
                  </a:ext>
                </a:extLst>
              </a:tr>
            </a:tbl>
          </a:graphicData>
        </a:graphic>
      </p:graphicFrame>
      <p:graphicFrame>
        <p:nvGraphicFramePr>
          <p:cNvPr id="53" name="Table 29">
            <a:extLst>
              <a:ext uri="{FF2B5EF4-FFF2-40B4-BE49-F238E27FC236}">
                <a16:creationId xmlns:a16="http://schemas.microsoft.com/office/drawing/2014/main" id="{9DFF4DC1-4605-548A-B672-FF89FE30AF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4856227"/>
              </p:ext>
            </p:extLst>
          </p:nvPr>
        </p:nvGraphicFramePr>
        <p:xfrm>
          <a:off x="36588028" y="4984289"/>
          <a:ext cx="7134225" cy="3738522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2378075">
                  <a:extLst>
                    <a:ext uri="{9D8B030D-6E8A-4147-A177-3AD203B41FA5}">
                      <a16:colId xmlns:a16="http://schemas.microsoft.com/office/drawing/2014/main" val="1053404544"/>
                    </a:ext>
                  </a:extLst>
                </a:gridCol>
                <a:gridCol w="2378075">
                  <a:extLst>
                    <a:ext uri="{9D8B030D-6E8A-4147-A177-3AD203B41FA5}">
                      <a16:colId xmlns:a16="http://schemas.microsoft.com/office/drawing/2014/main" val="1304319609"/>
                    </a:ext>
                  </a:extLst>
                </a:gridCol>
                <a:gridCol w="2378075">
                  <a:extLst>
                    <a:ext uri="{9D8B030D-6E8A-4147-A177-3AD203B41FA5}">
                      <a16:colId xmlns:a16="http://schemas.microsoft.com/office/drawing/2014/main" val="4136022065"/>
                    </a:ext>
                  </a:extLst>
                </a:gridCol>
              </a:tblGrid>
              <a:tr h="1246174">
                <a:tc>
                  <a:txBody>
                    <a:bodyPr/>
                    <a:lstStyle/>
                    <a:p>
                      <a:pPr algn="ctr"/>
                      <a:endParaRPr lang="sk-SK" sz="6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Pr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R</a:t>
                      </a:r>
                      <a:r>
                        <a:rPr lang="sk-SK" sz="6600" baseline="30000" dirty="0"/>
                        <a:t>2</a:t>
                      </a:r>
                      <a:endParaRPr lang="sk-SK" sz="6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2436458"/>
                  </a:ext>
                </a:extLst>
              </a:tr>
              <a:tr h="1246174"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0.11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0.012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5144855"/>
                  </a:ext>
                </a:extLst>
              </a:tr>
              <a:tr h="1246174"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-0.37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0.14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7899437"/>
                  </a:ext>
                </a:extLst>
              </a:tr>
            </a:tbl>
          </a:graphicData>
        </a:graphic>
      </p:graphicFrame>
      <p:graphicFrame>
        <p:nvGraphicFramePr>
          <p:cNvPr id="54" name="Table 29">
            <a:extLst>
              <a:ext uri="{FF2B5EF4-FFF2-40B4-BE49-F238E27FC236}">
                <a16:creationId xmlns:a16="http://schemas.microsoft.com/office/drawing/2014/main" id="{63134502-C045-9AA7-86D3-ACA37EC373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3659293"/>
              </p:ext>
            </p:extLst>
          </p:nvPr>
        </p:nvGraphicFramePr>
        <p:xfrm>
          <a:off x="36588026" y="19639361"/>
          <a:ext cx="7804619" cy="3738522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2378075">
                  <a:extLst>
                    <a:ext uri="{9D8B030D-6E8A-4147-A177-3AD203B41FA5}">
                      <a16:colId xmlns:a16="http://schemas.microsoft.com/office/drawing/2014/main" val="1053404544"/>
                    </a:ext>
                  </a:extLst>
                </a:gridCol>
                <a:gridCol w="2712841">
                  <a:extLst>
                    <a:ext uri="{9D8B030D-6E8A-4147-A177-3AD203B41FA5}">
                      <a16:colId xmlns:a16="http://schemas.microsoft.com/office/drawing/2014/main" val="1304319609"/>
                    </a:ext>
                  </a:extLst>
                </a:gridCol>
                <a:gridCol w="2713703">
                  <a:extLst>
                    <a:ext uri="{9D8B030D-6E8A-4147-A177-3AD203B41FA5}">
                      <a16:colId xmlns:a16="http://schemas.microsoft.com/office/drawing/2014/main" val="4136022065"/>
                    </a:ext>
                  </a:extLst>
                </a:gridCol>
              </a:tblGrid>
              <a:tr h="1246174">
                <a:tc>
                  <a:txBody>
                    <a:bodyPr/>
                    <a:lstStyle/>
                    <a:p>
                      <a:pPr algn="ctr"/>
                      <a:endParaRPr lang="sk-SK" sz="6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Pr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R</a:t>
                      </a:r>
                      <a:r>
                        <a:rPr lang="sk-SK" sz="6600" baseline="30000" dirty="0"/>
                        <a:t>2</a:t>
                      </a:r>
                      <a:endParaRPr lang="sk-SK" sz="6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2436458"/>
                  </a:ext>
                </a:extLst>
              </a:tr>
              <a:tr h="1246174"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206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6600" baseline="0" dirty="0"/>
                        <a:t>-0.03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206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6600" baseline="0" dirty="0"/>
                        <a:t>0.001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5144855"/>
                  </a:ext>
                </a:extLst>
              </a:tr>
              <a:tr h="1246174"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0.17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0.028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7899437"/>
                  </a:ext>
                </a:extLst>
              </a:tr>
            </a:tbl>
          </a:graphicData>
        </a:graphic>
      </p:graphicFrame>
      <p:graphicFrame>
        <p:nvGraphicFramePr>
          <p:cNvPr id="55" name="Table 29">
            <a:extLst>
              <a:ext uri="{FF2B5EF4-FFF2-40B4-BE49-F238E27FC236}">
                <a16:creationId xmlns:a16="http://schemas.microsoft.com/office/drawing/2014/main" id="{354ACA50-1D9C-0FA2-C4AF-2226B45A3A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4818179"/>
              </p:ext>
            </p:extLst>
          </p:nvPr>
        </p:nvGraphicFramePr>
        <p:xfrm>
          <a:off x="36588026" y="34816099"/>
          <a:ext cx="7134225" cy="3738522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2378075">
                  <a:extLst>
                    <a:ext uri="{9D8B030D-6E8A-4147-A177-3AD203B41FA5}">
                      <a16:colId xmlns:a16="http://schemas.microsoft.com/office/drawing/2014/main" val="1053404544"/>
                    </a:ext>
                  </a:extLst>
                </a:gridCol>
                <a:gridCol w="2378075">
                  <a:extLst>
                    <a:ext uri="{9D8B030D-6E8A-4147-A177-3AD203B41FA5}">
                      <a16:colId xmlns:a16="http://schemas.microsoft.com/office/drawing/2014/main" val="1304319609"/>
                    </a:ext>
                  </a:extLst>
                </a:gridCol>
                <a:gridCol w="2378075">
                  <a:extLst>
                    <a:ext uri="{9D8B030D-6E8A-4147-A177-3AD203B41FA5}">
                      <a16:colId xmlns:a16="http://schemas.microsoft.com/office/drawing/2014/main" val="4136022065"/>
                    </a:ext>
                  </a:extLst>
                </a:gridCol>
              </a:tblGrid>
              <a:tr h="1246174">
                <a:tc>
                  <a:txBody>
                    <a:bodyPr/>
                    <a:lstStyle/>
                    <a:p>
                      <a:pPr algn="ctr"/>
                      <a:endParaRPr lang="sk-SK" sz="6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Pr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R</a:t>
                      </a:r>
                      <a:r>
                        <a:rPr lang="sk-SK" sz="6600" baseline="30000" dirty="0"/>
                        <a:t>2</a:t>
                      </a:r>
                      <a:endParaRPr lang="sk-SK" sz="6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2436458"/>
                  </a:ext>
                </a:extLst>
              </a:tr>
              <a:tr h="1246174"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0.05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0.002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5144855"/>
                  </a:ext>
                </a:extLst>
              </a:tr>
              <a:tr h="1246174"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0.32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6600" dirty="0"/>
                        <a:t>0.103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7899437"/>
                  </a:ext>
                </a:extLst>
              </a:tr>
            </a:tbl>
          </a:graphicData>
        </a:graphic>
      </p:graphicFrame>
      <p:sp>
        <p:nvSpPr>
          <p:cNvPr id="2" name="BlokTextu 327">
            <a:extLst>
              <a:ext uri="{FF2B5EF4-FFF2-40B4-BE49-F238E27FC236}">
                <a16:creationId xmlns:a16="http://schemas.microsoft.com/office/drawing/2014/main" id="{E56161A1-6FC4-2A10-AD98-C8F25342D55E}"/>
              </a:ext>
            </a:extLst>
          </p:cNvPr>
          <p:cNvSpPr txBox="1"/>
          <p:nvPr/>
        </p:nvSpPr>
        <p:spPr>
          <a:xfrm>
            <a:off x="4170335" y="4929925"/>
            <a:ext cx="365178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5400" dirty="0">
                <a:solidFill>
                  <a:srgbClr val="FF0000"/>
                </a:solidFill>
              </a:rPr>
              <a:t>G fragment</a:t>
            </a:r>
          </a:p>
          <a:p>
            <a:pPr algn="ctr"/>
            <a:r>
              <a:rPr lang="sk-SK" sz="5400" dirty="0">
                <a:solidFill>
                  <a:srgbClr val="003EFF"/>
                </a:solidFill>
              </a:rPr>
              <a:t>C fragment</a:t>
            </a:r>
          </a:p>
        </p:txBody>
      </p:sp>
      <p:sp>
        <p:nvSpPr>
          <p:cNvPr id="3" name="BlokTextu 327">
            <a:extLst>
              <a:ext uri="{FF2B5EF4-FFF2-40B4-BE49-F238E27FC236}">
                <a16:creationId xmlns:a16="http://schemas.microsoft.com/office/drawing/2014/main" id="{65A5F780-377A-F3E8-CE6B-85BE0AB014D2}"/>
              </a:ext>
            </a:extLst>
          </p:cNvPr>
          <p:cNvSpPr txBox="1"/>
          <p:nvPr/>
        </p:nvSpPr>
        <p:spPr>
          <a:xfrm>
            <a:off x="32476114" y="4469786"/>
            <a:ext cx="365178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5400" dirty="0">
                <a:solidFill>
                  <a:srgbClr val="FF0000"/>
                </a:solidFill>
              </a:rPr>
              <a:t>G fragment</a:t>
            </a:r>
          </a:p>
          <a:p>
            <a:pPr algn="ctr"/>
            <a:r>
              <a:rPr lang="sk-SK" sz="5400" dirty="0">
                <a:solidFill>
                  <a:srgbClr val="003EFF"/>
                </a:solidFill>
              </a:rPr>
              <a:t>C fragment</a:t>
            </a:r>
          </a:p>
        </p:txBody>
      </p:sp>
      <p:sp>
        <p:nvSpPr>
          <p:cNvPr id="5" name="BlokTextu 327">
            <a:extLst>
              <a:ext uri="{FF2B5EF4-FFF2-40B4-BE49-F238E27FC236}">
                <a16:creationId xmlns:a16="http://schemas.microsoft.com/office/drawing/2014/main" id="{E628791C-A170-7115-A259-53F784490CD7}"/>
              </a:ext>
            </a:extLst>
          </p:cNvPr>
          <p:cNvSpPr txBox="1"/>
          <p:nvPr/>
        </p:nvSpPr>
        <p:spPr>
          <a:xfrm>
            <a:off x="3775292" y="19253320"/>
            <a:ext cx="365178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5400" dirty="0">
                <a:solidFill>
                  <a:srgbClr val="FF0000"/>
                </a:solidFill>
              </a:rPr>
              <a:t>G fragment</a:t>
            </a:r>
          </a:p>
          <a:p>
            <a:pPr algn="ctr"/>
            <a:r>
              <a:rPr lang="sk-SK" sz="5400" dirty="0">
                <a:solidFill>
                  <a:srgbClr val="003EFF"/>
                </a:solidFill>
              </a:rPr>
              <a:t>C fragment</a:t>
            </a:r>
          </a:p>
        </p:txBody>
      </p:sp>
      <p:sp>
        <p:nvSpPr>
          <p:cNvPr id="6" name="BlokTextu 327">
            <a:extLst>
              <a:ext uri="{FF2B5EF4-FFF2-40B4-BE49-F238E27FC236}">
                <a16:creationId xmlns:a16="http://schemas.microsoft.com/office/drawing/2014/main" id="{C7E8C35F-F061-4F9F-E915-697DC25D3DB1}"/>
              </a:ext>
            </a:extLst>
          </p:cNvPr>
          <p:cNvSpPr txBox="1"/>
          <p:nvPr/>
        </p:nvSpPr>
        <p:spPr>
          <a:xfrm>
            <a:off x="32081071" y="18793181"/>
            <a:ext cx="365178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5400" dirty="0">
                <a:solidFill>
                  <a:srgbClr val="FF0000"/>
                </a:solidFill>
              </a:rPr>
              <a:t>G fragment</a:t>
            </a:r>
          </a:p>
          <a:p>
            <a:pPr algn="ctr"/>
            <a:r>
              <a:rPr lang="sk-SK" sz="5400" dirty="0">
                <a:solidFill>
                  <a:srgbClr val="003EFF"/>
                </a:solidFill>
              </a:rPr>
              <a:t>C fragment</a:t>
            </a:r>
          </a:p>
        </p:txBody>
      </p:sp>
      <p:sp>
        <p:nvSpPr>
          <p:cNvPr id="8" name="BlokTextu 327">
            <a:extLst>
              <a:ext uri="{FF2B5EF4-FFF2-40B4-BE49-F238E27FC236}">
                <a16:creationId xmlns:a16="http://schemas.microsoft.com/office/drawing/2014/main" id="{4FB737C9-1556-463A-1D8E-8111600E365F}"/>
              </a:ext>
            </a:extLst>
          </p:cNvPr>
          <p:cNvSpPr txBox="1"/>
          <p:nvPr/>
        </p:nvSpPr>
        <p:spPr>
          <a:xfrm>
            <a:off x="3617808" y="34218469"/>
            <a:ext cx="365178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5400" dirty="0">
                <a:solidFill>
                  <a:srgbClr val="FF0000"/>
                </a:solidFill>
              </a:rPr>
              <a:t>G fragment</a:t>
            </a:r>
          </a:p>
          <a:p>
            <a:pPr algn="ctr"/>
            <a:r>
              <a:rPr lang="sk-SK" sz="5400" dirty="0">
                <a:solidFill>
                  <a:srgbClr val="003EFF"/>
                </a:solidFill>
              </a:rPr>
              <a:t>C fragment</a:t>
            </a:r>
          </a:p>
        </p:txBody>
      </p:sp>
      <p:sp>
        <p:nvSpPr>
          <p:cNvPr id="9" name="BlokTextu 327">
            <a:extLst>
              <a:ext uri="{FF2B5EF4-FFF2-40B4-BE49-F238E27FC236}">
                <a16:creationId xmlns:a16="http://schemas.microsoft.com/office/drawing/2014/main" id="{CF32B154-77C4-0016-0375-635E886C525D}"/>
              </a:ext>
            </a:extLst>
          </p:cNvPr>
          <p:cNvSpPr txBox="1"/>
          <p:nvPr/>
        </p:nvSpPr>
        <p:spPr>
          <a:xfrm>
            <a:off x="31923587" y="34153520"/>
            <a:ext cx="365178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5400" dirty="0">
                <a:solidFill>
                  <a:srgbClr val="FF0000"/>
                </a:solidFill>
              </a:rPr>
              <a:t>G fragment</a:t>
            </a:r>
          </a:p>
          <a:p>
            <a:pPr algn="ctr"/>
            <a:r>
              <a:rPr lang="sk-SK" sz="5400" dirty="0">
                <a:solidFill>
                  <a:srgbClr val="003EFF"/>
                </a:solidFill>
              </a:rPr>
              <a:t>C fragment</a:t>
            </a:r>
          </a:p>
        </p:txBody>
      </p:sp>
      <p:sp>
        <p:nvSpPr>
          <p:cNvPr id="11" name="BlokTextu 2">
            <a:extLst>
              <a:ext uri="{FF2B5EF4-FFF2-40B4-BE49-F238E27FC236}">
                <a16:creationId xmlns:a16="http://schemas.microsoft.com/office/drawing/2014/main" id="{16148E04-DEAD-930A-BD71-EBDAF7343B30}"/>
              </a:ext>
            </a:extLst>
          </p:cNvPr>
          <p:cNvSpPr txBox="1"/>
          <p:nvPr/>
        </p:nvSpPr>
        <p:spPr>
          <a:xfrm>
            <a:off x="2501265" y="47331564"/>
            <a:ext cx="4478627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9600" b="1" dirty="0" err="1"/>
              <a:t>Figure</a:t>
            </a:r>
            <a:r>
              <a:rPr lang="sk-SK" sz="9600" b="1" dirty="0"/>
              <a:t> S17: </a:t>
            </a:r>
            <a:r>
              <a:rPr lang="sk-SK" sz="9600" dirty="0" err="1"/>
              <a:t>Correlation</a:t>
            </a:r>
            <a:r>
              <a:rPr lang="sk-SK" sz="9600" dirty="0"/>
              <a:t> of </a:t>
            </a:r>
            <a:r>
              <a:rPr lang="sk-SK" sz="9600" dirty="0" err="1"/>
              <a:t>slopes</a:t>
            </a:r>
            <a:r>
              <a:rPr lang="sk-SK" sz="9600" dirty="0"/>
              <a:t> </a:t>
            </a:r>
            <a:r>
              <a:rPr lang="el-GR" sz="9600" i="1" dirty="0">
                <a:solidFill>
                  <a:srgbClr val="202122"/>
                </a:solidFill>
                <a:latin typeface="Arial" panose="020B0604020202020204" pitchFamily="34" charset="0"/>
              </a:rPr>
              <a:t>Δ </a:t>
            </a:r>
            <a:r>
              <a:rPr lang="sk-SK" sz="9600" i="1" dirty="0" err="1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sk-SK" sz="9600" i="1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trs</a:t>
            </a:r>
            <a:r>
              <a:rPr lang="sk-SK" sz="9600" i="1" baseline="-25000" dirty="0">
                <a:latin typeface="Arial" panose="020B0604020202020204" pitchFamily="34" charset="0"/>
                <a:cs typeface="Arial" panose="020B0604020202020204" pitchFamily="34" charset="0"/>
              </a:rPr>
              <a:t>, hot </a:t>
            </a:r>
            <a:r>
              <a:rPr lang="sk-SK" sz="9600" dirty="0" err="1"/>
              <a:t>for</a:t>
            </a:r>
            <a:r>
              <a:rPr lang="sk-SK" sz="9600" dirty="0"/>
              <a:t> G fragment (</a:t>
            </a:r>
            <a:r>
              <a:rPr lang="sk-SK" sz="9600" dirty="0" err="1"/>
              <a:t>red</a:t>
            </a:r>
            <a:r>
              <a:rPr lang="sk-SK" sz="9600" dirty="0"/>
              <a:t>) and C fragment (</a:t>
            </a:r>
            <a:r>
              <a:rPr lang="sk-SK" sz="9600" dirty="0" err="1"/>
              <a:t>blue</a:t>
            </a:r>
            <a:r>
              <a:rPr lang="sk-SK" sz="9600" dirty="0"/>
              <a:t>) </a:t>
            </a:r>
            <a:r>
              <a:rPr lang="sk-SK" sz="9600" dirty="0" err="1"/>
              <a:t>with</a:t>
            </a:r>
            <a:r>
              <a:rPr lang="sk-SK" sz="9600" dirty="0"/>
              <a:t> </a:t>
            </a:r>
            <a:r>
              <a:rPr lang="sk-SK" sz="9600" dirty="0" err="1"/>
              <a:t>ion</a:t>
            </a:r>
            <a:r>
              <a:rPr lang="sk-SK" sz="9600" dirty="0"/>
              <a:t> </a:t>
            </a:r>
            <a:r>
              <a:rPr lang="sk-SK" sz="9600" dirty="0" err="1"/>
              <a:t>properties</a:t>
            </a:r>
            <a:r>
              <a:rPr lang="sk-SK" sz="9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893923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Picture 131" descr="Shape&#10;&#10;Description automatically generated">
            <a:extLst>
              <a:ext uri="{FF2B5EF4-FFF2-40B4-BE49-F238E27FC236}">
                <a16:creationId xmlns:a16="http://schemas.microsoft.com/office/drawing/2014/main" id="{9C976EBF-4DA1-550E-2A19-CB2C4D61690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95" b="18939"/>
          <a:stretch/>
        </p:blipFill>
        <p:spPr>
          <a:xfrm>
            <a:off x="29683073" y="34990486"/>
            <a:ext cx="14940983" cy="9486900"/>
          </a:xfrm>
          <a:prstGeom prst="rect">
            <a:avLst/>
          </a:prstGeom>
        </p:spPr>
      </p:pic>
      <p:pic>
        <p:nvPicPr>
          <p:cNvPr id="130" name="Picture 129" descr="A picture containing worm&#10;&#10;Description automatically generated">
            <a:extLst>
              <a:ext uri="{FF2B5EF4-FFF2-40B4-BE49-F238E27FC236}">
                <a16:creationId xmlns:a16="http://schemas.microsoft.com/office/drawing/2014/main" id="{801BB753-A88B-475F-E041-7EA58CBF74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95" b="18939"/>
          <a:stretch/>
        </p:blipFill>
        <p:spPr>
          <a:xfrm>
            <a:off x="29617934" y="26710137"/>
            <a:ext cx="14940983" cy="9486901"/>
          </a:xfrm>
          <a:prstGeom prst="rect">
            <a:avLst/>
          </a:prstGeom>
        </p:spPr>
      </p:pic>
      <p:pic>
        <p:nvPicPr>
          <p:cNvPr id="128" name="Picture 127" descr="A picture containing worm&#10;&#10;Description automatically generated">
            <a:extLst>
              <a:ext uri="{FF2B5EF4-FFF2-40B4-BE49-F238E27FC236}">
                <a16:creationId xmlns:a16="http://schemas.microsoft.com/office/drawing/2014/main" id="{4C9F5F66-A178-9E9F-5196-11D6B3D794D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95" b="18939"/>
          <a:stretch/>
        </p:blipFill>
        <p:spPr>
          <a:xfrm>
            <a:off x="29620319" y="18441072"/>
            <a:ext cx="14940982" cy="9486900"/>
          </a:xfrm>
          <a:prstGeom prst="rect">
            <a:avLst/>
          </a:prstGeom>
        </p:spPr>
      </p:pic>
      <p:pic>
        <p:nvPicPr>
          <p:cNvPr id="60" name="Picture 59" descr="A picture containing worm, laser&#10;&#10;Description automatically generated">
            <a:extLst>
              <a:ext uri="{FF2B5EF4-FFF2-40B4-BE49-F238E27FC236}">
                <a16:creationId xmlns:a16="http://schemas.microsoft.com/office/drawing/2014/main" id="{5C5D11B8-C2AD-1FAA-DA46-ABC46B6BD0E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95" b="18939"/>
          <a:stretch/>
        </p:blipFill>
        <p:spPr>
          <a:xfrm>
            <a:off x="29598885" y="1931257"/>
            <a:ext cx="14940982" cy="9486900"/>
          </a:xfrm>
          <a:prstGeom prst="rect">
            <a:avLst/>
          </a:prstGeom>
        </p:spPr>
      </p:pic>
      <p:pic>
        <p:nvPicPr>
          <p:cNvPr id="58" name="Picture 57" descr="A picture containing worm&#10;&#10;Description automatically generated">
            <a:extLst>
              <a:ext uri="{FF2B5EF4-FFF2-40B4-BE49-F238E27FC236}">
                <a16:creationId xmlns:a16="http://schemas.microsoft.com/office/drawing/2014/main" id="{4BD23C3E-3C27-50F9-A4B3-87E3F6AD564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95" b="18939"/>
          <a:stretch/>
        </p:blipFill>
        <p:spPr>
          <a:xfrm>
            <a:off x="16859600" y="34980296"/>
            <a:ext cx="14940981" cy="9486900"/>
          </a:xfrm>
          <a:prstGeom prst="rect">
            <a:avLst/>
          </a:prstGeom>
        </p:spPr>
      </p:pic>
      <p:pic>
        <p:nvPicPr>
          <p:cNvPr id="56" name="Picture 55" descr="Shape&#10;&#10;Description automatically generated">
            <a:extLst>
              <a:ext uri="{FF2B5EF4-FFF2-40B4-BE49-F238E27FC236}">
                <a16:creationId xmlns:a16="http://schemas.microsoft.com/office/drawing/2014/main" id="{D67D9BEC-8136-6E5D-83B9-8D019EE6F33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95" b="18939"/>
          <a:stretch/>
        </p:blipFill>
        <p:spPr>
          <a:xfrm>
            <a:off x="16858388" y="26700932"/>
            <a:ext cx="14940981" cy="9486900"/>
          </a:xfrm>
          <a:prstGeom prst="rect">
            <a:avLst/>
          </a:prstGeom>
        </p:spPr>
      </p:pic>
      <p:pic>
        <p:nvPicPr>
          <p:cNvPr id="54" name="Picture 53" descr="A picture containing worm, invertebrate&#10;&#10;Description automatically generated">
            <a:extLst>
              <a:ext uri="{FF2B5EF4-FFF2-40B4-BE49-F238E27FC236}">
                <a16:creationId xmlns:a16="http://schemas.microsoft.com/office/drawing/2014/main" id="{6C2B0EF5-78A1-8270-1B95-7DF99AF2E70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95" b="18939"/>
          <a:stretch/>
        </p:blipFill>
        <p:spPr>
          <a:xfrm>
            <a:off x="16854707" y="18434812"/>
            <a:ext cx="14940980" cy="9486901"/>
          </a:xfrm>
          <a:prstGeom prst="rect">
            <a:avLst/>
          </a:prstGeom>
        </p:spPr>
      </p:pic>
      <p:pic>
        <p:nvPicPr>
          <p:cNvPr id="52" name="Picture 51" descr="Shape&#10;&#10;Description automatically generated with low confidence">
            <a:extLst>
              <a:ext uri="{FF2B5EF4-FFF2-40B4-BE49-F238E27FC236}">
                <a16:creationId xmlns:a16="http://schemas.microsoft.com/office/drawing/2014/main" id="{B7D0E0B8-C6DC-647F-D316-FF9062C057D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95" b="18939"/>
          <a:stretch/>
        </p:blipFill>
        <p:spPr>
          <a:xfrm>
            <a:off x="16851026" y="10145924"/>
            <a:ext cx="14940979" cy="9486900"/>
          </a:xfrm>
          <a:prstGeom prst="rect">
            <a:avLst/>
          </a:prstGeom>
        </p:spPr>
      </p:pic>
      <p:pic>
        <p:nvPicPr>
          <p:cNvPr id="50" name="Picture 49" descr="A picture containing worm, laser&#10;&#10;Description automatically generated">
            <a:extLst>
              <a:ext uri="{FF2B5EF4-FFF2-40B4-BE49-F238E27FC236}">
                <a16:creationId xmlns:a16="http://schemas.microsoft.com/office/drawing/2014/main" id="{420BD840-C666-404E-5FCE-6C2019E6D85B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61" b="18939"/>
          <a:stretch/>
        </p:blipFill>
        <p:spPr>
          <a:xfrm>
            <a:off x="16874149" y="1877526"/>
            <a:ext cx="14910867" cy="9486900"/>
          </a:xfrm>
          <a:prstGeom prst="rect">
            <a:avLst/>
          </a:prstGeom>
        </p:spPr>
      </p:pic>
      <p:sp>
        <p:nvSpPr>
          <p:cNvPr id="3" name="BlokTextu 2">
            <a:extLst>
              <a:ext uri="{FF2B5EF4-FFF2-40B4-BE49-F238E27FC236}">
                <a16:creationId xmlns:a16="http://schemas.microsoft.com/office/drawing/2014/main" id="{55C85262-0322-A987-A165-231D1AF6BE96}"/>
              </a:ext>
            </a:extLst>
          </p:cNvPr>
          <p:cNvSpPr txBox="1"/>
          <p:nvPr/>
        </p:nvSpPr>
        <p:spPr>
          <a:xfrm>
            <a:off x="2501265" y="48017364"/>
            <a:ext cx="4478627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9600" b="1" dirty="0" err="1"/>
              <a:t>Figure</a:t>
            </a:r>
            <a:r>
              <a:rPr lang="sk-SK" sz="9600" b="1" dirty="0"/>
              <a:t> S18: </a:t>
            </a:r>
            <a:r>
              <a:rPr lang="sk-SK" sz="9600" dirty="0" err="1"/>
              <a:t>High</a:t>
            </a:r>
            <a:r>
              <a:rPr lang="sk-SK" sz="9600" dirty="0"/>
              <a:t> </a:t>
            </a:r>
            <a:r>
              <a:rPr lang="sk-SK" sz="9600" dirty="0" err="1"/>
              <a:t>Tension</a:t>
            </a:r>
            <a:r>
              <a:rPr lang="sk-SK" sz="9600" dirty="0"/>
              <a:t> </a:t>
            </a:r>
            <a:r>
              <a:rPr lang="sk-SK" sz="9600" dirty="0" err="1"/>
              <a:t>Voltage</a:t>
            </a:r>
            <a:r>
              <a:rPr lang="sk-SK" sz="9600" dirty="0"/>
              <a:t> </a:t>
            </a:r>
            <a:r>
              <a:rPr lang="sk-SK" sz="9600" dirty="0" err="1"/>
              <a:t>data</a:t>
            </a:r>
            <a:r>
              <a:rPr lang="sk-SK" sz="9600" dirty="0"/>
              <a:t> </a:t>
            </a:r>
            <a:r>
              <a:rPr lang="sk-SK" sz="9600" dirty="0" err="1"/>
              <a:t>for</a:t>
            </a:r>
            <a:r>
              <a:rPr lang="sk-SK" sz="9600" dirty="0"/>
              <a:t> 0.1 (</a:t>
            </a:r>
            <a:r>
              <a:rPr lang="sk-SK" sz="9600" dirty="0" err="1"/>
              <a:t>red</a:t>
            </a:r>
            <a:r>
              <a:rPr lang="sk-SK" sz="9600" dirty="0"/>
              <a:t>); 0.25 (</a:t>
            </a:r>
            <a:r>
              <a:rPr lang="sk-SK" sz="9600" dirty="0" err="1"/>
              <a:t>yellow</a:t>
            </a:r>
            <a:r>
              <a:rPr lang="sk-SK" sz="9600" dirty="0"/>
              <a:t>); 0.5 (</a:t>
            </a:r>
            <a:r>
              <a:rPr lang="sk-SK" sz="9600" dirty="0" err="1"/>
              <a:t>green</a:t>
            </a:r>
            <a:r>
              <a:rPr lang="sk-SK" sz="9600" dirty="0"/>
              <a:t>); 1.0 (</a:t>
            </a:r>
            <a:r>
              <a:rPr lang="sk-SK" sz="9600" dirty="0" err="1"/>
              <a:t>cyan</a:t>
            </a:r>
            <a:r>
              <a:rPr lang="sk-SK" sz="9600" dirty="0"/>
              <a:t>); 1.5 (</a:t>
            </a:r>
            <a:r>
              <a:rPr lang="sk-SK" sz="9600" dirty="0" err="1"/>
              <a:t>blue</a:t>
            </a:r>
            <a:r>
              <a:rPr lang="sk-SK" sz="9600" dirty="0"/>
              <a:t>); and 2.0 M (</a:t>
            </a:r>
            <a:r>
              <a:rPr lang="sk-SK" sz="9600" dirty="0" err="1"/>
              <a:t>black</a:t>
            </a:r>
            <a:r>
              <a:rPr lang="sk-SK" sz="9600" dirty="0"/>
              <a:t>) </a:t>
            </a:r>
            <a:r>
              <a:rPr lang="sk-SK" sz="9600" dirty="0" err="1"/>
              <a:t>salts</a:t>
            </a:r>
            <a:r>
              <a:rPr lang="sk-SK" sz="9600" dirty="0"/>
              <a:t> </a:t>
            </a:r>
            <a:r>
              <a:rPr lang="sk-SK" sz="9600" dirty="0" err="1"/>
              <a:t>for</a:t>
            </a:r>
            <a:r>
              <a:rPr lang="sk-SK" sz="9600" dirty="0"/>
              <a:t> a) G </a:t>
            </a:r>
            <a:r>
              <a:rPr lang="sk-SK" sz="9600" dirty="0" err="1"/>
              <a:t>domain</a:t>
            </a:r>
            <a:r>
              <a:rPr lang="sk-SK" sz="9600" dirty="0"/>
              <a:t>; b) C </a:t>
            </a:r>
            <a:r>
              <a:rPr lang="sk-SK" sz="9600" dirty="0" err="1"/>
              <a:t>domain</a:t>
            </a:r>
            <a:r>
              <a:rPr lang="sk-SK" sz="9600" dirty="0"/>
              <a:t>; and c) </a:t>
            </a:r>
            <a:r>
              <a:rPr lang="sk-SK" sz="9600" dirty="0" err="1"/>
              <a:t>full</a:t>
            </a:r>
            <a:r>
              <a:rPr lang="sk-SK" sz="9600" dirty="0"/>
              <a:t> </a:t>
            </a:r>
            <a:r>
              <a:rPr lang="sk-SK" sz="9600" dirty="0" err="1"/>
              <a:t>length</a:t>
            </a:r>
            <a:r>
              <a:rPr lang="sk-SK" sz="9600" dirty="0"/>
              <a:t> IF2.</a:t>
            </a:r>
          </a:p>
        </p:txBody>
      </p:sp>
      <p:pic>
        <p:nvPicPr>
          <p:cNvPr id="6" name="Picture 5" descr="A picture containing worm&#10;&#10;Description automatically generated">
            <a:extLst>
              <a:ext uri="{FF2B5EF4-FFF2-40B4-BE49-F238E27FC236}">
                <a16:creationId xmlns:a16="http://schemas.microsoft.com/office/drawing/2014/main" id="{1781561C-2CA8-CD09-CD3B-E0534CDCE0E2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939"/>
          <a:stretch/>
        </p:blipFill>
        <p:spPr>
          <a:xfrm>
            <a:off x="1028700" y="1902059"/>
            <a:ext cx="18000000" cy="9486901"/>
          </a:xfrm>
          <a:prstGeom prst="rect">
            <a:avLst/>
          </a:prstGeom>
        </p:spPr>
      </p:pic>
      <p:pic>
        <p:nvPicPr>
          <p:cNvPr id="9" name="Picture 8" descr="A picture containing worm&#10;&#10;Description automatically generated">
            <a:extLst>
              <a:ext uri="{FF2B5EF4-FFF2-40B4-BE49-F238E27FC236}">
                <a16:creationId xmlns:a16="http://schemas.microsoft.com/office/drawing/2014/main" id="{19C48031-727F-6FBF-0B77-0BC056FA7207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939"/>
          <a:stretch/>
        </p:blipFill>
        <p:spPr>
          <a:xfrm>
            <a:off x="1028700" y="10173833"/>
            <a:ext cx="18000000" cy="9486901"/>
          </a:xfrm>
          <a:prstGeom prst="rect">
            <a:avLst/>
          </a:prstGeom>
        </p:spPr>
      </p:pic>
      <p:pic>
        <p:nvPicPr>
          <p:cNvPr id="14" name="Picture 13" descr="Shape&#10;&#10;Description automatically generated with medium confidence">
            <a:extLst>
              <a:ext uri="{FF2B5EF4-FFF2-40B4-BE49-F238E27FC236}">
                <a16:creationId xmlns:a16="http://schemas.microsoft.com/office/drawing/2014/main" id="{05A2C15A-3615-D9D7-2C60-BB4330C1ED82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939"/>
          <a:stretch/>
        </p:blipFill>
        <p:spPr>
          <a:xfrm>
            <a:off x="1028700" y="18426558"/>
            <a:ext cx="18000000" cy="9486900"/>
          </a:xfrm>
          <a:prstGeom prst="rect">
            <a:avLst/>
          </a:prstGeom>
        </p:spPr>
      </p:pic>
      <p:pic>
        <p:nvPicPr>
          <p:cNvPr id="16" name="Picture 15" descr="A picture containing worm, laser&#10;&#10;Description automatically generated">
            <a:extLst>
              <a:ext uri="{FF2B5EF4-FFF2-40B4-BE49-F238E27FC236}">
                <a16:creationId xmlns:a16="http://schemas.microsoft.com/office/drawing/2014/main" id="{FDC8F086-E50E-71EF-3273-670294377AD6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939"/>
          <a:stretch/>
        </p:blipFill>
        <p:spPr>
          <a:xfrm>
            <a:off x="1054047" y="26698332"/>
            <a:ext cx="18000000" cy="9486900"/>
          </a:xfrm>
          <a:prstGeom prst="rect">
            <a:avLst/>
          </a:prstGeom>
        </p:spPr>
      </p:pic>
      <p:pic>
        <p:nvPicPr>
          <p:cNvPr id="25" name="Picture 24" descr="Shape&#10;&#10;Description automatically generated">
            <a:extLst>
              <a:ext uri="{FF2B5EF4-FFF2-40B4-BE49-F238E27FC236}">
                <a16:creationId xmlns:a16="http://schemas.microsoft.com/office/drawing/2014/main" id="{53D0D48B-7F53-CFED-5E23-49FC05A0441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214" y="34970106"/>
            <a:ext cx="18000000" cy="11703419"/>
          </a:xfrm>
          <a:prstGeom prst="rect">
            <a:avLst/>
          </a:prstGeom>
        </p:spPr>
      </p:pic>
      <p:sp>
        <p:nvSpPr>
          <p:cNvPr id="27" name="BlokTextu 360">
            <a:extLst>
              <a:ext uri="{FF2B5EF4-FFF2-40B4-BE49-F238E27FC236}">
                <a16:creationId xmlns:a16="http://schemas.microsoft.com/office/drawing/2014/main" id="{AAAC9981-301B-9D05-22BE-B037F896D377}"/>
              </a:ext>
            </a:extLst>
          </p:cNvPr>
          <p:cNvSpPr txBox="1"/>
          <p:nvPr/>
        </p:nvSpPr>
        <p:spPr>
          <a:xfrm>
            <a:off x="4292824" y="0"/>
            <a:ext cx="1992636" cy="1902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11760" b="1" dirty="0">
                <a:latin typeface="Arial" panose="020B0604020202020204" pitchFamily="34" charset="0"/>
                <a:cs typeface="Arial" panose="020B0604020202020204" pitchFamily="34" charset="0"/>
              </a:rPr>
              <a:t>a)</a:t>
            </a:r>
          </a:p>
        </p:txBody>
      </p:sp>
      <p:sp>
        <p:nvSpPr>
          <p:cNvPr id="28" name="BlokTextu 360">
            <a:extLst>
              <a:ext uri="{FF2B5EF4-FFF2-40B4-BE49-F238E27FC236}">
                <a16:creationId xmlns:a16="http://schemas.microsoft.com/office/drawing/2014/main" id="{E3F8E91E-A9CB-C750-1D86-26283E33354C}"/>
              </a:ext>
            </a:extLst>
          </p:cNvPr>
          <p:cNvSpPr txBox="1"/>
          <p:nvPr/>
        </p:nvSpPr>
        <p:spPr>
          <a:xfrm>
            <a:off x="4170910" y="-13032"/>
            <a:ext cx="12802640" cy="1902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11760" b="1" dirty="0">
                <a:latin typeface="Arial" panose="020B0604020202020204" pitchFamily="34" charset="0"/>
                <a:cs typeface="Arial" panose="020B0604020202020204" pitchFamily="34" charset="0"/>
              </a:rPr>
              <a:t>G </a:t>
            </a:r>
            <a:r>
              <a:rPr lang="sk-SK" sz="11760" b="1" dirty="0" err="1">
                <a:latin typeface="Arial" panose="020B0604020202020204" pitchFamily="34" charset="0"/>
                <a:cs typeface="Arial" panose="020B0604020202020204" pitchFamily="34" charset="0"/>
              </a:rPr>
              <a:t>domain</a:t>
            </a:r>
            <a:endParaRPr lang="sk-SK" sz="117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BlokTextu 11">
            <a:extLst>
              <a:ext uri="{FF2B5EF4-FFF2-40B4-BE49-F238E27FC236}">
                <a16:creationId xmlns:a16="http://schemas.microsoft.com/office/drawing/2014/main" id="{C4D224C8-F58C-BADF-A9EE-43E1CFFD6A57}"/>
              </a:ext>
            </a:extLst>
          </p:cNvPr>
          <p:cNvSpPr txBox="1"/>
          <p:nvPr/>
        </p:nvSpPr>
        <p:spPr>
          <a:xfrm rot="16200000">
            <a:off x="-19307834" y="22793950"/>
            <a:ext cx="41433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8800" dirty="0" err="1">
                <a:solidFill>
                  <a:srgbClr val="202122"/>
                </a:solidFill>
                <a:latin typeface="Arial" panose="020B0604020202020204" pitchFamily="34" charset="0"/>
              </a:rPr>
              <a:t>High</a:t>
            </a:r>
            <a:r>
              <a:rPr lang="sk-SK" sz="88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sk-SK" sz="8800" dirty="0" err="1">
                <a:solidFill>
                  <a:srgbClr val="202122"/>
                </a:solidFill>
                <a:latin typeface="Arial" panose="020B0604020202020204" pitchFamily="34" charset="0"/>
              </a:rPr>
              <a:t>Tension</a:t>
            </a:r>
            <a:r>
              <a:rPr lang="sk-SK" sz="88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sk-SK" sz="8800" dirty="0" err="1">
                <a:solidFill>
                  <a:srgbClr val="202122"/>
                </a:solidFill>
                <a:latin typeface="Arial" panose="020B0604020202020204" pitchFamily="34" charset="0"/>
              </a:rPr>
              <a:t>Voltage</a:t>
            </a:r>
            <a:r>
              <a:rPr lang="sk-SK" sz="8800" dirty="0">
                <a:solidFill>
                  <a:srgbClr val="202122"/>
                </a:solidFill>
                <a:latin typeface="Arial" panose="020B0604020202020204" pitchFamily="34" charset="0"/>
              </a:rPr>
              <a:t>  [V]</a:t>
            </a:r>
            <a:endParaRPr lang="sk-SK" sz="8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BlokTextu 144">
            <a:extLst>
              <a:ext uri="{FF2B5EF4-FFF2-40B4-BE49-F238E27FC236}">
                <a16:creationId xmlns:a16="http://schemas.microsoft.com/office/drawing/2014/main" id="{DB9738CD-3113-6BFB-0D4A-B81A74991BA2}"/>
              </a:ext>
            </a:extLst>
          </p:cNvPr>
          <p:cNvSpPr txBox="1"/>
          <p:nvPr/>
        </p:nvSpPr>
        <p:spPr>
          <a:xfrm>
            <a:off x="4170910" y="45735181"/>
            <a:ext cx="3831480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8800" dirty="0" err="1">
                <a:solidFill>
                  <a:srgbClr val="202122"/>
                </a:solidFill>
                <a:latin typeface="Arial" panose="020B0604020202020204" pitchFamily="34" charset="0"/>
              </a:rPr>
              <a:t>Temperature</a:t>
            </a:r>
            <a:r>
              <a:rPr lang="sk-SK" sz="8800" dirty="0">
                <a:solidFill>
                  <a:srgbClr val="202122"/>
                </a:solidFill>
                <a:latin typeface="Arial" panose="020B0604020202020204" pitchFamily="34" charset="0"/>
              </a:rPr>
              <a:t> [°C]</a:t>
            </a:r>
            <a:endParaRPr lang="sk-SK" sz="8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BlokTextu 360">
            <a:extLst>
              <a:ext uri="{FF2B5EF4-FFF2-40B4-BE49-F238E27FC236}">
                <a16:creationId xmlns:a16="http://schemas.microsoft.com/office/drawing/2014/main" id="{2CCF53FA-6FBE-BF23-5B4E-78CB36399279}"/>
              </a:ext>
            </a:extLst>
          </p:cNvPr>
          <p:cNvSpPr txBox="1"/>
          <p:nvPr/>
        </p:nvSpPr>
        <p:spPr>
          <a:xfrm>
            <a:off x="17049140" y="0"/>
            <a:ext cx="1992636" cy="1902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11760" b="1" dirty="0">
                <a:latin typeface="Arial" panose="020B0604020202020204" pitchFamily="34" charset="0"/>
                <a:cs typeface="Arial" panose="020B0604020202020204" pitchFamily="34" charset="0"/>
              </a:rPr>
              <a:t>b)</a:t>
            </a:r>
          </a:p>
        </p:txBody>
      </p:sp>
      <p:sp>
        <p:nvSpPr>
          <p:cNvPr id="38" name="BlokTextu 360">
            <a:extLst>
              <a:ext uri="{FF2B5EF4-FFF2-40B4-BE49-F238E27FC236}">
                <a16:creationId xmlns:a16="http://schemas.microsoft.com/office/drawing/2014/main" id="{E456B371-8F55-0E8A-BC64-90CA35F22333}"/>
              </a:ext>
            </a:extLst>
          </p:cNvPr>
          <p:cNvSpPr txBox="1"/>
          <p:nvPr/>
        </p:nvSpPr>
        <p:spPr>
          <a:xfrm>
            <a:off x="16927226" y="-13032"/>
            <a:ext cx="12802640" cy="1902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11760" b="1" dirty="0">
                <a:latin typeface="Arial" panose="020B0604020202020204" pitchFamily="34" charset="0"/>
                <a:cs typeface="Arial" panose="020B0604020202020204" pitchFamily="34" charset="0"/>
              </a:rPr>
              <a:t>C </a:t>
            </a:r>
            <a:r>
              <a:rPr lang="sk-SK" sz="11760" b="1" dirty="0" err="1">
                <a:latin typeface="Arial" panose="020B0604020202020204" pitchFamily="34" charset="0"/>
                <a:cs typeface="Arial" panose="020B0604020202020204" pitchFamily="34" charset="0"/>
              </a:rPr>
              <a:t>domain</a:t>
            </a:r>
            <a:endParaRPr lang="sk-SK" sz="117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BlokTextu 360">
            <a:extLst>
              <a:ext uri="{FF2B5EF4-FFF2-40B4-BE49-F238E27FC236}">
                <a16:creationId xmlns:a16="http://schemas.microsoft.com/office/drawing/2014/main" id="{2B3DAD3F-62D9-1C52-AF8B-96D8E116083E}"/>
              </a:ext>
            </a:extLst>
          </p:cNvPr>
          <p:cNvSpPr txBox="1"/>
          <p:nvPr/>
        </p:nvSpPr>
        <p:spPr>
          <a:xfrm>
            <a:off x="29804987" y="13032"/>
            <a:ext cx="1992636" cy="1902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11760" b="1" dirty="0">
                <a:latin typeface="Arial" panose="020B0604020202020204" pitchFamily="34" charset="0"/>
                <a:cs typeface="Arial" panose="020B0604020202020204" pitchFamily="34" charset="0"/>
              </a:rPr>
              <a:t>c)</a:t>
            </a:r>
          </a:p>
        </p:txBody>
      </p:sp>
      <p:sp>
        <p:nvSpPr>
          <p:cNvPr id="46" name="BlokTextu 360">
            <a:extLst>
              <a:ext uri="{FF2B5EF4-FFF2-40B4-BE49-F238E27FC236}">
                <a16:creationId xmlns:a16="http://schemas.microsoft.com/office/drawing/2014/main" id="{4BFF7F37-D0B1-0E28-3B0A-B8D7A79DED23}"/>
              </a:ext>
            </a:extLst>
          </p:cNvPr>
          <p:cNvSpPr txBox="1"/>
          <p:nvPr/>
        </p:nvSpPr>
        <p:spPr>
          <a:xfrm>
            <a:off x="29683073" y="0"/>
            <a:ext cx="12802640" cy="1902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11760" b="1" dirty="0">
                <a:latin typeface="Arial" panose="020B0604020202020204" pitchFamily="34" charset="0"/>
                <a:cs typeface="Arial" panose="020B0604020202020204" pitchFamily="34" charset="0"/>
              </a:rPr>
              <a:t>IF2</a:t>
            </a:r>
          </a:p>
        </p:txBody>
      </p:sp>
      <p:grpSp>
        <p:nvGrpSpPr>
          <p:cNvPr id="135" name="Group 134">
            <a:extLst>
              <a:ext uri="{FF2B5EF4-FFF2-40B4-BE49-F238E27FC236}">
                <a16:creationId xmlns:a16="http://schemas.microsoft.com/office/drawing/2014/main" id="{67FE3254-C90F-697C-8853-A323610EAF0D}"/>
              </a:ext>
            </a:extLst>
          </p:cNvPr>
          <p:cNvGrpSpPr/>
          <p:nvPr/>
        </p:nvGrpSpPr>
        <p:grpSpPr>
          <a:xfrm>
            <a:off x="29610946" y="10191056"/>
            <a:ext cx="14940981" cy="9486901"/>
            <a:chOff x="29610946" y="10191056"/>
            <a:chExt cx="14940981" cy="9486901"/>
          </a:xfrm>
        </p:grpSpPr>
        <p:pic>
          <p:nvPicPr>
            <p:cNvPr id="62" name="Picture 61" descr="A picture containing table&#10;&#10;Description automatically generated">
              <a:extLst>
                <a:ext uri="{FF2B5EF4-FFF2-40B4-BE49-F238E27FC236}">
                  <a16:creationId xmlns:a16="http://schemas.microsoft.com/office/drawing/2014/main" id="{5DB093B1-FD78-AE16-0A6A-B53750E519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995" b="18939"/>
            <a:stretch/>
          </p:blipFill>
          <p:spPr>
            <a:xfrm>
              <a:off x="29610946" y="10191056"/>
              <a:ext cx="14940981" cy="9486901"/>
            </a:xfrm>
            <a:prstGeom prst="rect">
              <a:avLst/>
            </a:prstGeom>
          </p:spPr>
        </p:pic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27E10037-BE24-C639-01C8-7B1F11FE3E7F}"/>
                </a:ext>
              </a:extLst>
            </p:cNvPr>
            <p:cNvSpPr/>
            <p:nvPr/>
          </p:nvSpPr>
          <p:spPr>
            <a:xfrm>
              <a:off x="30346650" y="11887200"/>
              <a:ext cx="3400759" cy="375285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k-SK"/>
            </a:p>
          </p:txBody>
        </p:sp>
      </p:grpSp>
      <p:pic>
        <p:nvPicPr>
          <p:cNvPr id="136" name="Picture 135" descr="A picture containing table&#10;&#10;Description automatically generated">
            <a:extLst>
              <a:ext uri="{FF2B5EF4-FFF2-40B4-BE49-F238E27FC236}">
                <a16:creationId xmlns:a16="http://schemas.microsoft.com/office/drawing/2014/main" id="{2F6AB1D1-6F50-214A-3013-CE1CF9FC79B7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56" t="14969" r="61505" b="52965"/>
          <a:stretch/>
        </p:blipFill>
        <p:spPr>
          <a:xfrm>
            <a:off x="4548195" y="3093498"/>
            <a:ext cx="3067051" cy="3752850"/>
          </a:xfrm>
          <a:prstGeom prst="rect">
            <a:avLst/>
          </a:prstGeom>
        </p:spPr>
      </p:pic>
      <p:sp>
        <p:nvSpPr>
          <p:cNvPr id="139" name="BlokTextu 360">
            <a:extLst>
              <a:ext uri="{FF2B5EF4-FFF2-40B4-BE49-F238E27FC236}">
                <a16:creationId xmlns:a16="http://schemas.microsoft.com/office/drawing/2014/main" id="{88EA5837-B8A5-DF6D-627A-CB9D9F1CE1EB}"/>
              </a:ext>
            </a:extLst>
          </p:cNvPr>
          <p:cNvSpPr txBox="1"/>
          <p:nvPr/>
        </p:nvSpPr>
        <p:spPr>
          <a:xfrm>
            <a:off x="42792528" y="2922820"/>
            <a:ext cx="6077696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1800" dirty="0">
                <a:latin typeface="Arial" panose="020B0604020202020204" pitchFamily="34" charset="0"/>
                <a:cs typeface="Arial" panose="020B0604020202020204" pitchFamily="34" charset="0"/>
              </a:rPr>
              <a:t>NH</a:t>
            </a:r>
            <a:r>
              <a:rPr lang="sk-SK" sz="11800" baseline="-250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sk-SK" sz="11800" dirty="0">
                <a:latin typeface="Arial" panose="020B0604020202020204" pitchFamily="34" charset="0"/>
                <a:cs typeface="Arial" panose="020B0604020202020204" pitchFamily="34" charset="0"/>
              </a:rPr>
              <a:t>Cl</a:t>
            </a:r>
          </a:p>
        </p:txBody>
      </p:sp>
      <p:sp>
        <p:nvSpPr>
          <p:cNvPr id="140" name="BlokTextu 360">
            <a:extLst>
              <a:ext uri="{FF2B5EF4-FFF2-40B4-BE49-F238E27FC236}">
                <a16:creationId xmlns:a16="http://schemas.microsoft.com/office/drawing/2014/main" id="{BFEC8811-8A73-CF7B-1590-EE087E84DBEF}"/>
              </a:ext>
            </a:extLst>
          </p:cNvPr>
          <p:cNvSpPr txBox="1"/>
          <p:nvPr/>
        </p:nvSpPr>
        <p:spPr>
          <a:xfrm>
            <a:off x="42785554" y="11190849"/>
            <a:ext cx="6077696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1800" dirty="0" err="1">
                <a:latin typeface="Arial" panose="020B0604020202020204" pitchFamily="34" charset="0"/>
                <a:cs typeface="Arial" panose="020B0604020202020204" pitchFamily="34" charset="0"/>
              </a:rPr>
              <a:t>NaCl</a:t>
            </a:r>
            <a:endParaRPr lang="sk-SK" sz="1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1" name="BlokTextu 360">
            <a:extLst>
              <a:ext uri="{FF2B5EF4-FFF2-40B4-BE49-F238E27FC236}">
                <a16:creationId xmlns:a16="http://schemas.microsoft.com/office/drawing/2014/main" id="{BBC78575-B762-43AA-307E-F2E732D28FAF}"/>
              </a:ext>
            </a:extLst>
          </p:cNvPr>
          <p:cNvSpPr txBox="1"/>
          <p:nvPr/>
        </p:nvSpPr>
        <p:spPr>
          <a:xfrm>
            <a:off x="42792528" y="19420778"/>
            <a:ext cx="6077696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1800" dirty="0" err="1">
                <a:latin typeface="Arial" panose="020B0604020202020204" pitchFamily="34" charset="0"/>
                <a:cs typeface="Arial" panose="020B0604020202020204" pitchFamily="34" charset="0"/>
              </a:rPr>
              <a:t>CsCl</a:t>
            </a:r>
            <a:endParaRPr lang="sk-SK" sz="1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2" name="BlokTextu 360">
            <a:extLst>
              <a:ext uri="{FF2B5EF4-FFF2-40B4-BE49-F238E27FC236}">
                <a16:creationId xmlns:a16="http://schemas.microsoft.com/office/drawing/2014/main" id="{05183E44-00B8-F862-9BAD-9209C85B0D7D}"/>
              </a:ext>
            </a:extLst>
          </p:cNvPr>
          <p:cNvSpPr txBox="1"/>
          <p:nvPr/>
        </p:nvSpPr>
        <p:spPr>
          <a:xfrm>
            <a:off x="42792528" y="27688807"/>
            <a:ext cx="6077696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1800" dirty="0" err="1">
                <a:latin typeface="Arial" panose="020B0604020202020204" pitchFamily="34" charset="0"/>
                <a:cs typeface="Arial" panose="020B0604020202020204" pitchFamily="34" charset="0"/>
              </a:rPr>
              <a:t>LiCl</a:t>
            </a:r>
            <a:endParaRPr lang="sk-SK" sz="1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8" name="BlokTextu 360">
            <a:extLst>
              <a:ext uri="{FF2B5EF4-FFF2-40B4-BE49-F238E27FC236}">
                <a16:creationId xmlns:a16="http://schemas.microsoft.com/office/drawing/2014/main" id="{5AAEEF50-837C-BF5D-27F3-423605534BB4}"/>
              </a:ext>
            </a:extLst>
          </p:cNvPr>
          <p:cNvSpPr txBox="1"/>
          <p:nvPr/>
        </p:nvSpPr>
        <p:spPr>
          <a:xfrm>
            <a:off x="42785554" y="35985624"/>
            <a:ext cx="6077696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1800" dirty="0">
                <a:latin typeface="Arial" panose="020B0604020202020204" pitchFamily="34" charset="0"/>
                <a:cs typeface="Arial" panose="020B0604020202020204" pitchFamily="34" charset="0"/>
              </a:rPr>
              <a:t>NaClO</a:t>
            </a:r>
            <a:r>
              <a:rPr lang="sk-SK" sz="11800" baseline="-250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sk-SK" sz="1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 descr="Shape&#10;&#10;Description automatically generated">
            <a:extLst>
              <a:ext uri="{FF2B5EF4-FFF2-40B4-BE49-F238E27FC236}">
                <a16:creationId xmlns:a16="http://schemas.microsoft.com/office/drawing/2014/main" id="{DF9966DB-974B-7C04-5E3B-79C26D4A0688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10" t="79933" r="227"/>
          <a:stretch/>
        </p:blipFill>
        <p:spPr>
          <a:xfrm>
            <a:off x="17697450" y="44324986"/>
            <a:ext cx="14087566" cy="2348539"/>
          </a:xfrm>
          <a:prstGeom prst="rect">
            <a:avLst/>
          </a:prstGeom>
        </p:spPr>
      </p:pic>
      <p:pic>
        <p:nvPicPr>
          <p:cNvPr id="4" name="Picture 3" descr="Shape&#10;&#10;Description automatically generated">
            <a:extLst>
              <a:ext uri="{FF2B5EF4-FFF2-40B4-BE49-F238E27FC236}">
                <a16:creationId xmlns:a16="http://schemas.microsoft.com/office/drawing/2014/main" id="{387E2257-1DFC-F80F-8909-BF19048528A2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10" t="79933" r="579"/>
          <a:stretch/>
        </p:blipFill>
        <p:spPr>
          <a:xfrm>
            <a:off x="30534699" y="44344992"/>
            <a:ext cx="14024218" cy="2348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4382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2F29FC1D-1AAF-EF1B-9C4B-AF8D4E0838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2584172"/>
              </p:ext>
            </p:extLst>
          </p:nvPr>
        </p:nvGraphicFramePr>
        <p:xfrm>
          <a:off x="5219700" y="3841750"/>
          <a:ext cx="32491680" cy="4395412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061460">
                  <a:extLst>
                    <a:ext uri="{9D8B030D-6E8A-4147-A177-3AD203B41FA5}">
                      <a16:colId xmlns:a16="http://schemas.microsoft.com/office/drawing/2014/main" val="2713941887"/>
                    </a:ext>
                  </a:extLst>
                </a:gridCol>
                <a:gridCol w="4061460">
                  <a:extLst>
                    <a:ext uri="{9D8B030D-6E8A-4147-A177-3AD203B41FA5}">
                      <a16:colId xmlns:a16="http://schemas.microsoft.com/office/drawing/2014/main" val="2133316216"/>
                    </a:ext>
                  </a:extLst>
                </a:gridCol>
                <a:gridCol w="4061460">
                  <a:extLst>
                    <a:ext uri="{9D8B030D-6E8A-4147-A177-3AD203B41FA5}">
                      <a16:colId xmlns:a16="http://schemas.microsoft.com/office/drawing/2014/main" val="4288445863"/>
                    </a:ext>
                  </a:extLst>
                </a:gridCol>
                <a:gridCol w="4061460">
                  <a:extLst>
                    <a:ext uri="{9D8B030D-6E8A-4147-A177-3AD203B41FA5}">
                      <a16:colId xmlns:a16="http://schemas.microsoft.com/office/drawing/2014/main" val="923926678"/>
                    </a:ext>
                  </a:extLst>
                </a:gridCol>
                <a:gridCol w="4061460">
                  <a:extLst>
                    <a:ext uri="{9D8B030D-6E8A-4147-A177-3AD203B41FA5}">
                      <a16:colId xmlns:a16="http://schemas.microsoft.com/office/drawing/2014/main" val="1298934374"/>
                    </a:ext>
                  </a:extLst>
                </a:gridCol>
                <a:gridCol w="4061460">
                  <a:extLst>
                    <a:ext uri="{9D8B030D-6E8A-4147-A177-3AD203B41FA5}">
                      <a16:colId xmlns:a16="http://schemas.microsoft.com/office/drawing/2014/main" val="4112902773"/>
                    </a:ext>
                  </a:extLst>
                </a:gridCol>
                <a:gridCol w="4061460">
                  <a:extLst>
                    <a:ext uri="{9D8B030D-6E8A-4147-A177-3AD203B41FA5}">
                      <a16:colId xmlns:a16="http://schemas.microsoft.com/office/drawing/2014/main" val="3224190777"/>
                    </a:ext>
                  </a:extLst>
                </a:gridCol>
                <a:gridCol w="4061460">
                  <a:extLst>
                    <a:ext uri="{9D8B030D-6E8A-4147-A177-3AD203B41FA5}">
                      <a16:colId xmlns:a16="http://schemas.microsoft.com/office/drawing/2014/main" val="3694381793"/>
                    </a:ext>
                  </a:extLst>
                </a:gridCol>
              </a:tblGrid>
              <a:tr h="1765012">
                <a:tc rowSpan="2" gridSpan="2">
                  <a:txBody>
                    <a:bodyPr/>
                    <a:lstStyle/>
                    <a:p>
                      <a:pPr algn="ctr"/>
                      <a:endParaRPr lang="sk-SK" sz="9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sk-SK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sk-SK" sz="9600" b="1" spc="300" dirty="0"/>
                        <a:t>G fragment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sk-SK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sk-SK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sk-SK" sz="9600" b="1" spc="300" dirty="0"/>
                        <a:t>C fragment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sk-SK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sk-SK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85465083"/>
                  </a:ext>
                </a:extLst>
              </a:tr>
              <a:tr h="1765012">
                <a:tc gridSpan="2" vMerge="1">
                  <a:txBody>
                    <a:bodyPr/>
                    <a:lstStyle/>
                    <a:p>
                      <a:pPr algn="ctr"/>
                      <a:endParaRPr lang="sk-SK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sk-SK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206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9600" b="1" dirty="0" err="1"/>
                        <a:t>chisq</a:t>
                      </a:r>
                      <a:endParaRPr lang="sk-SK" sz="96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206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9600" b="1" dirty="0"/>
                        <a:t>Pr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600" b="1" dirty="0"/>
                        <a:t>N</a:t>
                      </a:r>
                      <a:endParaRPr lang="sk-SK" sz="96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206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9600" b="1" dirty="0" err="1"/>
                        <a:t>chisq</a:t>
                      </a:r>
                      <a:endParaRPr lang="sk-SK" sz="96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206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9600" b="1" dirty="0"/>
                        <a:t>Pr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600" b="1" dirty="0"/>
                        <a:t>N</a:t>
                      </a:r>
                      <a:endParaRPr lang="sk-SK" sz="96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39605669"/>
                  </a:ext>
                </a:extLst>
              </a:tr>
              <a:tr h="1765012">
                <a:tc rowSpan="4">
                  <a:txBody>
                    <a:bodyPr/>
                    <a:lstStyle/>
                    <a:p>
                      <a:pPr algn="ctr"/>
                      <a:r>
                        <a:rPr lang="sk-SK" sz="9600" b="1" dirty="0"/>
                        <a:t>NH</a:t>
                      </a:r>
                      <a:r>
                        <a:rPr lang="sk-SK" sz="9600" b="1" baseline="-25000" dirty="0"/>
                        <a:t>4</a:t>
                      </a:r>
                      <a:r>
                        <a:rPr lang="sk-SK" sz="9600" b="1" dirty="0"/>
                        <a:t>Cl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600" i="1" dirty="0" err="1"/>
                        <a:t>dC</a:t>
                      </a:r>
                      <a:r>
                        <a:rPr lang="sk-SK" sz="9600" i="1" baseline="-25000" dirty="0" err="1"/>
                        <a:t>p</a:t>
                      </a:r>
                      <a:endParaRPr lang="sk-SK" sz="9600" i="1" baseline="-25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1.9E+06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-0.92</a:t>
                      </a:r>
                      <a:endParaRPr lang="en-GB" sz="7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b"/>
                      <a:r>
                        <a:rPr lang="en-GB" sz="6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1.4%</a:t>
                      </a:r>
                      <a:endParaRPr lang="sk-SK" sz="6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1.8E+06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-0.85</a:t>
                      </a:r>
                      <a:endParaRPr lang="en-GB" sz="7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512064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6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5 %</a:t>
                      </a:r>
                      <a:endParaRPr lang="sk-SK" sz="7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49129853"/>
                  </a:ext>
                </a:extLst>
              </a:tr>
              <a:tr h="1765012">
                <a:tc vMerge="1">
                  <a:txBody>
                    <a:bodyPr/>
                    <a:lstStyle/>
                    <a:p>
                      <a:pPr algn="ctr"/>
                      <a:endParaRPr lang="sk-SK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600" i="1" dirty="0" err="1"/>
                        <a:t>dH</a:t>
                      </a:r>
                      <a:endParaRPr lang="sk-SK" sz="9600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1.7E+09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-0.75</a:t>
                      </a:r>
                      <a:endParaRPr lang="en-GB" sz="7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512064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6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12%</a:t>
                      </a:r>
                      <a:endParaRPr lang="sk-SK" sz="6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8.0E+08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-0.43</a:t>
                      </a:r>
                      <a:endParaRPr lang="en-GB" sz="7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512064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6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43%</a:t>
                      </a:r>
                      <a:endParaRPr lang="sk-SK" sz="7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60898455"/>
                  </a:ext>
                </a:extLst>
              </a:tr>
              <a:tr h="1765012">
                <a:tc vMerge="1">
                  <a:txBody>
                    <a:bodyPr/>
                    <a:lstStyle/>
                    <a:p>
                      <a:pPr algn="ctr"/>
                      <a:endParaRPr lang="sk-SK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600" i="1" dirty="0" err="1"/>
                        <a:t>T</a:t>
                      </a:r>
                      <a:r>
                        <a:rPr lang="sk-SK" sz="9600" i="1" baseline="-25000" dirty="0" err="1"/>
                        <a:t>trs</a:t>
                      </a:r>
                      <a:r>
                        <a:rPr lang="en-GB" sz="9600" i="1" baseline="-25000" dirty="0"/>
                        <a:t>, cold</a:t>
                      </a:r>
                      <a:endParaRPr lang="sk-SK" sz="9600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-0.93</a:t>
                      </a:r>
                      <a:endParaRPr lang="en-GB" sz="7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512064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6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1.4%</a:t>
                      </a:r>
                      <a:endParaRPr lang="sk-SK" sz="6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-0.97</a:t>
                      </a:r>
                      <a:endParaRPr lang="en-GB" sz="7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512064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6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1.4%</a:t>
                      </a:r>
                      <a:endParaRPr lang="sk-SK" sz="7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34946074"/>
                  </a:ext>
                </a:extLst>
              </a:tr>
              <a:tr h="1765012">
                <a:tc vMerge="1">
                  <a:txBody>
                    <a:bodyPr/>
                    <a:lstStyle/>
                    <a:p>
                      <a:pPr algn="ctr"/>
                      <a:endParaRPr lang="sk-SK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206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9600" i="1" dirty="0" err="1"/>
                        <a:t>T</a:t>
                      </a:r>
                      <a:r>
                        <a:rPr lang="sk-SK" sz="9600" i="1" baseline="-25000" dirty="0" err="1"/>
                        <a:t>trs</a:t>
                      </a:r>
                      <a:r>
                        <a:rPr lang="en-GB" sz="9600" i="1" baseline="-25000" dirty="0"/>
                        <a:t>, hot</a:t>
                      </a:r>
                      <a:endParaRPr lang="sk-SK" sz="9600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0.80</a:t>
                      </a:r>
                      <a:endParaRPr lang="en-GB" sz="7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512064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6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5.6%</a:t>
                      </a:r>
                      <a:endParaRPr lang="sk-SK" sz="6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0.97</a:t>
                      </a:r>
                      <a:endParaRPr lang="en-GB" sz="7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b"/>
                      <a:r>
                        <a:rPr lang="en-GB" sz="6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1.4%</a:t>
                      </a:r>
                      <a:endParaRPr lang="sk-SK" sz="7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63331982"/>
                  </a:ext>
                </a:extLst>
              </a:tr>
              <a:tr h="1765012">
                <a:tc rowSpan="4">
                  <a:txBody>
                    <a:bodyPr/>
                    <a:lstStyle/>
                    <a:p>
                      <a:pPr algn="ctr"/>
                      <a:r>
                        <a:rPr lang="sk-SK" sz="9600" b="1" dirty="0" err="1"/>
                        <a:t>NaCl</a:t>
                      </a:r>
                      <a:endParaRPr lang="sk-SK" sz="96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600" i="1" dirty="0" err="1"/>
                        <a:t>dC</a:t>
                      </a:r>
                      <a:r>
                        <a:rPr lang="sk-SK" sz="9600" i="1" baseline="-25000" dirty="0" err="1"/>
                        <a:t>p</a:t>
                      </a:r>
                      <a:endParaRPr lang="sk-SK" sz="9600" i="1" baseline="-25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1.5E+06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-0.98</a:t>
                      </a:r>
                      <a:endParaRPr lang="en-GB" sz="7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512064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6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1.4%</a:t>
                      </a:r>
                      <a:endParaRPr lang="sk-SK" sz="6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4.3E+05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-0.98</a:t>
                      </a:r>
                      <a:endParaRPr lang="en-GB" sz="7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b"/>
                      <a:r>
                        <a:rPr lang="en-GB" sz="6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1.4%</a:t>
                      </a:r>
                      <a:endParaRPr lang="sk-SK" sz="7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56632855"/>
                  </a:ext>
                </a:extLst>
              </a:tr>
              <a:tr h="1765012">
                <a:tc vMerge="1">
                  <a:txBody>
                    <a:bodyPr/>
                    <a:lstStyle/>
                    <a:p>
                      <a:pPr algn="ctr"/>
                      <a:endParaRPr lang="sk-SK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600" i="1" dirty="0" err="1"/>
                        <a:t>dH</a:t>
                      </a:r>
                      <a:endParaRPr lang="sk-SK" sz="9600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4.5E+08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-0.99</a:t>
                      </a:r>
                      <a:endParaRPr lang="en-GB" sz="7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512064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6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1.4%</a:t>
                      </a:r>
                      <a:endParaRPr lang="sk-SK" sz="7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2.2E+08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-0.98</a:t>
                      </a:r>
                      <a:endParaRPr lang="en-GB" sz="7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b"/>
                      <a:r>
                        <a:rPr lang="en-GB" sz="6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1.4%</a:t>
                      </a:r>
                      <a:endParaRPr lang="sk-SK" sz="6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62656896"/>
                  </a:ext>
                </a:extLst>
              </a:tr>
              <a:tr h="1765012">
                <a:tc vMerge="1">
                  <a:txBody>
                    <a:bodyPr/>
                    <a:lstStyle/>
                    <a:p>
                      <a:pPr algn="ctr"/>
                      <a:endParaRPr lang="sk-SK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600" i="1" dirty="0" err="1"/>
                        <a:t>T</a:t>
                      </a:r>
                      <a:r>
                        <a:rPr lang="sk-SK" sz="9600" i="1" baseline="-25000" dirty="0" err="1"/>
                        <a:t>trs</a:t>
                      </a:r>
                      <a:r>
                        <a:rPr lang="en-GB" sz="9600" i="1" baseline="-25000" dirty="0"/>
                        <a:t>, cold</a:t>
                      </a:r>
                      <a:endParaRPr lang="sk-SK" sz="9600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0.99</a:t>
                      </a:r>
                      <a:endParaRPr lang="en-GB" sz="7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512064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6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29%</a:t>
                      </a:r>
                      <a:endParaRPr lang="sk-SK" sz="7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80574550"/>
                  </a:ext>
                </a:extLst>
              </a:tr>
              <a:tr h="1765012">
                <a:tc vMerge="1">
                  <a:txBody>
                    <a:bodyPr/>
                    <a:lstStyle/>
                    <a:p>
                      <a:pPr algn="ctr"/>
                      <a:endParaRPr lang="sk-SK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206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9600" i="1" dirty="0" err="1"/>
                        <a:t>T</a:t>
                      </a:r>
                      <a:r>
                        <a:rPr lang="sk-SK" sz="9600" i="1" baseline="-25000" dirty="0" err="1"/>
                        <a:t>trs</a:t>
                      </a:r>
                      <a:r>
                        <a:rPr lang="en-GB" sz="9600" i="1" baseline="-25000" dirty="0"/>
                        <a:t>, hot</a:t>
                      </a:r>
                      <a:endParaRPr lang="sk-SK" sz="9600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GB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</a:t>
                      </a:r>
                      <a:endParaRPr lang="en-GB" sz="7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b"/>
                      <a:r>
                        <a:rPr lang="en-GB" sz="6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1.4%</a:t>
                      </a:r>
                      <a:endParaRPr lang="sk-SK" sz="6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0784882"/>
                  </a:ext>
                </a:extLst>
              </a:tr>
              <a:tr h="1765012">
                <a:tc rowSpan="4">
                  <a:txBody>
                    <a:bodyPr/>
                    <a:lstStyle/>
                    <a:p>
                      <a:pPr algn="ctr"/>
                      <a:r>
                        <a:rPr lang="sk-SK" sz="9600" b="1" dirty="0" err="1"/>
                        <a:t>CsCl</a:t>
                      </a:r>
                      <a:endParaRPr lang="sk-SK" sz="96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600" i="1" dirty="0" err="1"/>
                        <a:t>dC</a:t>
                      </a:r>
                      <a:r>
                        <a:rPr lang="sk-SK" sz="9600" i="1" baseline="-25000" dirty="0" err="1"/>
                        <a:t>p</a:t>
                      </a:r>
                      <a:endParaRPr lang="sk-SK" sz="9600" i="1" baseline="-25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1.9E+06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-0.96</a:t>
                      </a:r>
                      <a:endParaRPr lang="en-GB" sz="7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512064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6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1.4%</a:t>
                      </a:r>
                      <a:endParaRPr lang="sk-SK" sz="6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4.8E+05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-0.98</a:t>
                      </a:r>
                      <a:endParaRPr lang="en-GB" sz="7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512064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6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3.7%</a:t>
                      </a:r>
                      <a:endParaRPr lang="sk-SK" sz="7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15388841"/>
                  </a:ext>
                </a:extLst>
              </a:tr>
              <a:tr h="1765012">
                <a:tc vMerge="1">
                  <a:txBody>
                    <a:bodyPr/>
                    <a:lstStyle/>
                    <a:p>
                      <a:pPr algn="ctr"/>
                      <a:endParaRPr lang="sk-SK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600" i="1" dirty="0" err="1"/>
                        <a:t>dH</a:t>
                      </a:r>
                      <a:endParaRPr lang="sk-SK" sz="9600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1.8E+09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-0.97</a:t>
                      </a:r>
                      <a:endParaRPr lang="en-GB" sz="7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512064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6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1.4%</a:t>
                      </a:r>
                      <a:endParaRPr lang="sk-SK" sz="6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1.8E+09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-0.88</a:t>
                      </a:r>
                      <a:endParaRPr lang="en-GB" sz="7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512064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6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10 %</a:t>
                      </a:r>
                      <a:endParaRPr lang="sk-SK" sz="8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24142450"/>
                  </a:ext>
                </a:extLst>
              </a:tr>
              <a:tr h="1765012">
                <a:tc vMerge="1">
                  <a:txBody>
                    <a:bodyPr/>
                    <a:lstStyle/>
                    <a:p>
                      <a:pPr algn="ctr"/>
                      <a:endParaRPr lang="sk-SK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600" i="1" dirty="0" err="1"/>
                        <a:t>T</a:t>
                      </a:r>
                      <a:r>
                        <a:rPr lang="sk-SK" sz="9600" i="1" baseline="-25000" dirty="0" err="1"/>
                        <a:t>trs</a:t>
                      </a:r>
                      <a:r>
                        <a:rPr lang="en-GB" sz="9600" i="1" baseline="-25000" dirty="0"/>
                        <a:t>, cold</a:t>
                      </a:r>
                      <a:endParaRPr lang="sk-SK" sz="9600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0.84</a:t>
                      </a:r>
                      <a:endParaRPr lang="en-GB" sz="7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512064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6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41%</a:t>
                      </a:r>
                      <a:endParaRPr lang="sk-SK" sz="7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-0.97</a:t>
                      </a:r>
                      <a:endParaRPr lang="en-GB" sz="7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b"/>
                      <a:r>
                        <a:rPr lang="en-GB" sz="6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1.4%</a:t>
                      </a:r>
                      <a:endParaRPr lang="sk-SK" sz="6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32847714"/>
                  </a:ext>
                </a:extLst>
              </a:tr>
              <a:tr h="1765012">
                <a:tc vMerge="1">
                  <a:txBody>
                    <a:bodyPr/>
                    <a:lstStyle/>
                    <a:p>
                      <a:pPr algn="ctr"/>
                      <a:endParaRPr lang="sk-SK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206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9600" i="1" dirty="0" err="1"/>
                        <a:t>T</a:t>
                      </a:r>
                      <a:r>
                        <a:rPr lang="sk-SK" sz="9600" i="1" baseline="-25000" dirty="0" err="1"/>
                        <a:t>trs</a:t>
                      </a:r>
                      <a:r>
                        <a:rPr lang="en-GB" sz="9600" i="1" baseline="-25000" dirty="0"/>
                        <a:t>, hot</a:t>
                      </a:r>
                      <a:endParaRPr lang="sk-SK" sz="9600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0.96</a:t>
                      </a:r>
                      <a:endParaRPr lang="en-GB" sz="7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b"/>
                      <a:r>
                        <a:rPr lang="en-GB" sz="6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1.4%</a:t>
                      </a:r>
                      <a:endParaRPr lang="sk-SK" sz="6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85334437"/>
                  </a:ext>
                </a:extLst>
              </a:tr>
              <a:tr h="1765012">
                <a:tc rowSpan="4">
                  <a:txBody>
                    <a:bodyPr/>
                    <a:lstStyle/>
                    <a:p>
                      <a:pPr algn="ctr"/>
                      <a:r>
                        <a:rPr lang="sk-SK" sz="9600" b="1" dirty="0" err="1"/>
                        <a:t>LiCl</a:t>
                      </a:r>
                      <a:endParaRPr lang="sk-SK" sz="96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600" i="1" dirty="0" err="1"/>
                        <a:t>dC</a:t>
                      </a:r>
                      <a:r>
                        <a:rPr lang="sk-SK" sz="9600" i="1" baseline="-25000" dirty="0" err="1"/>
                        <a:t>p</a:t>
                      </a:r>
                      <a:endParaRPr lang="sk-SK" sz="9600" i="1" baseline="-25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1.6E+06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-0.94</a:t>
                      </a:r>
                      <a:endParaRPr lang="en-GB" sz="7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512064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6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1.4%</a:t>
                      </a:r>
                      <a:endParaRPr lang="sk-SK" sz="7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1.8E+05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-0.94</a:t>
                      </a:r>
                      <a:endParaRPr lang="en-GB" sz="7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b"/>
                      <a:r>
                        <a:rPr lang="en-GB" sz="6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1.4%</a:t>
                      </a:r>
                      <a:endParaRPr lang="sk-SK" sz="6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63951651"/>
                  </a:ext>
                </a:extLst>
              </a:tr>
              <a:tr h="1765012">
                <a:tc vMerge="1">
                  <a:txBody>
                    <a:bodyPr/>
                    <a:lstStyle/>
                    <a:p>
                      <a:pPr algn="ctr"/>
                      <a:endParaRPr lang="sk-SK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600" i="1" dirty="0" err="1"/>
                        <a:t>dH</a:t>
                      </a:r>
                      <a:endParaRPr lang="sk-SK" sz="9600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1.2E+09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-0.93</a:t>
                      </a:r>
                      <a:endParaRPr lang="en-GB" sz="7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512064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6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1.4%</a:t>
                      </a:r>
                      <a:endParaRPr lang="sk-SK" sz="6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3.9E+08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-0.83</a:t>
                      </a:r>
                      <a:endParaRPr lang="en-GB" sz="72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512064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6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5%</a:t>
                      </a:r>
                      <a:endParaRPr lang="sk-SK" sz="60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67669695"/>
                  </a:ext>
                </a:extLst>
              </a:tr>
              <a:tr h="1765012">
                <a:tc vMerge="1">
                  <a:txBody>
                    <a:bodyPr/>
                    <a:lstStyle/>
                    <a:p>
                      <a:pPr algn="ctr"/>
                      <a:endParaRPr lang="sk-SK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600" i="1" dirty="0" err="1"/>
                        <a:t>T</a:t>
                      </a:r>
                      <a:r>
                        <a:rPr lang="sk-SK" sz="9600" i="1" baseline="-25000" dirty="0" err="1"/>
                        <a:t>trs</a:t>
                      </a:r>
                      <a:r>
                        <a:rPr lang="en-GB" sz="9600" i="1" baseline="-25000" dirty="0"/>
                        <a:t>, cold</a:t>
                      </a:r>
                      <a:endParaRPr lang="sk-SK" sz="9600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-0.72</a:t>
                      </a:r>
                      <a:endParaRPr lang="en-GB" sz="7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512064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6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19%</a:t>
                      </a:r>
                      <a:endParaRPr lang="sk-SK" sz="6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-0.96</a:t>
                      </a:r>
                      <a:endParaRPr lang="en-GB" sz="7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b"/>
                      <a:r>
                        <a:rPr lang="en-GB" sz="6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1.4%</a:t>
                      </a:r>
                      <a:endParaRPr lang="sk-SK" sz="6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60733353"/>
                  </a:ext>
                </a:extLst>
              </a:tr>
              <a:tr h="1765012">
                <a:tc vMerge="1">
                  <a:txBody>
                    <a:bodyPr/>
                    <a:lstStyle/>
                    <a:p>
                      <a:pPr algn="ctr"/>
                      <a:endParaRPr lang="sk-SK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206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9600" i="1" dirty="0" err="1"/>
                        <a:t>T</a:t>
                      </a:r>
                      <a:r>
                        <a:rPr lang="sk-SK" sz="9600" i="1" baseline="-25000" dirty="0" err="1"/>
                        <a:t>trs</a:t>
                      </a:r>
                      <a:r>
                        <a:rPr lang="en-GB" sz="9600" i="1" baseline="-25000" dirty="0"/>
                        <a:t>, hot</a:t>
                      </a:r>
                      <a:endParaRPr lang="sk-SK" sz="9600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-0.18</a:t>
                      </a:r>
                      <a:endParaRPr lang="en-GB" sz="7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512064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6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85%</a:t>
                      </a:r>
                      <a:endParaRPr lang="sk-SK" sz="6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28625398"/>
                  </a:ext>
                </a:extLst>
              </a:tr>
              <a:tr h="1765012">
                <a:tc rowSpan="4">
                  <a:txBody>
                    <a:bodyPr/>
                    <a:lstStyle/>
                    <a:p>
                      <a:pPr algn="ctr"/>
                      <a:r>
                        <a:rPr lang="sk-SK" sz="9600" b="1" dirty="0"/>
                        <a:t>NaClO</a:t>
                      </a:r>
                      <a:r>
                        <a:rPr lang="sk-SK" sz="9600" b="1" baseline="-25000" dirty="0"/>
                        <a:t>4</a:t>
                      </a:r>
                      <a:endParaRPr lang="sk-SK" sz="96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600" i="1" dirty="0" err="1"/>
                        <a:t>dC</a:t>
                      </a:r>
                      <a:r>
                        <a:rPr lang="sk-SK" sz="9600" i="1" baseline="-25000" dirty="0" err="1"/>
                        <a:t>p</a:t>
                      </a:r>
                      <a:endParaRPr lang="sk-SK" sz="9600" i="1" baseline="-25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9.9E+05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-0.95</a:t>
                      </a:r>
                      <a:endParaRPr lang="en-GB" sz="7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512064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6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1.4%</a:t>
                      </a:r>
                      <a:endParaRPr lang="sk-SK" sz="6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2.8E+05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0.55</a:t>
                      </a:r>
                      <a:endParaRPr lang="en-GB" sz="7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512064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6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31%</a:t>
                      </a:r>
                      <a:endParaRPr lang="sk-SK" sz="6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6527461"/>
                  </a:ext>
                </a:extLst>
              </a:tr>
              <a:tr h="1765012">
                <a:tc vMerge="1">
                  <a:txBody>
                    <a:bodyPr/>
                    <a:lstStyle/>
                    <a:p>
                      <a:pPr algn="ctr"/>
                      <a:endParaRPr lang="sk-SK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600" i="1" dirty="0" err="1"/>
                        <a:t>dH</a:t>
                      </a:r>
                      <a:endParaRPr lang="sk-SK" sz="9600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7.8E+08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-0.92</a:t>
                      </a:r>
                      <a:endParaRPr lang="en-GB" sz="7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512064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6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1.4%</a:t>
                      </a:r>
                      <a:endParaRPr lang="sk-SK" sz="7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3.0E+08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-0.74</a:t>
                      </a:r>
                      <a:endParaRPr lang="en-GB" sz="7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512064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6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12%</a:t>
                      </a:r>
                      <a:endParaRPr lang="sk-SK" sz="6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16086269"/>
                  </a:ext>
                </a:extLst>
              </a:tr>
              <a:tr h="1765012">
                <a:tc vMerge="1">
                  <a:txBody>
                    <a:bodyPr/>
                    <a:lstStyle/>
                    <a:p>
                      <a:pPr algn="ctr"/>
                      <a:endParaRPr lang="sk-SK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9600" i="1" dirty="0" err="1"/>
                        <a:t>T</a:t>
                      </a:r>
                      <a:r>
                        <a:rPr lang="sk-SK" sz="9600" i="1" baseline="-25000" dirty="0" err="1"/>
                        <a:t>trs</a:t>
                      </a:r>
                      <a:r>
                        <a:rPr lang="en-GB" sz="9600" i="1" baseline="-25000" dirty="0"/>
                        <a:t>, cold</a:t>
                      </a:r>
                      <a:endParaRPr lang="sk-SK" sz="9600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-0.94</a:t>
                      </a:r>
                      <a:endParaRPr lang="en-GB" sz="7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512064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6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10%</a:t>
                      </a:r>
                      <a:endParaRPr lang="sk-SK" sz="6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-0.95</a:t>
                      </a:r>
                      <a:endParaRPr lang="en-GB" sz="7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b"/>
                      <a:r>
                        <a:rPr lang="en-GB" sz="6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1.4%</a:t>
                      </a:r>
                      <a:endParaRPr lang="sk-SK" sz="6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70188366"/>
                  </a:ext>
                </a:extLst>
              </a:tr>
              <a:tr h="1765012">
                <a:tc vMerge="1">
                  <a:txBody>
                    <a:bodyPr/>
                    <a:lstStyle/>
                    <a:p>
                      <a:pPr algn="ctr"/>
                      <a:endParaRPr lang="sk-SK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206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9600" i="1" dirty="0" err="1"/>
                        <a:t>T</a:t>
                      </a:r>
                      <a:r>
                        <a:rPr lang="sk-SK" sz="9600" i="1" baseline="-25000" dirty="0" err="1"/>
                        <a:t>trs</a:t>
                      </a:r>
                      <a:r>
                        <a:rPr lang="en-GB" sz="9600" i="1" baseline="-25000" dirty="0"/>
                        <a:t>, hot</a:t>
                      </a:r>
                      <a:endParaRPr lang="sk-SK" sz="9600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-0.99</a:t>
                      </a:r>
                      <a:endParaRPr lang="en-GB" sz="7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512064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6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1.4%</a:t>
                      </a:r>
                      <a:endParaRPr lang="sk-SK" sz="6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-0.99</a:t>
                      </a:r>
                      <a:endParaRPr lang="en-GB" sz="7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b"/>
                      <a:r>
                        <a:rPr lang="en-GB" sz="6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1.4%</a:t>
                      </a:r>
                      <a:endParaRPr lang="sk-SK" sz="6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7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24807495"/>
                  </a:ext>
                </a:extLst>
              </a:tr>
            </a:tbl>
          </a:graphicData>
        </a:graphic>
      </p:graphicFrame>
      <p:sp>
        <p:nvSpPr>
          <p:cNvPr id="2" name="BlokTextu 2">
            <a:extLst>
              <a:ext uri="{FF2B5EF4-FFF2-40B4-BE49-F238E27FC236}">
                <a16:creationId xmlns:a16="http://schemas.microsoft.com/office/drawing/2014/main" id="{5C2FE5E1-1EBA-3DE5-4911-0790947C6FCA}"/>
              </a:ext>
            </a:extLst>
          </p:cNvPr>
          <p:cNvSpPr txBox="1"/>
          <p:nvPr/>
        </p:nvSpPr>
        <p:spPr>
          <a:xfrm>
            <a:off x="5767755" y="1468208"/>
            <a:ext cx="319436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9600" b="1" dirty="0"/>
              <a:t>Table S1: </a:t>
            </a:r>
            <a:r>
              <a:rPr lang="sk-SK" sz="9600" dirty="0" err="1"/>
              <a:t>Values</a:t>
            </a:r>
            <a:r>
              <a:rPr lang="sk-SK" sz="9600" dirty="0"/>
              <a:t> of </a:t>
            </a:r>
            <a:r>
              <a:rPr lang="sk-SK" sz="9600" dirty="0" err="1"/>
              <a:t>correlation</a:t>
            </a:r>
            <a:r>
              <a:rPr lang="sk-SK" sz="9600" dirty="0"/>
              <a:t> </a:t>
            </a:r>
            <a:r>
              <a:rPr lang="sk-SK" sz="9600" dirty="0" err="1"/>
              <a:t>coefficients</a:t>
            </a:r>
            <a:r>
              <a:rPr lang="en-GB" sz="9600" dirty="0"/>
              <a:t> and probabilities (%)</a:t>
            </a:r>
            <a:r>
              <a:rPr lang="sk-SK" sz="9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957209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Skupina 50">
            <a:extLst>
              <a:ext uri="{FF2B5EF4-FFF2-40B4-BE49-F238E27FC236}">
                <a16:creationId xmlns:a16="http://schemas.microsoft.com/office/drawing/2014/main" id="{3DBCF0A0-2C9E-16D3-2144-887273E626C5}"/>
              </a:ext>
            </a:extLst>
          </p:cNvPr>
          <p:cNvGrpSpPr/>
          <p:nvPr/>
        </p:nvGrpSpPr>
        <p:grpSpPr>
          <a:xfrm>
            <a:off x="-1706362" y="3612264"/>
            <a:ext cx="27976736" cy="17525728"/>
            <a:chOff x="-1706362" y="3612264"/>
            <a:chExt cx="27976736" cy="17525728"/>
          </a:xfrm>
        </p:grpSpPr>
        <p:pic>
          <p:nvPicPr>
            <p:cNvPr id="17" name="Obrázok 16">
              <a:extLst>
                <a:ext uri="{FF2B5EF4-FFF2-40B4-BE49-F238E27FC236}">
                  <a16:creationId xmlns:a16="http://schemas.microsoft.com/office/drawing/2014/main" id="{5D821FD2-185E-2AD0-C7AA-14799DF3EB0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706362" y="4358993"/>
              <a:ext cx="27976736" cy="16778999"/>
            </a:xfrm>
            <a:prstGeom prst="rect">
              <a:avLst/>
            </a:prstGeom>
          </p:spPr>
        </p:pic>
        <p:grpSp>
          <p:nvGrpSpPr>
            <p:cNvPr id="24" name="Skupina 23">
              <a:extLst>
                <a:ext uri="{FF2B5EF4-FFF2-40B4-BE49-F238E27FC236}">
                  <a16:creationId xmlns:a16="http://schemas.microsoft.com/office/drawing/2014/main" id="{9ECC170C-A151-F07C-641E-1FED76E4E2A5}"/>
                </a:ext>
              </a:extLst>
            </p:cNvPr>
            <p:cNvGrpSpPr/>
            <p:nvPr/>
          </p:nvGrpSpPr>
          <p:grpSpPr>
            <a:xfrm>
              <a:off x="1439438" y="3612264"/>
              <a:ext cx="22025494" cy="16650981"/>
              <a:chOff x="1012786" y="425768"/>
              <a:chExt cx="5244165" cy="3964518"/>
            </a:xfrm>
          </p:grpSpPr>
          <p:grpSp>
            <p:nvGrpSpPr>
              <p:cNvPr id="3" name="Skupina 2">
                <a:extLst>
                  <a:ext uri="{FF2B5EF4-FFF2-40B4-BE49-F238E27FC236}">
                    <a16:creationId xmlns:a16="http://schemas.microsoft.com/office/drawing/2014/main" id="{7CCDA459-AFA0-27FF-5C0E-9E0299D64048}"/>
                  </a:ext>
                </a:extLst>
              </p:cNvPr>
              <p:cNvGrpSpPr/>
              <p:nvPr/>
            </p:nvGrpSpPr>
            <p:grpSpPr>
              <a:xfrm>
                <a:off x="1012786" y="425768"/>
                <a:ext cx="5193391" cy="3964518"/>
                <a:chOff x="6208629" y="143699"/>
                <a:chExt cx="5193391" cy="3964518"/>
              </a:xfrm>
            </p:grpSpPr>
            <p:grpSp>
              <p:nvGrpSpPr>
                <p:cNvPr id="11" name="Skupina 10">
                  <a:extLst>
                    <a:ext uri="{FF2B5EF4-FFF2-40B4-BE49-F238E27FC236}">
                      <a16:creationId xmlns:a16="http://schemas.microsoft.com/office/drawing/2014/main" id="{5408413D-2BF8-D647-ACF0-68793894B751}"/>
                    </a:ext>
                  </a:extLst>
                </p:cNvPr>
                <p:cNvGrpSpPr/>
                <p:nvPr/>
              </p:nvGrpSpPr>
              <p:grpSpPr>
                <a:xfrm>
                  <a:off x="6208629" y="604511"/>
                  <a:ext cx="5193391" cy="3503706"/>
                  <a:chOff x="5055278" y="320460"/>
                  <a:chExt cx="5193391" cy="3503706"/>
                </a:xfrm>
              </p:grpSpPr>
              <p:sp>
                <p:nvSpPr>
                  <p:cNvPr id="14" name="BlokTextu 13">
                    <a:extLst>
                      <a:ext uri="{FF2B5EF4-FFF2-40B4-BE49-F238E27FC236}">
                        <a16:creationId xmlns:a16="http://schemas.microsoft.com/office/drawing/2014/main" id="{D51372F1-3EB2-C054-44B4-64219AB9BB11}"/>
                      </a:ext>
                    </a:extLst>
                  </p:cNvPr>
                  <p:cNvSpPr txBox="1"/>
                  <p:nvPr/>
                </p:nvSpPr>
                <p:spPr>
                  <a:xfrm rot="16200000">
                    <a:off x="3769383" y="1606355"/>
                    <a:ext cx="2824606" cy="25281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sk-SK" sz="6300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signal</a:t>
                    </a:r>
                    <a:endParaRPr lang="sk-SK" sz="63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5" name="BlokTextu 14">
                    <a:extLst>
                      <a:ext uri="{FF2B5EF4-FFF2-40B4-BE49-F238E27FC236}">
                        <a16:creationId xmlns:a16="http://schemas.microsoft.com/office/drawing/2014/main" id="{5CFC00B2-8A6B-34B9-AF75-ABC01696C65A}"/>
                      </a:ext>
                    </a:extLst>
                  </p:cNvPr>
                  <p:cNvSpPr txBox="1"/>
                  <p:nvPr/>
                </p:nvSpPr>
                <p:spPr>
                  <a:xfrm>
                    <a:off x="5439941" y="3571350"/>
                    <a:ext cx="4808728" cy="25281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sk-SK" sz="6300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Temperature</a:t>
                    </a:r>
                    <a:r>
                      <a:rPr lang="sk-SK" sz="63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 [°C]</a:t>
                    </a:r>
                  </a:p>
                </p:txBody>
              </p:sp>
            </p:grpSp>
            <p:sp>
              <p:nvSpPr>
                <p:cNvPr id="6" name="BlokTextu 5">
                  <a:extLst>
                    <a:ext uri="{FF2B5EF4-FFF2-40B4-BE49-F238E27FC236}">
                      <a16:creationId xmlns:a16="http://schemas.microsoft.com/office/drawing/2014/main" id="{CE796A40-4425-E71A-FB49-10CAE11F5175}"/>
                    </a:ext>
                  </a:extLst>
                </p:cNvPr>
                <p:cNvSpPr txBox="1"/>
                <p:nvPr/>
              </p:nvSpPr>
              <p:spPr>
                <a:xfrm>
                  <a:off x="6593292" y="143699"/>
                  <a:ext cx="4808728" cy="37372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sk-SK" sz="9600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Observed</a:t>
                  </a:r>
                  <a:r>
                    <a:rPr lang="sk-SK" sz="96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IF2 </a:t>
                  </a:r>
                  <a:r>
                    <a:rPr lang="sk-SK" sz="9600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transition</a:t>
                  </a:r>
                  <a:endParaRPr lang="sk-SK" sz="9600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20" name="BlokTextu 19">
                <a:extLst>
                  <a:ext uri="{FF2B5EF4-FFF2-40B4-BE49-F238E27FC236}">
                    <a16:creationId xmlns:a16="http://schemas.microsoft.com/office/drawing/2014/main" id="{20DCB033-4F22-CB35-16B9-7162FBC4F6D6}"/>
                  </a:ext>
                </a:extLst>
              </p:cNvPr>
              <p:cNvSpPr txBox="1"/>
              <p:nvPr/>
            </p:nvSpPr>
            <p:spPr>
              <a:xfrm>
                <a:off x="4708311" y="3000212"/>
                <a:ext cx="498497" cy="6155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l-GR" sz="5400" dirty="0">
                    <a:solidFill>
                      <a:srgbClr val="20212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Δ</a:t>
                </a:r>
                <a:r>
                  <a:rPr lang="sk-SK" sz="5400" dirty="0">
                    <a:solidFill>
                      <a:srgbClr val="20212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</a:t>
                </a:r>
              </a:p>
              <a:p>
                <a:r>
                  <a:rPr lang="el-GR" sz="5400" dirty="0">
                    <a:solidFill>
                      <a:srgbClr val="20212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Δ</a:t>
                </a:r>
                <a:r>
                  <a:rPr lang="sk-SK" sz="5400" dirty="0" err="1">
                    <a:solidFill>
                      <a:srgbClr val="20212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Cp</a:t>
                </a:r>
                <a:endParaRPr lang="sk-SK" sz="5400" dirty="0">
                  <a:solidFill>
                    <a:srgbClr val="20212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sk-SK" sz="5400" dirty="0" err="1">
                    <a:solidFill>
                      <a:srgbClr val="20212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</a:t>
                </a:r>
                <a:r>
                  <a:rPr lang="sk-SK" sz="5400" baseline="-25000" dirty="0" err="1">
                    <a:solidFill>
                      <a:srgbClr val="20212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trs</a:t>
                </a:r>
                <a:r>
                  <a:rPr lang="sk-SK" sz="5400" baseline="-25000" dirty="0">
                    <a:solidFill>
                      <a:srgbClr val="20212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, hot</a:t>
                </a:r>
                <a:endParaRPr lang="sk-SK" sz="5400" dirty="0">
                  <a:solidFill>
                    <a:srgbClr val="20212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" name="BlokTextu 20">
                <a:extLst>
                  <a:ext uri="{FF2B5EF4-FFF2-40B4-BE49-F238E27FC236}">
                    <a16:creationId xmlns:a16="http://schemas.microsoft.com/office/drawing/2014/main" id="{98DB1316-F6C3-10D3-9B61-0208DBFDC938}"/>
                  </a:ext>
                </a:extLst>
              </p:cNvPr>
              <p:cNvSpPr txBox="1"/>
              <p:nvPr/>
            </p:nvSpPr>
            <p:spPr>
              <a:xfrm>
                <a:off x="5178507" y="3000212"/>
                <a:ext cx="1078444" cy="6155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k-SK" sz="5400" dirty="0">
                    <a:solidFill>
                      <a:srgbClr val="20212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212</a:t>
                </a:r>
                <a:r>
                  <a:rPr lang="sk-SK" sz="5400" b="0" i="0" dirty="0">
                    <a:solidFill>
                      <a:srgbClr val="202122"/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 kJ/mol</a:t>
                </a:r>
              </a:p>
              <a:p>
                <a:r>
                  <a:rPr lang="sk-SK" sz="5400" b="0" i="0" dirty="0">
                    <a:solidFill>
                      <a:srgbClr val="202122"/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7.9 kJ/mol/K </a:t>
                </a:r>
              </a:p>
              <a:p>
                <a:r>
                  <a:rPr lang="sk-SK" sz="5400" b="0" i="0" dirty="0">
                    <a:solidFill>
                      <a:srgbClr val="202122"/>
                    </a:solidFill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342.2 K</a:t>
                </a:r>
              </a:p>
            </p:txBody>
          </p:sp>
        </p:grpSp>
      </p:grpSp>
      <p:sp>
        <p:nvSpPr>
          <p:cNvPr id="2" name="BlokTextu 1">
            <a:extLst>
              <a:ext uri="{FF2B5EF4-FFF2-40B4-BE49-F238E27FC236}">
                <a16:creationId xmlns:a16="http://schemas.microsoft.com/office/drawing/2014/main" id="{47FD57B9-474B-00CB-D41F-F0A454F64DC5}"/>
              </a:ext>
            </a:extLst>
          </p:cNvPr>
          <p:cNvSpPr txBox="1"/>
          <p:nvPr/>
        </p:nvSpPr>
        <p:spPr>
          <a:xfrm>
            <a:off x="2501265" y="21532420"/>
            <a:ext cx="4478627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9600" b="1" dirty="0" err="1"/>
              <a:t>Figure</a:t>
            </a:r>
            <a:r>
              <a:rPr lang="sk-SK" sz="9600" b="1" dirty="0"/>
              <a:t> S2: </a:t>
            </a:r>
            <a:r>
              <a:rPr lang="en-GB" sz="9600" dirty="0"/>
              <a:t>Deviation ( upper black line) of fits (black line) to measured data (grey dots) showed to C fragment in the presence of 2 M NaCl, 50 mM sodium phosphate buffer (pH 7.0) and 9 M urea. </a:t>
            </a:r>
            <a:endParaRPr lang="sk-SK" sz="9600" dirty="0"/>
          </a:p>
        </p:txBody>
      </p:sp>
    </p:spTree>
    <p:extLst>
      <p:ext uri="{BB962C8B-B14F-4D97-AF65-F5344CB8AC3E}">
        <p14:creationId xmlns:p14="http://schemas.microsoft.com/office/powerpoint/2010/main" val="40209666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Skupina 23">
            <a:extLst>
              <a:ext uri="{FF2B5EF4-FFF2-40B4-BE49-F238E27FC236}">
                <a16:creationId xmlns:a16="http://schemas.microsoft.com/office/drawing/2014/main" id="{9ECC170C-A151-F07C-641E-1FED76E4E2A5}"/>
              </a:ext>
            </a:extLst>
          </p:cNvPr>
          <p:cNvGrpSpPr/>
          <p:nvPr/>
        </p:nvGrpSpPr>
        <p:grpSpPr>
          <a:xfrm>
            <a:off x="1071430" y="2850298"/>
            <a:ext cx="25308445" cy="18325795"/>
            <a:chOff x="925165" y="244347"/>
            <a:chExt cx="6025820" cy="4363284"/>
          </a:xfrm>
        </p:grpSpPr>
        <p:pic>
          <p:nvPicPr>
            <p:cNvPr id="19" name="Obrázok 18" descr="Obrázok, na ktorom je text&#10;&#10;Automaticky generovaný popis">
              <a:extLst>
                <a:ext uri="{FF2B5EF4-FFF2-40B4-BE49-F238E27FC236}">
                  <a16:creationId xmlns:a16="http://schemas.microsoft.com/office/drawing/2014/main" id="{A64F23D4-3820-687C-3461-C84FC6A302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515"/>
            <a:stretch/>
          </p:blipFill>
          <p:spPr>
            <a:xfrm>
              <a:off x="925165" y="750488"/>
              <a:ext cx="6025820" cy="3857143"/>
            </a:xfrm>
            <a:prstGeom prst="rect">
              <a:avLst/>
            </a:prstGeom>
          </p:spPr>
        </p:pic>
        <p:grpSp>
          <p:nvGrpSpPr>
            <p:cNvPr id="2" name="Skupina 1">
              <a:extLst>
                <a:ext uri="{FF2B5EF4-FFF2-40B4-BE49-F238E27FC236}">
                  <a16:creationId xmlns:a16="http://schemas.microsoft.com/office/drawing/2014/main" id="{281EB7F8-8637-1B00-D085-F89E01DE7C60}"/>
                </a:ext>
              </a:extLst>
            </p:cNvPr>
            <p:cNvGrpSpPr/>
            <p:nvPr/>
          </p:nvGrpSpPr>
          <p:grpSpPr>
            <a:xfrm>
              <a:off x="925165" y="244347"/>
              <a:ext cx="5281012" cy="4145939"/>
              <a:chOff x="6121008" y="-37722"/>
              <a:chExt cx="5281012" cy="4145939"/>
            </a:xfrm>
          </p:grpSpPr>
          <p:grpSp>
            <p:nvGrpSpPr>
              <p:cNvPr id="3" name="Skupina 2">
                <a:extLst>
                  <a:ext uri="{FF2B5EF4-FFF2-40B4-BE49-F238E27FC236}">
                    <a16:creationId xmlns:a16="http://schemas.microsoft.com/office/drawing/2014/main" id="{7CCDA459-AFA0-27FF-5C0E-9E0299D64048}"/>
                  </a:ext>
                </a:extLst>
              </p:cNvPr>
              <p:cNvGrpSpPr/>
              <p:nvPr/>
            </p:nvGrpSpPr>
            <p:grpSpPr>
              <a:xfrm>
                <a:off x="6121008" y="-37722"/>
                <a:ext cx="5281012" cy="4145939"/>
                <a:chOff x="6121008" y="-37722"/>
                <a:chExt cx="5281012" cy="4145939"/>
              </a:xfrm>
            </p:grpSpPr>
            <p:grpSp>
              <p:nvGrpSpPr>
                <p:cNvPr id="8" name="Skupina 7">
                  <a:extLst>
                    <a:ext uri="{FF2B5EF4-FFF2-40B4-BE49-F238E27FC236}">
                      <a16:creationId xmlns:a16="http://schemas.microsoft.com/office/drawing/2014/main" id="{02107693-32AB-1333-7DF2-373B99DD390D}"/>
                    </a:ext>
                  </a:extLst>
                </p:cNvPr>
                <p:cNvGrpSpPr/>
                <p:nvPr/>
              </p:nvGrpSpPr>
              <p:grpSpPr>
                <a:xfrm>
                  <a:off x="6121008" y="82177"/>
                  <a:ext cx="5281012" cy="4026040"/>
                  <a:chOff x="4441734" y="3819787"/>
                  <a:chExt cx="5281012" cy="4026040"/>
                </a:xfrm>
              </p:grpSpPr>
              <p:sp>
                <p:nvSpPr>
                  <p:cNvPr id="9" name="BlokTextu 8">
                    <a:extLst>
                      <a:ext uri="{FF2B5EF4-FFF2-40B4-BE49-F238E27FC236}">
                        <a16:creationId xmlns:a16="http://schemas.microsoft.com/office/drawing/2014/main" id="{1D9E5D8C-9C35-4DDF-CA96-D951F4B0521B}"/>
                      </a:ext>
                    </a:extLst>
                  </p:cNvPr>
                  <p:cNvSpPr txBox="1"/>
                  <p:nvPr/>
                </p:nvSpPr>
                <p:spPr>
                  <a:xfrm>
                    <a:off x="4441734" y="3819787"/>
                    <a:ext cx="504202" cy="45287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sk-SK" sz="1176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a)</a:t>
                    </a:r>
                  </a:p>
                </p:txBody>
              </p:sp>
              <p:grpSp>
                <p:nvGrpSpPr>
                  <p:cNvPr id="10" name="Skupina 9">
                    <a:extLst>
                      <a:ext uri="{FF2B5EF4-FFF2-40B4-BE49-F238E27FC236}">
                        <a16:creationId xmlns:a16="http://schemas.microsoft.com/office/drawing/2014/main" id="{9DC5168B-C13E-2F4B-1312-E11CD1311025}"/>
                      </a:ext>
                    </a:extLst>
                  </p:cNvPr>
                  <p:cNvGrpSpPr/>
                  <p:nvPr/>
                </p:nvGrpSpPr>
                <p:grpSpPr>
                  <a:xfrm>
                    <a:off x="4529355" y="4342121"/>
                    <a:ext cx="5193391" cy="3503706"/>
                    <a:chOff x="4529355" y="4151621"/>
                    <a:chExt cx="5193391" cy="3503706"/>
                  </a:xfrm>
                </p:grpSpPr>
                <p:grpSp>
                  <p:nvGrpSpPr>
                    <p:cNvPr id="11" name="Skupina 10">
                      <a:extLst>
                        <a:ext uri="{FF2B5EF4-FFF2-40B4-BE49-F238E27FC236}">
                          <a16:creationId xmlns:a16="http://schemas.microsoft.com/office/drawing/2014/main" id="{5408413D-2BF8-D647-ACF0-68793894B75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529355" y="4151621"/>
                      <a:ext cx="5193391" cy="3503706"/>
                      <a:chOff x="5055278" y="320460"/>
                      <a:chExt cx="5193391" cy="3503706"/>
                    </a:xfrm>
                  </p:grpSpPr>
                  <p:sp>
                    <p:nvSpPr>
                      <p:cNvPr id="14" name="BlokTextu 13">
                        <a:extLst>
                          <a:ext uri="{FF2B5EF4-FFF2-40B4-BE49-F238E27FC236}">
                            <a16:creationId xmlns:a16="http://schemas.microsoft.com/office/drawing/2014/main" id="{D51372F1-3EB2-C054-44B4-64219AB9BB11}"/>
                          </a:ext>
                        </a:extLst>
                      </p:cNvPr>
                      <p:cNvSpPr txBox="1"/>
                      <p:nvPr/>
                    </p:nvSpPr>
                    <p:spPr>
                      <a:xfrm rot="16200000">
                        <a:off x="3769383" y="1606355"/>
                        <a:ext cx="2824606" cy="252816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:r>
                          <a:rPr lang="sk-SK" sz="6300" dirty="0" err="1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signal</a:t>
                        </a:r>
                        <a:endParaRPr lang="sk-SK" sz="6300" dirty="0">
                          <a:latin typeface="Arial" panose="020B0604020202020204" pitchFamily="34" charset="0"/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15" name="BlokTextu 14">
                        <a:extLst>
                          <a:ext uri="{FF2B5EF4-FFF2-40B4-BE49-F238E27FC236}">
                            <a16:creationId xmlns:a16="http://schemas.microsoft.com/office/drawing/2014/main" id="{5CFC00B2-8A6B-34B9-AF75-ABC01696C65A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5439941" y="3571350"/>
                        <a:ext cx="4808728" cy="252816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:r>
                          <a:rPr lang="sk-SK" sz="6300" dirty="0" err="1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Temperature</a:t>
                        </a:r>
                        <a:r>
                          <a:rPr lang="sk-SK" sz="6300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 [°C]</a:t>
                        </a:r>
                      </a:p>
                    </p:txBody>
                  </p:sp>
                </p:grpSp>
                <p:sp>
                  <p:nvSpPr>
                    <p:cNvPr id="12" name="BlokTextu 11">
                      <a:extLst>
                        <a:ext uri="{FF2B5EF4-FFF2-40B4-BE49-F238E27FC236}">
                          <a16:creationId xmlns:a16="http://schemas.microsoft.com/office/drawing/2014/main" id="{06CE025A-7070-BDEE-223D-D2F837F89A8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947098" y="6265253"/>
                      <a:ext cx="529754" cy="615553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l-GR" sz="5400" dirty="0">
                          <a:solidFill>
                            <a:srgbClr val="20212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Δ</a:t>
                      </a:r>
                      <a:r>
                        <a:rPr lang="sk-SK" sz="5400" dirty="0">
                          <a:solidFill>
                            <a:srgbClr val="20212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</a:t>
                      </a:r>
                    </a:p>
                    <a:p>
                      <a:r>
                        <a:rPr lang="el-GR" sz="5400" dirty="0">
                          <a:solidFill>
                            <a:srgbClr val="20212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Δ</a:t>
                      </a:r>
                      <a:r>
                        <a:rPr lang="sk-SK" sz="5400" dirty="0" err="1">
                          <a:solidFill>
                            <a:srgbClr val="20212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</a:t>
                      </a:r>
                      <a:endParaRPr lang="sk-SK" sz="5400" dirty="0">
                        <a:solidFill>
                          <a:srgbClr val="20212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sk-SK" sz="5400" dirty="0" err="1">
                          <a:solidFill>
                            <a:srgbClr val="20212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</a:t>
                      </a:r>
                      <a:r>
                        <a:rPr lang="sk-SK" sz="5400" baseline="-25000" dirty="0" err="1">
                          <a:solidFill>
                            <a:srgbClr val="20212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trs</a:t>
                      </a:r>
                      <a:r>
                        <a:rPr lang="sk-SK" sz="5400" baseline="-25000" dirty="0">
                          <a:solidFill>
                            <a:srgbClr val="20212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hot</a:t>
                      </a:r>
                      <a:endParaRPr lang="sk-SK" sz="5400" dirty="0">
                        <a:solidFill>
                          <a:srgbClr val="20212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" name="BlokTextu 12">
                      <a:extLst>
                        <a:ext uri="{FF2B5EF4-FFF2-40B4-BE49-F238E27FC236}">
                          <a16:creationId xmlns:a16="http://schemas.microsoft.com/office/drawing/2014/main" id="{9950371F-3B52-C9BA-3E11-04A48191A9C8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430414" y="6265253"/>
                      <a:ext cx="1087939" cy="615553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sk-SK" sz="5400" dirty="0">
                          <a:solidFill>
                            <a:srgbClr val="20212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50.2 kJ/mol</a:t>
                      </a:r>
                    </a:p>
                    <a:p>
                      <a:r>
                        <a:rPr lang="sk-SK" sz="5400" dirty="0">
                          <a:solidFill>
                            <a:srgbClr val="20212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2.6 kJ/mol/K </a:t>
                      </a:r>
                    </a:p>
                    <a:p>
                      <a:r>
                        <a:rPr lang="sk-SK" sz="5400" dirty="0">
                          <a:solidFill>
                            <a:srgbClr val="20212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329.5 K</a:t>
                      </a:r>
                    </a:p>
                  </p:txBody>
                </p:sp>
              </p:grpSp>
            </p:grpSp>
            <p:sp>
              <p:nvSpPr>
                <p:cNvPr id="6" name="BlokTextu 5">
                  <a:extLst>
                    <a:ext uri="{FF2B5EF4-FFF2-40B4-BE49-F238E27FC236}">
                      <a16:creationId xmlns:a16="http://schemas.microsoft.com/office/drawing/2014/main" id="{CE796A40-4425-E71A-FB49-10CAE11F5175}"/>
                    </a:ext>
                  </a:extLst>
                </p:cNvPr>
                <p:cNvSpPr txBox="1"/>
                <p:nvPr/>
              </p:nvSpPr>
              <p:spPr>
                <a:xfrm>
                  <a:off x="6593292" y="-37722"/>
                  <a:ext cx="4808728" cy="67344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sk-SK" sz="8890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Simulated</a:t>
                  </a:r>
                  <a:r>
                    <a:rPr lang="sk-SK" sz="889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sk-SK" sz="8890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sum</a:t>
                  </a:r>
                  <a:r>
                    <a:rPr lang="sk-SK" sz="889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of </a:t>
                  </a:r>
                  <a:r>
                    <a:rPr lang="sk-SK" sz="8890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independent</a:t>
                  </a:r>
                  <a:r>
                    <a:rPr lang="sk-SK" sz="889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sk-SK" sz="8890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transitions</a:t>
                  </a:r>
                  <a:r>
                    <a:rPr lang="sk-SK" sz="889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in 2 M </a:t>
                  </a:r>
                  <a:r>
                    <a:rPr lang="sk-SK" sz="8890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NaCl</a:t>
                  </a:r>
                  <a:endParaRPr lang="sk-SK" sz="8890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4" name="BlokTextu 3">
                <a:extLst>
                  <a:ext uri="{FF2B5EF4-FFF2-40B4-BE49-F238E27FC236}">
                    <a16:creationId xmlns:a16="http://schemas.microsoft.com/office/drawing/2014/main" id="{FEFFF17E-DF6C-C825-F7CA-302293383C62}"/>
                  </a:ext>
                </a:extLst>
              </p:cNvPr>
              <p:cNvSpPr txBox="1"/>
              <p:nvPr/>
            </p:nvSpPr>
            <p:spPr>
              <a:xfrm>
                <a:off x="6822865" y="649744"/>
                <a:ext cx="2473077" cy="4176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k-SK" sz="5400" dirty="0" err="1">
                    <a:solidFill>
                      <a:srgbClr val="20212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signal</a:t>
                </a:r>
                <a:r>
                  <a:rPr lang="sk-SK" sz="5400" dirty="0">
                    <a:solidFill>
                      <a:srgbClr val="20212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= C </a:t>
                </a:r>
                <a:r>
                  <a:rPr lang="sk-SK" sz="5400" dirty="0" err="1">
                    <a:solidFill>
                      <a:srgbClr val="20212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domain</a:t>
                </a:r>
                <a:r>
                  <a:rPr lang="sk-SK" sz="5400" dirty="0">
                    <a:solidFill>
                      <a:srgbClr val="20212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+ G </a:t>
                </a:r>
                <a:r>
                  <a:rPr lang="sk-SK" sz="5400" dirty="0" err="1">
                    <a:solidFill>
                      <a:srgbClr val="20212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domain</a:t>
                </a:r>
                <a:endParaRPr lang="sk-SK" sz="5400" dirty="0">
                  <a:solidFill>
                    <a:srgbClr val="20212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sk-SK" sz="5400" dirty="0" err="1">
                    <a:solidFill>
                      <a:srgbClr val="888888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signal</a:t>
                </a:r>
                <a:r>
                  <a:rPr lang="sk-SK" sz="5400" dirty="0">
                    <a:solidFill>
                      <a:srgbClr val="888888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= </a:t>
                </a:r>
                <a:r>
                  <a:rPr lang="sk-SK" sz="5400" dirty="0" err="1">
                    <a:solidFill>
                      <a:srgbClr val="888888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full</a:t>
                </a:r>
                <a:r>
                  <a:rPr lang="sk-SK" sz="5400" dirty="0">
                    <a:solidFill>
                      <a:srgbClr val="888888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sk-SK" sz="5400" dirty="0" err="1">
                    <a:solidFill>
                      <a:srgbClr val="888888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length</a:t>
                </a:r>
                <a:r>
                  <a:rPr lang="sk-SK" sz="5400" dirty="0">
                    <a:solidFill>
                      <a:srgbClr val="888888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IF2</a:t>
                </a:r>
              </a:p>
            </p:txBody>
          </p:sp>
        </p:grpSp>
        <p:sp>
          <p:nvSpPr>
            <p:cNvPr id="20" name="BlokTextu 19">
              <a:extLst>
                <a:ext uri="{FF2B5EF4-FFF2-40B4-BE49-F238E27FC236}">
                  <a16:creationId xmlns:a16="http://schemas.microsoft.com/office/drawing/2014/main" id="{20DCB033-4F22-CB35-16B9-7162FBC4F6D6}"/>
                </a:ext>
              </a:extLst>
            </p:cNvPr>
            <p:cNvSpPr txBox="1"/>
            <p:nvPr/>
          </p:nvSpPr>
          <p:spPr>
            <a:xfrm>
              <a:off x="4703258" y="3000212"/>
              <a:ext cx="503550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5400" dirty="0">
                  <a:solidFill>
                    <a:srgbClr val="20212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Δ</a:t>
              </a:r>
              <a:r>
                <a:rPr lang="sk-SK" sz="5400" dirty="0">
                  <a:solidFill>
                    <a:srgbClr val="20212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</a:t>
              </a:r>
            </a:p>
            <a:p>
              <a:r>
                <a:rPr lang="el-GR" sz="5400" dirty="0">
                  <a:solidFill>
                    <a:srgbClr val="20212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Δ</a:t>
              </a:r>
              <a:r>
                <a:rPr lang="sk-SK" sz="5400" dirty="0" err="1">
                  <a:solidFill>
                    <a:srgbClr val="20212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Cp</a:t>
              </a:r>
              <a:endParaRPr lang="sk-SK" sz="5400" dirty="0">
                <a:solidFill>
                  <a:srgbClr val="20212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sk-SK" sz="5400" dirty="0" err="1">
                  <a:solidFill>
                    <a:srgbClr val="20212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</a:t>
              </a:r>
              <a:r>
                <a:rPr lang="sk-SK" sz="5400" baseline="-25000" dirty="0" err="1">
                  <a:solidFill>
                    <a:srgbClr val="20212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trs</a:t>
              </a:r>
              <a:r>
                <a:rPr lang="sk-SK" sz="5400" baseline="-25000" dirty="0">
                  <a:solidFill>
                    <a:srgbClr val="20212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hot</a:t>
              </a:r>
              <a:endParaRPr lang="sk-SK" sz="5400" dirty="0">
                <a:solidFill>
                  <a:srgbClr val="20212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BlokTextu 20">
              <a:extLst>
                <a:ext uri="{FF2B5EF4-FFF2-40B4-BE49-F238E27FC236}">
                  <a16:creationId xmlns:a16="http://schemas.microsoft.com/office/drawing/2014/main" id="{98DB1316-F6C3-10D3-9B61-0208DBFDC938}"/>
                </a:ext>
              </a:extLst>
            </p:cNvPr>
            <p:cNvSpPr txBox="1"/>
            <p:nvPr/>
          </p:nvSpPr>
          <p:spPr>
            <a:xfrm>
              <a:off x="5178507" y="3000212"/>
              <a:ext cx="1078444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k-SK" sz="5400" dirty="0">
                  <a:solidFill>
                    <a:srgbClr val="20212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138.5 kJ/mol</a:t>
              </a:r>
            </a:p>
            <a:p>
              <a:r>
                <a:rPr lang="sk-SK" sz="5400" dirty="0">
                  <a:solidFill>
                    <a:srgbClr val="20212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3.9 kJ/mol/K </a:t>
              </a:r>
            </a:p>
            <a:p>
              <a:r>
                <a:rPr lang="sk-SK" sz="5400" dirty="0">
                  <a:solidFill>
                    <a:srgbClr val="20212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358.3 K</a:t>
              </a:r>
            </a:p>
          </p:txBody>
        </p:sp>
        <p:sp>
          <p:nvSpPr>
            <p:cNvPr id="22" name="BlokTextu 21">
              <a:extLst>
                <a:ext uri="{FF2B5EF4-FFF2-40B4-BE49-F238E27FC236}">
                  <a16:creationId xmlns:a16="http://schemas.microsoft.com/office/drawing/2014/main" id="{BF84A3BE-59A9-819C-A0E1-32C28E531DC7}"/>
                </a:ext>
              </a:extLst>
            </p:cNvPr>
            <p:cNvSpPr txBox="1"/>
            <p:nvPr/>
          </p:nvSpPr>
          <p:spPr>
            <a:xfrm>
              <a:off x="1585735" y="2825335"/>
              <a:ext cx="857872" cy="2198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k-SK" sz="5400" b="1" dirty="0">
                  <a:solidFill>
                    <a:srgbClr val="20212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 </a:t>
              </a:r>
              <a:r>
                <a:rPr lang="sk-SK" sz="5400" b="1" dirty="0" err="1">
                  <a:solidFill>
                    <a:srgbClr val="20212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endParaRPr lang="sk-SK" sz="5400" b="1" dirty="0">
                <a:solidFill>
                  <a:srgbClr val="20212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BlokTextu 22">
              <a:extLst>
                <a:ext uri="{FF2B5EF4-FFF2-40B4-BE49-F238E27FC236}">
                  <a16:creationId xmlns:a16="http://schemas.microsoft.com/office/drawing/2014/main" id="{93FAD264-18EA-78B5-D1CA-13318D55386A}"/>
                </a:ext>
              </a:extLst>
            </p:cNvPr>
            <p:cNvSpPr txBox="1"/>
            <p:nvPr/>
          </p:nvSpPr>
          <p:spPr>
            <a:xfrm>
              <a:off x="4889689" y="2825335"/>
              <a:ext cx="857872" cy="2198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k-SK" sz="5400" b="1" dirty="0">
                  <a:solidFill>
                    <a:srgbClr val="20212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 </a:t>
              </a:r>
              <a:r>
                <a:rPr lang="sk-SK" sz="5400" b="1" dirty="0" err="1">
                  <a:solidFill>
                    <a:srgbClr val="20212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endParaRPr lang="sk-SK" sz="5400" b="1" dirty="0">
                <a:solidFill>
                  <a:srgbClr val="20212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7" name="Skupina 46">
            <a:extLst>
              <a:ext uri="{FF2B5EF4-FFF2-40B4-BE49-F238E27FC236}">
                <a16:creationId xmlns:a16="http://schemas.microsoft.com/office/drawing/2014/main" id="{A686B3E8-A657-03BD-B8C3-3B65D81AC646}"/>
              </a:ext>
            </a:extLst>
          </p:cNvPr>
          <p:cNvGrpSpPr/>
          <p:nvPr/>
        </p:nvGrpSpPr>
        <p:grpSpPr>
          <a:xfrm>
            <a:off x="23466757" y="2897284"/>
            <a:ext cx="25588715" cy="18278809"/>
            <a:chOff x="4475321" y="253128"/>
            <a:chExt cx="6092551" cy="4352098"/>
          </a:xfrm>
        </p:grpSpPr>
        <p:pic>
          <p:nvPicPr>
            <p:cNvPr id="46" name="Obrázok 45">
              <a:extLst>
                <a:ext uri="{FF2B5EF4-FFF2-40B4-BE49-F238E27FC236}">
                  <a16:creationId xmlns:a16="http://schemas.microsoft.com/office/drawing/2014/main" id="{987DFB59-2B33-5F7A-A6BD-D384DCFAC29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513"/>
            <a:stretch/>
          </p:blipFill>
          <p:spPr>
            <a:xfrm>
              <a:off x="4475321" y="748083"/>
              <a:ext cx="6092551" cy="3857143"/>
            </a:xfrm>
            <a:prstGeom prst="rect">
              <a:avLst/>
            </a:prstGeom>
          </p:spPr>
        </p:pic>
        <p:grpSp>
          <p:nvGrpSpPr>
            <p:cNvPr id="25" name="Skupina 24">
              <a:extLst>
                <a:ext uri="{FF2B5EF4-FFF2-40B4-BE49-F238E27FC236}">
                  <a16:creationId xmlns:a16="http://schemas.microsoft.com/office/drawing/2014/main" id="{4E3F61B1-EF9E-DEC4-4696-D14ABB459AE3}"/>
                </a:ext>
              </a:extLst>
            </p:cNvPr>
            <p:cNvGrpSpPr/>
            <p:nvPr/>
          </p:nvGrpSpPr>
          <p:grpSpPr>
            <a:xfrm>
              <a:off x="5108798" y="253128"/>
              <a:ext cx="5280777" cy="4112303"/>
              <a:chOff x="925173" y="253128"/>
              <a:chExt cx="5280777" cy="4112303"/>
            </a:xfrm>
          </p:grpSpPr>
          <p:grpSp>
            <p:nvGrpSpPr>
              <p:cNvPr id="27" name="Skupina 26">
                <a:extLst>
                  <a:ext uri="{FF2B5EF4-FFF2-40B4-BE49-F238E27FC236}">
                    <a16:creationId xmlns:a16="http://schemas.microsoft.com/office/drawing/2014/main" id="{7FC66462-4DD3-D8B0-4A93-3412A6F66C23}"/>
                  </a:ext>
                </a:extLst>
              </p:cNvPr>
              <p:cNvGrpSpPr/>
              <p:nvPr/>
            </p:nvGrpSpPr>
            <p:grpSpPr>
              <a:xfrm>
                <a:off x="925173" y="253128"/>
                <a:ext cx="5280777" cy="4112303"/>
                <a:chOff x="6121016" y="-28941"/>
                <a:chExt cx="5280777" cy="4112303"/>
              </a:xfrm>
            </p:grpSpPr>
            <p:grpSp>
              <p:nvGrpSpPr>
                <p:cNvPr id="32" name="Skupina 31">
                  <a:extLst>
                    <a:ext uri="{FF2B5EF4-FFF2-40B4-BE49-F238E27FC236}">
                      <a16:creationId xmlns:a16="http://schemas.microsoft.com/office/drawing/2014/main" id="{2987A6E1-20D1-E3FA-599F-4D659F1B6BD1}"/>
                    </a:ext>
                  </a:extLst>
                </p:cNvPr>
                <p:cNvGrpSpPr/>
                <p:nvPr/>
              </p:nvGrpSpPr>
              <p:grpSpPr>
                <a:xfrm>
                  <a:off x="6121016" y="-28941"/>
                  <a:ext cx="5280777" cy="4112303"/>
                  <a:chOff x="6121016" y="-28941"/>
                  <a:chExt cx="5280777" cy="4112303"/>
                </a:xfrm>
              </p:grpSpPr>
              <p:grpSp>
                <p:nvGrpSpPr>
                  <p:cNvPr id="34" name="Skupina 33">
                    <a:extLst>
                      <a:ext uri="{FF2B5EF4-FFF2-40B4-BE49-F238E27FC236}">
                        <a16:creationId xmlns:a16="http://schemas.microsoft.com/office/drawing/2014/main" id="{1334124B-A74F-FCA5-1FCE-20C26E320D75}"/>
                      </a:ext>
                    </a:extLst>
                  </p:cNvPr>
                  <p:cNvGrpSpPr/>
                  <p:nvPr/>
                </p:nvGrpSpPr>
                <p:grpSpPr>
                  <a:xfrm>
                    <a:off x="6121016" y="82177"/>
                    <a:ext cx="5280777" cy="4001185"/>
                    <a:chOff x="4441742" y="3819787"/>
                    <a:chExt cx="5280777" cy="4001185"/>
                  </a:xfrm>
                </p:grpSpPr>
                <p:sp>
                  <p:nvSpPr>
                    <p:cNvPr id="36" name="BlokTextu 35">
                      <a:extLst>
                        <a:ext uri="{FF2B5EF4-FFF2-40B4-BE49-F238E27FC236}">
                          <a16:creationId xmlns:a16="http://schemas.microsoft.com/office/drawing/2014/main" id="{5923540A-6325-C8FB-50AA-9FC422C7A96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441742" y="3819787"/>
                      <a:ext cx="504202" cy="45287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sk-SK" sz="1176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b)</a:t>
                      </a:r>
                    </a:p>
                  </p:txBody>
                </p:sp>
                <p:grpSp>
                  <p:nvGrpSpPr>
                    <p:cNvPr id="37" name="Skupina 36">
                      <a:extLst>
                        <a:ext uri="{FF2B5EF4-FFF2-40B4-BE49-F238E27FC236}">
                          <a16:creationId xmlns:a16="http://schemas.microsoft.com/office/drawing/2014/main" id="{F3DBFFC3-31F2-F2E1-1999-2D40DADB3E0D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529469" y="4382114"/>
                      <a:ext cx="5193050" cy="3438858"/>
                      <a:chOff x="4529469" y="4191614"/>
                      <a:chExt cx="5193050" cy="3438858"/>
                    </a:xfrm>
                  </p:grpSpPr>
                  <p:grpSp>
                    <p:nvGrpSpPr>
                      <p:cNvPr id="38" name="Skupina 37">
                        <a:extLst>
                          <a:ext uri="{FF2B5EF4-FFF2-40B4-BE49-F238E27FC236}">
                            <a16:creationId xmlns:a16="http://schemas.microsoft.com/office/drawing/2014/main" id="{B53F8F91-4BD2-2372-C722-31ACD2F34C2D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4529469" y="4191614"/>
                        <a:ext cx="5193050" cy="3438858"/>
                        <a:chOff x="5055392" y="360453"/>
                        <a:chExt cx="5193050" cy="3438858"/>
                      </a:xfrm>
                    </p:grpSpPr>
                    <p:sp>
                      <p:nvSpPr>
                        <p:cNvPr id="41" name="BlokTextu 40">
                          <a:extLst>
                            <a:ext uri="{FF2B5EF4-FFF2-40B4-BE49-F238E27FC236}">
                              <a16:creationId xmlns:a16="http://schemas.microsoft.com/office/drawing/2014/main" id="{22E47773-69BB-26BF-7142-1125B57AF4B3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 rot="16200000">
                          <a:off x="3790696" y="1625149"/>
                          <a:ext cx="2782208" cy="252816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pPr algn="ctr"/>
                          <a:r>
                            <a:rPr lang="sk-SK" sz="6300" dirty="0" err="1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signal</a:t>
                          </a:r>
                          <a:endParaRPr lang="sk-SK" sz="63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p:txBody>
                    </p:sp>
                    <p:sp>
                      <p:nvSpPr>
                        <p:cNvPr id="42" name="BlokTextu 41">
                          <a:extLst>
                            <a:ext uri="{FF2B5EF4-FFF2-40B4-BE49-F238E27FC236}">
                              <a16:creationId xmlns:a16="http://schemas.microsoft.com/office/drawing/2014/main" id="{87C42877-424F-6AB4-B936-53C0BD4E0B63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5456345" y="3546495"/>
                          <a:ext cx="4792097" cy="252816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pPr algn="ctr"/>
                          <a:r>
                            <a:rPr lang="sk-SK" sz="6300" dirty="0" err="1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Temperature</a:t>
                          </a:r>
                          <a:r>
                            <a:rPr lang="sk-SK" sz="63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[°C]</a:t>
                          </a:r>
                        </a:p>
                      </p:txBody>
                    </p:sp>
                  </p:grpSp>
                  <p:sp>
                    <p:nvSpPr>
                      <p:cNvPr id="39" name="BlokTextu 38">
                        <a:extLst>
                          <a:ext uri="{FF2B5EF4-FFF2-40B4-BE49-F238E27FC236}">
                            <a16:creationId xmlns:a16="http://schemas.microsoft.com/office/drawing/2014/main" id="{89614A39-338C-DA87-BF00-9BF3408A468D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4977114" y="6256340"/>
                        <a:ext cx="510242" cy="615553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el-GR" sz="5400" dirty="0">
                            <a:solidFill>
                              <a:srgbClr val="202122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Δ</a:t>
                        </a:r>
                        <a:r>
                          <a:rPr lang="sk-SK" sz="5400" dirty="0">
                            <a:solidFill>
                              <a:srgbClr val="202122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H</a:t>
                        </a:r>
                      </a:p>
                      <a:p>
                        <a:r>
                          <a:rPr lang="el-GR" sz="5400" dirty="0">
                            <a:solidFill>
                              <a:srgbClr val="202122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Δ</a:t>
                        </a:r>
                        <a:r>
                          <a:rPr lang="sk-SK" sz="5400" dirty="0" err="1">
                            <a:solidFill>
                              <a:srgbClr val="202122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Cp</a:t>
                        </a:r>
                        <a:endParaRPr lang="sk-SK" sz="5400" dirty="0">
                          <a:solidFill>
                            <a:srgbClr val="20212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endParaRPr>
                      </a:p>
                      <a:p>
                        <a:r>
                          <a:rPr lang="sk-SK" sz="5400" dirty="0" err="1">
                            <a:solidFill>
                              <a:srgbClr val="202122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T</a:t>
                        </a:r>
                        <a:r>
                          <a:rPr lang="sk-SK" sz="5400" baseline="-25000" dirty="0" err="1">
                            <a:solidFill>
                              <a:srgbClr val="202122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trs</a:t>
                        </a:r>
                        <a:r>
                          <a:rPr lang="sk-SK" sz="5400" baseline="-25000" dirty="0">
                            <a:solidFill>
                              <a:srgbClr val="202122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, hot</a:t>
                        </a:r>
                        <a:endParaRPr lang="sk-SK" sz="5400" dirty="0">
                          <a:solidFill>
                            <a:srgbClr val="20212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40" name="BlokTextu 39">
                        <a:extLst>
                          <a:ext uri="{FF2B5EF4-FFF2-40B4-BE49-F238E27FC236}">
                            <a16:creationId xmlns:a16="http://schemas.microsoft.com/office/drawing/2014/main" id="{9A2E4861-EB61-1AEE-8BAD-327135E961B5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5477198" y="6256340"/>
                        <a:ext cx="1008802" cy="615553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sk-SK" sz="5400" dirty="0">
                            <a:solidFill>
                              <a:srgbClr val="202122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102.2 kJ/mol</a:t>
                        </a:r>
                      </a:p>
                      <a:p>
                        <a:r>
                          <a:rPr lang="sk-SK" sz="5400" dirty="0">
                            <a:solidFill>
                              <a:srgbClr val="202122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3.9 kJ/mol/K </a:t>
                        </a:r>
                      </a:p>
                      <a:p>
                        <a:r>
                          <a:rPr lang="sk-SK" sz="5400" dirty="0">
                            <a:solidFill>
                              <a:srgbClr val="202122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337.9 K</a:t>
                        </a:r>
                      </a:p>
                    </p:txBody>
                  </p:sp>
                </p:grpSp>
              </p:grpSp>
              <p:sp>
                <p:nvSpPr>
                  <p:cNvPr id="35" name="BlokTextu 34">
                    <a:extLst>
                      <a:ext uri="{FF2B5EF4-FFF2-40B4-BE49-F238E27FC236}">
                        <a16:creationId xmlns:a16="http://schemas.microsoft.com/office/drawing/2014/main" id="{F2EC1111-452D-CF67-AD13-EEF0A42DF6D6}"/>
                      </a:ext>
                    </a:extLst>
                  </p:cNvPr>
                  <p:cNvSpPr txBox="1"/>
                  <p:nvPr/>
                </p:nvSpPr>
                <p:spPr>
                  <a:xfrm>
                    <a:off x="6609696" y="-28941"/>
                    <a:ext cx="4792097" cy="67344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sk-SK" sz="8890" b="1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Simulated</a:t>
                    </a:r>
                    <a:r>
                      <a:rPr lang="sk-SK" sz="889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 </a:t>
                    </a:r>
                    <a:r>
                      <a:rPr lang="sk-SK" sz="8890" b="1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sum</a:t>
                    </a:r>
                    <a:r>
                      <a:rPr lang="sk-SK" sz="889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 of </a:t>
                    </a:r>
                    <a:r>
                      <a:rPr lang="sk-SK" sz="8890" b="1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independent</a:t>
                    </a:r>
                    <a:r>
                      <a:rPr lang="sk-SK" sz="889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 </a:t>
                    </a:r>
                    <a:r>
                      <a:rPr lang="sk-SK" sz="8890" b="1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transitions</a:t>
                    </a:r>
                    <a:r>
                      <a:rPr lang="sk-SK" sz="889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 in 1.5 M </a:t>
                    </a:r>
                    <a:r>
                      <a:rPr lang="sk-SK" sz="8890" b="1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CsCl</a:t>
                    </a:r>
                    <a:endParaRPr lang="sk-SK" sz="8890" b="1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33" name="BlokTextu 32">
                  <a:extLst>
                    <a:ext uri="{FF2B5EF4-FFF2-40B4-BE49-F238E27FC236}">
                      <a16:creationId xmlns:a16="http://schemas.microsoft.com/office/drawing/2014/main" id="{294A0902-30F1-D59A-3A0B-BED3BD84CADB}"/>
                    </a:ext>
                  </a:extLst>
                </p:cNvPr>
                <p:cNvSpPr txBox="1"/>
                <p:nvPr/>
              </p:nvSpPr>
              <p:spPr>
                <a:xfrm>
                  <a:off x="6750858" y="654438"/>
                  <a:ext cx="2446729" cy="4176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k-SK" sz="5400" dirty="0" err="1">
                      <a:solidFill>
                        <a:srgbClr val="20212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signal</a:t>
                  </a:r>
                  <a:r>
                    <a:rPr lang="sk-SK" sz="5400" dirty="0">
                      <a:solidFill>
                        <a:srgbClr val="20212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= C </a:t>
                  </a:r>
                  <a:r>
                    <a:rPr lang="sk-SK" sz="5400" dirty="0" err="1">
                      <a:solidFill>
                        <a:srgbClr val="20212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domain</a:t>
                  </a:r>
                  <a:r>
                    <a:rPr lang="sk-SK" sz="5400" dirty="0">
                      <a:solidFill>
                        <a:srgbClr val="20212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+ G </a:t>
                  </a:r>
                  <a:r>
                    <a:rPr lang="sk-SK" sz="5400" dirty="0" err="1">
                      <a:solidFill>
                        <a:srgbClr val="20212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domain</a:t>
                  </a:r>
                  <a:endParaRPr lang="sk-SK" sz="5400" dirty="0">
                    <a:solidFill>
                      <a:srgbClr val="202122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r>
                    <a:rPr lang="sk-SK" sz="5400" dirty="0" err="1">
                      <a:solidFill>
                        <a:srgbClr val="888888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signal</a:t>
                  </a:r>
                  <a:r>
                    <a:rPr lang="sk-SK" sz="5400" dirty="0">
                      <a:solidFill>
                        <a:srgbClr val="888888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= </a:t>
                  </a:r>
                  <a:r>
                    <a:rPr lang="sk-SK" sz="5400" dirty="0" err="1">
                      <a:solidFill>
                        <a:srgbClr val="888888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full</a:t>
                  </a:r>
                  <a:r>
                    <a:rPr lang="sk-SK" sz="5400" dirty="0">
                      <a:solidFill>
                        <a:srgbClr val="888888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sk-SK" sz="5400" dirty="0" err="1">
                      <a:solidFill>
                        <a:srgbClr val="888888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length</a:t>
                  </a:r>
                  <a:r>
                    <a:rPr lang="sk-SK" sz="5400" dirty="0">
                      <a:solidFill>
                        <a:srgbClr val="888888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IF2</a:t>
                  </a:r>
                </a:p>
              </p:txBody>
            </p:sp>
          </p:grpSp>
          <p:sp>
            <p:nvSpPr>
              <p:cNvPr id="28" name="BlokTextu 27">
                <a:extLst>
                  <a:ext uri="{FF2B5EF4-FFF2-40B4-BE49-F238E27FC236}">
                    <a16:creationId xmlns:a16="http://schemas.microsoft.com/office/drawing/2014/main" id="{BAF0F71D-383A-45C8-2203-9585A936FFBE}"/>
                  </a:ext>
                </a:extLst>
              </p:cNvPr>
              <p:cNvSpPr txBox="1"/>
              <p:nvPr/>
            </p:nvSpPr>
            <p:spPr>
              <a:xfrm>
                <a:off x="4707070" y="2991300"/>
                <a:ext cx="510242" cy="6155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l-GR" sz="5400" dirty="0">
                    <a:solidFill>
                      <a:srgbClr val="20212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Δ</a:t>
                </a:r>
                <a:r>
                  <a:rPr lang="sk-SK" sz="5400" dirty="0">
                    <a:solidFill>
                      <a:srgbClr val="20212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</a:t>
                </a:r>
              </a:p>
              <a:p>
                <a:r>
                  <a:rPr lang="el-GR" sz="5400" dirty="0">
                    <a:solidFill>
                      <a:srgbClr val="20212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Δ</a:t>
                </a:r>
                <a:r>
                  <a:rPr lang="sk-SK" sz="5400" dirty="0" err="1">
                    <a:solidFill>
                      <a:srgbClr val="20212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Cp</a:t>
                </a:r>
                <a:endParaRPr lang="sk-SK" sz="5400" dirty="0">
                  <a:solidFill>
                    <a:srgbClr val="20212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sk-SK" sz="5400" dirty="0" err="1">
                    <a:solidFill>
                      <a:srgbClr val="20212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</a:t>
                </a:r>
                <a:r>
                  <a:rPr lang="sk-SK" sz="5400" baseline="-25000" dirty="0" err="1">
                    <a:solidFill>
                      <a:srgbClr val="20212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trs</a:t>
                </a:r>
                <a:r>
                  <a:rPr lang="sk-SK" sz="5400" baseline="-25000" dirty="0">
                    <a:solidFill>
                      <a:srgbClr val="20212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, hot</a:t>
                </a:r>
                <a:endParaRPr lang="sk-SK" sz="5400" dirty="0">
                  <a:solidFill>
                    <a:srgbClr val="20212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" name="BlokTextu 28">
                <a:extLst>
                  <a:ext uri="{FF2B5EF4-FFF2-40B4-BE49-F238E27FC236}">
                    <a16:creationId xmlns:a16="http://schemas.microsoft.com/office/drawing/2014/main" id="{2824F628-17BD-CCE0-D6E0-388797CE0BFD}"/>
                  </a:ext>
                </a:extLst>
              </p:cNvPr>
              <p:cNvSpPr txBox="1"/>
              <p:nvPr/>
            </p:nvSpPr>
            <p:spPr>
              <a:xfrm>
                <a:off x="5189014" y="2991300"/>
                <a:ext cx="1008802" cy="6155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k-SK" sz="5400" dirty="0">
                    <a:solidFill>
                      <a:srgbClr val="20212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106.1 kJ/mol</a:t>
                </a:r>
              </a:p>
              <a:p>
                <a:r>
                  <a:rPr lang="sk-SK" sz="5400" dirty="0">
                    <a:solidFill>
                      <a:srgbClr val="20212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3.9 kJ/mol/K </a:t>
                </a:r>
              </a:p>
              <a:p>
                <a:r>
                  <a:rPr lang="sk-SK" sz="5400" dirty="0">
                    <a:solidFill>
                      <a:srgbClr val="20212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349.6 K</a:t>
                </a:r>
              </a:p>
            </p:txBody>
          </p:sp>
          <p:sp>
            <p:nvSpPr>
              <p:cNvPr id="30" name="BlokTextu 29">
                <a:extLst>
                  <a:ext uri="{FF2B5EF4-FFF2-40B4-BE49-F238E27FC236}">
                    <a16:creationId xmlns:a16="http://schemas.microsoft.com/office/drawing/2014/main" id="{1FEC2199-A452-EBA0-52C9-5A354FDF72E3}"/>
                  </a:ext>
                </a:extLst>
              </p:cNvPr>
              <p:cNvSpPr txBox="1"/>
              <p:nvPr/>
            </p:nvSpPr>
            <p:spPr>
              <a:xfrm>
                <a:off x="1623444" y="2807351"/>
                <a:ext cx="857872" cy="2198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k-SK" sz="5400" b="1" dirty="0">
                    <a:solidFill>
                      <a:srgbClr val="20212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 </a:t>
                </a:r>
                <a:r>
                  <a:rPr lang="sk-SK" sz="5400" b="1" dirty="0" err="1">
                    <a:solidFill>
                      <a:srgbClr val="20212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domain</a:t>
                </a:r>
                <a:endParaRPr lang="sk-SK" sz="5400" b="1" dirty="0">
                  <a:solidFill>
                    <a:srgbClr val="20212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" name="BlokTextu 30">
                <a:extLst>
                  <a:ext uri="{FF2B5EF4-FFF2-40B4-BE49-F238E27FC236}">
                    <a16:creationId xmlns:a16="http://schemas.microsoft.com/office/drawing/2014/main" id="{B326E2B9-4EB5-95F8-00C5-D3FE030644B8}"/>
                  </a:ext>
                </a:extLst>
              </p:cNvPr>
              <p:cNvSpPr txBox="1"/>
              <p:nvPr/>
            </p:nvSpPr>
            <p:spPr>
              <a:xfrm>
                <a:off x="4900194" y="2798281"/>
                <a:ext cx="857872" cy="2198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k-SK" sz="5400" b="1" dirty="0">
                    <a:solidFill>
                      <a:srgbClr val="20212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 </a:t>
                </a:r>
                <a:r>
                  <a:rPr lang="sk-SK" sz="5400" b="1" dirty="0" err="1">
                    <a:solidFill>
                      <a:srgbClr val="20212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domain</a:t>
                </a:r>
                <a:endParaRPr lang="sk-SK" sz="5400" b="1" dirty="0">
                  <a:solidFill>
                    <a:srgbClr val="20212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5" name="BlokTextu 4">
            <a:extLst>
              <a:ext uri="{FF2B5EF4-FFF2-40B4-BE49-F238E27FC236}">
                <a16:creationId xmlns:a16="http://schemas.microsoft.com/office/drawing/2014/main" id="{9C955ECC-B3A4-16DA-49C9-029C2E8EBAB7}"/>
              </a:ext>
            </a:extLst>
          </p:cNvPr>
          <p:cNvSpPr txBox="1"/>
          <p:nvPr/>
        </p:nvSpPr>
        <p:spPr>
          <a:xfrm>
            <a:off x="2501265" y="21532420"/>
            <a:ext cx="4478627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9600" b="1" dirty="0" err="1"/>
              <a:t>Figure</a:t>
            </a:r>
            <a:r>
              <a:rPr lang="sk-SK" sz="9600" b="1" dirty="0"/>
              <a:t> S3: </a:t>
            </a:r>
            <a:r>
              <a:rPr lang="sk-SK" sz="9600" dirty="0" err="1"/>
              <a:t>Comparison</a:t>
            </a:r>
            <a:r>
              <a:rPr lang="sk-SK" sz="9600" dirty="0"/>
              <a:t> of </a:t>
            </a:r>
            <a:r>
              <a:rPr lang="sk-SK" sz="9600" dirty="0" err="1"/>
              <a:t>simulated</a:t>
            </a:r>
            <a:r>
              <a:rPr lang="sk-SK" sz="9600" dirty="0"/>
              <a:t> </a:t>
            </a:r>
            <a:r>
              <a:rPr lang="sk-SK" sz="9600" dirty="0" err="1"/>
              <a:t>curves</a:t>
            </a:r>
            <a:r>
              <a:rPr lang="sk-SK" sz="9600" dirty="0"/>
              <a:t> (</a:t>
            </a:r>
            <a:r>
              <a:rPr lang="sk-SK" sz="9600" dirty="0" err="1"/>
              <a:t>black</a:t>
            </a:r>
            <a:r>
              <a:rPr lang="sk-SK" sz="9600" dirty="0"/>
              <a:t> </a:t>
            </a:r>
            <a:r>
              <a:rPr lang="sk-SK" sz="9600" dirty="0" err="1"/>
              <a:t>lines</a:t>
            </a:r>
            <a:r>
              <a:rPr lang="sk-SK" sz="9600" dirty="0"/>
              <a:t>), </a:t>
            </a:r>
            <a:r>
              <a:rPr lang="sk-SK" sz="9600" dirty="0" err="1"/>
              <a:t>which</a:t>
            </a:r>
            <a:r>
              <a:rPr lang="sk-SK" sz="9600" dirty="0"/>
              <a:t> are </a:t>
            </a:r>
            <a:r>
              <a:rPr lang="sk-SK" sz="9600" dirty="0" err="1"/>
              <a:t>result</a:t>
            </a:r>
            <a:r>
              <a:rPr lang="sk-SK" sz="9600" dirty="0"/>
              <a:t> of </a:t>
            </a:r>
            <a:r>
              <a:rPr lang="sk-SK" sz="9600" dirty="0" err="1"/>
              <a:t>sum</a:t>
            </a:r>
            <a:r>
              <a:rPr lang="sk-SK" sz="9600" dirty="0"/>
              <a:t> of </a:t>
            </a:r>
            <a:r>
              <a:rPr lang="sk-SK" sz="9600" dirty="0" err="1"/>
              <a:t>the</a:t>
            </a:r>
            <a:r>
              <a:rPr lang="sk-SK" sz="9600" dirty="0"/>
              <a:t> </a:t>
            </a:r>
            <a:r>
              <a:rPr lang="sk-SK" sz="9600" dirty="0" err="1"/>
              <a:t>signal</a:t>
            </a:r>
            <a:r>
              <a:rPr lang="sk-SK" sz="9600" dirty="0"/>
              <a:t> </a:t>
            </a:r>
            <a:r>
              <a:rPr lang="sk-SK" sz="9600" dirty="0" err="1"/>
              <a:t>for</a:t>
            </a:r>
            <a:r>
              <a:rPr lang="sk-SK" sz="9600" dirty="0"/>
              <a:t> G and C </a:t>
            </a:r>
            <a:r>
              <a:rPr lang="sk-SK" sz="9600" dirty="0" err="1"/>
              <a:t>domain</a:t>
            </a:r>
            <a:r>
              <a:rPr lang="sk-SK" sz="9600" dirty="0"/>
              <a:t> </a:t>
            </a:r>
            <a:r>
              <a:rPr lang="sk-SK" sz="9600" dirty="0" err="1"/>
              <a:t>with</a:t>
            </a:r>
            <a:r>
              <a:rPr lang="sk-SK" sz="9600" dirty="0"/>
              <a:t> </a:t>
            </a:r>
            <a:r>
              <a:rPr lang="sk-SK" sz="9600" dirty="0" err="1"/>
              <a:t>corresponding</a:t>
            </a:r>
            <a:r>
              <a:rPr lang="sk-SK" sz="9600" dirty="0"/>
              <a:t> </a:t>
            </a:r>
            <a:r>
              <a:rPr lang="sk-SK" sz="9600" dirty="0" err="1"/>
              <a:t>parameters</a:t>
            </a:r>
            <a:r>
              <a:rPr lang="sk-SK" sz="9600" dirty="0"/>
              <a:t> </a:t>
            </a:r>
            <a:r>
              <a:rPr lang="sk-SK" sz="9600" dirty="0" err="1"/>
              <a:t>obtained</a:t>
            </a:r>
            <a:r>
              <a:rPr lang="sk-SK" sz="9600" dirty="0"/>
              <a:t> </a:t>
            </a:r>
            <a:r>
              <a:rPr lang="sk-SK" sz="9600" dirty="0" err="1"/>
              <a:t>from</a:t>
            </a:r>
            <a:r>
              <a:rPr lang="sk-SK" sz="9600" dirty="0"/>
              <a:t> </a:t>
            </a:r>
            <a:r>
              <a:rPr lang="sk-SK" sz="9600" dirty="0" err="1"/>
              <a:t>fits</a:t>
            </a:r>
            <a:r>
              <a:rPr lang="sk-SK" sz="9600" dirty="0"/>
              <a:t> </a:t>
            </a:r>
            <a:r>
              <a:rPr lang="sk-SK" sz="9600" dirty="0" err="1"/>
              <a:t>with</a:t>
            </a:r>
            <a:r>
              <a:rPr lang="sk-SK" sz="9600" dirty="0"/>
              <a:t> </a:t>
            </a:r>
            <a:r>
              <a:rPr lang="sk-SK" sz="9600" dirty="0" err="1"/>
              <a:t>full</a:t>
            </a:r>
            <a:r>
              <a:rPr lang="sk-SK" sz="9600" dirty="0"/>
              <a:t> </a:t>
            </a:r>
            <a:r>
              <a:rPr lang="sk-SK" sz="9600" dirty="0" err="1"/>
              <a:t>length</a:t>
            </a:r>
            <a:r>
              <a:rPr lang="sk-SK" sz="9600" dirty="0"/>
              <a:t> IF2 (</a:t>
            </a:r>
            <a:r>
              <a:rPr lang="sk-SK" sz="9600" dirty="0" err="1"/>
              <a:t>grey</a:t>
            </a:r>
            <a:r>
              <a:rPr lang="sk-SK" sz="9600" dirty="0"/>
              <a:t> </a:t>
            </a:r>
            <a:r>
              <a:rPr lang="sk-SK" sz="9600" dirty="0" err="1"/>
              <a:t>lines</a:t>
            </a:r>
            <a:r>
              <a:rPr lang="sk-SK" sz="9600" dirty="0"/>
              <a:t>) </a:t>
            </a:r>
            <a:r>
              <a:rPr lang="sk-SK" sz="9600" dirty="0" err="1"/>
              <a:t>for</a:t>
            </a:r>
            <a:r>
              <a:rPr lang="sk-SK" sz="9600" dirty="0"/>
              <a:t> a) 2 M </a:t>
            </a:r>
            <a:r>
              <a:rPr lang="sk-SK" sz="9600" dirty="0" err="1"/>
              <a:t>NaCl</a:t>
            </a:r>
            <a:r>
              <a:rPr lang="sk-SK" sz="9600" dirty="0"/>
              <a:t>; and b) 1.5 M </a:t>
            </a:r>
            <a:r>
              <a:rPr lang="sk-SK" sz="9600" dirty="0" err="1"/>
              <a:t>CsCl</a:t>
            </a:r>
            <a:r>
              <a:rPr lang="en-GB" sz="9600" dirty="0"/>
              <a:t>, 9 M urea in the buffer.</a:t>
            </a:r>
            <a:endParaRPr lang="sk-SK" sz="9600" dirty="0"/>
          </a:p>
        </p:txBody>
      </p:sp>
    </p:spTree>
    <p:extLst>
      <p:ext uri="{BB962C8B-B14F-4D97-AF65-F5344CB8AC3E}">
        <p14:creationId xmlns:p14="http://schemas.microsoft.com/office/powerpoint/2010/main" val="30010610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Obrázok 60">
            <a:extLst>
              <a:ext uri="{FF2B5EF4-FFF2-40B4-BE49-F238E27FC236}">
                <a16:creationId xmlns:a16="http://schemas.microsoft.com/office/drawing/2014/main" id="{0500D4DC-3CD1-7EB2-C213-C8C67D28BB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14098" y="3981984"/>
            <a:ext cx="19785380" cy="11880000"/>
          </a:xfrm>
          <a:prstGeom prst="rect">
            <a:avLst/>
          </a:prstGeom>
        </p:spPr>
      </p:pic>
      <p:pic>
        <p:nvPicPr>
          <p:cNvPr id="49" name="Obrázok 48" descr="Obrázok, na ktorom je text, červ, svetlo&#10;&#10;Automaticky generovaný popis">
            <a:extLst>
              <a:ext uri="{FF2B5EF4-FFF2-40B4-BE49-F238E27FC236}">
                <a16:creationId xmlns:a16="http://schemas.microsoft.com/office/drawing/2014/main" id="{8E59E00B-0E01-9C6B-C41B-98047B561B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0896" y="4021933"/>
            <a:ext cx="20481250" cy="11880000"/>
          </a:xfrm>
          <a:prstGeom prst="rect">
            <a:avLst/>
          </a:prstGeom>
        </p:spPr>
      </p:pic>
      <p:pic>
        <p:nvPicPr>
          <p:cNvPr id="12" name="Obrázok 11" descr="Obrázok, na ktorom je červ&#10;&#10;Automaticky generovaný popis">
            <a:extLst>
              <a:ext uri="{FF2B5EF4-FFF2-40B4-BE49-F238E27FC236}">
                <a16:creationId xmlns:a16="http://schemas.microsoft.com/office/drawing/2014/main" id="{EEEF65D9-3D70-B973-B6EC-26A0A3733D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5020" y="3982730"/>
            <a:ext cx="19785381" cy="11880001"/>
          </a:xfrm>
          <a:prstGeom prst="rect">
            <a:avLst/>
          </a:prstGeom>
        </p:spPr>
      </p:pic>
      <p:grpSp>
        <p:nvGrpSpPr>
          <p:cNvPr id="180" name="Skupina 179">
            <a:extLst>
              <a:ext uri="{FF2B5EF4-FFF2-40B4-BE49-F238E27FC236}">
                <a16:creationId xmlns:a16="http://schemas.microsoft.com/office/drawing/2014/main" id="{54813A76-F377-FA0D-B2C0-A956BCC9C046}"/>
              </a:ext>
            </a:extLst>
          </p:cNvPr>
          <p:cNvGrpSpPr/>
          <p:nvPr/>
        </p:nvGrpSpPr>
        <p:grpSpPr>
          <a:xfrm>
            <a:off x="908463" y="2488255"/>
            <a:ext cx="15973354" cy="12931872"/>
            <a:chOff x="908463" y="13330421"/>
            <a:chExt cx="15973354" cy="12931872"/>
          </a:xfrm>
        </p:grpSpPr>
        <p:grpSp>
          <p:nvGrpSpPr>
            <p:cNvPr id="32" name="Skupina 31">
              <a:extLst>
                <a:ext uri="{FF2B5EF4-FFF2-40B4-BE49-F238E27FC236}">
                  <a16:creationId xmlns:a16="http://schemas.microsoft.com/office/drawing/2014/main" id="{C1F78CEB-F2E2-9F09-6DD9-4B7391651434}"/>
                </a:ext>
              </a:extLst>
            </p:cNvPr>
            <p:cNvGrpSpPr/>
            <p:nvPr/>
          </p:nvGrpSpPr>
          <p:grpSpPr>
            <a:xfrm>
              <a:off x="908463" y="13330421"/>
              <a:ext cx="15973354" cy="12931872"/>
              <a:chOff x="-6234" y="-1774"/>
              <a:chExt cx="15973354" cy="12931872"/>
            </a:xfrm>
          </p:grpSpPr>
          <p:sp>
            <p:nvSpPr>
              <p:cNvPr id="33" name="BlokTextu 32">
                <a:extLst>
                  <a:ext uri="{FF2B5EF4-FFF2-40B4-BE49-F238E27FC236}">
                    <a16:creationId xmlns:a16="http://schemas.microsoft.com/office/drawing/2014/main" id="{5BD9CE7D-42F1-1CE0-F85B-49F1D69B5D46}"/>
                  </a:ext>
                </a:extLst>
              </p:cNvPr>
              <p:cNvSpPr txBox="1"/>
              <p:nvPr/>
            </p:nvSpPr>
            <p:spPr>
              <a:xfrm>
                <a:off x="-6234" y="-1774"/>
                <a:ext cx="1992636" cy="19020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sk-SK" sz="1176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a)</a:t>
                </a:r>
              </a:p>
            </p:txBody>
          </p:sp>
          <p:grpSp>
            <p:nvGrpSpPr>
              <p:cNvPr id="34" name="Skupina 33">
                <a:extLst>
                  <a:ext uri="{FF2B5EF4-FFF2-40B4-BE49-F238E27FC236}">
                    <a16:creationId xmlns:a16="http://schemas.microsoft.com/office/drawing/2014/main" id="{4FD8815E-EA6E-81FE-1260-9E93710E193A}"/>
                  </a:ext>
                </a:extLst>
              </p:cNvPr>
              <p:cNvGrpSpPr/>
              <p:nvPr/>
            </p:nvGrpSpPr>
            <p:grpSpPr>
              <a:xfrm>
                <a:off x="895869" y="2582158"/>
                <a:ext cx="15071251" cy="10347940"/>
                <a:chOff x="5893264" y="10153647"/>
                <a:chExt cx="15071251" cy="10347940"/>
              </a:xfrm>
            </p:grpSpPr>
            <p:sp>
              <p:nvSpPr>
                <p:cNvPr id="37" name="BlokTextu 36">
                  <a:extLst>
                    <a:ext uri="{FF2B5EF4-FFF2-40B4-BE49-F238E27FC236}">
                      <a16:creationId xmlns:a16="http://schemas.microsoft.com/office/drawing/2014/main" id="{10D54389-8B49-7B37-842C-640B72A463F7}"/>
                    </a:ext>
                  </a:extLst>
                </p:cNvPr>
                <p:cNvSpPr txBox="1"/>
                <p:nvPr/>
              </p:nvSpPr>
              <p:spPr>
                <a:xfrm rot="16200000">
                  <a:off x="2287678" y="13759233"/>
                  <a:ext cx="8273002" cy="106182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sk-SK" sz="6300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signal</a:t>
                  </a:r>
                  <a:endParaRPr lang="sk-SK" sz="63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8" name="BlokTextu 37">
                  <a:extLst>
                    <a:ext uri="{FF2B5EF4-FFF2-40B4-BE49-F238E27FC236}">
                      <a16:creationId xmlns:a16="http://schemas.microsoft.com/office/drawing/2014/main" id="{E6783524-F782-6521-4836-4E542562D766}"/>
                    </a:ext>
                  </a:extLst>
                </p:cNvPr>
                <p:cNvSpPr txBox="1"/>
                <p:nvPr/>
              </p:nvSpPr>
              <p:spPr>
                <a:xfrm>
                  <a:off x="6938683" y="19439758"/>
                  <a:ext cx="14025832" cy="106182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sk-SK" sz="6300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Temperature</a:t>
                  </a:r>
                  <a:r>
                    <a:rPr lang="sk-SK" sz="63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[°C]</a:t>
                  </a:r>
                </a:p>
              </p:txBody>
            </p:sp>
          </p:grpSp>
        </p:grpSp>
        <p:sp>
          <p:nvSpPr>
            <p:cNvPr id="152" name="BlokTextu 151">
              <a:extLst>
                <a:ext uri="{FF2B5EF4-FFF2-40B4-BE49-F238E27FC236}">
                  <a16:creationId xmlns:a16="http://schemas.microsoft.com/office/drawing/2014/main" id="{7A2666E6-3CB0-F1AE-4136-5997575BA2C1}"/>
                </a:ext>
              </a:extLst>
            </p:cNvPr>
            <p:cNvSpPr txBox="1"/>
            <p:nvPr/>
          </p:nvSpPr>
          <p:spPr>
            <a:xfrm>
              <a:off x="12725400" y="21988001"/>
              <a:ext cx="4149074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k-SK" sz="5400" dirty="0">
                  <a:solidFill>
                    <a:srgbClr val="20212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212 kJ/mol</a:t>
              </a:r>
            </a:p>
            <a:p>
              <a:r>
                <a:rPr lang="sk-SK" sz="5400" dirty="0">
                  <a:solidFill>
                    <a:srgbClr val="20212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7.9 kJ/mol/K </a:t>
              </a:r>
            </a:p>
          </p:txBody>
        </p:sp>
        <p:sp>
          <p:nvSpPr>
            <p:cNvPr id="143" name="BlokTextu 142">
              <a:extLst>
                <a:ext uri="{FF2B5EF4-FFF2-40B4-BE49-F238E27FC236}">
                  <a16:creationId xmlns:a16="http://schemas.microsoft.com/office/drawing/2014/main" id="{6F764C93-974F-594A-5D08-158779F74DCA}"/>
                </a:ext>
              </a:extLst>
            </p:cNvPr>
            <p:cNvSpPr txBox="1"/>
            <p:nvPr/>
          </p:nvSpPr>
          <p:spPr>
            <a:xfrm>
              <a:off x="3266310" y="13719875"/>
              <a:ext cx="1356258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k-SK" sz="9600" b="1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T</a:t>
              </a:r>
              <a:r>
                <a:rPr lang="sk-SK" sz="9600" b="1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trs</a:t>
              </a:r>
              <a:r>
                <a:rPr lang="sk-SK" sz="9600" b="1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, hot</a:t>
              </a:r>
              <a:r>
                <a:rPr lang="sk-SK" sz="96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9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simulation</a:t>
              </a:r>
              <a:endParaRPr lang="sk-SK" sz="9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81" name="Skupina 180">
            <a:extLst>
              <a:ext uri="{FF2B5EF4-FFF2-40B4-BE49-F238E27FC236}">
                <a16:creationId xmlns:a16="http://schemas.microsoft.com/office/drawing/2014/main" id="{19832B46-A853-7A2C-1116-621B827CCB91}"/>
              </a:ext>
            </a:extLst>
          </p:cNvPr>
          <p:cNvGrpSpPr/>
          <p:nvPr/>
        </p:nvGrpSpPr>
        <p:grpSpPr>
          <a:xfrm>
            <a:off x="16856014" y="2522006"/>
            <a:ext cx="16018467" cy="12960402"/>
            <a:chOff x="16856014" y="13364172"/>
            <a:chExt cx="16018467" cy="12960402"/>
          </a:xfrm>
        </p:grpSpPr>
        <p:grpSp>
          <p:nvGrpSpPr>
            <p:cNvPr id="63" name="Skupina 62">
              <a:extLst>
                <a:ext uri="{FF2B5EF4-FFF2-40B4-BE49-F238E27FC236}">
                  <a16:creationId xmlns:a16="http://schemas.microsoft.com/office/drawing/2014/main" id="{79AB4FF9-17D2-B1FF-FA26-FAAC19E99A66}"/>
                </a:ext>
              </a:extLst>
            </p:cNvPr>
            <p:cNvGrpSpPr/>
            <p:nvPr/>
          </p:nvGrpSpPr>
          <p:grpSpPr>
            <a:xfrm>
              <a:off x="16856014" y="13364172"/>
              <a:ext cx="16018467" cy="12960402"/>
              <a:chOff x="-6234" y="-1774"/>
              <a:chExt cx="16018467" cy="12960402"/>
            </a:xfrm>
          </p:grpSpPr>
          <p:sp>
            <p:nvSpPr>
              <p:cNvPr id="128" name="BlokTextu 127">
                <a:extLst>
                  <a:ext uri="{FF2B5EF4-FFF2-40B4-BE49-F238E27FC236}">
                    <a16:creationId xmlns:a16="http://schemas.microsoft.com/office/drawing/2014/main" id="{9D21C9BF-88F6-3435-06C6-F64F64F8543B}"/>
                  </a:ext>
                </a:extLst>
              </p:cNvPr>
              <p:cNvSpPr txBox="1"/>
              <p:nvPr/>
            </p:nvSpPr>
            <p:spPr>
              <a:xfrm>
                <a:off x="-6234" y="-1774"/>
                <a:ext cx="1992636" cy="19020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sk-SK" sz="1176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b)</a:t>
                </a:r>
              </a:p>
            </p:txBody>
          </p:sp>
          <p:grpSp>
            <p:nvGrpSpPr>
              <p:cNvPr id="129" name="Skupina 128">
                <a:extLst>
                  <a:ext uri="{FF2B5EF4-FFF2-40B4-BE49-F238E27FC236}">
                    <a16:creationId xmlns:a16="http://schemas.microsoft.com/office/drawing/2014/main" id="{F57E8110-0278-335B-A8BD-212456859C34}"/>
                  </a:ext>
                </a:extLst>
              </p:cNvPr>
              <p:cNvGrpSpPr/>
              <p:nvPr/>
            </p:nvGrpSpPr>
            <p:grpSpPr>
              <a:xfrm>
                <a:off x="845478" y="2582157"/>
                <a:ext cx="15166755" cy="10376471"/>
                <a:chOff x="5842873" y="10153646"/>
                <a:chExt cx="15166755" cy="10376471"/>
              </a:xfrm>
            </p:grpSpPr>
            <p:sp>
              <p:nvSpPr>
                <p:cNvPr id="131" name="BlokTextu 130">
                  <a:extLst>
                    <a:ext uri="{FF2B5EF4-FFF2-40B4-BE49-F238E27FC236}">
                      <a16:creationId xmlns:a16="http://schemas.microsoft.com/office/drawing/2014/main" id="{C6823844-530C-749A-EC25-E21F68045F39}"/>
                    </a:ext>
                  </a:extLst>
                </p:cNvPr>
                <p:cNvSpPr txBox="1"/>
                <p:nvPr/>
              </p:nvSpPr>
              <p:spPr>
                <a:xfrm rot="16200000">
                  <a:off x="2254162" y="13742357"/>
                  <a:ext cx="8239251" cy="106182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sk-SK" sz="6300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signal</a:t>
                  </a:r>
                  <a:endParaRPr lang="sk-SK" sz="63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2" name="BlokTextu 131">
                  <a:extLst>
                    <a:ext uri="{FF2B5EF4-FFF2-40B4-BE49-F238E27FC236}">
                      <a16:creationId xmlns:a16="http://schemas.microsoft.com/office/drawing/2014/main" id="{5AC6809A-FC9B-7EFD-F853-060FFAE5AFBE}"/>
                    </a:ext>
                  </a:extLst>
                </p:cNvPr>
                <p:cNvSpPr txBox="1"/>
                <p:nvPr/>
              </p:nvSpPr>
              <p:spPr>
                <a:xfrm>
                  <a:off x="6983797" y="19468288"/>
                  <a:ext cx="14025831" cy="106182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sk-SK" sz="6300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Temperature</a:t>
                  </a:r>
                  <a:r>
                    <a:rPr lang="sk-SK" sz="63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[°C]</a:t>
                  </a:r>
                </a:p>
              </p:txBody>
            </p:sp>
          </p:grpSp>
        </p:grpSp>
        <p:sp>
          <p:nvSpPr>
            <p:cNvPr id="174" name="BlokTextu 173">
              <a:extLst>
                <a:ext uri="{FF2B5EF4-FFF2-40B4-BE49-F238E27FC236}">
                  <a16:creationId xmlns:a16="http://schemas.microsoft.com/office/drawing/2014/main" id="{51F8F6C5-AC92-DD5C-5098-51575964EE75}"/>
                </a:ext>
              </a:extLst>
            </p:cNvPr>
            <p:cNvSpPr txBox="1"/>
            <p:nvPr/>
          </p:nvSpPr>
          <p:spPr>
            <a:xfrm>
              <a:off x="28621735" y="22016671"/>
              <a:ext cx="4166173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k-SK" sz="5400" dirty="0">
                  <a:solidFill>
                    <a:srgbClr val="20212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7.9 kJ/mol/K </a:t>
              </a:r>
            </a:p>
            <a:p>
              <a:r>
                <a:rPr lang="sk-SK" sz="5400" dirty="0">
                  <a:solidFill>
                    <a:srgbClr val="20212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342.2 K</a:t>
              </a:r>
            </a:p>
          </p:txBody>
        </p:sp>
        <p:sp>
          <p:nvSpPr>
            <p:cNvPr id="165" name="BlokTextu 164">
              <a:extLst>
                <a:ext uri="{FF2B5EF4-FFF2-40B4-BE49-F238E27FC236}">
                  <a16:creationId xmlns:a16="http://schemas.microsoft.com/office/drawing/2014/main" id="{84D00FAF-2EE9-FD7D-864C-22C89334F2EA}"/>
                </a:ext>
              </a:extLst>
            </p:cNvPr>
            <p:cNvSpPr txBox="1"/>
            <p:nvPr/>
          </p:nvSpPr>
          <p:spPr>
            <a:xfrm>
              <a:off x="18875771" y="13718049"/>
              <a:ext cx="1362997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96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Δ</a:t>
              </a:r>
              <a:r>
                <a:rPr lang="sk-SK" sz="96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H </a:t>
              </a:r>
              <a:r>
                <a:rPr lang="sk-SK" sz="9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simulation</a:t>
              </a:r>
              <a:endParaRPr lang="sk-SK" sz="9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3" name="BlokTextu 162">
              <a:extLst>
                <a:ext uri="{FF2B5EF4-FFF2-40B4-BE49-F238E27FC236}">
                  <a16:creationId xmlns:a16="http://schemas.microsoft.com/office/drawing/2014/main" id="{77E1D42E-5BAB-0D00-A193-4918038A6BB5}"/>
                </a:ext>
              </a:extLst>
            </p:cNvPr>
            <p:cNvSpPr txBox="1"/>
            <p:nvPr/>
          </p:nvSpPr>
          <p:spPr>
            <a:xfrm>
              <a:off x="24727275" y="15911695"/>
              <a:ext cx="4076267" cy="42473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k-SK" sz="5400" dirty="0">
                  <a:solidFill>
                    <a:srgbClr val="20212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112 kJ/mol</a:t>
              </a:r>
            </a:p>
            <a:p>
              <a:r>
                <a:rPr lang="sk-SK" sz="5400" dirty="0">
                  <a:solidFill>
                    <a:srgbClr val="003E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162 kJ/mol</a:t>
              </a:r>
            </a:p>
            <a:p>
              <a:r>
                <a:rPr lang="sk-SK" sz="5400" dirty="0">
                  <a:solidFill>
                    <a:srgbClr val="00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212 kJ/mol</a:t>
              </a:r>
            </a:p>
            <a:p>
              <a:r>
                <a:rPr lang="sk-SK" sz="5400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262 kJ/mol</a:t>
              </a:r>
            </a:p>
            <a:p>
              <a:r>
                <a:rPr lang="sk-SK" sz="540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312 kJ/mol</a:t>
              </a:r>
            </a:p>
          </p:txBody>
        </p:sp>
      </p:grpSp>
      <p:grpSp>
        <p:nvGrpSpPr>
          <p:cNvPr id="186" name="Skupina 185">
            <a:extLst>
              <a:ext uri="{FF2B5EF4-FFF2-40B4-BE49-F238E27FC236}">
                <a16:creationId xmlns:a16="http://schemas.microsoft.com/office/drawing/2014/main" id="{896A1A96-DDD1-4187-DDEE-353824850390}"/>
              </a:ext>
            </a:extLst>
          </p:cNvPr>
          <p:cNvGrpSpPr/>
          <p:nvPr/>
        </p:nvGrpSpPr>
        <p:grpSpPr>
          <a:xfrm>
            <a:off x="32776444" y="2488255"/>
            <a:ext cx="16018467" cy="12927294"/>
            <a:chOff x="32776444" y="13330421"/>
            <a:chExt cx="16018467" cy="12927294"/>
          </a:xfrm>
        </p:grpSpPr>
        <p:grpSp>
          <p:nvGrpSpPr>
            <p:cNvPr id="133" name="Skupina 132">
              <a:extLst>
                <a:ext uri="{FF2B5EF4-FFF2-40B4-BE49-F238E27FC236}">
                  <a16:creationId xmlns:a16="http://schemas.microsoft.com/office/drawing/2014/main" id="{83ED355F-E98E-E5FE-F164-3F1E7D495409}"/>
                </a:ext>
              </a:extLst>
            </p:cNvPr>
            <p:cNvGrpSpPr/>
            <p:nvPr/>
          </p:nvGrpSpPr>
          <p:grpSpPr>
            <a:xfrm>
              <a:off x="32776444" y="13330421"/>
              <a:ext cx="16018467" cy="12927294"/>
              <a:chOff x="-6234" y="-1774"/>
              <a:chExt cx="16018467" cy="12927294"/>
            </a:xfrm>
          </p:grpSpPr>
          <p:sp>
            <p:nvSpPr>
              <p:cNvPr id="134" name="BlokTextu 133">
                <a:extLst>
                  <a:ext uri="{FF2B5EF4-FFF2-40B4-BE49-F238E27FC236}">
                    <a16:creationId xmlns:a16="http://schemas.microsoft.com/office/drawing/2014/main" id="{16ADD1A2-54B6-4BCD-97EE-EA6F626DAA47}"/>
                  </a:ext>
                </a:extLst>
              </p:cNvPr>
              <p:cNvSpPr txBox="1"/>
              <p:nvPr/>
            </p:nvSpPr>
            <p:spPr>
              <a:xfrm>
                <a:off x="-6234" y="-1774"/>
                <a:ext cx="1992636" cy="19020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sk-SK" sz="1176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c)</a:t>
                </a:r>
              </a:p>
            </p:txBody>
          </p:sp>
          <p:grpSp>
            <p:nvGrpSpPr>
              <p:cNvPr id="135" name="Skupina 134">
                <a:extLst>
                  <a:ext uri="{FF2B5EF4-FFF2-40B4-BE49-F238E27FC236}">
                    <a16:creationId xmlns:a16="http://schemas.microsoft.com/office/drawing/2014/main" id="{07CD9D92-9B27-BD4D-210C-DC57C5AF55B9}"/>
                  </a:ext>
                </a:extLst>
              </p:cNvPr>
              <p:cNvGrpSpPr/>
              <p:nvPr/>
            </p:nvGrpSpPr>
            <p:grpSpPr>
              <a:xfrm>
                <a:off x="780258" y="2582158"/>
                <a:ext cx="15231975" cy="10343362"/>
                <a:chOff x="5777653" y="10153647"/>
                <a:chExt cx="15231975" cy="10343362"/>
              </a:xfrm>
            </p:grpSpPr>
            <p:sp>
              <p:nvSpPr>
                <p:cNvPr id="137" name="BlokTextu 136">
                  <a:extLst>
                    <a:ext uri="{FF2B5EF4-FFF2-40B4-BE49-F238E27FC236}">
                      <a16:creationId xmlns:a16="http://schemas.microsoft.com/office/drawing/2014/main" id="{85184D21-C96B-3D3F-99B8-9C45C0386254}"/>
                    </a:ext>
                  </a:extLst>
                </p:cNvPr>
                <p:cNvSpPr txBox="1"/>
                <p:nvPr/>
              </p:nvSpPr>
              <p:spPr>
                <a:xfrm rot="16200000">
                  <a:off x="2249841" y="13681459"/>
                  <a:ext cx="8163619" cy="110799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sk-SK" sz="6600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signal</a:t>
                  </a:r>
                  <a:endParaRPr lang="sk-SK" sz="66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0" name="BlokTextu 139">
                  <a:extLst>
                    <a:ext uri="{FF2B5EF4-FFF2-40B4-BE49-F238E27FC236}">
                      <a16:creationId xmlns:a16="http://schemas.microsoft.com/office/drawing/2014/main" id="{B9ADEB40-823A-EE71-FAD2-A224009ACED4}"/>
                    </a:ext>
                  </a:extLst>
                </p:cNvPr>
                <p:cNvSpPr txBox="1"/>
                <p:nvPr/>
              </p:nvSpPr>
              <p:spPr>
                <a:xfrm>
                  <a:off x="6983797" y="19435180"/>
                  <a:ext cx="14025831" cy="106182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sk-SK" sz="6300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Temperature</a:t>
                  </a:r>
                  <a:r>
                    <a:rPr lang="sk-SK" sz="63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[K]</a:t>
                  </a:r>
                </a:p>
              </p:txBody>
            </p:sp>
          </p:grpSp>
        </p:grpSp>
        <p:sp>
          <p:nvSpPr>
            <p:cNvPr id="184" name="BlokTextu 183">
              <a:extLst>
                <a:ext uri="{FF2B5EF4-FFF2-40B4-BE49-F238E27FC236}">
                  <a16:creationId xmlns:a16="http://schemas.microsoft.com/office/drawing/2014/main" id="{CE859B3A-D885-6BA3-01BE-A42DC6BADE24}"/>
                </a:ext>
              </a:extLst>
            </p:cNvPr>
            <p:cNvSpPr txBox="1"/>
            <p:nvPr/>
          </p:nvSpPr>
          <p:spPr>
            <a:xfrm>
              <a:off x="34909857" y="13712413"/>
              <a:ext cx="1362997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96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Δ</a:t>
              </a:r>
              <a:r>
                <a:rPr lang="sk-SK" sz="9600" b="1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sk-SK" sz="9600" b="1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  <a:r>
                <a:rPr lang="sk-SK" sz="96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9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simulation</a:t>
              </a:r>
              <a:endParaRPr lang="sk-SK" sz="9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5" name="BlokTextu 184">
              <a:extLst>
                <a:ext uri="{FF2B5EF4-FFF2-40B4-BE49-F238E27FC236}">
                  <a16:creationId xmlns:a16="http://schemas.microsoft.com/office/drawing/2014/main" id="{E36B8BAA-1B6D-D37F-A577-988969B2EE0B}"/>
                </a:ext>
              </a:extLst>
            </p:cNvPr>
            <p:cNvSpPr txBox="1"/>
            <p:nvPr/>
          </p:nvSpPr>
          <p:spPr>
            <a:xfrm>
              <a:off x="39990495" y="15915436"/>
              <a:ext cx="5005606" cy="42473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k-SK" sz="5400" dirty="0">
                  <a:solidFill>
                    <a:srgbClr val="20212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2.9 kJ/mol/K</a:t>
              </a:r>
            </a:p>
            <a:p>
              <a:r>
                <a:rPr lang="sk-SK" sz="5400" dirty="0">
                  <a:solidFill>
                    <a:srgbClr val="003E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5.9 kJ/mol/K</a:t>
              </a:r>
            </a:p>
            <a:p>
              <a:r>
                <a:rPr lang="sk-SK" sz="5400" dirty="0">
                  <a:solidFill>
                    <a:srgbClr val="00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7.9 kJ/mol/K</a:t>
              </a:r>
            </a:p>
            <a:p>
              <a:r>
                <a:rPr lang="sk-SK" sz="5400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9.9 kJ/mol/K</a:t>
              </a:r>
            </a:p>
            <a:p>
              <a:r>
                <a:rPr lang="sk-SK" sz="540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12.9 kJ/mol/K</a:t>
              </a:r>
              <a:endParaRPr lang="sk-SK" sz="5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46" name="BlokTextu 145">
            <a:extLst>
              <a:ext uri="{FF2B5EF4-FFF2-40B4-BE49-F238E27FC236}">
                <a16:creationId xmlns:a16="http://schemas.microsoft.com/office/drawing/2014/main" id="{BB7C6443-678F-4A0B-9DFC-5A7BEC4AB802}"/>
              </a:ext>
            </a:extLst>
          </p:cNvPr>
          <p:cNvSpPr txBox="1"/>
          <p:nvPr/>
        </p:nvSpPr>
        <p:spPr>
          <a:xfrm>
            <a:off x="44547825" y="11174505"/>
            <a:ext cx="416617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5400" dirty="0">
                <a:solidFill>
                  <a:srgbClr val="2021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212 kJ/mol </a:t>
            </a:r>
          </a:p>
          <a:p>
            <a:r>
              <a:rPr lang="sk-SK" sz="5400" dirty="0">
                <a:solidFill>
                  <a:srgbClr val="2021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342.2 K</a:t>
            </a:r>
          </a:p>
        </p:txBody>
      </p:sp>
      <p:sp>
        <p:nvSpPr>
          <p:cNvPr id="2" name="BlokTextu 1">
            <a:extLst>
              <a:ext uri="{FF2B5EF4-FFF2-40B4-BE49-F238E27FC236}">
                <a16:creationId xmlns:a16="http://schemas.microsoft.com/office/drawing/2014/main" id="{70D15518-26C3-9221-555D-D6261993413E}"/>
              </a:ext>
            </a:extLst>
          </p:cNvPr>
          <p:cNvSpPr txBox="1"/>
          <p:nvPr/>
        </p:nvSpPr>
        <p:spPr>
          <a:xfrm>
            <a:off x="2501265" y="17874824"/>
            <a:ext cx="4478627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9600" b="1" dirty="0" err="1"/>
              <a:t>Figure</a:t>
            </a:r>
            <a:r>
              <a:rPr lang="sk-SK" sz="9600" b="1" dirty="0"/>
              <a:t> S4: </a:t>
            </a:r>
            <a:r>
              <a:rPr lang="sk-SK" sz="9600" dirty="0" err="1"/>
              <a:t>Simulation</a:t>
            </a:r>
            <a:r>
              <a:rPr lang="sk-SK" sz="9600" dirty="0"/>
              <a:t> of </a:t>
            </a:r>
            <a:r>
              <a:rPr lang="sk-SK" sz="9600" dirty="0" err="1"/>
              <a:t>curve´s</a:t>
            </a:r>
            <a:r>
              <a:rPr lang="sk-SK" sz="9600" dirty="0"/>
              <a:t> </a:t>
            </a:r>
            <a:r>
              <a:rPr lang="sk-SK" sz="9600" dirty="0" err="1"/>
              <a:t>changes</a:t>
            </a:r>
            <a:r>
              <a:rPr lang="sk-SK" sz="9600" dirty="0"/>
              <a:t> by </a:t>
            </a:r>
            <a:r>
              <a:rPr lang="sk-SK" sz="9600" dirty="0" err="1"/>
              <a:t>varying</a:t>
            </a:r>
            <a:r>
              <a:rPr lang="sk-SK" sz="9600" dirty="0"/>
              <a:t> of </a:t>
            </a:r>
            <a:r>
              <a:rPr lang="sk-SK" sz="9600" dirty="0" err="1"/>
              <a:t>parameters</a:t>
            </a:r>
            <a:r>
              <a:rPr lang="sk-SK" sz="9600" dirty="0"/>
              <a:t> a) </a:t>
            </a:r>
            <a:r>
              <a:rPr lang="sk-SK" sz="9600" dirty="0" err="1"/>
              <a:t>T</a:t>
            </a:r>
            <a:r>
              <a:rPr lang="sk-SK" sz="9600" baseline="-25000" dirty="0" err="1"/>
              <a:t>trs</a:t>
            </a:r>
            <a:r>
              <a:rPr lang="sk-SK" sz="9600" baseline="-25000" dirty="0"/>
              <a:t>, hot</a:t>
            </a:r>
            <a:r>
              <a:rPr lang="sk-SK" sz="9600" dirty="0"/>
              <a:t>; b) </a:t>
            </a:r>
            <a:r>
              <a:rPr lang="el-GR" sz="9600" i="1" dirty="0"/>
              <a:t>Δ</a:t>
            </a:r>
            <a:r>
              <a:rPr lang="sk-SK" sz="9600" i="1" dirty="0"/>
              <a:t>H</a:t>
            </a:r>
            <a:r>
              <a:rPr lang="sk-SK" sz="9600" dirty="0"/>
              <a:t>; c) </a:t>
            </a:r>
            <a:r>
              <a:rPr lang="el-GR" sz="9600" i="1" dirty="0"/>
              <a:t>Δ</a:t>
            </a:r>
            <a:r>
              <a:rPr lang="sk-SK" sz="9600" i="1" dirty="0" err="1"/>
              <a:t>C</a:t>
            </a:r>
            <a:r>
              <a:rPr lang="sk-SK" sz="9600" i="1" baseline="-25000" dirty="0" err="1"/>
              <a:t>p</a:t>
            </a:r>
            <a:r>
              <a:rPr lang="sk-SK" sz="9600" dirty="0"/>
              <a:t> </a:t>
            </a:r>
            <a:r>
              <a:rPr lang="sk-SK" sz="9600" dirty="0" err="1"/>
              <a:t>showed</a:t>
            </a:r>
            <a:r>
              <a:rPr lang="sk-SK" sz="9600" dirty="0"/>
              <a:t> to C fragment in </a:t>
            </a:r>
            <a:r>
              <a:rPr lang="sk-SK" sz="9600" dirty="0" err="1"/>
              <a:t>the</a:t>
            </a:r>
            <a:r>
              <a:rPr lang="sk-SK" sz="9600" dirty="0"/>
              <a:t> </a:t>
            </a:r>
            <a:r>
              <a:rPr lang="sk-SK" sz="9600" dirty="0" err="1"/>
              <a:t>presence</a:t>
            </a:r>
            <a:r>
              <a:rPr lang="sk-SK" sz="9600" dirty="0"/>
              <a:t> of 2 M </a:t>
            </a:r>
            <a:r>
              <a:rPr lang="sk-SK" sz="9600" dirty="0" err="1"/>
              <a:t>NaCl</a:t>
            </a:r>
            <a:r>
              <a:rPr lang="sk-SK" sz="96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470276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1" name="Skupina 350">
            <a:extLst>
              <a:ext uri="{FF2B5EF4-FFF2-40B4-BE49-F238E27FC236}">
                <a16:creationId xmlns:a16="http://schemas.microsoft.com/office/drawing/2014/main" id="{BC898ACB-92E6-C770-35AA-5438D35B07DF}"/>
              </a:ext>
            </a:extLst>
          </p:cNvPr>
          <p:cNvGrpSpPr/>
          <p:nvPr/>
        </p:nvGrpSpPr>
        <p:grpSpPr>
          <a:xfrm>
            <a:off x="16055069" y="28329147"/>
            <a:ext cx="19584000" cy="12939142"/>
            <a:chOff x="16055069" y="28329147"/>
            <a:chExt cx="19584000" cy="12939142"/>
          </a:xfrm>
        </p:grpSpPr>
        <p:pic>
          <p:nvPicPr>
            <p:cNvPr id="350" name="Obrázok 349">
              <a:extLst>
                <a:ext uri="{FF2B5EF4-FFF2-40B4-BE49-F238E27FC236}">
                  <a16:creationId xmlns:a16="http://schemas.microsoft.com/office/drawing/2014/main" id="{D55F8F38-F0FD-5898-A0C3-AC9763568EE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055069" y="29960661"/>
              <a:ext cx="19584000" cy="10604896"/>
            </a:xfrm>
            <a:prstGeom prst="rect">
              <a:avLst/>
            </a:prstGeom>
          </p:spPr>
        </p:pic>
        <p:grpSp>
          <p:nvGrpSpPr>
            <p:cNvPr id="338" name="Skupina 337">
              <a:extLst>
                <a:ext uri="{FF2B5EF4-FFF2-40B4-BE49-F238E27FC236}">
                  <a16:creationId xmlns:a16="http://schemas.microsoft.com/office/drawing/2014/main" id="{E4669888-105A-A33F-D0C9-FA5CB102712B}"/>
                </a:ext>
              </a:extLst>
            </p:cNvPr>
            <p:cNvGrpSpPr/>
            <p:nvPr/>
          </p:nvGrpSpPr>
          <p:grpSpPr>
            <a:xfrm>
              <a:off x="16727309" y="28329147"/>
              <a:ext cx="16647348" cy="12939142"/>
              <a:chOff x="16661995" y="1575144"/>
              <a:chExt cx="16647348" cy="12939142"/>
            </a:xfrm>
          </p:grpSpPr>
          <p:grpSp>
            <p:nvGrpSpPr>
              <p:cNvPr id="339" name="Skupina 338">
                <a:extLst>
                  <a:ext uri="{FF2B5EF4-FFF2-40B4-BE49-F238E27FC236}">
                    <a16:creationId xmlns:a16="http://schemas.microsoft.com/office/drawing/2014/main" id="{E13E2D3C-AFD2-5627-F75C-D189F5A9E57A}"/>
                  </a:ext>
                </a:extLst>
              </p:cNvPr>
              <p:cNvGrpSpPr/>
              <p:nvPr/>
            </p:nvGrpSpPr>
            <p:grpSpPr>
              <a:xfrm>
                <a:off x="16661995" y="1575144"/>
                <a:ext cx="16332838" cy="12939142"/>
                <a:chOff x="-320605" y="65653"/>
                <a:chExt cx="16332838" cy="12939142"/>
              </a:xfrm>
            </p:grpSpPr>
            <p:sp>
              <p:nvSpPr>
                <p:cNvPr id="346" name="BlokTextu 345">
                  <a:extLst>
                    <a:ext uri="{FF2B5EF4-FFF2-40B4-BE49-F238E27FC236}">
                      <a16:creationId xmlns:a16="http://schemas.microsoft.com/office/drawing/2014/main" id="{473C5F0D-A81E-6D4E-4938-8D258E7E69D2}"/>
                    </a:ext>
                  </a:extLst>
                </p:cNvPr>
                <p:cNvSpPr txBox="1"/>
                <p:nvPr/>
              </p:nvSpPr>
              <p:spPr>
                <a:xfrm>
                  <a:off x="-6234" y="65653"/>
                  <a:ext cx="1992636" cy="190205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sk-SK" sz="1176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h)</a:t>
                  </a:r>
                </a:p>
              </p:txBody>
            </p:sp>
            <p:grpSp>
              <p:nvGrpSpPr>
                <p:cNvPr id="347" name="Skupina 346">
                  <a:extLst>
                    <a:ext uri="{FF2B5EF4-FFF2-40B4-BE49-F238E27FC236}">
                      <a16:creationId xmlns:a16="http://schemas.microsoft.com/office/drawing/2014/main" id="{524FF945-A1E1-A72B-0C13-0506A71EB6A8}"/>
                    </a:ext>
                  </a:extLst>
                </p:cNvPr>
                <p:cNvGrpSpPr/>
                <p:nvPr/>
              </p:nvGrpSpPr>
              <p:grpSpPr>
                <a:xfrm>
                  <a:off x="-320605" y="2582157"/>
                  <a:ext cx="16332838" cy="10422638"/>
                  <a:chOff x="4676790" y="10153646"/>
                  <a:chExt cx="16332838" cy="10422638"/>
                </a:xfrm>
              </p:grpSpPr>
              <p:sp>
                <p:nvSpPr>
                  <p:cNvPr id="348" name="BlokTextu 347">
                    <a:extLst>
                      <a:ext uri="{FF2B5EF4-FFF2-40B4-BE49-F238E27FC236}">
                        <a16:creationId xmlns:a16="http://schemas.microsoft.com/office/drawing/2014/main" id="{16592D59-863A-47C5-2C86-96B65352D960}"/>
                      </a:ext>
                    </a:extLst>
                  </p:cNvPr>
                  <p:cNvSpPr txBox="1"/>
                  <p:nvPr/>
                </p:nvSpPr>
                <p:spPr>
                  <a:xfrm rot="16200000">
                    <a:off x="1111162" y="13719274"/>
                    <a:ext cx="8239251" cy="110799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sk-SK" sz="6600" i="1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T</a:t>
                    </a:r>
                    <a:r>
                      <a:rPr lang="sk-SK" sz="6600" i="1" baseline="-25000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trs</a:t>
                    </a:r>
                    <a:r>
                      <a:rPr lang="sk-SK" sz="6600" i="1" baseline="-250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, </a:t>
                    </a:r>
                    <a:r>
                      <a:rPr lang="sk-SK" sz="6600" i="1" baseline="-25000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cold</a:t>
                    </a:r>
                    <a:r>
                      <a:rPr lang="sk-SK" sz="6600" i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 </a:t>
                    </a:r>
                    <a:r>
                      <a:rPr lang="sk-SK" sz="66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[°C]</a:t>
                    </a:r>
                  </a:p>
                </p:txBody>
              </p:sp>
              <p:sp>
                <p:nvSpPr>
                  <p:cNvPr id="349" name="BlokTextu 348">
                    <a:extLst>
                      <a:ext uri="{FF2B5EF4-FFF2-40B4-BE49-F238E27FC236}">
                        <a16:creationId xmlns:a16="http://schemas.microsoft.com/office/drawing/2014/main" id="{4BBC8A4A-CDAA-271B-ECE0-E2AE7D9A0296}"/>
                      </a:ext>
                    </a:extLst>
                  </p:cNvPr>
                  <p:cNvSpPr txBox="1"/>
                  <p:nvPr/>
                </p:nvSpPr>
                <p:spPr>
                  <a:xfrm>
                    <a:off x="6983797" y="19468288"/>
                    <a:ext cx="14025831" cy="110799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sk-SK" sz="6600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Simulated</a:t>
                    </a:r>
                    <a:r>
                      <a:rPr lang="sk-SK" sz="6600" i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 </a:t>
                    </a:r>
                    <a:r>
                      <a:rPr lang="el-GR" sz="6600" i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Δ</a:t>
                    </a:r>
                    <a:r>
                      <a:rPr lang="sk-SK" sz="6600" i="1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C</a:t>
                    </a:r>
                    <a:r>
                      <a:rPr lang="sk-SK" sz="6600" i="1" baseline="-25000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p</a:t>
                    </a:r>
                    <a:r>
                      <a:rPr lang="sk-SK" sz="66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 change [kJ/mol/K]</a:t>
                    </a:r>
                  </a:p>
                </p:txBody>
              </p:sp>
            </p:grpSp>
          </p:grpSp>
          <p:sp>
            <p:nvSpPr>
              <p:cNvPr id="340" name="BlokTextu 339">
                <a:extLst>
                  <a:ext uri="{FF2B5EF4-FFF2-40B4-BE49-F238E27FC236}">
                    <a16:creationId xmlns:a16="http://schemas.microsoft.com/office/drawing/2014/main" id="{6029C243-97AD-75C8-1046-A6EE91F77D37}"/>
                  </a:ext>
                </a:extLst>
              </p:cNvPr>
              <p:cNvSpPr txBox="1"/>
              <p:nvPr/>
            </p:nvSpPr>
            <p:spPr>
              <a:xfrm>
                <a:off x="19599292" y="4324173"/>
                <a:ext cx="4011072" cy="1754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k-SK" sz="540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1. minimum</a:t>
                </a:r>
              </a:p>
              <a:p>
                <a:r>
                  <a:rPr lang="sk-SK" sz="5400" dirty="0">
                    <a:solidFill>
                      <a:srgbClr val="7F7F7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2. minimum</a:t>
                </a:r>
              </a:p>
            </p:txBody>
          </p:sp>
          <p:sp>
            <p:nvSpPr>
              <p:cNvPr id="341" name="BlokTextu 340">
                <a:extLst>
                  <a:ext uri="{FF2B5EF4-FFF2-40B4-BE49-F238E27FC236}">
                    <a16:creationId xmlns:a16="http://schemas.microsoft.com/office/drawing/2014/main" id="{10A03F2E-12D9-8839-08F2-57AC0B811690}"/>
                  </a:ext>
                </a:extLst>
              </p:cNvPr>
              <p:cNvSpPr txBox="1"/>
              <p:nvPr/>
            </p:nvSpPr>
            <p:spPr>
              <a:xfrm>
                <a:off x="19336942" y="12359183"/>
                <a:ext cx="289678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sk-SK" sz="6600" dirty="0">
                    <a:latin typeface="Arial" panose="020B0604020202020204" pitchFamily="34" charset="0"/>
                    <a:cs typeface="Arial" panose="020B0604020202020204" pitchFamily="34" charset="0"/>
                  </a:rPr>
                  <a:t>2.9</a:t>
                </a:r>
              </a:p>
            </p:txBody>
          </p:sp>
          <p:sp>
            <p:nvSpPr>
              <p:cNvPr id="342" name="BlokTextu 341">
                <a:extLst>
                  <a:ext uri="{FF2B5EF4-FFF2-40B4-BE49-F238E27FC236}">
                    <a16:creationId xmlns:a16="http://schemas.microsoft.com/office/drawing/2014/main" id="{B7F31F8F-426F-53E6-23D8-DA084A6C7825}"/>
                  </a:ext>
                </a:extLst>
              </p:cNvPr>
              <p:cNvSpPr txBox="1"/>
              <p:nvPr/>
            </p:nvSpPr>
            <p:spPr>
              <a:xfrm>
                <a:off x="22156393" y="12385983"/>
                <a:ext cx="289678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sk-SK" sz="6600" dirty="0">
                    <a:latin typeface="Arial" panose="020B0604020202020204" pitchFamily="34" charset="0"/>
                    <a:cs typeface="Arial" panose="020B0604020202020204" pitchFamily="34" charset="0"/>
                  </a:rPr>
                  <a:t>5.9</a:t>
                </a:r>
              </a:p>
            </p:txBody>
          </p:sp>
          <p:sp>
            <p:nvSpPr>
              <p:cNvPr id="343" name="BlokTextu 342">
                <a:extLst>
                  <a:ext uri="{FF2B5EF4-FFF2-40B4-BE49-F238E27FC236}">
                    <a16:creationId xmlns:a16="http://schemas.microsoft.com/office/drawing/2014/main" id="{427DA032-34B1-2F55-9327-CF96F7CC35D4}"/>
                  </a:ext>
                </a:extLst>
              </p:cNvPr>
              <p:cNvSpPr txBox="1"/>
              <p:nvPr/>
            </p:nvSpPr>
            <p:spPr>
              <a:xfrm>
                <a:off x="24869165" y="12359183"/>
                <a:ext cx="289678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sk-SK" sz="6600" dirty="0">
                    <a:latin typeface="Arial" panose="020B0604020202020204" pitchFamily="34" charset="0"/>
                    <a:cs typeface="Arial" panose="020B0604020202020204" pitchFamily="34" charset="0"/>
                  </a:rPr>
                  <a:t>7.9</a:t>
                </a:r>
              </a:p>
            </p:txBody>
          </p:sp>
          <p:sp>
            <p:nvSpPr>
              <p:cNvPr id="344" name="BlokTextu 343">
                <a:extLst>
                  <a:ext uri="{FF2B5EF4-FFF2-40B4-BE49-F238E27FC236}">
                    <a16:creationId xmlns:a16="http://schemas.microsoft.com/office/drawing/2014/main" id="{12470261-4DD1-1549-896B-5DAA2B6AA0E0}"/>
                  </a:ext>
                </a:extLst>
              </p:cNvPr>
              <p:cNvSpPr txBox="1"/>
              <p:nvPr/>
            </p:nvSpPr>
            <p:spPr>
              <a:xfrm>
                <a:off x="27657881" y="12359183"/>
                <a:ext cx="289678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sk-SK" sz="6600" dirty="0">
                    <a:latin typeface="Arial" panose="020B0604020202020204" pitchFamily="34" charset="0"/>
                    <a:cs typeface="Arial" panose="020B0604020202020204" pitchFamily="34" charset="0"/>
                  </a:rPr>
                  <a:t>12.9</a:t>
                </a:r>
              </a:p>
            </p:txBody>
          </p:sp>
          <p:sp>
            <p:nvSpPr>
              <p:cNvPr id="345" name="BlokTextu 344">
                <a:extLst>
                  <a:ext uri="{FF2B5EF4-FFF2-40B4-BE49-F238E27FC236}">
                    <a16:creationId xmlns:a16="http://schemas.microsoft.com/office/drawing/2014/main" id="{57833D38-1F16-EE8C-AA5D-391C48A37842}"/>
                  </a:ext>
                </a:extLst>
              </p:cNvPr>
              <p:cNvSpPr txBox="1"/>
              <p:nvPr/>
            </p:nvSpPr>
            <p:spPr>
              <a:xfrm>
                <a:off x="30412563" y="12359183"/>
                <a:ext cx="289678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sk-SK" sz="6600" dirty="0">
                    <a:latin typeface="Arial" panose="020B0604020202020204" pitchFamily="34" charset="0"/>
                    <a:cs typeface="Arial" panose="020B0604020202020204" pitchFamily="34" charset="0"/>
                  </a:rPr>
                  <a:t>17.9</a:t>
                </a:r>
              </a:p>
            </p:txBody>
          </p:sp>
        </p:grpSp>
      </p:grpSp>
      <p:grpSp>
        <p:nvGrpSpPr>
          <p:cNvPr id="310" name="Skupina 309">
            <a:extLst>
              <a:ext uri="{FF2B5EF4-FFF2-40B4-BE49-F238E27FC236}">
                <a16:creationId xmlns:a16="http://schemas.microsoft.com/office/drawing/2014/main" id="{E26314C3-6DC1-C6D5-5E5E-A23A2CD7E400}"/>
              </a:ext>
            </a:extLst>
          </p:cNvPr>
          <p:cNvGrpSpPr/>
          <p:nvPr/>
        </p:nvGrpSpPr>
        <p:grpSpPr>
          <a:xfrm>
            <a:off x="15966128" y="14983343"/>
            <a:ext cx="19620000" cy="12939142"/>
            <a:chOff x="15966128" y="14656773"/>
            <a:chExt cx="19620000" cy="12939142"/>
          </a:xfrm>
        </p:grpSpPr>
        <p:pic>
          <p:nvPicPr>
            <p:cNvPr id="309" name="Obrázok 308">
              <a:extLst>
                <a:ext uri="{FF2B5EF4-FFF2-40B4-BE49-F238E27FC236}">
                  <a16:creationId xmlns:a16="http://schemas.microsoft.com/office/drawing/2014/main" id="{4EB0C97E-5BED-D455-52EF-821F5C774D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66128" y="16291743"/>
              <a:ext cx="19620000" cy="10624381"/>
            </a:xfrm>
            <a:prstGeom prst="rect">
              <a:avLst/>
            </a:prstGeom>
          </p:spPr>
        </p:pic>
        <p:grpSp>
          <p:nvGrpSpPr>
            <p:cNvPr id="293" name="Skupina 292">
              <a:extLst>
                <a:ext uri="{FF2B5EF4-FFF2-40B4-BE49-F238E27FC236}">
                  <a16:creationId xmlns:a16="http://schemas.microsoft.com/office/drawing/2014/main" id="{A565223F-EC4A-60D7-DCA9-67F779291995}"/>
                </a:ext>
              </a:extLst>
            </p:cNvPr>
            <p:cNvGrpSpPr/>
            <p:nvPr/>
          </p:nvGrpSpPr>
          <p:grpSpPr>
            <a:xfrm>
              <a:off x="16661995" y="14656773"/>
              <a:ext cx="16647348" cy="12939142"/>
              <a:chOff x="16661995" y="1575144"/>
              <a:chExt cx="16647348" cy="12939142"/>
            </a:xfrm>
          </p:grpSpPr>
          <p:grpSp>
            <p:nvGrpSpPr>
              <p:cNvPr id="295" name="Skupina 294">
                <a:extLst>
                  <a:ext uri="{FF2B5EF4-FFF2-40B4-BE49-F238E27FC236}">
                    <a16:creationId xmlns:a16="http://schemas.microsoft.com/office/drawing/2014/main" id="{D864F2E8-FC52-DE10-5DD6-F7D0DCA720B7}"/>
                  </a:ext>
                </a:extLst>
              </p:cNvPr>
              <p:cNvGrpSpPr/>
              <p:nvPr/>
            </p:nvGrpSpPr>
            <p:grpSpPr>
              <a:xfrm>
                <a:off x="16661995" y="1575144"/>
                <a:ext cx="16332838" cy="12939142"/>
                <a:chOff x="-320605" y="65653"/>
                <a:chExt cx="16332838" cy="12939142"/>
              </a:xfrm>
            </p:grpSpPr>
            <p:sp>
              <p:nvSpPr>
                <p:cNvPr id="302" name="BlokTextu 301">
                  <a:extLst>
                    <a:ext uri="{FF2B5EF4-FFF2-40B4-BE49-F238E27FC236}">
                      <a16:creationId xmlns:a16="http://schemas.microsoft.com/office/drawing/2014/main" id="{12EB6EE5-1FD1-90F0-1D58-8F853851C79B}"/>
                    </a:ext>
                  </a:extLst>
                </p:cNvPr>
                <p:cNvSpPr txBox="1"/>
                <p:nvPr/>
              </p:nvSpPr>
              <p:spPr>
                <a:xfrm>
                  <a:off x="-6234" y="65653"/>
                  <a:ext cx="1992636" cy="190205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sk-SK" sz="1176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e)</a:t>
                  </a:r>
                </a:p>
              </p:txBody>
            </p:sp>
            <p:grpSp>
              <p:nvGrpSpPr>
                <p:cNvPr id="303" name="Skupina 302">
                  <a:extLst>
                    <a:ext uri="{FF2B5EF4-FFF2-40B4-BE49-F238E27FC236}">
                      <a16:creationId xmlns:a16="http://schemas.microsoft.com/office/drawing/2014/main" id="{B0335BC9-E089-5620-B0E0-0CDCEA32417D}"/>
                    </a:ext>
                  </a:extLst>
                </p:cNvPr>
                <p:cNvGrpSpPr/>
                <p:nvPr/>
              </p:nvGrpSpPr>
              <p:grpSpPr>
                <a:xfrm>
                  <a:off x="-320605" y="2582157"/>
                  <a:ext cx="16332838" cy="10422638"/>
                  <a:chOff x="4676790" y="10153646"/>
                  <a:chExt cx="16332838" cy="10422638"/>
                </a:xfrm>
              </p:grpSpPr>
              <p:sp>
                <p:nvSpPr>
                  <p:cNvPr id="304" name="BlokTextu 303">
                    <a:extLst>
                      <a:ext uri="{FF2B5EF4-FFF2-40B4-BE49-F238E27FC236}">
                        <a16:creationId xmlns:a16="http://schemas.microsoft.com/office/drawing/2014/main" id="{4FDA6F28-164C-7A19-96F3-F2E813CB6711}"/>
                      </a:ext>
                    </a:extLst>
                  </p:cNvPr>
                  <p:cNvSpPr txBox="1"/>
                  <p:nvPr/>
                </p:nvSpPr>
                <p:spPr>
                  <a:xfrm rot="16200000">
                    <a:off x="1111162" y="13719274"/>
                    <a:ext cx="8239251" cy="110799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sk-SK" sz="6600" i="1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T</a:t>
                    </a:r>
                    <a:r>
                      <a:rPr lang="sk-SK" sz="6600" i="1" baseline="-25000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trs</a:t>
                    </a:r>
                    <a:r>
                      <a:rPr lang="sk-SK" sz="6600" i="1" baseline="-250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, </a:t>
                    </a:r>
                    <a:r>
                      <a:rPr lang="sk-SK" sz="6600" i="1" baseline="-25000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cold</a:t>
                    </a:r>
                    <a:r>
                      <a:rPr lang="sk-SK" sz="6600" i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 </a:t>
                    </a:r>
                    <a:r>
                      <a:rPr lang="sk-SK" sz="66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[°C]</a:t>
                    </a:r>
                  </a:p>
                </p:txBody>
              </p:sp>
              <p:sp>
                <p:nvSpPr>
                  <p:cNvPr id="305" name="BlokTextu 304">
                    <a:extLst>
                      <a:ext uri="{FF2B5EF4-FFF2-40B4-BE49-F238E27FC236}">
                        <a16:creationId xmlns:a16="http://schemas.microsoft.com/office/drawing/2014/main" id="{008112B0-95D0-4728-8643-283A0CAFC907}"/>
                      </a:ext>
                    </a:extLst>
                  </p:cNvPr>
                  <p:cNvSpPr txBox="1"/>
                  <p:nvPr/>
                </p:nvSpPr>
                <p:spPr>
                  <a:xfrm>
                    <a:off x="6983797" y="19468288"/>
                    <a:ext cx="14025831" cy="110799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sk-SK" sz="6600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Simulated</a:t>
                    </a:r>
                    <a:r>
                      <a:rPr lang="sk-SK" sz="6600" i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 </a:t>
                    </a:r>
                    <a:r>
                      <a:rPr lang="el-GR" sz="6600" i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Δ</a:t>
                    </a:r>
                    <a:r>
                      <a:rPr lang="sk-SK" sz="6600" i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H</a:t>
                    </a:r>
                    <a:r>
                      <a:rPr lang="sk-SK" sz="66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 change [kJ/mol]</a:t>
                    </a:r>
                  </a:p>
                </p:txBody>
              </p:sp>
            </p:grpSp>
          </p:grpSp>
          <p:sp>
            <p:nvSpPr>
              <p:cNvPr id="296" name="BlokTextu 295">
                <a:extLst>
                  <a:ext uri="{FF2B5EF4-FFF2-40B4-BE49-F238E27FC236}">
                    <a16:creationId xmlns:a16="http://schemas.microsoft.com/office/drawing/2014/main" id="{34BB7BCE-69CD-FC3E-3608-48E0830E7A76}"/>
                  </a:ext>
                </a:extLst>
              </p:cNvPr>
              <p:cNvSpPr txBox="1"/>
              <p:nvPr/>
            </p:nvSpPr>
            <p:spPr>
              <a:xfrm>
                <a:off x="19599292" y="4324173"/>
                <a:ext cx="4011072" cy="1754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k-SK" sz="540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1. minimum</a:t>
                </a:r>
              </a:p>
              <a:p>
                <a:r>
                  <a:rPr lang="sk-SK" sz="5400" dirty="0">
                    <a:solidFill>
                      <a:srgbClr val="7F7F7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2. minimum</a:t>
                </a:r>
              </a:p>
            </p:txBody>
          </p:sp>
          <p:sp>
            <p:nvSpPr>
              <p:cNvPr id="297" name="BlokTextu 296">
                <a:extLst>
                  <a:ext uri="{FF2B5EF4-FFF2-40B4-BE49-F238E27FC236}">
                    <a16:creationId xmlns:a16="http://schemas.microsoft.com/office/drawing/2014/main" id="{FAD03CEE-7635-382B-1E99-C1E258A0CD45}"/>
                  </a:ext>
                </a:extLst>
              </p:cNvPr>
              <p:cNvSpPr txBox="1"/>
              <p:nvPr/>
            </p:nvSpPr>
            <p:spPr>
              <a:xfrm>
                <a:off x="19336942" y="12359183"/>
                <a:ext cx="289678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sk-SK" sz="6600" dirty="0">
                    <a:latin typeface="Arial" panose="020B0604020202020204" pitchFamily="34" charset="0"/>
                    <a:cs typeface="Arial" panose="020B0604020202020204" pitchFamily="34" charset="0"/>
                  </a:rPr>
                  <a:t>12</a:t>
                </a:r>
              </a:p>
            </p:txBody>
          </p:sp>
          <p:sp>
            <p:nvSpPr>
              <p:cNvPr id="298" name="BlokTextu 297">
                <a:extLst>
                  <a:ext uri="{FF2B5EF4-FFF2-40B4-BE49-F238E27FC236}">
                    <a16:creationId xmlns:a16="http://schemas.microsoft.com/office/drawing/2014/main" id="{8AFED518-4313-6725-C0E3-270C6FBE59DC}"/>
                  </a:ext>
                </a:extLst>
              </p:cNvPr>
              <p:cNvSpPr txBox="1"/>
              <p:nvPr/>
            </p:nvSpPr>
            <p:spPr>
              <a:xfrm>
                <a:off x="22156393" y="12385983"/>
                <a:ext cx="289678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sk-SK" sz="6600" dirty="0">
                    <a:latin typeface="Arial" panose="020B0604020202020204" pitchFamily="34" charset="0"/>
                    <a:cs typeface="Arial" panose="020B0604020202020204" pitchFamily="34" charset="0"/>
                  </a:rPr>
                  <a:t>112</a:t>
                </a:r>
              </a:p>
            </p:txBody>
          </p:sp>
          <p:sp>
            <p:nvSpPr>
              <p:cNvPr id="299" name="BlokTextu 298">
                <a:extLst>
                  <a:ext uri="{FF2B5EF4-FFF2-40B4-BE49-F238E27FC236}">
                    <a16:creationId xmlns:a16="http://schemas.microsoft.com/office/drawing/2014/main" id="{06419380-F408-3B0C-288F-A314778AA32D}"/>
                  </a:ext>
                </a:extLst>
              </p:cNvPr>
              <p:cNvSpPr txBox="1"/>
              <p:nvPr/>
            </p:nvSpPr>
            <p:spPr>
              <a:xfrm>
                <a:off x="24869165" y="12359183"/>
                <a:ext cx="289678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sk-SK" sz="6600" dirty="0">
                    <a:latin typeface="Arial" panose="020B0604020202020204" pitchFamily="34" charset="0"/>
                    <a:cs typeface="Arial" panose="020B0604020202020204" pitchFamily="34" charset="0"/>
                  </a:rPr>
                  <a:t>212</a:t>
                </a:r>
              </a:p>
            </p:txBody>
          </p:sp>
          <p:sp>
            <p:nvSpPr>
              <p:cNvPr id="300" name="BlokTextu 299">
                <a:extLst>
                  <a:ext uri="{FF2B5EF4-FFF2-40B4-BE49-F238E27FC236}">
                    <a16:creationId xmlns:a16="http://schemas.microsoft.com/office/drawing/2014/main" id="{FD480BBB-AFD2-CEC4-7CDC-696C9745693C}"/>
                  </a:ext>
                </a:extLst>
              </p:cNvPr>
              <p:cNvSpPr txBox="1"/>
              <p:nvPr/>
            </p:nvSpPr>
            <p:spPr>
              <a:xfrm>
                <a:off x="27657881" y="12359183"/>
                <a:ext cx="289678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sk-SK" sz="6600" dirty="0">
                    <a:latin typeface="Arial" panose="020B0604020202020204" pitchFamily="34" charset="0"/>
                    <a:cs typeface="Arial" panose="020B0604020202020204" pitchFamily="34" charset="0"/>
                  </a:rPr>
                  <a:t>262</a:t>
                </a:r>
              </a:p>
            </p:txBody>
          </p:sp>
          <p:sp>
            <p:nvSpPr>
              <p:cNvPr id="301" name="BlokTextu 300">
                <a:extLst>
                  <a:ext uri="{FF2B5EF4-FFF2-40B4-BE49-F238E27FC236}">
                    <a16:creationId xmlns:a16="http://schemas.microsoft.com/office/drawing/2014/main" id="{24E8D7DF-DEEF-7CA1-2677-15608CC87244}"/>
                  </a:ext>
                </a:extLst>
              </p:cNvPr>
              <p:cNvSpPr txBox="1"/>
              <p:nvPr/>
            </p:nvSpPr>
            <p:spPr>
              <a:xfrm>
                <a:off x="30412563" y="12359183"/>
                <a:ext cx="289678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sk-SK" sz="6600" dirty="0">
                    <a:latin typeface="Arial" panose="020B0604020202020204" pitchFamily="34" charset="0"/>
                    <a:cs typeface="Arial" panose="020B0604020202020204" pitchFamily="34" charset="0"/>
                  </a:rPr>
                  <a:t>412</a:t>
                </a:r>
              </a:p>
            </p:txBody>
          </p:sp>
        </p:grpSp>
      </p:grpSp>
      <p:grpSp>
        <p:nvGrpSpPr>
          <p:cNvPr id="252" name="Skupina 251">
            <a:extLst>
              <a:ext uri="{FF2B5EF4-FFF2-40B4-BE49-F238E27FC236}">
                <a16:creationId xmlns:a16="http://schemas.microsoft.com/office/drawing/2014/main" id="{54C5C133-F11D-B0F6-8604-D593749D2BFB}"/>
              </a:ext>
            </a:extLst>
          </p:cNvPr>
          <p:cNvGrpSpPr/>
          <p:nvPr/>
        </p:nvGrpSpPr>
        <p:grpSpPr>
          <a:xfrm>
            <a:off x="15888852" y="1575144"/>
            <a:ext cx="19692000" cy="12892975"/>
            <a:chOff x="15888852" y="1575144"/>
            <a:chExt cx="19692000" cy="12892975"/>
          </a:xfrm>
        </p:grpSpPr>
        <p:pic>
          <p:nvPicPr>
            <p:cNvPr id="245" name="Obrázok 244">
              <a:extLst>
                <a:ext uri="{FF2B5EF4-FFF2-40B4-BE49-F238E27FC236}">
                  <a16:creationId xmlns:a16="http://schemas.microsoft.com/office/drawing/2014/main" id="{7E04EE3F-E88F-1519-0105-79C0033C33E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88852" y="3185592"/>
              <a:ext cx="19692000" cy="10663396"/>
            </a:xfrm>
            <a:prstGeom prst="rect">
              <a:avLst/>
            </a:prstGeom>
          </p:spPr>
        </p:pic>
        <p:grpSp>
          <p:nvGrpSpPr>
            <p:cNvPr id="199" name="Skupina 198">
              <a:extLst>
                <a:ext uri="{FF2B5EF4-FFF2-40B4-BE49-F238E27FC236}">
                  <a16:creationId xmlns:a16="http://schemas.microsoft.com/office/drawing/2014/main" id="{020EA7CD-F85D-0F4A-EC7A-623497172655}"/>
                </a:ext>
              </a:extLst>
            </p:cNvPr>
            <p:cNvGrpSpPr/>
            <p:nvPr/>
          </p:nvGrpSpPr>
          <p:grpSpPr>
            <a:xfrm>
              <a:off x="16661995" y="1575144"/>
              <a:ext cx="16332838" cy="12892975"/>
              <a:chOff x="-320605" y="65653"/>
              <a:chExt cx="16332838" cy="12892975"/>
            </a:xfrm>
          </p:grpSpPr>
          <p:sp>
            <p:nvSpPr>
              <p:cNvPr id="201" name="BlokTextu 200">
                <a:extLst>
                  <a:ext uri="{FF2B5EF4-FFF2-40B4-BE49-F238E27FC236}">
                    <a16:creationId xmlns:a16="http://schemas.microsoft.com/office/drawing/2014/main" id="{7E7DD472-A0EB-3517-BBC3-9932EF5C4206}"/>
                  </a:ext>
                </a:extLst>
              </p:cNvPr>
              <p:cNvSpPr txBox="1"/>
              <p:nvPr/>
            </p:nvSpPr>
            <p:spPr>
              <a:xfrm>
                <a:off x="-6234" y="65653"/>
                <a:ext cx="1992636" cy="19020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sk-SK" sz="1176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b)</a:t>
                </a:r>
              </a:p>
            </p:txBody>
          </p:sp>
          <p:grpSp>
            <p:nvGrpSpPr>
              <p:cNvPr id="202" name="Skupina 201">
                <a:extLst>
                  <a:ext uri="{FF2B5EF4-FFF2-40B4-BE49-F238E27FC236}">
                    <a16:creationId xmlns:a16="http://schemas.microsoft.com/office/drawing/2014/main" id="{70DDD746-1184-45CD-141B-D1D734A9E404}"/>
                  </a:ext>
                </a:extLst>
              </p:cNvPr>
              <p:cNvGrpSpPr/>
              <p:nvPr/>
            </p:nvGrpSpPr>
            <p:grpSpPr>
              <a:xfrm>
                <a:off x="-320605" y="2582157"/>
                <a:ext cx="16332838" cy="10376471"/>
                <a:chOff x="4676790" y="10153646"/>
                <a:chExt cx="16332838" cy="10376471"/>
              </a:xfrm>
            </p:grpSpPr>
            <p:sp>
              <p:nvSpPr>
                <p:cNvPr id="203" name="BlokTextu 202">
                  <a:extLst>
                    <a:ext uri="{FF2B5EF4-FFF2-40B4-BE49-F238E27FC236}">
                      <a16:creationId xmlns:a16="http://schemas.microsoft.com/office/drawing/2014/main" id="{5125B635-737E-6B53-1D1B-FCC3556F593B}"/>
                    </a:ext>
                  </a:extLst>
                </p:cNvPr>
                <p:cNvSpPr txBox="1"/>
                <p:nvPr/>
              </p:nvSpPr>
              <p:spPr>
                <a:xfrm rot="16200000">
                  <a:off x="1111162" y="13719274"/>
                  <a:ext cx="8239251" cy="110799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sk-SK" sz="6600" i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</a:t>
                  </a:r>
                  <a:r>
                    <a:rPr lang="sk-SK" sz="6600" i="1" baseline="-25000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trs</a:t>
                  </a:r>
                  <a:r>
                    <a:rPr lang="sk-SK" sz="6600" i="1" baseline="-25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, </a:t>
                  </a:r>
                  <a:r>
                    <a:rPr lang="sk-SK" sz="6600" i="1" baseline="-25000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cold</a:t>
                  </a:r>
                  <a:r>
                    <a:rPr lang="sk-SK" sz="6600" i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sk-SK" sz="66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[°C]</a:t>
                  </a:r>
                </a:p>
              </p:txBody>
            </p:sp>
            <p:sp>
              <p:nvSpPr>
                <p:cNvPr id="204" name="BlokTextu 203">
                  <a:extLst>
                    <a:ext uri="{FF2B5EF4-FFF2-40B4-BE49-F238E27FC236}">
                      <a16:creationId xmlns:a16="http://schemas.microsoft.com/office/drawing/2014/main" id="{8E337A9C-8E14-07AC-839B-726B01E628FF}"/>
                    </a:ext>
                  </a:extLst>
                </p:cNvPr>
                <p:cNvSpPr txBox="1"/>
                <p:nvPr/>
              </p:nvSpPr>
              <p:spPr>
                <a:xfrm>
                  <a:off x="6983797" y="19468288"/>
                  <a:ext cx="14025831" cy="106182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sk-SK" sz="6300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Temperature</a:t>
                  </a:r>
                  <a:r>
                    <a:rPr lang="sk-SK" sz="63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[°C]</a:t>
                  </a:r>
                </a:p>
              </p:txBody>
            </p:sp>
          </p:grpSp>
        </p:grpSp>
        <p:sp>
          <p:nvSpPr>
            <p:cNvPr id="246" name="BlokTextu 245">
              <a:extLst>
                <a:ext uri="{FF2B5EF4-FFF2-40B4-BE49-F238E27FC236}">
                  <a16:creationId xmlns:a16="http://schemas.microsoft.com/office/drawing/2014/main" id="{43388441-3E1A-29C2-55E3-55C7AE92F389}"/>
                </a:ext>
              </a:extLst>
            </p:cNvPr>
            <p:cNvSpPr txBox="1"/>
            <p:nvPr/>
          </p:nvSpPr>
          <p:spPr>
            <a:xfrm>
              <a:off x="19599292" y="4324173"/>
              <a:ext cx="4011072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k-SK" sz="5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1. minimum</a:t>
              </a:r>
            </a:p>
            <a:p>
              <a:r>
                <a:rPr lang="sk-SK" sz="5400" dirty="0">
                  <a:solidFill>
                    <a:srgbClr val="7F7F7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2. minimum</a:t>
              </a:r>
            </a:p>
          </p:txBody>
        </p:sp>
        <p:sp>
          <p:nvSpPr>
            <p:cNvPr id="247" name="BlokTextu 246">
              <a:extLst>
                <a:ext uri="{FF2B5EF4-FFF2-40B4-BE49-F238E27FC236}">
                  <a16:creationId xmlns:a16="http://schemas.microsoft.com/office/drawing/2014/main" id="{E732F27E-9040-2AA4-E003-440E39B09433}"/>
                </a:ext>
              </a:extLst>
            </p:cNvPr>
            <p:cNvSpPr txBox="1"/>
            <p:nvPr/>
          </p:nvSpPr>
          <p:spPr>
            <a:xfrm>
              <a:off x="19336942" y="12359183"/>
              <a:ext cx="289678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49</a:t>
              </a:r>
            </a:p>
          </p:txBody>
        </p:sp>
        <p:sp>
          <p:nvSpPr>
            <p:cNvPr id="248" name="BlokTextu 247">
              <a:extLst>
                <a:ext uri="{FF2B5EF4-FFF2-40B4-BE49-F238E27FC236}">
                  <a16:creationId xmlns:a16="http://schemas.microsoft.com/office/drawing/2014/main" id="{DF1FE0D1-064F-C424-8F1F-1F19246E7DE8}"/>
                </a:ext>
              </a:extLst>
            </p:cNvPr>
            <p:cNvSpPr txBox="1"/>
            <p:nvPr/>
          </p:nvSpPr>
          <p:spPr>
            <a:xfrm>
              <a:off x="22156393" y="12385983"/>
              <a:ext cx="289678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59</a:t>
              </a:r>
            </a:p>
          </p:txBody>
        </p:sp>
        <p:sp>
          <p:nvSpPr>
            <p:cNvPr id="249" name="BlokTextu 248">
              <a:extLst>
                <a:ext uri="{FF2B5EF4-FFF2-40B4-BE49-F238E27FC236}">
                  <a16:creationId xmlns:a16="http://schemas.microsoft.com/office/drawing/2014/main" id="{D3672EB9-B15D-FD51-AAB2-38644AF8A598}"/>
                </a:ext>
              </a:extLst>
            </p:cNvPr>
            <p:cNvSpPr txBox="1"/>
            <p:nvPr/>
          </p:nvSpPr>
          <p:spPr>
            <a:xfrm>
              <a:off x="24869165" y="12359183"/>
              <a:ext cx="289678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69</a:t>
              </a:r>
            </a:p>
          </p:txBody>
        </p:sp>
        <p:sp>
          <p:nvSpPr>
            <p:cNvPr id="250" name="BlokTextu 249">
              <a:extLst>
                <a:ext uri="{FF2B5EF4-FFF2-40B4-BE49-F238E27FC236}">
                  <a16:creationId xmlns:a16="http://schemas.microsoft.com/office/drawing/2014/main" id="{815CA789-DDAB-9B8C-D6F0-5786556C6803}"/>
                </a:ext>
              </a:extLst>
            </p:cNvPr>
            <p:cNvSpPr txBox="1"/>
            <p:nvPr/>
          </p:nvSpPr>
          <p:spPr>
            <a:xfrm>
              <a:off x="27657881" y="12359183"/>
              <a:ext cx="289678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79</a:t>
              </a:r>
            </a:p>
          </p:txBody>
        </p:sp>
        <p:sp>
          <p:nvSpPr>
            <p:cNvPr id="251" name="BlokTextu 250">
              <a:extLst>
                <a:ext uri="{FF2B5EF4-FFF2-40B4-BE49-F238E27FC236}">
                  <a16:creationId xmlns:a16="http://schemas.microsoft.com/office/drawing/2014/main" id="{82CA37B1-2D90-D805-D80E-F0479D5BD3CE}"/>
                </a:ext>
              </a:extLst>
            </p:cNvPr>
            <p:cNvSpPr txBox="1"/>
            <p:nvPr/>
          </p:nvSpPr>
          <p:spPr>
            <a:xfrm>
              <a:off x="30412563" y="12359183"/>
              <a:ext cx="289678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89</a:t>
              </a:r>
            </a:p>
          </p:txBody>
        </p:sp>
      </p:grpSp>
      <p:grpSp>
        <p:nvGrpSpPr>
          <p:cNvPr id="268" name="Skupina 267">
            <a:extLst>
              <a:ext uri="{FF2B5EF4-FFF2-40B4-BE49-F238E27FC236}">
                <a16:creationId xmlns:a16="http://schemas.microsoft.com/office/drawing/2014/main" id="{57F54E55-3386-4DD3-6019-0BEC1A0D2698}"/>
              </a:ext>
            </a:extLst>
          </p:cNvPr>
          <p:cNvGrpSpPr/>
          <p:nvPr/>
        </p:nvGrpSpPr>
        <p:grpSpPr>
          <a:xfrm>
            <a:off x="33020306" y="1594669"/>
            <a:ext cx="19728000" cy="12892975"/>
            <a:chOff x="33020306" y="1270202"/>
            <a:chExt cx="19728000" cy="12892975"/>
          </a:xfrm>
        </p:grpSpPr>
        <p:pic>
          <p:nvPicPr>
            <p:cNvPr id="267" name="Obrázok 266">
              <a:extLst>
                <a:ext uri="{FF2B5EF4-FFF2-40B4-BE49-F238E27FC236}">
                  <a16:creationId xmlns:a16="http://schemas.microsoft.com/office/drawing/2014/main" id="{CCA462DA-836C-BA45-6A60-57980C8690D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20306" y="2861758"/>
              <a:ext cx="19728000" cy="10682890"/>
            </a:xfrm>
            <a:prstGeom prst="rect">
              <a:avLst/>
            </a:prstGeom>
          </p:spPr>
        </p:pic>
        <p:grpSp>
          <p:nvGrpSpPr>
            <p:cNvPr id="254" name="Skupina 253">
              <a:extLst>
                <a:ext uri="{FF2B5EF4-FFF2-40B4-BE49-F238E27FC236}">
                  <a16:creationId xmlns:a16="http://schemas.microsoft.com/office/drawing/2014/main" id="{C750D54A-D15F-E3AA-299A-DAD425EB75C7}"/>
                </a:ext>
              </a:extLst>
            </p:cNvPr>
            <p:cNvGrpSpPr/>
            <p:nvPr/>
          </p:nvGrpSpPr>
          <p:grpSpPr>
            <a:xfrm>
              <a:off x="33811124" y="1270202"/>
              <a:ext cx="16647348" cy="12892975"/>
              <a:chOff x="16661995" y="1575144"/>
              <a:chExt cx="16647348" cy="12892975"/>
            </a:xfrm>
          </p:grpSpPr>
          <p:grpSp>
            <p:nvGrpSpPr>
              <p:cNvPr id="256" name="Skupina 255">
                <a:extLst>
                  <a:ext uri="{FF2B5EF4-FFF2-40B4-BE49-F238E27FC236}">
                    <a16:creationId xmlns:a16="http://schemas.microsoft.com/office/drawing/2014/main" id="{6D92B877-7B1F-59D5-C812-C55CE40996C9}"/>
                  </a:ext>
                </a:extLst>
              </p:cNvPr>
              <p:cNvGrpSpPr/>
              <p:nvPr/>
            </p:nvGrpSpPr>
            <p:grpSpPr>
              <a:xfrm>
                <a:off x="16661995" y="1575144"/>
                <a:ext cx="16332838" cy="12892975"/>
                <a:chOff x="-320605" y="65653"/>
                <a:chExt cx="16332838" cy="12892975"/>
              </a:xfrm>
            </p:grpSpPr>
            <p:sp>
              <p:nvSpPr>
                <p:cNvPr id="263" name="BlokTextu 262">
                  <a:extLst>
                    <a:ext uri="{FF2B5EF4-FFF2-40B4-BE49-F238E27FC236}">
                      <a16:creationId xmlns:a16="http://schemas.microsoft.com/office/drawing/2014/main" id="{78CEEF08-F8A1-0761-0C26-2910DD6E6FEA}"/>
                    </a:ext>
                  </a:extLst>
                </p:cNvPr>
                <p:cNvSpPr txBox="1"/>
                <p:nvPr/>
              </p:nvSpPr>
              <p:spPr>
                <a:xfrm>
                  <a:off x="-6234" y="65653"/>
                  <a:ext cx="1992636" cy="190205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sk-SK" sz="1176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c)</a:t>
                  </a:r>
                </a:p>
              </p:txBody>
            </p:sp>
            <p:grpSp>
              <p:nvGrpSpPr>
                <p:cNvPr id="264" name="Skupina 263">
                  <a:extLst>
                    <a:ext uri="{FF2B5EF4-FFF2-40B4-BE49-F238E27FC236}">
                      <a16:creationId xmlns:a16="http://schemas.microsoft.com/office/drawing/2014/main" id="{49242BA3-B88A-DA83-2B8B-8059D613B94C}"/>
                    </a:ext>
                  </a:extLst>
                </p:cNvPr>
                <p:cNvGrpSpPr/>
                <p:nvPr/>
              </p:nvGrpSpPr>
              <p:grpSpPr>
                <a:xfrm>
                  <a:off x="-320605" y="2582157"/>
                  <a:ext cx="16332838" cy="10376471"/>
                  <a:chOff x="4676790" y="10153646"/>
                  <a:chExt cx="16332838" cy="10376471"/>
                </a:xfrm>
              </p:grpSpPr>
              <p:sp>
                <p:nvSpPr>
                  <p:cNvPr id="265" name="BlokTextu 264">
                    <a:extLst>
                      <a:ext uri="{FF2B5EF4-FFF2-40B4-BE49-F238E27FC236}">
                        <a16:creationId xmlns:a16="http://schemas.microsoft.com/office/drawing/2014/main" id="{24A1AE52-ABA9-C163-96B7-E88410ACEAD0}"/>
                      </a:ext>
                    </a:extLst>
                  </p:cNvPr>
                  <p:cNvSpPr txBox="1"/>
                  <p:nvPr/>
                </p:nvSpPr>
                <p:spPr>
                  <a:xfrm rot="16200000">
                    <a:off x="1111162" y="13719274"/>
                    <a:ext cx="8239251" cy="110799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sk-SK" sz="6600" i="1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T</a:t>
                    </a:r>
                    <a:r>
                      <a:rPr lang="sk-SK" sz="6600" i="1" baseline="-25000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trs</a:t>
                    </a:r>
                    <a:r>
                      <a:rPr lang="sk-SK" sz="6600" i="1" baseline="-250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, hot</a:t>
                    </a:r>
                    <a:r>
                      <a:rPr lang="sk-SK" sz="6600" i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 </a:t>
                    </a:r>
                    <a:r>
                      <a:rPr lang="sk-SK" sz="66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[°C]</a:t>
                    </a:r>
                  </a:p>
                </p:txBody>
              </p:sp>
              <p:sp>
                <p:nvSpPr>
                  <p:cNvPr id="266" name="BlokTextu 265">
                    <a:extLst>
                      <a:ext uri="{FF2B5EF4-FFF2-40B4-BE49-F238E27FC236}">
                        <a16:creationId xmlns:a16="http://schemas.microsoft.com/office/drawing/2014/main" id="{42E0EE35-B56D-DA2F-B54F-E6EFFEB81AD9}"/>
                      </a:ext>
                    </a:extLst>
                  </p:cNvPr>
                  <p:cNvSpPr txBox="1"/>
                  <p:nvPr/>
                </p:nvSpPr>
                <p:spPr>
                  <a:xfrm>
                    <a:off x="6983797" y="19468288"/>
                    <a:ext cx="14025831" cy="106182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sk-SK" sz="6300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Temperature</a:t>
                    </a:r>
                    <a:r>
                      <a:rPr lang="sk-SK" sz="63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 [°C]</a:t>
                    </a:r>
                  </a:p>
                </p:txBody>
              </p:sp>
            </p:grpSp>
          </p:grpSp>
          <p:sp>
            <p:nvSpPr>
              <p:cNvPr id="257" name="BlokTextu 256">
                <a:extLst>
                  <a:ext uri="{FF2B5EF4-FFF2-40B4-BE49-F238E27FC236}">
                    <a16:creationId xmlns:a16="http://schemas.microsoft.com/office/drawing/2014/main" id="{86296EED-BECF-0A9B-102F-25387EC549B8}"/>
                  </a:ext>
                </a:extLst>
              </p:cNvPr>
              <p:cNvSpPr txBox="1"/>
              <p:nvPr/>
            </p:nvSpPr>
            <p:spPr>
              <a:xfrm>
                <a:off x="19599292" y="4324173"/>
                <a:ext cx="4011072" cy="1754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k-SK" sz="540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1. maximum</a:t>
                </a:r>
              </a:p>
              <a:p>
                <a:r>
                  <a:rPr lang="sk-SK" sz="5400" dirty="0">
                    <a:solidFill>
                      <a:srgbClr val="7F7F7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2. maximum</a:t>
                </a:r>
              </a:p>
            </p:txBody>
          </p:sp>
          <p:sp>
            <p:nvSpPr>
              <p:cNvPr id="258" name="BlokTextu 257">
                <a:extLst>
                  <a:ext uri="{FF2B5EF4-FFF2-40B4-BE49-F238E27FC236}">
                    <a16:creationId xmlns:a16="http://schemas.microsoft.com/office/drawing/2014/main" id="{D9B8875A-1B56-DDFD-FFD6-1FE984DF6D13}"/>
                  </a:ext>
                </a:extLst>
              </p:cNvPr>
              <p:cNvSpPr txBox="1"/>
              <p:nvPr/>
            </p:nvSpPr>
            <p:spPr>
              <a:xfrm>
                <a:off x="19336942" y="12359183"/>
                <a:ext cx="289678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sk-SK" sz="6600" dirty="0">
                    <a:latin typeface="Arial" panose="020B0604020202020204" pitchFamily="34" charset="0"/>
                    <a:cs typeface="Arial" panose="020B0604020202020204" pitchFamily="34" charset="0"/>
                  </a:rPr>
                  <a:t>49</a:t>
                </a:r>
              </a:p>
            </p:txBody>
          </p:sp>
          <p:sp>
            <p:nvSpPr>
              <p:cNvPr id="259" name="BlokTextu 258">
                <a:extLst>
                  <a:ext uri="{FF2B5EF4-FFF2-40B4-BE49-F238E27FC236}">
                    <a16:creationId xmlns:a16="http://schemas.microsoft.com/office/drawing/2014/main" id="{AD24F79D-1566-0C44-904C-37F288B30FD3}"/>
                  </a:ext>
                </a:extLst>
              </p:cNvPr>
              <p:cNvSpPr txBox="1"/>
              <p:nvPr/>
            </p:nvSpPr>
            <p:spPr>
              <a:xfrm>
                <a:off x="22156393" y="12385983"/>
                <a:ext cx="289678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sk-SK" sz="6600" dirty="0">
                    <a:latin typeface="Arial" panose="020B0604020202020204" pitchFamily="34" charset="0"/>
                    <a:cs typeface="Arial" panose="020B0604020202020204" pitchFamily="34" charset="0"/>
                  </a:rPr>
                  <a:t>59</a:t>
                </a:r>
              </a:p>
            </p:txBody>
          </p:sp>
          <p:sp>
            <p:nvSpPr>
              <p:cNvPr id="260" name="BlokTextu 259">
                <a:extLst>
                  <a:ext uri="{FF2B5EF4-FFF2-40B4-BE49-F238E27FC236}">
                    <a16:creationId xmlns:a16="http://schemas.microsoft.com/office/drawing/2014/main" id="{D8ECD34F-6CF3-363C-9538-8F77FC5658AA}"/>
                  </a:ext>
                </a:extLst>
              </p:cNvPr>
              <p:cNvSpPr txBox="1"/>
              <p:nvPr/>
            </p:nvSpPr>
            <p:spPr>
              <a:xfrm>
                <a:off x="24869165" y="12359183"/>
                <a:ext cx="289678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sk-SK" sz="6600" dirty="0">
                    <a:latin typeface="Arial" panose="020B0604020202020204" pitchFamily="34" charset="0"/>
                    <a:cs typeface="Arial" panose="020B0604020202020204" pitchFamily="34" charset="0"/>
                  </a:rPr>
                  <a:t>69</a:t>
                </a:r>
              </a:p>
            </p:txBody>
          </p:sp>
          <p:sp>
            <p:nvSpPr>
              <p:cNvPr id="261" name="BlokTextu 260">
                <a:extLst>
                  <a:ext uri="{FF2B5EF4-FFF2-40B4-BE49-F238E27FC236}">
                    <a16:creationId xmlns:a16="http://schemas.microsoft.com/office/drawing/2014/main" id="{4B1457F7-B975-C0E4-4457-ACD67CC88003}"/>
                  </a:ext>
                </a:extLst>
              </p:cNvPr>
              <p:cNvSpPr txBox="1"/>
              <p:nvPr/>
            </p:nvSpPr>
            <p:spPr>
              <a:xfrm>
                <a:off x="27657881" y="12359183"/>
                <a:ext cx="289678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sk-SK" sz="6600" dirty="0">
                    <a:latin typeface="Arial" panose="020B0604020202020204" pitchFamily="34" charset="0"/>
                    <a:cs typeface="Arial" panose="020B0604020202020204" pitchFamily="34" charset="0"/>
                  </a:rPr>
                  <a:t>79</a:t>
                </a:r>
              </a:p>
            </p:txBody>
          </p:sp>
          <p:sp>
            <p:nvSpPr>
              <p:cNvPr id="262" name="BlokTextu 261">
                <a:extLst>
                  <a:ext uri="{FF2B5EF4-FFF2-40B4-BE49-F238E27FC236}">
                    <a16:creationId xmlns:a16="http://schemas.microsoft.com/office/drawing/2014/main" id="{D72DECED-F556-C9EA-9299-F7F3AB2A2980}"/>
                  </a:ext>
                </a:extLst>
              </p:cNvPr>
              <p:cNvSpPr txBox="1"/>
              <p:nvPr/>
            </p:nvSpPr>
            <p:spPr>
              <a:xfrm>
                <a:off x="30412563" y="12359183"/>
                <a:ext cx="289678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sk-SK" sz="6600" dirty="0">
                    <a:latin typeface="Arial" panose="020B0604020202020204" pitchFamily="34" charset="0"/>
                    <a:cs typeface="Arial" panose="020B0604020202020204" pitchFamily="34" charset="0"/>
                  </a:rPr>
                  <a:t>89</a:t>
                </a:r>
              </a:p>
            </p:txBody>
          </p:sp>
        </p:grpSp>
      </p:grpSp>
      <p:grpSp>
        <p:nvGrpSpPr>
          <p:cNvPr id="269" name="Skupina 268">
            <a:extLst>
              <a:ext uri="{FF2B5EF4-FFF2-40B4-BE49-F238E27FC236}">
                <a16:creationId xmlns:a16="http://schemas.microsoft.com/office/drawing/2014/main" id="{26373258-BAE1-ABFF-49E0-710C922D31C3}"/>
              </a:ext>
            </a:extLst>
          </p:cNvPr>
          <p:cNvGrpSpPr/>
          <p:nvPr/>
        </p:nvGrpSpPr>
        <p:grpSpPr>
          <a:xfrm>
            <a:off x="-1403962" y="1570891"/>
            <a:ext cx="19808312" cy="13354727"/>
            <a:chOff x="-1403962" y="1570891"/>
            <a:chExt cx="19808312" cy="13354727"/>
          </a:xfrm>
        </p:grpSpPr>
        <p:pic>
          <p:nvPicPr>
            <p:cNvPr id="244" name="Obrázok 243" descr="Obrázok, na ktorom je scéna, laser&#10;&#10;Automaticky generovaný popis">
              <a:extLst>
                <a:ext uri="{FF2B5EF4-FFF2-40B4-BE49-F238E27FC236}">
                  <a16:creationId xmlns:a16="http://schemas.microsoft.com/office/drawing/2014/main" id="{D688624B-DDE2-F086-5115-59AF5F385CC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03962" y="3045618"/>
              <a:ext cx="19808312" cy="11880000"/>
            </a:xfrm>
            <a:prstGeom prst="rect">
              <a:avLst/>
            </a:prstGeom>
          </p:spPr>
        </p:pic>
        <p:grpSp>
          <p:nvGrpSpPr>
            <p:cNvPr id="183" name="Skupina 182">
              <a:extLst>
                <a:ext uri="{FF2B5EF4-FFF2-40B4-BE49-F238E27FC236}">
                  <a16:creationId xmlns:a16="http://schemas.microsoft.com/office/drawing/2014/main" id="{9F4ED005-92A4-FC44-8B09-F8F0795A10A9}"/>
                </a:ext>
              </a:extLst>
            </p:cNvPr>
            <p:cNvGrpSpPr/>
            <p:nvPr/>
          </p:nvGrpSpPr>
          <p:grpSpPr>
            <a:xfrm>
              <a:off x="87101" y="1570891"/>
              <a:ext cx="16038768" cy="12834947"/>
              <a:chOff x="819501" y="28866317"/>
              <a:chExt cx="16038768" cy="12834947"/>
            </a:xfrm>
          </p:grpSpPr>
          <p:grpSp>
            <p:nvGrpSpPr>
              <p:cNvPr id="188" name="Skupina 187">
                <a:extLst>
                  <a:ext uri="{FF2B5EF4-FFF2-40B4-BE49-F238E27FC236}">
                    <a16:creationId xmlns:a16="http://schemas.microsoft.com/office/drawing/2014/main" id="{11F8F1E9-F18F-0512-D172-07448939B57C}"/>
                  </a:ext>
                </a:extLst>
              </p:cNvPr>
              <p:cNvGrpSpPr/>
              <p:nvPr/>
            </p:nvGrpSpPr>
            <p:grpSpPr>
              <a:xfrm>
                <a:off x="819501" y="28866317"/>
                <a:ext cx="16038768" cy="12834947"/>
                <a:chOff x="-71648" y="95151"/>
                <a:chExt cx="16038768" cy="12834947"/>
              </a:xfrm>
            </p:grpSpPr>
            <p:sp>
              <p:nvSpPr>
                <p:cNvPr id="190" name="BlokTextu 189">
                  <a:extLst>
                    <a:ext uri="{FF2B5EF4-FFF2-40B4-BE49-F238E27FC236}">
                      <a16:creationId xmlns:a16="http://schemas.microsoft.com/office/drawing/2014/main" id="{42A7E1B7-D46F-FDAC-5516-6A446777821B}"/>
                    </a:ext>
                  </a:extLst>
                </p:cNvPr>
                <p:cNvSpPr txBox="1"/>
                <p:nvPr/>
              </p:nvSpPr>
              <p:spPr>
                <a:xfrm>
                  <a:off x="-6234" y="95151"/>
                  <a:ext cx="1992636" cy="190205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sk-SK" sz="1176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a)</a:t>
                  </a:r>
                </a:p>
              </p:txBody>
            </p:sp>
            <p:grpSp>
              <p:nvGrpSpPr>
                <p:cNvPr id="191" name="Skupina 190">
                  <a:extLst>
                    <a:ext uri="{FF2B5EF4-FFF2-40B4-BE49-F238E27FC236}">
                      <a16:creationId xmlns:a16="http://schemas.microsoft.com/office/drawing/2014/main" id="{2946FEDF-EA07-3D57-364E-F438366173E0}"/>
                    </a:ext>
                  </a:extLst>
                </p:cNvPr>
                <p:cNvGrpSpPr/>
                <p:nvPr/>
              </p:nvGrpSpPr>
              <p:grpSpPr>
                <a:xfrm>
                  <a:off x="-71648" y="2582158"/>
                  <a:ext cx="16038768" cy="10347940"/>
                  <a:chOff x="4925747" y="10153647"/>
                  <a:chExt cx="16038768" cy="10347940"/>
                </a:xfrm>
              </p:grpSpPr>
              <p:sp>
                <p:nvSpPr>
                  <p:cNvPr id="192" name="BlokTextu 191">
                    <a:extLst>
                      <a:ext uri="{FF2B5EF4-FFF2-40B4-BE49-F238E27FC236}">
                        <a16:creationId xmlns:a16="http://schemas.microsoft.com/office/drawing/2014/main" id="{F95F06DC-5A93-04AF-CEF6-319382E29975}"/>
                      </a:ext>
                    </a:extLst>
                  </p:cNvPr>
                  <p:cNvSpPr txBox="1"/>
                  <p:nvPr/>
                </p:nvSpPr>
                <p:spPr>
                  <a:xfrm rot="16200000">
                    <a:off x="1297078" y="13782316"/>
                    <a:ext cx="8273002" cy="101566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l-GR" sz="6000" b="0" i="0" dirty="0">
                        <a:solidFill>
                          <a:srgbClr val="202122"/>
                        </a:solidFill>
                        <a:effectLst/>
                        <a:latin typeface="Arial" panose="020B0604020202020204" pitchFamily="34" charset="0"/>
                      </a:rPr>
                      <a:t>Δ</a:t>
                    </a:r>
                    <a:r>
                      <a:rPr lang="sk-SK" sz="6000" b="0" i="0" dirty="0">
                        <a:solidFill>
                          <a:srgbClr val="202122"/>
                        </a:solidFill>
                        <a:effectLst/>
                        <a:latin typeface="Arial" panose="020B0604020202020204" pitchFamily="34" charset="0"/>
                      </a:rPr>
                      <a:t>G [kJ/mol]</a:t>
                    </a:r>
                    <a:endParaRPr lang="sk-SK" sz="60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93" name="BlokTextu 192">
                    <a:extLst>
                      <a:ext uri="{FF2B5EF4-FFF2-40B4-BE49-F238E27FC236}">
                        <a16:creationId xmlns:a16="http://schemas.microsoft.com/office/drawing/2014/main" id="{CBE8DA1C-1200-036D-5B4F-C08128624223}"/>
                      </a:ext>
                    </a:extLst>
                  </p:cNvPr>
                  <p:cNvSpPr txBox="1"/>
                  <p:nvPr/>
                </p:nvSpPr>
                <p:spPr>
                  <a:xfrm>
                    <a:off x="6938683" y="19439758"/>
                    <a:ext cx="14025832" cy="106182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sk-SK" sz="6300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Temperature</a:t>
                    </a:r>
                    <a:r>
                      <a:rPr lang="sk-SK" sz="63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 [K]</a:t>
                    </a:r>
                  </a:p>
                </p:txBody>
              </p:sp>
            </p:grpSp>
          </p:grpSp>
          <p:sp>
            <p:nvSpPr>
              <p:cNvPr id="186" name="BlokTextu 185">
                <a:extLst>
                  <a:ext uri="{FF2B5EF4-FFF2-40B4-BE49-F238E27FC236}">
                    <a16:creationId xmlns:a16="http://schemas.microsoft.com/office/drawing/2014/main" id="{DAC2D8AC-01E7-703A-1E55-EAAF51F90E4A}"/>
                  </a:ext>
                </a:extLst>
              </p:cNvPr>
              <p:cNvSpPr txBox="1"/>
              <p:nvPr/>
            </p:nvSpPr>
            <p:spPr>
              <a:xfrm>
                <a:off x="13801369" y="31366007"/>
                <a:ext cx="3038347" cy="42473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k-SK" sz="5400" dirty="0">
                    <a:solidFill>
                      <a:srgbClr val="20212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322.2 K</a:t>
                </a:r>
              </a:p>
              <a:p>
                <a:r>
                  <a:rPr lang="sk-SK" sz="5400" dirty="0">
                    <a:solidFill>
                      <a:srgbClr val="003E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332.2 K</a:t>
                </a:r>
              </a:p>
              <a:p>
                <a:r>
                  <a:rPr lang="sk-SK" sz="5400" dirty="0">
                    <a:solidFill>
                      <a:srgbClr val="00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342.2 K</a:t>
                </a:r>
              </a:p>
              <a:p>
                <a:r>
                  <a:rPr lang="sk-SK" sz="5400" dirty="0">
                    <a:solidFill>
                      <a:srgbClr val="999999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352.2 K</a:t>
                </a:r>
              </a:p>
              <a:p>
                <a:r>
                  <a:rPr lang="sk-SK" sz="54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362.2 K</a:t>
                </a:r>
              </a:p>
            </p:txBody>
          </p:sp>
        </p:grpSp>
      </p:grpSp>
      <p:grpSp>
        <p:nvGrpSpPr>
          <p:cNvPr id="312" name="Skupina 311">
            <a:extLst>
              <a:ext uri="{FF2B5EF4-FFF2-40B4-BE49-F238E27FC236}">
                <a16:creationId xmlns:a16="http://schemas.microsoft.com/office/drawing/2014/main" id="{4F66422B-AAA0-4094-77A6-7ECD1FBED11A}"/>
              </a:ext>
            </a:extLst>
          </p:cNvPr>
          <p:cNvGrpSpPr/>
          <p:nvPr/>
        </p:nvGrpSpPr>
        <p:grpSpPr>
          <a:xfrm>
            <a:off x="33004845" y="15002868"/>
            <a:ext cx="19728000" cy="12939142"/>
            <a:chOff x="33004845" y="14676298"/>
            <a:chExt cx="19728000" cy="12939142"/>
          </a:xfrm>
        </p:grpSpPr>
        <p:pic>
          <p:nvPicPr>
            <p:cNvPr id="311" name="Obrázok 310">
              <a:extLst>
                <a:ext uri="{FF2B5EF4-FFF2-40B4-BE49-F238E27FC236}">
                  <a16:creationId xmlns:a16="http://schemas.microsoft.com/office/drawing/2014/main" id="{E53AD011-F9E2-F456-413A-52D466BE32A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04845" y="16263639"/>
              <a:ext cx="19728000" cy="10682864"/>
            </a:xfrm>
            <a:prstGeom prst="rect">
              <a:avLst/>
            </a:prstGeom>
          </p:spPr>
        </p:pic>
        <p:grpSp>
          <p:nvGrpSpPr>
            <p:cNvPr id="272" name="Skupina 271">
              <a:extLst>
                <a:ext uri="{FF2B5EF4-FFF2-40B4-BE49-F238E27FC236}">
                  <a16:creationId xmlns:a16="http://schemas.microsoft.com/office/drawing/2014/main" id="{E5A2F197-0102-1E5C-D5D5-CE47C55D4940}"/>
                </a:ext>
              </a:extLst>
            </p:cNvPr>
            <p:cNvGrpSpPr/>
            <p:nvPr/>
          </p:nvGrpSpPr>
          <p:grpSpPr>
            <a:xfrm>
              <a:off x="33811124" y="14676298"/>
              <a:ext cx="16647348" cy="12939142"/>
              <a:chOff x="16661995" y="1575144"/>
              <a:chExt cx="16647348" cy="12939142"/>
            </a:xfrm>
          </p:grpSpPr>
          <p:grpSp>
            <p:nvGrpSpPr>
              <p:cNvPr id="273" name="Skupina 272">
                <a:extLst>
                  <a:ext uri="{FF2B5EF4-FFF2-40B4-BE49-F238E27FC236}">
                    <a16:creationId xmlns:a16="http://schemas.microsoft.com/office/drawing/2014/main" id="{C0CC6416-B709-52DE-E7AE-9A4A0D2446F5}"/>
                  </a:ext>
                </a:extLst>
              </p:cNvPr>
              <p:cNvGrpSpPr/>
              <p:nvPr/>
            </p:nvGrpSpPr>
            <p:grpSpPr>
              <a:xfrm>
                <a:off x="16661995" y="1575144"/>
                <a:ext cx="16332838" cy="12939142"/>
                <a:chOff x="-320605" y="65653"/>
                <a:chExt cx="16332838" cy="12939142"/>
              </a:xfrm>
            </p:grpSpPr>
            <p:sp>
              <p:nvSpPr>
                <p:cNvPr id="280" name="BlokTextu 279">
                  <a:extLst>
                    <a:ext uri="{FF2B5EF4-FFF2-40B4-BE49-F238E27FC236}">
                      <a16:creationId xmlns:a16="http://schemas.microsoft.com/office/drawing/2014/main" id="{7CC274B8-D03C-05BD-45B4-EF175DD47CED}"/>
                    </a:ext>
                  </a:extLst>
                </p:cNvPr>
                <p:cNvSpPr txBox="1"/>
                <p:nvPr/>
              </p:nvSpPr>
              <p:spPr>
                <a:xfrm>
                  <a:off x="-6234" y="65653"/>
                  <a:ext cx="1992636" cy="190205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sk-SK" sz="1176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f)</a:t>
                  </a:r>
                </a:p>
              </p:txBody>
            </p:sp>
            <p:grpSp>
              <p:nvGrpSpPr>
                <p:cNvPr id="281" name="Skupina 280">
                  <a:extLst>
                    <a:ext uri="{FF2B5EF4-FFF2-40B4-BE49-F238E27FC236}">
                      <a16:creationId xmlns:a16="http://schemas.microsoft.com/office/drawing/2014/main" id="{5D9C1CA2-EDC6-D48C-FCEB-F740041C2913}"/>
                    </a:ext>
                  </a:extLst>
                </p:cNvPr>
                <p:cNvGrpSpPr/>
                <p:nvPr/>
              </p:nvGrpSpPr>
              <p:grpSpPr>
                <a:xfrm>
                  <a:off x="-320605" y="2582157"/>
                  <a:ext cx="16332838" cy="10422638"/>
                  <a:chOff x="4676790" y="10153646"/>
                  <a:chExt cx="16332838" cy="10422638"/>
                </a:xfrm>
              </p:grpSpPr>
              <p:sp>
                <p:nvSpPr>
                  <p:cNvPr id="282" name="BlokTextu 281">
                    <a:extLst>
                      <a:ext uri="{FF2B5EF4-FFF2-40B4-BE49-F238E27FC236}">
                        <a16:creationId xmlns:a16="http://schemas.microsoft.com/office/drawing/2014/main" id="{6E7C7244-7B73-63C2-E00E-15DEC7D93A51}"/>
                      </a:ext>
                    </a:extLst>
                  </p:cNvPr>
                  <p:cNvSpPr txBox="1"/>
                  <p:nvPr/>
                </p:nvSpPr>
                <p:spPr>
                  <a:xfrm rot="16200000">
                    <a:off x="1111162" y="13719274"/>
                    <a:ext cx="8239251" cy="110799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sk-SK" sz="6600" i="1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T</a:t>
                    </a:r>
                    <a:r>
                      <a:rPr lang="sk-SK" sz="6600" i="1" baseline="-25000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trs</a:t>
                    </a:r>
                    <a:r>
                      <a:rPr lang="sk-SK" sz="6600" i="1" baseline="-250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, hot</a:t>
                    </a:r>
                    <a:r>
                      <a:rPr lang="sk-SK" sz="6600" i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 </a:t>
                    </a:r>
                    <a:r>
                      <a:rPr lang="sk-SK" sz="66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[°C]</a:t>
                    </a:r>
                  </a:p>
                </p:txBody>
              </p:sp>
              <p:sp>
                <p:nvSpPr>
                  <p:cNvPr id="283" name="BlokTextu 282">
                    <a:extLst>
                      <a:ext uri="{FF2B5EF4-FFF2-40B4-BE49-F238E27FC236}">
                        <a16:creationId xmlns:a16="http://schemas.microsoft.com/office/drawing/2014/main" id="{D34CDC9D-505C-5BE4-0A8B-63B00AF3BED4}"/>
                      </a:ext>
                    </a:extLst>
                  </p:cNvPr>
                  <p:cNvSpPr txBox="1"/>
                  <p:nvPr/>
                </p:nvSpPr>
                <p:spPr>
                  <a:xfrm>
                    <a:off x="6983797" y="19468288"/>
                    <a:ext cx="14025831" cy="110799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sk-SK" sz="6600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Simulated</a:t>
                    </a:r>
                    <a:r>
                      <a:rPr lang="sk-SK" sz="6600" i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 </a:t>
                    </a:r>
                    <a:r>
                      <a:rPr lang="el-GR" sz="6600" i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Δ</a:t>
                    </a:r>
                    <a:r>
                      <a:rPr lang="sk-SK" sz="6600" i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H</a:t>
                    </a:r>
                    <a:r>
                      <a:rPr lang="sk-SK" sz="66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 change [kJ/mol]</a:t>
                    </a:r>
                  </a:p>
                </p:txBody>
              </p:sp>
            </p:grpSp>
          </p:grpSp>
          <p:sp>
            <p:nvSpPr>
              <p:cNvPr id="274" name="BlokTextu 273">
                <a:extLst>
                  <a:ext uri="{FF2B5EF4-FFF2-40B4-BE49-F238E27FC236}">
                    <a16:creationId xmlns:a16="http://schemas.microsoft.com/office/drawing/2014/main" id="{3842B5B2-E3FC-6EC2-C79A-AEFCC843E342}"/>
                  </a:ext>
                </a:extLst>
              </p:cNvPr>
              <p:cNvSpPr txBox="1"/>
              <p:nvPr/>
            </p:nvSpPr>
            <p:spPr>
              <a:xfrm>
                <a:off x="19599292" y="4324173"/>
                <a:ext cx="4011072" cy="1754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k-SK" sz="540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1. maximum</a:t>
                </a:r>
              </a:p>
              <a:p>
                <a:r>
                  <a:rPr lang="sk-SK" sz="5400" dirty="0">
                    <a:solidFill>
                      <a:srgbClr val="7F7F7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2. maximum</a:t>
                </a:r>
              </a:p>
            </p:txBody>
          </p:sp>
          <p:sp>
            <p:nvSpPr>
              <p:cNvPr id="275" name="BlokTextu 274">
                <a:extLst>
                  <a:ext uri="{FF2B5EF4-FFF2-40B4-BE49-F238E27FC236}">
                    <a16:creationId xmlns:a16="http://schemas.microsoft.com/office/drawing/2014/main" id="{7891BF3C-1436-935B-5777-0FA6911B337E}"/>
                  </a:ext>
                </a:extLst>
              </p:cNvPr>
              <p:cNvSpPr txBox="1"/>
              <p:nvPr/>
            </p:nvSpPr>
            <p:spPr>
              <a:xfrm>
                <a:off x="19336942" y="12359183"/>
                <a:ext cx="289678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sk-SK" sz="6600" dirty="0">
                    <a:latin typeface="Arial" panose="020B0604020202020204" pitchFamily="34" charset="0"/>
                    <a:cs typeface="Arial" panose="020B0604020202020204" pitchFamily="34" charset="0"/>
                  </a:rPr>
                  <a:t>12</a:t>
                </a:r>
              </a:p>
            </p:txBody>
          </p:sp>
          <p:sp>
            <p:nvSpPr>
              <p:cNvPr id="276" name="BlokTextu 275">
                <a:extLst>
                  <a:ext uri="{FF2B5EF4-FFF2-40B4-BE49-F238E27FC236}">
                    <a16:creationId xmlns:a16="http://schemas.microsoft.com/office/drawing/2014/main" id="{6126D9BC-E5FC-CBE9-CCCE-84980F763B03}"/>
                  </a:ext>
                </a:extLst>
              </p:cNvPr>
              <p:cNvSpPr txBox="1"/>
              <p:nvPr/>
            </p:nvSpPr>
            <p:spPr>
              <a:xfrm>
                <a:off x="22156393" y="12385983"/>
                <a:ext cx="289678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sk-SK" sz="6600" dirty="0">
                    <a:latin typeface="Arial" panose="020B0604020202020204" pitchFamily="34" charset="0"/>
                    <a:cs typeface="Arial" panose="020B0604020202020204" pitchFamily="34" charset="0"/>
                  </a:rPr>
                  <a:t>112</a:t>
                </a:r>
              </a:p>
            </p:txBody>
          </p:sp>
          <p:sp>
            <p:nvSpPr>
              <p:cNvPr id="277" name="BlokTextu 276">
                <a:extLst>
                  <a:ext uri="{FF2B5EF4-FFF2-40B4-BE49-F238E27FC236}">
                    <a16:creationId xmlns:a16="http://schemas.microsoft.com/office/drawing/2014/main" id="{A1480DC4-FC44-F21A-FC18-8928147134C7}"/>
                  </a:ext>
                </a:extLst>
              </p:cNvPr>
              <p:cNvSpPr txBox="1"/>
              <p:nvPr/>
            </p:nvSpPr>
            <p:spPr>
              <a:xfrm>
                <a:off x="24869165" y="12359183"/>
                <a:ext cx="289678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sk-SK" sz="6600" dirty="0">
                    <a:latin typeface="Arial" panose="020B0604020202020204" pitchFamily="34" charset="0"/>
                    <a:cs typeface="Arial" panose="020B0604020202020204" pitchFamily="34" charset="0"/>
                  </a:rPr>
                  <a:t>212</a:t>
                </a:r>
              </a:p>
            </p:txBody>
          </p:sp>
          <p:sp>
            <p:nvSpPr>
              <p:cNvPr id="278" name="BlokTextu 277">
                <a:extLst>
                  <a:ext uri="{FF2B5EF4-FFF2-40B4-BE49-F238E27FC236}">
                    <a16:creationId xmlns:a16="http://schemas.microsoft.com/office/drawing/2014/main" id="{14612F88-7465-72DB-D272-55CC6983F47E}"/>
                  </a:ext>
                </a:extLst>
              </p:cNvPr>
              <p:cNvSpPr txBox="1"/>
              <p:nvPr/>
            </p:nvSpPr>
            <p:spPr>
              <a:xfrm>
                <a:off x="27657881" y="12359183"/>
                <a:ext cx="289678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sk-SK" sz="6600" dirty="0">
                    <a:latin typeface="Arial" panose="020B0604020202020204" pitchFamily="34" charset="0"/>
                    <a:cs typeface="Arial" panose="020B0604020202020204" pitchFamily="34" charset="0"/>
                  </a:rPr>
                  <a:t>262</a:t>
                </a:r>
              </a:p>
            </p:txBody>
          </p:sp>
          <p:sp>
            <p:nvSpPr>
              <p:cNvPr id="279" name="BlokTextu 278">
                <a:extLst>
                  <a:ext uri="{FF2B5EF4-FFF2-40B4-BE49-F238E27FC236}">
                    <a16:creationId xmlns:a16="http://schemas.microsoft.com/office/drawing/2014/main" id="{CDB8618F-231E-10AB-6C36-E52D24205A5B}"/>
                  </a:ext>
                </a:extLst>
              </p:cNvPr>
              <p:cNvSpPr txBox="1"/>
              <p:nvPr/>
            </p:nvSpPr>
            <p:spPr>
              <a:xfrm>
                <a:off x="30412563" y="12359183"/>
                <a:ext cx="289678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sk-SK" sz="6600" dirty="0">
                    <a:latin typeface="Arial" panose="020B0604020202020204" pitchFamily="34" charset="0"/>
                    <a:cs typeface="Arial" panose="020B0604020202020204" pitchFamily="34" charset="0"/>
                  </a:rPr>
                  <a:t>412</a:t>
                </a:r>
              </a:p>
            </p:txBody>
          </p:sp>
        </p:grpSp>
      </p:grpSp>
      <p:grpSp>
        <p:nvGrpSpPr>
          <p:cNvPr id="308" name="Skupina 307">
            <a:extLst>
              <a:ext uri="{FF2B5EF4-FFF2-40B4-BE49-F238E27FC236}">
                <a16:creationId xmlns:a16="http://schemas.microsoft.com/office/drawing/2014/main" id="{6462B1D3-7564-D05D-5685-FD3C4BB0B4A1}"/>
              </a:ext>
            </a:extLst>
          </p:cNvPr>
          <p:cNvGrpSpPr/>
          <p:nvPr/>
        </p:nvGrpSpPr>
        <p:grpSpPr>
          <a:xfrm>
            <a:off x="-1391993" y="14979090"/>
            <a:ext cx="19808312" cy="13367013"/>
            <a:chOff x="-1391993" y="14652520"/>
            <a:chExt cx="19808312" cy="13367013"/>
          </a:xfrm>
        </p:grpSpPr>
        <p:pic>
          <p:nvPicPr>
            <p:cNvPr id="307" name="Obrázok 306" descr="Obrázok, na ktorom je scéna, laser&#10;&#10;Automaticky generovaný popis">
              <a:extLst>
                <a:ext uri="{FF2B5EF4-FFF2-40B4-BE49-F238E27FC236}">
                  <a16:creationId xmlns:a16="http://schemas.microsoft.com/office/drawing/2014/main" id="{EBEFEB2D-A453-BEE9-65F1-21C497BF015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391993" y="16139533"/>
              <a:ext cx="19808312" cy="11880000"/>
            </a:xfrm>
            <a:prstGeom prst="rect">
              <a:avLst/>
            </a:prstGeom>
          </p:spPr>
        </p:pic>
        <p:grpSp>
          <p:nvGrpSpPr>
            <p:cNvPr id="286" name="Skupina 285">
              <a:extLst>
                <a:ext uri="{FF2B5EF4-FFF2-40B4-BE49-F238E27FC236}">
                  <a16:creationId xmlns:a16="http://schemas.microsoft.com/office/drawing/2014/main" id="{0773D31E-1304-9D16-B526-B69BA22BD1A4}"/>
                </a:ext>
              </a:extLst>
            </p:cNvPr>
            <p:cNvGrpSpPr/>
            <p:nvPr/>
          </p:nvGrpSpPr>
          <p:grpSpPr>
            <a:xfrm>
              <a:off x="87101" y="14652520"/>
              <a:ext cx="16038768" cy="12834947"/>
              <a:chOff x="819501" y="28866317"/>
              <a:chExt cx="16038768" cy="12834947"/>
            </a:xfrm>
          </p:grpSpPr>
          <p:grpSp>
            <p:nvGrpSpPr>
              <p:cNvPr id="287" name="Skupina 286">
                <a:extLst>
                  <a:ext uri="{FF2B5EF4-FFF2-40B4-BE49-F238E27FC236}">
                    <a16:creationId xmlns:a16="http://schemas.microsoft.com/office/drawing/2014/main" id="{55E52B09-6581-7ABA-307D-0632B721BDF9}"/>
                  </a:ext>
                </a:extLst>
              </p:cNvPr>
              <p:cNvGrpSpPr/>
              <p:nvPr/>
            </p:nvGrpSpPr>
            <p:grpSpPr>
              <a:xfrm>
                <a:off x="819501" y="28866317"/>
                <a:ext cx="16038768" cy="12834947"/>
                <a:chOff x="-71648" y="95151"/>
                <a:chExt cx="16038768" cy="12834947"/>
              </a:xfrm>
            </p:grpSpPr>
            <p:sp>
              <p:nvSpPr>
                <p:cNvPr id="289" name="BlokTextu 288">
                  <a:extLst>
                    <a:ext uri="{FF2B5EF4-FFF2-40B4-BE49-F238E27FC236}">
                      <a16:creationId xmlns:a16="http://schemas.microsoft.com/office/drawing/2014/main" id="{3B8C30EC-C9EA-0BFF-23EE-E2125A4B71D2}"/>
                    </a:ext>
                  </a:extLst>
                </p:cNvPr>
                <p:cNvSpPr txBox="1"/>
                <p:nvPr/>
              </p:nvSpPr>
              <p:spPr>
                <a:xfrm>
                  <a:off x="-6234" y="95151"/>
                  <a:ext cx="1992636" cy="190205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sk-SK" sz="1176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d)</a:t>
                  </a:r>
                </a:p>
              </p:txBody>
            </p:sp>
            <p:grpSp>
              <p:nvGrpSpPr>
                <p:cNvPr id="290" name="Skupina 289">
                  <a:extLst>
                    <a:ext uri="{FF2B5EF4-FFF2-40B4-BE49-F238E27FC236}">
                      <a16:creationId xmlns:a16="http://schemas.microsoft.com/office/drawing/2014/main" id="{7D549618-98D8-B086-E345-C408F35F673C}"/>
                    </a:ext>
                  </a:extLst>
                </p:cNvPr>
                <p:cNvGrpSpPr/>
                <p:nvPr/>
              </p:nvGrpSpPr>
              <p:grpSpPr>
                <a:xfrm>
                  <a:off x="-71648" y="2582158"/>
                  <a:ext cx="16038768" cy="10347940"/>
                  <a:chOff x="4925747" y="10153647"/>
                  <a:chExt cx="16038768" cy="10347940"/>
                </a:xfrm>
              </p:grpSpPr>
              <p:sp>
                <p:nvSpPr>
                  <p:cNvPr id="291" name="BlokTextu 290">
                    <a:extLst>
                      <a:ext uri="{FF2B5EF4-FFF2-40B4-BE49-F238E27FC236}">
                        <a16:creationId xmlns:a16="http://schemas.microsoft.com/office/drawing/2014/main" id="{6151F0BC-1B02-E6D9-50EA-81A3AAD95FE6}"/>
                      </a:ext>
                    </a:extLst>
                  </p:cNvPr>
                  <p:cNvSpPr txBox="1"/>
                  <p:nvPr/>
                </p:nvSpPr>
                <p:spPr>
                  <a:xfrm rot="16200000">
                    <a:off x="1297078" y="13782316"/>
                    <a:ext cx="8273002" cy="101566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l-GR" sz="6000" b="0" i="0" dirty="0">
                        <a:solidFill>
                          <a:srgbClr val="202122"/>
                        </a:solidFill>
                        <a:effectLst/>
                        <a:latin typeface="Arial" panose="020B0604020202020204" pitchFamily="34" charset="0"/>
                      </a:rPr>
                      <a:t>Δ</a:t>
                    </a:r>
                    <a:r>
                      <a:rPr lang="sk-SK" sz="6000" b="0" i="0" dirty="0">
                        <a:solidFill>
                          <a:srgbClr val="202122"/>
                        </a:solidFill>
                        <a:effectLst/>
                        <a:latin typeface="Arial" panose="020B0604020202020204" pitchFamily="34" charset="0"/>
                      </a:rPr>
                      <a:t>G [kJ/mol]</a:t>
                    </a:r>
                    <a:endParaRPr lang="sk-SK" sz="60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92" name="BlokTextu 291">
                    <a:extLst>
                      <a:ext uri="{FF2B5EF4-FFF2-40B4-BE49-F238E27FC236}">
                        <a16:creationId xmlns:a16="http://schemas.microsoft.com/office/drawing/2014/main" id="{41E95C1B-E900-4AF6-780C-99A678D271F5}"/>
                      </a:ext>
                    </a:extLst>
                  </p:cNvPr>
                  <p:cNvSpPr txBox="1"/>
                  <p:nvPr/>
                </p:nvSpPr>
                <p:spPr>
                  <a:xfrm>
                    <a:off x="6938683" y="19439758"/>
                    <a:ext cx="14025832" cy="106182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sk-SK" sz="6300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Temperature</a:t>
                    </a:r>
                    <a:r>
                      <a:rPr lang="sk-SK" sz="63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 [K]</a:t>
                    </a:r>
                  </a:p>
                </p:txBody>
              </p:sp>
            </p:grpSp>
          </p:grpSp>
          <p:sp>
            <p:nvSpPr>
              <p:cNvPr id="288" name="BlokTextu 287">
                <a:extLst>
                  <a:ext uri="{FF2B5EF4-FFF2-40B4-BE49-F238E27FC236}">
                    <a16:creationId xmlns:a16="http://schemas.microsoft.com/office/drawing/2014/main" id="{C280BA1A-E041-8921-5CCC-3C4D4C7D0676}"/>
                  </a:ext>
                </a:extLst>
              </p:cNvPr>
              <p:cNvSpPr txBox="1"/>
              <p:nvPr/>
            </p:nvSpPr>
            <p:spPr>
              <a:xfrm>
                <a:off x="12621749" y="31366007"/>
                <a:ext cx="4217967" cy="42473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k-SK" sz="5400" dirty="0">
                    <a:solidFill>
                      <a:srgbClr val="20212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12 kJ/mol</a:t>
                </a:r>
              </a:p>
              <a:p>
                <a:r>
                  <a:rPr lang="sk-SK" sz="5400" dirty="0">
                    <a:solidFill>
                      <a:srgbClr val="003E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112 kJ/mol</a:t>
                </a:r>
              </a:p>
              <a:p>
                <a:r>
                  <a:rPr lang="sk-SK" sz="5400" dirty="0">
                    <a:solidFill>
                      <a:srgbClr val="00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212 kJ/mol</a:t>
                </a:r>
              </a:p>
              <a:p>
                <a:r>
                  <a:rPr lang="sk-SK" sz="5400" dirty="0">
                    <a:solidFill>
                      <a:srgbClr val="9B9B9B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262 kJ/mol</a:t>
                </a:r>
              </a:p>
              <a:p>
                <a:r>
                  <a:rPr lang="sk-SK" sz="54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412 kJ/mol</a:t>
                </a:r>
              </a:p>
            </p:txBody>
          </p:sp>
        </p:grpSp>
      </p:grpSp>
      <p:grpSp>
        <p:nvGrpSpPr>
          <p:cNvPr id="353" name="Skupina 352">
            <a:extLst>
              <a:ext uri="{FF2B5EF4-FFF2-40B4-BE49-F238E27FC236}">
                <a16:creationId xmlns:a16="http://schemas.microsoft.com/office/drawing/2014/main" id="{5CDF87AF-9717-8380-8A6A-0593F0A47723}"/>
              </a:ext>
            </a:extLst>
          </p:cNvPr>
          <p:cNvGrpSpPr/>
          <p:nvPr/>
        </p:nvGrpSpPr>
        <p:grpSpPr>
          <a:xfrm>
            <a:off x="33097366" y="28348672"/>
            <a:ext cx="19692000" cy="12939142"/>
            <a:chOff x="33097366" y="28348672"/>
            <a:chExt cx="19692000" cy="12939142"/>
          </a:xfrm>
        </p:grpSpPr>
        <p:pic>
          <p:nvPicPr>
            <p:cNvPr id="352" name="Obrázok 351">
              <a:extLst>
                <a:ext uri="{FF2B5EF4-FFF2-40B4-BE49-F238E27FC236}">
                  <a16:creationId xmlns:a16="http://schemas.microsoft.com/office/drawing/2014/main" id="{1499137F-477F-789E-F7CB-C9995E76B05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97366" y="29939323"/>
              <a:ext cx="19692000" cy="10663380"/>
            </a:xfrm>
            <a:prstGeom prst="rect">
              <a:avLst/>
            </a:prstGeom>
          </p:spPr>
        </p:pic>
        <p:grpSp>
          <p:nvGrpSpPr>
            <p:cNvPr id="315" name="Skupina 314">
              <a:extLst>
                <a:ext uri="{FF2B5EF4-FFF2-40B4-BE49-F238E27FC236}">
                  <a16:creationId xmlns:a16="http://schemas.microsoft.com/office/drawing/2014/main" id="{D10A8954-EABA-82A2-A4AB-3AEB3FB8154B}"/>
                </a:ext>
              </a:extLst>
            </p:cNvPr>
            <p:cNvGrpSpPr/>
            <p:nvPr/>
          </p:nvGrpSpPr>
          <p:grpSpPr>
            <a:xfrm>
              <a:off x="33876438" y="28348672"/>
              <a:ext cx="16647348" cy="12939142"/>
              <a:chOff x="16661995" y="1575144"/>
              <a:chExt cx="16647348" cy="12939142"/>
            </a:xfrm>
          </p:grpSpPr>
          <p:grpSp>
            <p:nvGrpSpPr>
              <p:cNvPr id="316" name="Skupina 315">
                <a:extLst>
                  <a:ext uri="{FF2B5EF4-FFF2-40B4-BE49-F238E27FC236}">
                    <a16:creationId xmlns:a16="http://schemas.microsoft.com/office/drawing/2014/main" id="{C40370C2-28B6-3455-8399-D03E124F7FCA}"/>
                  </a:ext>
                </a:extLst>
              </p:cNvPr>
              <p:cNvGrpSpPr/>
              <p:nvPr/>
            </p:nvGrpSpPr>
            <p:grpSpPr>
              <a:xfrm>
                <a:off x="16661995" y="1575144"/>
                <a:ext cx="16332838" cy="12939142"/>
                <a:chOff x="-320605" y="65653"/>
                <a:chExt cx="16332838" cy="12939142"/>
              </a:xfrm>
            </p:grpSpPr>
            <p:sp>
              <p:nvSpPr>
                <p:cNvPr id="323" name="BlokTextu 322">
                  <a:extLst>
                    <a:ext uri="{FF2B5EF4-FFF2-40B4-BE49-F238E27FC236}">
                      <a16:creationId xmlns:a16="http://schemas.microsoft.com/office/drawing/2014/main" id="{6FEBB1E1-ADF7-1FA9-ED59-EE16E4C686BF}"/>
                    </a:ext>
                  </a:extLst>
                </p:cNvPr>
                <p:cNvSpPr txBox="1"/>
                <p:nvPr/>
              </p:nvSpPr>
              <p:spPr>
                <a:xfrm>
                  <a:off x="-6234" y="65653"/>
                  <a:ext cx="1992636" cy="190205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sk-SK" sz="1176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i)</a:t>
                  </a:r>
                </a:p>
              </p:txBody>
            </p:sp>
            <p:grpSp>
              <p:nvGrpSpPr>
                <p:cNvPr id="324" name="Skupina 323">
                  <a:extLst>
                    <a:ext uri="{FF2B5EF4-FFF2-40B4-BE49-F238E27FC236}">
                      <a16:creationId xmlns:a16="http://schemas.microsoft.com/office/drawing/2014/main" id="{82AAE12B-2373-BD54-9CB0-74AA994849C4}"/>
                    </a:ext>
                  </a:extLst>
                </p:cNvPr>
                <p:cNvGrpSpPr/>
                <p:nvPr/>
              </p:nvGrpSpPr>
              <p:grpSpPr>
                <a:xfrm>
                  <a:off x="-320605" y="2582157"/>
                  <a:ext cx="16332838" cy="10422638"/>
                  <a:chOff x="4676790" y="10153646"/>
                  <a:chExt cx="16332838" cy="10422638"/>
                </a:xfrm>
              </p:grpSpPr>
              <p:sp>
                <p:nvSpPr>
                  <p:cNvPr id="325" name="BlokTextu 324">
                    <a:extLst>
                      <a:ext uri="{FF2B5EF4-FFF2-40B4-BE49-F238E27FC236}">
                        <a16:creationId xmlns:a16="http://schemas.microsoft.com/office/drawing/2014/main" id="{8DEDCABE-6F24-F556-3D2B-87706550A95C}"/>
                      </a:ext>
                    </a:extLst>
                  </p:cNvPr>
                  <p:cNvSpPr txBox="1"/>
                  <p:nvPr/>
                </p:nvSpPr>
                <p:spPr>
                  <a:xfrm rot="16200000">
                    <a:off x="1111162" y="13719274"/>
                    <a:ext cx="8239251" cy="110799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sk-SK" sz="6600" i="1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T</a:t>
                    </a:r>
                    <a:r>
                      <a:rPr lang="sk-SK" sz="6600" i="1" baseline="-25000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trs</a:t>
                    </a:r>
                    <a:r>
                      <a:rPr lang="sk-SK" sz="6600" i="1" baseline="-250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, hot</a:t>
                    </a:r>
                    <a:r>
                      <a:rPr lang="sk-SK" sz="6600" i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 </a:t>
                    </a:r>
                    <a:r>
                      <a:rPr lang="sk-SK" sz="66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[°C]</a:t>
                    </a:r>
                  </a:p>
                </p:txBody>
              </p:sp>
              <p:sp>
                <p:nvSpPr>
                  <p:cNvPr id="326" name="BlokTextu 325">
                    <a:extLst>
                      <a:ext uri="{FF2B5EF4-FFF2-40B4-BE49-F238E27FC236}">
                        <a16:creationId xmlns:a16="http://schemas.microsoft.com/office/drawing/2014/main" id="{56629707-CDF3-4671-92EE-727D4FB89DC1}"/>
                      </a:ext>
                    </a:extLst>
                  </p:cNvPr>
                  <p:cNvSpPr txBox="1"/>
                  <p:nvPr/>
                </p:nvSpPr>
                <p:spPr>
                  <a:xfrm>
                    <a:off x="6983797" y="19468288"/>
                    <a:ext cx="14025831" cy="110799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sk-SK" sz="6600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Simulated</a:t>
                    </a:r>
                    <a:r>
                      <a:rPr lang="sk-SK" sz="6600" i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 </a:t>
                    </a:r>
                    <a:r>
                      <a:rPr lang="el-GR" sz="6600" i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Δ</a:t>
                    </a:r>
                    <a:r>
                      <a:rPr lang="sk-SK" sz="6600" i="1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C</a:t>
                    </a:r>
                    <a:r>
                      <a:rPr lang="sk-SK" sz="6600" i="1" baseline="-25000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p</a:t>
                    </a:r>
                    <a:r>
                      <a:rPr lang="sk-SK" sz="66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 change [kJ/mol/K]</a:t>
                    </a:r>
                  </a:p>
                </p:txBody>
              </p:sp>
            </p:grpSp>
          </p:grpSp>
          <p:sp>
            <p:nvSpPr>
              <p:cNvPr id="317" name="BlokTextu 316">
                <a:extLst>
                  <a:ext uri="{FF2B5EF4-FFF2-40B4-BE49-F238E27FC236}">
                    <a16:creationId xmlns:a16="http://schemas.microsoft.com/office/drawing/2014/main" id="{9062C00C-C0AB-C43C-B06B-06CEC81BA0CA}"/>
                  </a:ext>
                </a:extLst>
              </p:cNvPr>
              <p:cNvSpPr txBox="1"/>
              <p:nvPr/>
            </p:nvSpPr>
            <p:spPr>
              <a:xfrm>
                <a:off x="19599292" y="4324173"/>
                <a:ext cx="4011072" cy="1754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k-SK" sz="540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1. maximum</a:t>
                </a:r>
              </a:p>
              <a:p>
                <a:r>
                  <a:rPr lang="sk-SK" sz="5400" dirty="0">
                    <a:solidFill>
                      <a:srgbClr val="7F7F7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2. maximum</a:t>
                </a:r>
              </a:p>
            </p:txBody>
          </p:sp>
          <p:sp>
            <p:nvSpPr>
              <p:cNvPr id="318" name="BlokTextu 317">
                <a:extLst>
                  <a:ext uri="{FF2B5EF4-FFF2-40B4-BE49-F238E27FC236}">
                    <a16:creationId xmlns:a16="http://schemas.microsoft.com/office/drawing/2014/main" id="{E7CB292D-8BF3-8B9C-D30E-B20FB8971BAE}"/>
                  </a:ext>
                </a:extLst>
              </p:cNvPr>
              <p:cNvSpPr txBox="1"/>
              <p:nvPr/>
            </p:nvSpPr>
            <p:spPr>
              <a:xfrm>
                <a:off x="19336942" y="12359183"/>
                <a:ext cx="289678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sk-SK" sz="6600" dirty="0">
                    <a:latin typeface="Arial" panose="020B0604020202020204" pitchFamily="34" charset="0"/>
                    <a:cs typeface="Arial" panose="020B0604020202020204" pitchFamily="34" charset="0"/>
                  </a:rPr>
                  <a:t>2.9</a:t>
                </a:r>
              </a:p>
            </p:txBody>
          </p:sp>
          <p:sp>
            <p:nvSpPr>
              <p:cNvPr id="319" name="BlokTextu 318">
                <a:extLst>
                  <a:ext uri="{FF2B5EF4-FFF2-40B4-BE49-F238E27FC236}">
                    <a16:creationId xmlns:a16="http://schemas.microsoft.com/office/drawing/2014/main" id="{CD970181-FC02-D661-B3A0-4067A49C8C01}"/>
                  </a:ext>
                </a:extLst>
              </p:cNvPr>
              <p:cNvSpPr txBox="1"/>
              <p:nvPr/>
            </p:nvSpPr>
            <p:spPr>
              <a:xfrm>
                <a:off x="22156393" y="12385983"/>
                <a:ext cx="289678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sk-SK" sz="6600" dirty="0">
                    <a:latin typeface="Arial" panose="020B0604020202020204" pitchFamily="34" charset="0"/>
                    <a:cs typeface="Arial" panose="020B0604020202020204" pitchFamily="34" charset="0"/>
                  </a:rPr>
                  <a:t>5.9</a:t>
                </a:r>
              </a:p>
            </p:txBody>
          </p:sp>
          <p:sp>
            <p:nvSpPr>
              <p:cNvPr id="320" name="BlokTextu 319">
                <a:extLst>
                  <a:ext uri="{FF2B5EF4-FFF2-40B4-BE49-F238E27FC236}">
                    <a16:creationId xmlns:a16="http://schemas.microsoft.com/office/drawing/2014/main" id="{6EFC26A8-3DFF-673F-64B9-345EFAB3F8FA}"/>
                  </a:ext>
                </a:extLst>
              </p:cNvPr>
              <p:cNvSpPr txBox="1"/>
              <p:nvPr/>
            </p:nvSpPr>
            <p:spPr>
              <a:xfrm>
                <a:off x="24869165" y="12359183"/>
                <a:ext cx="289678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sk-SK" sz="6600" dirty="0">
                    <a:latin typeface="Arial" panose="020B0604020202020204" pitchFamily="34" charset="0"/>
                    <a:cs typeface="Arial" panose="020B0604020202020204" pitchFamily="34" charset="0"/>
                  </a:rPr>
                  <a:t>7.9</a:t>
                </a:r>
              </a:p>
            </p:txBody>
          </p:sp>
          <p:sp>
            <p:nvSpPr>
              <p:cNvPr id="321" name="BlokTextu 320">
                <a:extLst>
                  <a:ext uri="{FF2B5EF4-FFF2-40B4-BE49-F238E27FC236}">
                    <a16:creationId xmlns:a16="http://schemas.microsoft.com/office/drawing/2014/main" id="{93D71CF8-91E5-6B00-D2A1-D21B4991EBAF}"/>
                  </a:ext>
                </a:extLst>
              </p:cNvPr>
              <p:cNvSpPr txBox="1"/>
              <p:nvPr/>
            </p:nvSpPr>
            <p:spPr>
              <a:xfrm>
                <a:off x="27657881" y="12359183"/>
                <a:ext cx="289678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sk-SK" sz="6600" dirty="0">
                    <a:latin typeface="Arial" panose="020B0604020202020204" pitchFamily="34" charset="0"/>
                    <a:cs typeface="Arial" panose="020B0604020202020204" pitchFamily="34" charset="0"/>
                  </a:rPr>
                  <a:t>12.9</a:t>
                </a:r>
              </a:p>
            </p:txBody>
          </p:sp>
          <p:sp>
            <p:nvSpPr>
              <p:cNvPr id="322" name="BlokTextu 321">
                <a:extLst>
                  <a:ext uri="{FF2B5EF4-FFF2-40B4-BE49-F238E27FC236}">
                    <a16:creationId xmlns:a16="http://schemas.microsoft.com/office/drawing/2014/main" id="{42C3D7BA-3809-CD63-3613-60A7BD80C2B3}"/>
                  </a:ext>
                </a:extLst>
              </p:cNvPr>
              <p:cNvSpPr txBox="1"/>
              <p:nvPr/>
            </p:nvSpPr>
            <p:spPr>
              <a:xfrm>
                <a:off x="30412563" y="12359183"/>
                <a:ext cx="289678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sk-SK" sz="6600" dirty="0">
                    <a:latin typeface="Arial" panose="020B0604020202020204" pitchFamily="34" charset="0"/>
                    <a:cs typeface="Arial" panose="020B0604020202020204" pitchFamily="34" charset="0"/>
                  </a:rPr>
                  <a:t>17.9</a:t>
                </a:r>
              </a:p>
            </p:txBody>
          </p:sp>
        </p:grpSp>
      </p:grpSp>
      <p:grpSp>
        <p:nvGrpSpPr>
          <p:cNvPr id="356" name="Skupina 355">
            <a:extLst>
              <a:ext uri="{FF2B5EF4-FFF2-40B4-BE49-F238E27FC236}">
                <a16:creationId xmlns:a16="http://schemas.microsoft.com/office/drawing/2014/main" id="{782B87F1-D353-55EF-605B-703ADD83BBF6}"/>
              </a:ext>
            </a:extLst>
          </p:cNvPr>
          <p:cNvGrpSpPr/>
          <p:nvPr/>
        </p:nvGrpSpPr>
        <p:grpSpPr>
          <a:xfrm>
            <a:off x="-1314320" y="28324894"/>
            <a:ext cx="19808312" cy="13372218"/>
            <a:chOff x="-1314320" y="28324894"/>
            <a:chExt cx="19808312" cy="13372218"/>
          </a:xfrm>
        </p:grpSpPr>
        <p:pic>
          <p:nvPicPr>
            <p:cNvPr id="355" name="Obrázok 354">
              <a:extLst>
                <a:ext uri="{FF2B5EF4-FFF2-40B4-BE49-F238E27FC236}">
                  <a16:creationId xmlns:a16="http://schemas.microsoft.com/office/drawing/2014/main" id="{EF62075B-0766-7C0C-B7BD-15193FDCF68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314320" y="29817112"/>
              <a:ext cx="19808312" cy="11880000"/>
            </a:xfrm>
            <a:prstGeom prst="rect">
              <a:avLst/>
            </a:prstGeom>
          </p:spPr>
        </p:pic>
        <p:grpSp>
          <p:nvGrpSpPr>
            <p:cNvPr id="329" name="Skupina 328">
              <a:extLst>
                <a:ext uri="{FF2B5EF4-FFF2-40B4-BE49-F238E27FC236}">
                  <a16:creationId xmlns:a16="http://schemas.microsoft.com/office/drawing/2014/main" id="{78444B77-24B4-2BFF-7682-469B4EFB6156}"/>
                </a:ext>
              </a:extLst>
            </p:cNvPr>
            <p:cNvGrpSpPr/>
            <p:nvPr/>
          </p:nvGrpSpPr>
          <p:grpSpPr>
            <a:xfrm>
              <a:off x="152415" y="28324894"/>
              <a:ext cx="16038768" cy="12834947"/>
              <a:chOff x="819501" y="28866317"/>
              <a:chExt cx="16038768" cy="12834947"/>
            </a:xfrm>
          </p:grpSpPr>
          <p:grpSp>
            <p:nvGrpSpPr>
              <p:cNvPr id="330" name="Skupina 329">
                <a:extLst>
                  <a:ext uri="{FF2B5EF4-FFF2-40B4-BE49-F238E27FC236}">
                    <a16:creationId xmlns:a16="http://schemas.microsoft.com/office/drawing/2014/main" id="{89BC6D68-CB79-F9A3-542D-4705DD4CA2A4}"/>
                  </a:ext>
                </a:extLst>
              </p:cNvPr>
              <p:cNvGrpSpPr/>
              <p:nvPr/>
            </p:nvGrpSpPr>
            <p:grpSpPr>
              <a:xfrm>
                <a:off x="819501" y="28866317"/>
                <a:ext cx="16038768" cy="12834947"/>
                <a:chOff x="-71648" y="95151"/>
                <a:chExt cx="16038768" cy="12834947"/>
              </a:xfrm>
            </p:grpSpPr>
            <p:sp>
              <p:nvSpPr>
                <p:cNvPr id="332" name="BlokTextu 331">
                  <a:extLst>
                    <a:ext uri="{FF2B5EF4-FFF2-40B4-BE49-F238E27FC236}">
                      <a16:creationId xmlns:a16="http://schemas.microsoft.com/office/drawing/2014/main" id="{A1DB2B85-2EA5-A779-79DA-AEA913101397}"/>
                    </a:ext>
                  </a:extLst>
                </p:cNvPr>
                <p:cNvSpPr txBox="1"/>
                <p:nvPr/>
              </p:nvSpPr>
              <p:spPr>
                <a:xfrm>
                  <a:off x="-6234" y="95151"/>
                  <a:ext cx="1992636" cy="190205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sk-SK" sz="1176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g)</a:t>
                  </a:r>
                </a:p>
              </p:txBody>
            </p:sp>
            <p:grpSp>
              <p:nvGrpSpPr>
                <p:cNvPr id="333" name="Skupina 332">
                  <a:extLst>
                    <a:ext uri="{FF2B5EF4-FFF2-40B4-BE49-F238E27FC236}">
                      <a16:creationId xmlns:a16="http://schemas.microsoft.com/office/drawing/2014/main" id="{9F5120A7-0E36-81A8-6E1F-A0B3B28C0D4D}"/>
                    </a:ext>
                  </a:extLst>
                </p:cNvPr>
                <p:cNvGrpSpPr/>
                <p:nvPr/>
              </p:nvGrpSpPr>
              <p:grpSpPr>
                <a:xfrm>
                  <a:off x="-71648" y="2582158"/>
                  <a:ext cx="16038768" cy="10347940"/>
                  <a:chOff x="4925747" y="10153647"/>
                  <a:chExt cx="16038768" cy="10347940"/>
                </a:xfrm>
              </p:grpSpPr>
              <p:sp>
                <p:nvSpPr>
                  <p:cNvPr id="334" name="BlokTextu 333">
                    <a:extLst>
                      <a:ext uri="{FF2B5EF4-FFF2-40B4-BE49-F238E27FC236}">
                        <a16:creationId xmlns:a16="http://schemas.microsoft.com/office/drawing/2014/main" id="{8D810109-DEA6-F360-ACA3-3813FF91E8A9}"/>
                      </a:ext>
                    </a:extLst>
                  </p:cNvPr>
                  <p:cNvSpPr txBox="1"/>
                  <p:nvPr/>
                </p:nvSpPr>
                <p:spPr>
                  <a:xfrm rot="16200000">
                    <a:off x="1297078" y="13782316"/>
                    <a:ext cx="8273002" cy="101566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l-GR" sz="6000" b="0" i="0" dirty="0">
                        <a:solidFill>
                          <a:srgbClr val="202122"/>
                        </a:solidFill>
                        <a:effectLst/>
                        <a:latin typeface="Arial" panose="020B0604020202020204" pitchFamily="34" charset="0"/>
                      </a:rPr>
                      <a:t>Δ</a:t>
                    </a:r>
                    <a:r>
                      <a:rPr lang="sk-SK" sz="6000" b="0" i="0" dirty="0">
                        <a:solidFill>
                          <a:srgbClr val="202122"/>
                        </a:solidFill>
                        <a:effectLst/>
                        <a:latin typeface="Arial" panose="020B0604020202020204" pitchFamily="34" charset="0"/>
                      </a:rPr>
                      <a:t>G [kJ/mol]</a:t>
                    </a:r>
                    <a:endParaRPr lang="sk-SK" sz="60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35" name="BlokTextu 334">
                    <a:extLst>
                      <a:ext uri="{FF2B5EF4-FFF2-40B4-BE49-F238E27FC236}">
                        <a16:creationId xmlns:a16="http://schemas.microsoft.com/office/drawing/2014/main" id="{DA3AC164-5116-2F2D-3D00-8552D4858AD0}"/>
                      </a:ext>
                    </a:extLst>
                  </p:cNvPr>
                  <p:cNvSpPr txBox="1"/>
                  <p:nvPr/>
                </p:nvSpPr>
                <p:spPr>
                  <a:xfrm>
                    <a:off x="6938683" y="19439758"/>
                    <a:ext cx="14025832" cy="106182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sk-SK" sz="6300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Temperature</a:t>
                    </a:r>
                    <a:r>
                      <a:rPr lang="sk-SK" sz="63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 [K]</a:t>
                    </a:r>
                  </a:p>
                </p:txBody>
              </p:sp>
            </p:grpSp>
          </p:grpSp>
          <p:sp>
            <p:nvSpPr>
              <p:cNvPr id="331" name="BlokTextu 330">
                <a:extLst>
                  <a:ext uri="{FF2B5EF4-FFF2-40B4-BE49-F238E27FC236}">
                    <a16:creationId xmlns:a16="http://schemas.microsoft.com/office/drawing/2014/main" id="{400C562D-9562-FE3E-8837-CDF28A2E06CC}"/>
                  </a:ext>
                </a:extLst>
              </p:cNvPr>
              <p:cNvSpPr txBox="1"/>
              <p:nvPr/>
            </p:nvSpPr>
            <p:spPr>
              <a:xfrm>
                <a:off x="11966457" y="31366007"/>
                <a:ext cx="4873259" cy="42473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k-SK" sz="5400" dirty="0">
                    <a:solidFill>
                      <a:srgbClr val="20212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2.9 kJ/mol/K</a:t>
                </a:r>
              </a:p>
              <a:p>
                <a:r>
                  <a:rPr lang="sk-SK" sz="5400" dirty="0">
                    <a:solidFill>
                      <a:srgbClr val="003E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5.9 kJ/mol/K</a:t>
                </a:r>
              </a:p>
              <a:p>
                <a:r>
                  <a:rPr lang="sk-SK" sz="5400" dirty="0">
                    <a:solidFill>
                      <a:srgbClr val="00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7.9 kJ/mol/K</a:t>
                </a:r>
              </a:p>
              <a:p>
                <a:r>
                  <a:rPr lang="sk-SK" sz="5400" dirty="0">
                    <a:solidFill>
                      <a:srgbClr val="9A9A9A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12.9 kJ/mol/K</a:t>
                </a:r>
              </a:p>
              <a:p>
                <a:r>
                  <a:rPr lang="sk-SK" sz="54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17.9 kJ/mol/K</a:t>
                </a:r>
              </a:p>
            </p:txBody>
          </p:sp>
        </p:grpSp>
      </p:grpSp>
      <p:sp>
        <p:nvSpPr>
          <p:cNvPr id="2" name="BlokTextu 1">
            <a:extLst>
              <a:ext uri="{FF2B5EF4-FFF2-40B4-BE49-F238E27FC236}">
                <a16:creationId xmlns:a16="http://schemas.microsoft.com/office/drawing/2014/main" id="{8A6310F3-DE72-D6D4-0C10-67340452437E}"/>
              </a:ext>
            </a:extLst>
          </p:cNvPr>
          <p:cNvSpPr txBox="1"/>
          <p:nvPr/>
        </p:nvSpPr>
        <p:spPr>
          <a:xfrm>
            <a:off x="2501265" y="43412710"/>
            <a:ext cx="4478627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9600" b="1" dirty="0" err="1"/>
              <a:t>Figure</a:t>
            </a:r>
            <a:r>
              <a:rPr lang="sk-SK" sz="9600" b="1" dirty="0"/>
              <a:t> S5: </a:t>
            </a:r>
            <a:r>
              <a:rPr lang="sk-SK" sz="9600" dirty="0" err="1"/>
              <a:t>Simulation</a:t>
            </a:r>
            <a:r>
              <a:rPr lang="sk-SK" sz="9600" dirty="0"/>
              <a:t> of stability </a:t>
            </a:r>
            <a:r>
              <a:rPr lang="sk-SK" sz="9600" dirty="0" err="1"/>
              <a:t>curve´s</a:t>
            </a:r>
            <a:r>
              <a:rPr lang="sk-SK" sz="9600" dirty="0"/>
              <a:t> </a:t>
            </a:r>
            <a:r>
              <a:rPr lang="sk-SK" sz="9600" dirty="0" err="1"/>
              <a:t>changes</a:t>
            </a:r>
            <a:r>
              <a:rPr lang="sk-SK" sz="9600" dirty="0"/>
              <a:t> by </a:t>
            </a:r>
            <a:r>
              <a:rPr lang="sk-SK" sz="9600" dirty="0" err="1"/>
              <a:t>varying</a:t>
            </a:r>
            <a:r>
              <a:rPr lang="sk-SK" sz="9600" dirty="0"/>
              <a:t> of </a:t>
            </a:r>
            <a:r>
              <a:rPr lang="sk-SK" sz="9600" dirty="0" err="1"/>
              <a:t>parameters</a:t>
            </a:r>
            <a:r>
              <a:rPr lang="sk-SK" sz="9600" dirty="0"/>
              <a:t> a) </a:t>
            </a:r>
            <a:r>
              <a:rPr lang="sk-SK" sz="9600" dirty="0" err="1"/>
              <a:t>T</a:t>
            </a:r>
            <a:r>
              <a:rPr lang="sk-SK" sz="9600" baseline="-25000" dirty="0" err="1"/>
              <a:t>trs</a:t>
            </a:r>
            <a:r>
              <a:rPr lang="sk-SK" sz="9600" baseline="-25000" dirty="0"/>
              <a:t>, hot</a:t>
            </a:r>
            <a:r>
              <a:rPr lang="sk-SK" sz="9600" dirty="0"/>
              <a:t>; d) </a:t>
            </a:r>
            <a:r>
              <a:rPr lang="el-GR" sz="9600" i="1" dirty="0"/>
              <a:t>Δ</a:t>
            </a:r>
            <a:r>
              <a:rPr lang="sk-SK" sz="9600" i="1" dirty="0"/>
              <a:t>H</a:t>
            </a:r>
            <a:r>
              <a:rPr lang="sk-SK" sz="9600" dirty="0"/>
              <a:t>; g) </a:t>
            </a:r>
            <a:r>
              <a:rPr lang="el-GR" sz="9600" i="1" dirty="0"/>
              <a:t>Δ</a:t>
            </a:r>
            <a:r>
              <a:rPr lang="sk-SK" sz="9600" i="1" dirty="0" err="1"/>
              <a:t>C</a:t>
            </a:r>
            <a:r>
              <a:rPr lang="sk-SK" sz="9600" i="1" baseline="-25000" dirty="0" err="1"/>
              <a:t>p</a:t>
            </a:r>
            <a:r>
              <a:rPr lang="sk-SK" sz="9600" dirty="0"/>
              <a:t> and </a:t>
            </a:r>
            <a:r>
              <a:rPr lang="sk-SK" sz="9600" dirty="0" err="1"/>
              <a:t>determined</a:t>
            </a:r>
            <a:r>
              <a:rPr lang="sk-SK" sz="9600" dirty="0"/>
              <a:t> </a:t>
            </a:r>
            <a:r>
              <a:rPr lang="sk-SK" sz="9600" dirty="0" err="1"/>
              <a:t>T</a:t>
            </a:r>
            <a:r>
              <a:rPr lang="sk-SK" sz="9600" baseline="-25000" dirty="0" err="1"/>
              <a:t>trs</a:t>
            </a:r>
            <a:r>
              <a:rPr lang="sk-SK" sz="9600" baseline="-25000" dirty="0"/>
              <a:t>, </a:t>
            </a:r>
            <a:r>
              <a:rPr lang="sk-SK" sz="9600" baseline="-25000" dirty="0" err="1"/>
              <a:t>cold</a:t>
            </a:r>
            <a:r>
              <a:rPr lang="sk-SK" sz="9600" dirty="0"/>
              <a:t> (b; e; h) and </a:t>
            </a:r>
            <a:r>
              <a:rPr lang="sk-SK" sz="9600" dirty="0" err="1"/>
              <a:t>T</a:t>
            </a:r>
            <a:r>
              <a:rPr lang="sk-SK" sz="9600" baseline="-25000" dirty="0" err="1"/>
              <a:t>trs</a:t>
            </a:r>
            <a:r>
              <a:rPr lang="sk-SK" sz="9600" baseline="-25000" dirty="0"/>
              <a:t> hot</a:t>
            </a:r>
            <a:r>
              <a:rPr lang="sk-SK" sz="9600" dirty="0"/>
              <a:t> ( c; f; i). </a:t>
            </a:r>
          </a:p>
        </p:txBody>
      </p:sp>
    </p:spTree>
    <p:extLst>
      <p:ext uri="{BB962C8B-B14F-4D97-AF65-F5344CB8AC3E}">
        <p14:creationId xmlns:p14="http://schemas.microsoft.com/office/powerpoint/2010/main" val="19131696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Skupina 39">
            <a:extLst>
              <a:ext uri="{FF2B5EF4-FFF2-40B4-BE49-F238E27FC236}">
                <a16:creationId xmlns:a16="http://schemas.microsoft.com/office/drawing/2014/main" id="{B4A84F45-D57D-30C3-D2EF-5E9E155DC0DD}"/>
              </a:ext>
            </a:extLst>
          </p:cNvPr>
          <p:cNvGrpSpPr/>
          <p:nvPr/>
        </p:nvGrpSpPr>
        <p:grpSpPr>
          <a:xfrm>
            <a:off x="1045305" y="537480"/>
            <a:ext cx="48842007" cy="14194909"/>
            <a:chOff x="1045305" y="537480"/>
            <a:chExt cx="48842007" cy="14194909"/>
          </a:xfrm>
        </p:grpSpPr>
        <p:pic>
          <p:nvPicPr>
            <p:cNvPr id="36" name="Obrázok 35">
              <a:extLst>
                <a:ext uri="{FF2B5EF4-FFF2-40B4-BE49-F238E27FC236}">
                  <a16:creationId xmlns:a16="http://schemas.microsoft.com/office/drawing/2014/main" id="{340BA162-9BFB-DB69-20C2-5290D484C00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23312" y="3031225"/>
              <a:ext cx="13464000" cy="11651143"/>
            </a:xfrm>
            <a:prstGeom prst="rect">
              <a:avLst/>
            </a:prstGeom>
          </p:spPr>
        </p:pic>
        <p:pic>
          <p:nvPicPr>
            <p:cNvPr id="34" name="Obrázok 33">
              <a:extLst>
                <a:ext uri="{FF2B5EF4-FFF2-40B4-BE49-F238E27FC236}">
                  <a16:creationId xmlns:a16="http://schemas.microsoft.com/office/drawing/2014/main" id="{A7CFEC67-8AB4-814E-F737-878DF7232C5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43885" y="3020185"/>
              <a:ext cx="13446928" cy="11636365"/>
            </a:xfrm>
            <a:prstGeom prst="rect">
              <a:avLst/>
            </a:prstGeom>
          </p:spPr>
        </p:pic>
        <p:pic>
          <p:nvPicPr>
            <p:cNvPr id="32" name="Obrázok 31">
              <a:extLst>
                <a:ext uri="{FF2B5EF4-FFF2-40B4-BE49-F238E27FC236}">
                  <a16:creationId xmlns:a16="http://schemas.microsoft.com/office/drawing/2014/main" id="{23B754B5-E5C0-CF15-072D-3EF6C157A12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09973" y="3018947"/>
              <a:ext cx="13536000" cy="11713442"/>
            </a:xfrm>
            <a:prstGeom prst="rect">
              <a:avLst/>
            </a:prstGeom>
          </p:spPr>
        </p:pic>
        <p:pic>
          <p:nvPicPr>
            <p:cNvPr id="13" name="Obrázok 12">
              <a:extLst>
                <a:ext uri="{FF2B5EF4-FFF2-40B4-BE49-F238E27FC236}">
                  <a16:creationId xmlns:a16="http://schemas.microsoft.com/office/drawing/2014/main" id="{B78055C7-6186-EE46-5EDC-D7D7F1D9F37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79092" y="2977143"/>
              <a:ext cx="12553095" cy="11692938"/>
            </a:xfrm>
            <a:prstGeom prst="rect">
              <a:avLst/>
            </a:prstGeom>
          </p:spPr>
        </p:pic>
        <p:sp>
          <p:nvSpPr>
            <p:cNvPr id="19" name="BlokTextu 18">
              <a:extLst>
                <a:ext uri="{FF2B5EF4-FFF2-40B4-BE49-F238E27FC236}">
                  <a16:creationId xmlns:a16="http://schemas.microsoft.com/office/drawing/2014/main" id="{B191CF7C-7797-BB3E-4E1F-406E7F6A392D}"/>
                </a:ext>
              </a:extLst>
            </p:cNvPr>
            <p:cNvSpPr txBox="1"/>
            <p:nvPr/>
          </p:nvSpPr>
          <p:spPr>
            <a:xfrm rot="16200000">
              <a:off x="-2381200" y="7592601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 C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21" name="BlokTextu 20">
              <a:extLst>
                <a:ext uri="{FF2B5EF4-FFF2-40B4-BE49-F238E27FC236}">
                  <a16:creationId xmlns:a16="http://schemas.microsoft.com/office/drawing/2014/main" id="{D4DD3202-5D44-4B5B-7204-13276BF427BC}"/>
                </a:ext>
              </a:extLst>
            </p:cNvPr>
            <p:cNvSpPr txBox="1"/>
            <p:nvPr/>
          </p:nvSpPr>
          <p:spPr>
            <a:xfrm>
              <a:off x="3160178" y="13535702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 G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22" name="BlokTextu 21">
              <a:extLst>
                <a:ext uri="{FF2B5EF4-FFF2-40B4-BE49-F238E27FC236}">
                  <a16:creationId xmlns:a16="http://schemas.microsoft.com/office/drawing/2014/main" id="{9AD511A4-4C1A-0A7E-AC8E-EFDE997C9FC9}"/>
                </a:ext>
              </a:extLst>
            </p:cNvPr>
            <p:cNvSpPr txBox="1"/>
            <p:nvPr/>
          </p:nvSpPr>
          <p:spPr>
            <a:xfrm rot="16200000">
              <a:off x="9341505" y="7508894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G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C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23" name="BlokTextu 22">
              <a:extLst>
                <a:ext uri="{FF2B5EF4-FFF2-40B4-BE49-F238E27FC236}">
                  <a16:creationId xmlns:a16="http://schemas.microsoft.com/office/drawing/2014/main" id="{1FDEF082-917B-DE95-2534-DD5827B29C9B}"/>
                </a:ext>
              </a:extLst>
            </p:cNvPr>
            <p:cNvSpPr txBox="1"/>
            <p:nvPr/>
          </p:nvSpPr>
          <p:spPr>
            <a:xfrm>
              <a:off x="14882883" y="13451995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G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G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24" name="BlokTextu 23">
              <a:extLst>
                <a:ext uri="{FF2B5EF4-FFF2-40B4-BE49-F238E27FC236}">
                  <a16:creationId xmlns:a16="http://schemas.microsoft.com/office/drawing/2014/main" id="{E5DC4CF9-FC8E-1AC0-9A14-C65762723747}"/>
                </a:ext>
              </a:extLst>
            </p:cNvPr>
            <p:cNvSpPr txBox="1"/>
            <p:nvPr/>
          </p:nvSpPr>
          <p:spPr>
            <a:xfrm rot="16200000">
              <a:off x="20674176" y="7513671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H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C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25" name="BlokTextu 24">
              <a:extLst>
                <a:ext uri="{FF2B5EF4-FFF2-40B4-BE49-F238E27FC236}">
                  <a16:creationId xmlns:a16="http://schemas.microsoft.com/office/drawing/2014/main" id="{767ADF38-144E-1D6C-91EA-3CFFC88ABB49}"/>
                </a:ext>
              </a:extLst>
            </p:cNvPr>
            <p:cNvSpPr txBox="1"/>
            <p:nvPr/>
          </p:nvSpPr>
          <p:spPr>
            <a:xfrm>
              <a:off x="27091854" y="13456772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H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G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27" name="BlokTextu 26">
              <a:extLst>
                <a:ext uri="{FF2B5EF4-FFF2-40B4-BE49-F238E27FC236}">
                  <a16:creationId xmlns:a16="http://schemas.microsoft.com/office/drawing/2014/main" id="{9918D4CC-61F3-9636-01D6-3D6502940CA1}"/>
                </a:ext>
              </a:extLst>
            </p:cNvPr>
            <p:cNvSpPr txBox="1"/>
            <p:nvPr/>
          </p:nvSpPr>
          <p:spPr>
            <a:xfrm rot="16200000">
              <a:off x="32107771" y="8393036"/>
              <a:ext cx="10109432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T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trs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, hot C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29" name="BlokTextu 28">
              <a:extLst>
                <a:ext uri="{FF2B5EF4-FFF2-40B4-BE49-F238E27FC236}">
                  <a16:creationId xmlns:a16="http://schemas.microsoft.com/office/drawing/2014/main" id="{1A32A7BC-0C87-5A92-B131-BC7BC5599C65}"/>
                </a:ext>
              </a:extLst>
            </p:cNvPr>
            <p:cNvSpPr txBox="1"/>
            <p:nvPr/>
          </p:nvSpPr>
          <p:spPr>
            <a:xfrm>
              <a:off x="38249571" y="13534446"/>
              <a:ext cx="9851213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T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trs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, hot G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37" name="BlokTextu 36">
              <a:extLst>
                <a:ext uri="{FF2B5EF4-FFF2-40B4-BE49-F238E27FC236}">
                  <a16:creationId xmlns:a16="http://schemas.microsoft.com/office/drawing/2014/main" id="{B29A86BC-EE63-24D5-B7CC-EB0F6CF08347}"/>
                </a:ext>
              </a:extLst>
            </p:cNvPr>
            <p:cNvSpPr txBox="1"/>
            <p:nvPr/>
          </p:nvSpPr>
          <p:spPr>
            <a:xfrm>
              <a:off x="1045305" y="537481"/>
              <a:ext cx="1992636" cy="1902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k-SK" sz="11760" b="1" dirty="0">
                  <a:latin typeface="Arial" panose="020B0604020202020204" pitchFamily="34" charset="0"/>
                  <a:cs typeface="Arial" panose="020B0604020202020204" pitchFamily="34" charset="0"/>
                </a:rPr>
                <a:t>a)</a:t>
              </a:r>
            </a:p>
          </p:txBody>
        </p:sp>
        <p:sp>
          <p:nvSpPr>
            <p:cNvPr id="39" name="BlokTextu 38">
              <a:extLst>
                <a:ext uri="{FF2B5EF4-FFF2-40B4-BE49-F238E27FC236}">
                  <a16:creationId xmlns:a16="http://schemas.microsoft.com/office/drawing/2014/main" id="{1E307A73-72B7-38C2-DD80-AFFAC4D1BD0C}"/>
                </a:ext>
              </a:extLst>
            </p:cNvPr>
            <p:cNvSpPr txBox="1"/>
            <p:nvPr/>
          </p:nvSpPr>
          <p:spPr>
            <a:xfrm>
              <a:off x="7337250" y="537480"/>
              <a:ext cx="25189266" cy="1902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k-SK" sz="1176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Correlation</a:t>
              </a:r>
              <a:r>
                <a:rPr lang="sk-SK" sz="11760" b="1" dirty="0">
                  <a:latin typeface="Arial" panose="020B0604020202020204" pitchFamily="34" charset="0"/>
                  <a:cs typeface="Arial" panose="020B0604020202020204" pitchFamily="34" charset="0"/>
                </a:rPr>
                <a:t> G </a:t>
              </a:r>
              <a:r>
                <a:rPr lang="sk-SK" sz="1176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11760" b="1" dirty="0">
                  <a:latin typeface="Arial" panose="020B0604020202020204" pitchFamily="34" charset="0"/>
                  <a:cs typeface="Arial" panose="020B0604020202020204" pitchFamily="34" charset="0"/>
                </a:rPr>
                <a:t> - C </a:t>
              </a:r>
              <a:r>
                <a:rPr lang="sk-SK" sz="1176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endParaRPr lang="sk-SK" sz="1176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37" name="Skupina 136">
            <a:extLst>
              <a:ext uri="{FF2B5EF4-FFF2-40B4-BE49-F238E27FC236}">
                <a16:creationId xmlns:a16="http://schemas.microsoft.com/office/drawing/2014/main" id="{4CD0FABD-4D0A-27B6-5EAA-4B9EFE9F9F6E}"/>
              </a:ext>
            </a:extLst>
          </p:cNvPr>
          <p:cNvGrpSpPr/>
          <p:nvPr/>
        </p:nvGrpSpPr>
        <p:grpSpPr>
          <a:xfrm>
            <a:off x="1045305" y="15566615"/>
            <a:ext cx="48858256" cy="14230404"/>
            <a:chOff x="1045305" y="18505745"/>
            <a:chExt cx="48858256" cy="14230404"/>
          </a:xfrm>
        </p:grpSpPr>
        <p:pic>
          <p:nvPicPr>
            <p:cNvPr id="136" name="Obrázok 135">
              <a:extLst>
                <a:ext uri="{FF2B5EF4-FFF2-40B4-BE49-F238E27FC236}">
                  <a16:creationId xmlns:a16="http://schemas.microsoft.com/office/drawing/2014/main" id="{428EC5E0-5DEB-0ED3-F3ED-3F20ADA9DA7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39561" y="20993833"/>
              <a:ext cx="13464000" cy="11651128"/>
            </a:xfrm>
            <a:prstGeom prst="rect">
              <a:avLst/>
            </a:prstGeom>
          </p:spPr>
        </p:pic>
        <p:pic>
          <p:nvPicPr>
            <p:cNvPr id="134" name="Obrázok 133">
              <a:extLst>
                <a:ext uri="{FF2B5EF4-FFF2-40B4-BE49-F238E27FC236}">
                  <a16:creationId xmlns:a16="http://schemas.microsoft.com/office/drawing/2014/main" id="{520E71DC-9035-145A-4C1A-D1C9E6A0266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845240" y="21007054"/>
              <a:ext cx="13932000" cy="11642875"/>
            </a:xfrm>
            <a:prstGeom prst="rect">
              <a:avLst/>
            </a:prstGeom>
          </p:spPr>
        </p:pic>
        <p:pic>
          <p:nvPicPr>
            <p:cNvPr id="132" name="Obrázok 131">
              <a:extLst>
                <a:ext uri="{FF2B5EF4-FFF2-40B4-BE49-F238E27FC236}">
                  <a16:creationId xmlns:a16="http://schemas.microsoft.com/office/drawing/2014/main" id="{3B6CD8B7-0412-F848-50CF-4B977EFA687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53793" y="20999510"/>
              <a:ext cx="12600000" cy="11736639"/>
            </a:xfrm>
            <a:prstGeom prst="rect">
              <a:avLst/>
            </a:prstGeom>
          </p:spPr>
        </p:pic>
        <p:pic>
          <p:nvPicPr>
            <p:cNvPr id="130" name="Obrázok 129">
              <a:extLst>
                <a:ext uri="{FF2B5EF4-FFF2-40B4-BE49-F238E27FC236}">
                  <a16:creationId xmlns:a16="http://schemas.microsoft.com/office/drawing/2014/main" id="{B6F5207E-ADDC-87DB-CE41-AC6E19B0445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8195" y="20939433"/>
              <a:ext cx="13032000" cy="11692311"/>
            </a:xfrm>
            <a:prstGeom prst="rect">
              <a:avLst/>
            </a:prstGeom>
          </p:spPr>
        </p:pic>
        <p:grpSp>
          <p:nvGrpSpPr>
            <p:cNvPr id="41" name="Skupina 40">
              <a:extLst>
                <a:ext uri="{FF2B5EF4-FFF2-40B4-BE49-F238E27FC236}">
                  <a16:creationId xmlns:a16="http://schemas.microsoft.com/office/drawing/2014/main" id="{C61A5B66-CAA0-7789-0F75-91F7E804AAC6}"/>
                </a:ext>
              </a:extLst>
            </p:cNvPr>
            <p:cNvGrpSpPr/>
            <p:nvPr/>
          </p:nvGrpSpPr>
          <p:grpSpPr>
            <a:xfrm>
              <a:off x="1045305" y="18505745"/>
              <a:ext cx="47055479" cy="14106218"/>
              <a:chOff x="1045305" y="537480"/>
              <a:chExt cx="47055479" cy="14106218"/>
            </a:xfrm>
          </p:grpSpPr>
          <p:sp>
            <p:nvSpPr>
              <p:cNvPr id="46" name="BlokTextu 45">
                <a:extLst>
                  <a:ext uri="{FF2B5EF4-FFF2-40B4-BE49-F238E27FC236}">
                    <a16:creationId xmlns:a16="http://schemas.microsoft.com/office/drawing/2014/main" id="{35EF03D5-8279-CC0A-3ADA-FAE05D74B231}"/>
                  </a:ext>
                </a:extLst>
              </p:cNvPr>
              <p:cNvSpPr txBox="1"/>
              <p:nvPr/>
            </p:nvSpPr>
            <p:spPr>
              <a:xfrm rot="16200000">
                <a:off x="-2381200" y="7592601"/>
                <a:ext cx="850605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l-GR" sz="6600" i="1" dirty="0">
                    <a:solidFill>
                      <a:srgbClr val="202122"/>
                    </a:solidFill>
                    <a:latin typeface="Arial" panose="020B0604020202020204" pitchFamily="34" charset="0"/>
                  </a:rPr>
                  <a:t>Δ </a:t>
                </a:r>
                <a:r>
                  <a:rPr lang="sk-SK" sz="66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</a:t>
                </a:r>
                <a:r>
                  <a:rPr lang="sk-SK" sz="6600" i="1" baseline="-25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sk-SK" sz="6600" i="1" baseline="-25000" dirty="0">
                    <a:latin typeface="Arial" panose="020B0604020202020204" pitchFamily="34" charset="0"/>
                    <a:cs typeface="Arial" panose="020B0604020202020204" pitchFamily="34" charset="0"/>
                  </a:rPr>
                  <a:t> C </a:t>
                </a:r>
                <a:r>
                  <a:rPr lang="sk-SK" sz="6600" i="1" baseline="-25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domain</a:t>
                </a:r>
                <a:r>
                  <a:rPr lang="sk-SK" sz="66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sk-SK" sz="6600" dirty="0">
                    <a:latin typeface="Arial" panose="020B0604020202020204" pitchFamily="34" charset="0"/>
                    <a:cs typeface="Arial" panose="020B0604020202020204" pitchFamily="34" charset="0"/>
                  </a:rPr>
                  <a:t>[kJ/mol/K]</a:t>
                </a:r>
              </a:p>
            </p:txBody>
          </p:sp>
          <p:sp>
            <p:nvSpPr>
              <p:cNvPr id="47" name="BlokTextu 46">
                <a:extLst>
                  <a:ext uri="{FF2B5EF4-FFF2-40B4-BE49-F238E27FC236}">
                    <a16:creationId xmlns:a16="http://schemas.microsoft.com/office/drawing/2014/main" id="{58C15587-265E-8812-BC90-DDA0F4893406}"/>
                  </a:ext>
                </a:extLst>
              </p:cNvPr>
              <p:cNvSpPr txBox="1"/>
              <p:nvPr/>
            </p:nvSpPr>
            <p:spPr>
              <a:xfrm>
                <a:off x="3160178" y="13535702"/>
                <a:ext cx="9002244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l-GR" sz="6600" i="1" dirty="0">
                    <a:solidFill>
                      <a:srgbClr val="202122"/>
                    </a:solidFill>
                    <a:latin typeface="Arial" panose="020B0604020202020204" pitchFamily="34" charset="0"/>
                  </a:rPr>
                  <a:t>Δ </a:t>
                </a:r>
                <a:r>
                  <a:rPr lang="sk-SK" sz="66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</a:t>
                </a:r>
                <a:r>
                  <a:rPr lang="sk-SK" sz="6600" i="1" baseline="-25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sk-SK" sz="6600" i="1" baseline="-25000" dirty="0">
                    <a:latin typeface="Arial" panose="020B0604020202020204" pitchFamily="34" charset="0"/>
                    <a:cs typeface="Arial" panose="020B0604020202020204" pitchFamily="34" charset="0"/>
                  </a:rPr>
                  <a:t> IF2</a:t>
                </a:r>
                <a:r>
                  <a:rPr lang="sk-SK" sz="66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sk-SK" sz="6600" dirty="0">
                    <a:latin typeface="Arial" panose="020B0604020202020204" pitchFamily="34" charset="0"/>
                    <a:cs typeface="Arial" panose="020B0604020202020204" pitchFamily="34" charset="0"/>
                  </a:rPr>
                  <a:t>[kJ/mol/K]</a:t>
                </a:r>
              </a:p>
            </p:txBody>
          </p:sp>
          <p:sp>
            <p:nvSpPr>
              <p:cNvPr id="48" name="BlokTextu 47">
                <a:extLst>
                  <a:ext uri="{FF2B5EF4-FFF2-40B4-BE49-F238E27FC236}">
                    <a16:creationId xmlns:a16="http://schemas.microsoft.com/office/drawing/2014/main" id="{10472459-948A-9DE7-8DF7-219C12D91F31}"/>
                  </a:ext>
                </a:extLst>
              </p:cNvPr>
              <p:cNvSpPr txBox="1"/>
              <p:nvPr/>
            </p:nvSpPr>
            <p:spPr>
              <a:xfrm rot="16200000">
                <a:off x="9341505" y="7508894"/>
                <a:ext cx="850605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l-GR" sz="6600" i="1" dirty="0">
                    <a:solidFill>
                      <a:srgbClr val="202122"/>
                    </a:solidFill>
                    <a:latin typeface="Arial" panose="020B0604020202020204" pitchFamily="34" charset="0"/>
                  </a:rPr>
                  <a:t>Δ </a:t>
                </a:r>
                <a:r>
                  <a:rPr lang="sk-SK" sz="66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G</a:t>
                </a:r>
                <a:r>
                  <a:rPr lang="sk-SK" sz="6600" i="1" baseline="-25000" dirty="0">
                    <a:latin typeface="Arial" panose="020B0604020202020204" pitchFamily="34" charset="0"/>
                    <a:cs typeface="Arial" panose="020B0604020202020204" pitchFamily="34" charset="0"/>
                  </a:rPr>
                  <a:t>C </a:t>
                </a:r>
                <a:r>
                  <a:rPr lang="sk-SK" sz="6600" i="1" baseline="-25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domain</a:t>
                </a:r>
                <a:r>
                  <a:rPr lang="sk-SK" sz="66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sk-SK" sz="6600" dirty="0">
                    <a:latin typeface="Arial" panose="020B0604020202020204" pitchFamily="34" charset="0"/>
                    <a:cs typeface="Arial" panose="020B0604020202020204" pitchFamily="34" charset="0"/>
                  </a:rPr>
                  <a:t>[kJ/mol/K]</a:t>
                </a:r>
              </a:p>
            </p:txBody>
          </p:sp>
          <p:sp>
            <p:nvSpPr>
              <p:cNvPr id="49" name="BlokTextu 48">
                <a:extLst>
                  <a:ext uri="{FF2B5EF4-FFF2-40B4-BE49-F238E27FC236}">
                    <a16:creationId xmlns:a16="http://schemas.microsoft.com/office/drawing/2014/main" id="{D0B134E2-8E1D-B8AE-4358-E4AA15C9E8C8}"/>
                  </a:ext>
                </a:extLst>
              </p:cNvPr>
              <p:cNvSpPr txBox="1"/>
              <p:nvPr/>
            </p:nvSpPr>
            <p:spPr>
              <a:xfrm>
                <a:off x="14882883" y="13451995"/>
                <a:ext cx="9002244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l-GR" sz="6600" i="1" dirty="0">
                    <a:solidFill>
                      <a:srgbClr val="202122"/>
                    </a:solidFill>
                    <a:latin typeface="Arial" panose="020B0604020202020204" pitchFamily="34" charset="0"/>
                  </a:rPr>
                  <a:t>Δ </a:t>
                </a:r>
                <a:r>
                  <a:rPr lang="sk-SK" sz="6600" i="1" dirty="0">
                    <a:solidFill>
                      <a:srgbClr val="202122"/>
                    </a:solidFill>
                    <a:latin typeface="Arial" panose="020B0604020202020204" pitchFamily="34" charset="0"/>
                  </a:rPr>
                  <a:t>G</a:t>
                </a:r>
                <a:r>
                  <a:rPr lang="sk-SK" sz="6600" i="1" baseline="-25000" dirty="0">
                    <a:latin typeface="Arial" panose="020B0604020202020204" pitchFamily="34" charset="0"/>
                    <a:cs typeface="Arial" panose="020B0604020202020204" pitchFamily="34" charset="0"/>
                  </a:rPr>
                  <a:t>IF2</a:t>
                </a:r>
                <a:r>
                  <a:rPr lang="sk-SK" sz="66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sk-SK" sz="6600" dirty="0">
                    <a:latin typeface="Arial" panose="020B0604020202020204" pitchFamily="34" charset="0"/>
                    <a:cs typeface="Arial" panose="020B0604020202020204" pitchFamily="34" charset="0"/>
                  </a:rPr>
                  <a:t>[kJ/mol/K]</a:t>
                </a:r>
              </a:p>
            </p:txBody>
          </p:sp>
          <p:sp>
            <p:nvSpPr>
              <p:cNvPr id="50" name="BlokTextu 49">
                <a:extLst>
                  <a:ext uri="{FF2B5EF4-FFF2-40B4-BE49-F238E27FC236}">
                    <a16:creationId xmlns:a16="http://schemas.microsoft.com/office/drawing/2014/main" id="{83E34654-61E4-C7B2-6ED6-CB972A50C1BE}"/>
                  </a:ext>
                </a:extLst>
              </p:cNvPr>
              <p:cNvSpPr txBox="1"/>
              <p:nvPr/>
            </p:nvSpPr>
            <p:spPr>
              <a:xfrm rot="16200000">
                <a:off x="20674176" y="7513671"/>
                <a:ext cx="850605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l-GR" sz="6600" i="1" dirty="0">
                    <a:solidFill>
                      <a:srgbClr val="202122"/>
                    </a:solidFill>
                    <a:latin typeface="Arial" panose="020B0604020202020204" pitchFamily="34" charset="0"/>
                  </a:rPr>
                  <a:t>Δ </a:t>
                </a:r>
                <a:r>
                  <a:rPr lang="sk-SK" sz="66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H</a:t>
                </a:r>
                <a:r>
                  <a:rPr lang="sk-SK" sz="6600" i="1" baseline="-25000" dirty="0">
                    <a:latin typeface="Arial" panose="020B0604020202020204" pitchFamily="34" charset="0"/>
                    <a:cs typeface="Arial" panose="020B0604020202020204" pitchFamily="34" charset="0"/>
                  </a:rPr>
                  <a:t>C </a:t>
                </a:r>
                <a:r>
                  <a:rPr lang="sk-SK" sz="6600" i="1" baseline="-25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domain</a:t>
                </a:r>
                <a:r>
                  <a:rPr lang="sk-SK" sz="66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sk-SK" sz="6600" dirty="0">
                    <a:latin typeface="Arial" panose="020B0604020202020204" pitchFamily="34" charset="0"/>
                    <a:cs typeface="Arial" panose="020B0604020202020204" pitchFamily="34" charset="0"/>
                  </a:rPr>
                  <a:t>[kJ/mol/K]</a:t>
                </a:r>
              </a:p>
            </p:txBody>
          </p:sp>
          <p:sp>
            <p:nvSpPr>
              <p:cNvPr id="51" name="BlokTextu 50">
                <a:extLst>
                  <a:ext uri="{FF2B5EF4-FFF2-40B4-BE49-F238E27FC236}">
                    <a16:creationId xmlns:a16="http://schemas.microsoft.com/office/drawing/2014/main" id="{872A0EFF-8532-61F3-217B-2C6255AF1A33}"/>
                  </a:ext>
                </a:extLst>
              </p:cNvPr>
              <p:cNvSpPr txBox="1"/>
              <p:nvPr/>
            </p:nvSpPr>
            <p:spPr>
              <a:xfrm>
                <a:off x="27091854" y="13456772"/>
                <a:ext cx="9002244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l-GR" sz="6600" i="1" dirty="0">
                    <a:solidFill>
                      <a:srgbClr val="202122"/>
                    </a:solidFill>
                    <a:latin typeface="Arial" panose="020B0604020202020204" pitchFamily="34" charset="0"/>
                  </a:rPr>
                  <a:t>Δ </a:t>
                </a:r>
                <a:r>
                  <a:rPr lang="sk-SK" sz="6600" i="1" dirty="0">
                    <a:solidFill>
                      <a:srgbClr val="202122"/>
                    </a:solidFill>
                    <a:latin typeface="Arial" panose="020B0604020202020204" pitchFamily="34" charset="0"/>
                  </a:rPr>
                  <a:t>H</a:t>
                </a:r>
                <a:r>
                  <a:rPr lang="sk-SK" sz="6600" i="1" baseline="-25000" dirty="0">
                    <a:latin typeface="Arial" panose="020B0604020202020204" pitchFamily="34" charset="0"/>
                    <a:cs typeface="Arial" panose="020B0604020202020204" pitchFamily="34" charset="0"/>
                  </a:rPr>
                  <a:t>IF2</a:t>
                </a:r>
                <a:r>
                  <a:rPr lang="sk-SK" sz="66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sk-SK" sz="6600" dirty="0">
                    <a:latin typeface="Arial" panose="020B0604020202020204" pitchFamily="34" charset="0"/>
                    <a:cs typeface="Arial" panose="020B0604020202020204" pitchFamily="34" charset="0"/>
                  </a:rPr>
                  <a:t>[kJ/mol/K]</a:t>
                </a:r>
              </a:p>
            </p:txBody>
          </p:sp>
          <p:sp>
            <p:nvSpPr>
              <p:cNvPr id="52" name="BlokTextu 51">
                <a:extLst>
                  <a:ext uri="{FF2B5EF4-FFF2-40B4-BE49-F238E27FC236}">
                    <a16:creationId xmlns:a16="http://schemas.microsoft.com/office/drawing/2014/main" id="{A4EAF1E8-686A-03D5-B301-6F579B4CCB13}"/>
                  </a:ext>
                </a:extLst>
              </p:cNvPr>
              <p:cNvSpPr txBox="1"/>
              <p:nvPr/>
            </p:nvSpPr>
            <p:spPr>
              <a:xfrm rot="16200000">
                <a:off x="32341423" y="8159383"/>
                <a:ext cx="9642128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l-GR" sz="6600" i="1" dirty="0">
                    <a:solidFill>
                      <a:srgbClr val="202122"/>
                    </a:solidFill>
                    <a:latin typeface="Arial" panose="020B0604020202020204" pitchFamily="34" charset="0"/>
                  </a:rPr>
                  <a:t>Δ </a:t>
                </a:r>
                <a:r>
                  <a:rPr lang="sk-SK" sz="66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</a:t>
                </a:r>
                <a:r>
                  <a:rPr lang="sk-SK" sz="6600" i="1" baseline="-25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trs</a:t>
                </a:r>
                <a:r>
                  <a:rPr lang="sk-SK" sz="6600" i="1" baseline="-25000" dirty="0">
                    <a:latin typeface="Arial" panose="020B0604020202020204" pitchFamily="34" charset="0"/>
                    <a:cs typeface="Arial" panose="020B0604020202020204" pitchFamily="34" charset="0"/>
                  </a:rPr>
                  <a:t>, hot C </a:t>
                </a:r>
                <a:r>
                  <a:rPr lang="sk-SK" sz="6600" i="1" baseline="-25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domain</a:t>
                </a:r>
                <a:r>
                  <a:rPr lang="sk-SK" sz="66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sk-SK" sz="6600" dirty="0">
                    <a:latin typeface="Arial" panose="020B0604020202020204" pitchFamily="34" charset="0"/>
                    <a:cs typeface="Arial" panose="020B0604020202020204" pitchFamily="34" charset="0"/>
                  </a:rPr>
                  <a:t>[kJ/mol/K]</a:t>
                </a:r>
              </a:p>
            </p:txBody>
          </p:sp>
          <p:sp>
            <p:nvSpPr>
              <p:cNvPr id="54" name="BlokTextu 53">
                <a:extLst>
                  <a:ext uri="{FF2B5EF4-FFF2-40B4-BE49-F238E27FC236}">
                    <a16:creationId xmlns:a16="http://schemas.microsoft.com/office/drawing/2014/main" id="{F2A1F01C-FBD5-F6A5-E9E8-DF483642C62A}"/>
                  </a:ext>
                </a:extLst>
              </p:cNvPr>
              <p:cNvSpPr txBox="1"/>
              <p:nvPr/>
            </p:nvSpPr>
            <p:spPr>
              <a:xfrm>
                <a:off x="39098540" y="13534446"/>
                <a:ext cx="9002244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l-GR" sz="6600" i="1" dirty="0">
                    <a:solidFill>
                      <a:srgbClr val="202122"/>
                    </a:solidFill>
                    <a:latin typeface="Arial" panose="020B0604020202020204" pitchFamily="34" charset="0"/>
                  </a:rPr>
                  <a:t>Δ </a:t>
                </a:r>
                <a:r>
                  <a:rPr lang="sk-SK" sz="66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</a:t>
                </a:r>
                <a:r>
                  <a:rPr lang="sk-SK" sz="6600" i="1" baseline="-25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trs</a:t>
                </a:r>
                <a:r>
                  <a:rPr lang="sk-SK" sz="6600" i="1" baseline="-25000" dirty="0">
                    <a:latin typeface="Arial" panose="020B0604020202020204" pitchFamily="34" charset="0"/>
                    <a:cs typeface="Arial" panose="020B0604020202020204" pitchFamily="34" charset="0"/>
                  </a:rPr>
                  <a:t>, hot IF2</a:t>
                </a:r>
                <a:r>
                  <a:rPr lang="sk-SK" sz="66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sk-SK" sz="6600" dirty="0">
                    <a:latin typeface="Arial" panose="020B0604020202020204" pitchFamily="34" charset="0"/>
                    <a:cs typeface="Arial" panose="020B0604020202020204" pitchFamily="34" charset="0"/>
                  </a:rPr>
                  <a:t>[kJ/mol/K]</a:t>
                </a:r>
              </a:p>
            </p:txBody>
          </p:sp>
          <p:sp>
            <p:nvSpPr>
              <p:cNvPr id="62" name="BlokTextu 61">
                <a:extLst>
                  <a:ext uri="{FF2B5EF4-FFF2-40B4-BE49-F238E27FC236}">
                    <a16:creationId xmlns:a16="http://schemas.microsoft.com/office/drawing/2014/main" id="{B5BDB47E-84E5-ACDF-89FF-4719EAF3C496}"/>
                  </a:ext>
                </a:extLst>
              </p:cNvPr>
              <p:cNvSpPr txBox="1"/>
              <p:nvPr/>
            </p:nvSpPr>
            <p:spPr>
              <a:xfrm>
                <a:off x="1045305" y="537481"/>
                <a:ext cx="1992636" cy="19020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sk-SK" sz="1176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b)</a:t>
                </a:r>
              </a:p>
            </p:txBody>
          </p:sp>
          <p:sp>
            <p:nvSpPr>
              <p:cNvPr id="128" name="BlokTextu 127">
                <a:extLst>
                  <a:ext uri="{FF2B5EF4-FFF2-40B4-BE49-F238E27FC236}">
                    <a16:creationId xmlns:a16="http://schemas.microsoft.com/office/drawing/2014/main" id="{CFCF1368-B820-B913-2C19-1EAD12C7E24C}"/>
                  </a:ext>
                </a:extLst>
              </p:cNvPr>
              <p:cNvSpPr txBox="1"/>
              <p:nvPr/>
            </p:nvSpPr>
            <p:spPr>
              <a:xfrm>
                <a:off x="4463420" y="537480"/>
                <a:ext cx="25189266" cy="19020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sk-SK" sz="1176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Correlation</a:t>
                </a:r>
                <a:r>
                  <a:rPr lang="sk-SK" sz="1176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C </a:t>
                </a:r>
                <a:r>
                  <a:rPr lang="sk-SK" sz="1176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domain</a:t>
                </a:r>
                <a:r>
                  <a:rPr lang="sk-SK" sz="1176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- IF2</a:t>
                </a:r>
              </a:p>
            </p:txBody>
          </p:sp>
        </p:grpSp>
      </p:grpSp>
      <p:grpSp>
        <p:nvGrpSpPr>
          <p:cNvPr id="166" name="Skupina 165">
            <a:extLst>
              <a:ext uri="{FF2B5EF4-FFF2-40B4-BE49-F238E27FC236}">
                <a16:creationId xmlns:a16="http://schemas.microsoft.com/office/drawing/2014/main" id="{1F19EE02-839F-86F8-67B1-92AB9827C8F1}"/>
              </a:ext>
            </a:extLst>
          </p:cNvPr>
          <p:cNvGrpSpPr/>
          <p:nvPr/>
        </p:nvGrpSpPr>
        <p:grpSpPr>
          <a:xfrm>
            <a:off x="1098195" y="31188966"/>
            <a:ext cx="48845826" cy="14247943"/>
            <a:chOff x="1098195" y="35826260"/>
            <a:chExt cx="48845826" cy="14247943"/>
          </a:xfrm>
        </p:grpSpPr>
        <p:pic>
          <p:nvPicPr>
            <p:cNvPr id="164" name="Obrázok 163">
              <a:extLst>
                <a:ext uri="{FF2B5EF4-FFF2-40B4-BE49-F238E27FC236}">
                  <a16:creationId xmlns:a16="http://schemas.microsoft.com/office/drawing/2014/main" id="{DF372F65-8296-AE0D-A406-88C70C280AA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06890" y="38323075"/>
              <a:ext cx="13437131" cy="11627887"/>
            </a:xfrm>
            <a:prstGeom prst="rect">
              <a:avLst/>
            </a:prstGeom>
          </p:spPr>
        </p:pic>
        <p:pic>
          <p:nvPicPr>
            <p:cNvPr id="162" name="Obrázok 161">
              <a:extLst>
                <a:ext uri="{FF2B5EF4-FFF2-40B4-BE49-F238E27FC236}">
                  <a16:creationId xmlns:a16="http://schemas.microsoft.com/office/drawing/2014/main" id="{2291722A-BB2E-B0D8-1FAE-8966F9E5FDA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92557" y="38334399"/>
              <a:ext cx="13440818" cy="11631077"/>
            </a:xfrm>
            <a:prstGeom prst="rect">
              <a:avLst/>
            </a:prstGeom>
          </p:spPr>
        </p:pic>
        <p:pic>
          <p:nvPicPr>
            <p:cNvPr id="160" name="Obrázok 159">
              <a:extLst>
                <a:ext uri="{FF2B5EF4-FFF2-40B4-BE49-F238E27FC236}">
                  <a16:creationId xmlns:a16="http://schemas.microsoft.com/office/drawing/2014/main" id="{ED8A4093-6BB5-AB2D-49C4-57463C58B98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35674" y="38337589"/>
              <a:ext cx="13562776" cy="11736614"/>
            </a:xfrm>
            <a:prstGeom prst="rect">
              <a:avLst/>
            </a:prstGeom>
          </p:spPr>
        </p:pic>
        <p:pic>
          <p:nvPicPr>
            <p:cNvPr id="157" name="Obrázok 156">
              <a:extLst>
                <a:ext uri="{FF2B5EF4-FFF2-40B4-BE49-F238E27FC236}">
                  <a16:creationId xmlns:a16="http://schemas.microsoft.com/office/drawing/2014/main" id="{2C3AF5B1-79F3-45E4-B7B0-0A6B8F7ACA5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5192" y="38247353"/>
              <a:ext cx="13068000" cy="11724608"/>
            </a:xfrm>
            <a:prstGeom prst="rect">
              <a:avLst/>
            </a:prstGeom>
          </p:spPr>
        </p:pic>
        <p:grpSp>
          <p:nvGrpSpPr>
            <p:cNvPr id="143" name="Skupina 142">
              <a:extLst>
                <a:ext uri="{FF2B5EF4-FFF2-40B4-BE49-F238E27FC236}">
                  <a16:creationId xmlns:a16="http://schemas.microsoft.com/office/drawing/2014/main" id="{81978D4B-7C56-0686-3FEA-5658C3A3C08D}"/>
                </a:ext>
              </a:extLst>
            </p:cNvPr>
            <p:cNvGrpSpPr/>
            <p:nvPr/>
          </p:nvGrpSpPr>
          <p:grpSpPr>
            <a:xfrm>
              <a:off x="1098195" y="35826260"/>
              <a:ext cx="47055479" cy="14106218"/>
              <a:chOff x="1045305" y="537480"/>
              <a:chExt cx="47055479" cy="14106218"/>
            </a:xfrm>
          </p:grpSpPr>
          <p:sp>
            <p:nvSpPr>
              <p:cNvPr id="144" name="BlokTextu 143">
                <a:extLst>
                  <a:ext uri="{FF2B5EF4-FFF2-40B4-BE49-F238E27FC236}">
                    <a16:creationId xmlns:a16="http://schemas.microsoft.com/office/drawing/2014/main" id="{FA7D8A6A-DE3E-1F92-79F9-705D90B74DC1}"/>
                  </a:ext>
                </a:extLst>
              </p:cNvPr>
              <p:cNvSpPr txBox="1"/>
              <p:nvPr/>
            </p:nvSpPr>
            <p:spPr>
              <a:xfrm rot="16200000">
                <a:off x="-2381200" y="7592601"/>
                <a:ext cx="850605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l-GR" sz="6600" i="1" dirty="0">
                    <a:solidFill>
                      <a:srgbClr val="202122"/>
                    </a:solidFill>
                    <a:latin typeface="Arial" panose="020B0604020202020204" pitchFamily="34" charset="0"/>
                  </a:rPr>
                  <a:t>Δ </a:t>
                </a:r>
                <a:r>
                  <a:rPr lang="sk-SK" sz="66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</a:t>
                </a:r>
                <a:r>
                  <a:rPr lang="sk-SK" sz="6600" i="1" baseline="-25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sk-SK" sz="6600" i="1" baseline="-25000" dirty="0">
                    <a:latin typeface="Arial" panose="020B0604020202020204" pitchFamily="34" charset="0"/>
                    <a:cs typeface="Arial" panose="020B0604020202020204" pitchFamily="34" charset="0"/>
                  </a:rPr>
                  <a:t> G </a:t>
                </a:r>
                <a:r>
                  <a:rPr lang="sk-SK" sz="6600" i="1" baseline="-25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domain</a:t>
                </a:r>
                <a:r>
                  <a:rPr lang="sk-SK" sz="66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sk-SK" sz="6600" dirty="0">
                    <a:latin typeface="Arial" panose="020B0604020202020204" pitchFamily="34" charset="0"/>
                    <a:cs typeface="Arial" panose="020B0604020202020204" pitchFamily="34" charset="0"/>
                  </a:rPr>
                  <a:t>[kJ/mol/K]</a:t>
                </a:r>
              </a:p>
            </p:txBody>
          </p:sp>
          <p:sp>
            <p:nvSpPr>
              <p:cNvPr id="145" name="BlokTextu 144">
                <a:extLst>
                  <a:ext uri="{FF2B5EF4-FFF2-40B4-BE49-F238E27FC236}">
                    <a16:creationId xmlns:a16="http://schemas.microsoft.com/office/drawing/2014/main" id="{6B17D62A-319F-211B-441F-784A18848256}"/>
                  </a:ext>
                </a:extLst>
              </p:cNvPr>
              <p:cNvSpPr txBox="1"/>
              <p:nvPr/>
            </p:nvSpPr>
            <p:spPr>
              <a:xfrm>
                <a:off x="3160178" y="13535702"/>
                <a:ext cx="9002244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l-GR" sz="6600" i="1" dirty="0">
                    <a:solidFill>
                      <a:srgbClr val="202122"/>
                    </a:solidFill>
                    <a:latin typeface="Arial" panose="020B0604020202020204" pitchFamily="34" charset="0"/>
                  </a:rPr>
                  <a:t>Δ </a:t>
                </a:r>
                <a:r>
                  <a:rPr lang="sk-SK" sz="66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</a:t>
                </a:r>
                <a:r>
                  <a:rPr lang="sk-SK" sz="6600" i="1" baseline="-25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sk-SK" sz="6600" i="1" baseline="-25000" dirty="0">
                    <a:latin typeface="Arial" panose="020B0604020202020204" pitchFamily="34" charset="0"/>
                    <a:cs typeface="Arial" panose="020B0604020202020204" pitchFamily="34" charset="0"/>
                  </a:rPr>
                  <a:t> IF2</a:t>
                </a:r>
                <a:r>
                  <a:rPr lang="sk-SK" sz="66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sk-SK" sz="6600" dirty="0">
                    <a:latin typeface="Arial" panose="020B0604020202020204" pitchFamily="34" charset="0"/>
                    <a:cs typeface="Arial" panose="020B0604020202020204" pitchFamily="34" charset="0"/>
                  </a:rPr>
                  <a:t>[kJ/mol/K]</a:t>
                </a:r>
              </a:p>
            </p:txBody>
          </p:sp>
          <p:sp>
            <p:nvSpPr>
              <p:cNvPr id="146" name="BlokTextu 145">
                <a:extLst>
                  <a:ext uri="{FF2B5EF4-FFF2-40B4-BE49-F238E27FC236}">
                    <a16:creationId xmlns:a16="http://schemas.microsoft.com/office/drawing/2014/main" id="{AFBC7962-07C8-748B-B198-85B2831D8CA5}"/>
                  </a:ext>
                </a:extLst>
              </p:cNvPr>
              <p:cNvSpPr txBox="1"/>
              <p:nvPr/>
            </p:nvSpPr>
            <p:spPr>
              <a:xfrm rot="16200000">
                <a:off x="9341505" y="7508894"/>
                <a:ext cx="850605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l-GR" sz="6600" i="1" dirty="0">
                    <a:solidFill>
                      <a:srgbClr val="202122"/>
                    </a:solidFill>
                    <a:latin typeface="Arial" panose="020B0604020202020204" pitchFamily="34" charset="0"/>
                  </a:rPr>
                  <a:t>Δ </a:t>
                </a:r>
                <a:r>
                  <a:rPr lang="sk-SK" sz="6600" i="1" dirty="0">
                    <a:solidFill>
                      <a:srgbClr val="202122"/>
                    </a:solidFill>
                    <a:latin typeface="Arial" panose="020B0604020202020204" pitchFamily="34" charset="0"/>
                  </a:rPr>
                  <a:t>G</a:t>
                </a:r>
                <a:r>
                  <a:rPr lang="sk-SK" sz="6600" i="1" baseline="-25000" dirty="0">
                    <a:latin typeface="Arial" panose="020B0604020202020204" pitchFamily="34" charset="0"/>
                    <a:cs typeface="Arial" panose="020B0604020202020204" pitchFamily="34" charset="0"/>
                  </a:rPr>
                  <a:t>G </a:t>
                </a:r>
                <a:r>
                  <a:rPr lang="sk-SK" sz="6600" i="1" baseline="-25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domain</a:t>
                </a:r>
                <a:r>
                  <a:rPr lang="sk-SK" sz="66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sk-SK" sz="6600" dirty="0">
                    <a:latin typeface="Arial" panose="020B0604020202020204" pitchFamily="34" charset="0"/>
                    <a:cs typeface="Arial" panose="020B0604020202020204" pitchFamily="34" charset="0"/>
                  </a:rPr>
                  <a:t>[kJ/mol/K]</a:t>
                </a:r>
              </a:p>
            </p:txBody>
          </p:sp>
          <p:sp>
            <p:nvSpPr>
              <p:cNvPr id="147" name="BlokTextu 146">
                <a:extLst>
                  <a:ext uri="{FF2B5EF4-FFF2-40B4-BE49-F238E27FC236}">
                    <a16:creationId xmlns:a16="http://schemas.microsoft.com/office/drawing/2014/main" id="{4FEF3F01-1FBC-E3EC-9862-5E2F35CDC015}"/>
                  </a:ext>
                </a:extLst>
              </p:cNvPr>
              <p:cNvSpPr txBox="1"/>
              <p:nvPr/>
            </p:nvSpPr>
            <p:spPr>
              <a:xfrm>
                <a:off x="14882883" y="13451995"/>
                <a:ext cx="9002244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l-GR" sz="6600" i="1" dirty="0">
                    <a:solidFill>
                      <a:srgbClr val="202122"/>
                    </a:solidFill>
                    <a:latin typeface="Arial" panose="020B0604020202020204" pitchFamily="34" charset="0"/>
                  </a:rPr>
                  <a:t>Δ </a:t>
                </a:r>
                <a:r>
                  <a:rPr lang="sk-SK" sz="6600" i="1" dirty="0">
                    <a:solidFill>
                      <a:srgbClr val="202122"/>
                    </a:solidFill>
                    <a:latin typeface="Arial" panose="020B0604020202020204" pitchFamily="34" charset="0"/>
                  </a:rPr>
                  <a:t>G</a:t>
                </a:r>
                <a:r>
                  <a:rPr lang="sk-SK" sz="6600" i="1" baseline="-25000" dirty="0">
                    <a:latin typeface="Arial" panose="020B0604020202020204" pitchFamily="34" charset="0"/>
                    <a:cs typeface="Arial" panose="020B0604020202020204" pitchFamily="34" charset="0"/>
                  </a:rPr>
                  <a:t>IF2</a:t>
                </a:r>
                <a:r>
                  <a:rPr lang="sk-SK" sz="66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sk-SK" sz="6600" dirty="0">
                    <a:latin typeface="Arial" panose="020B0604020202020204" pitchFamily="34" charset="0"/>
                    <a:cs typeface="Arial" panose="020B0604020202020204" pitchFamily="34" charset="0"/>
                  </a:rPr>
                  <a:t>[kJ/mol/K]</a:t>
                </a:r>
              </a:p>
            </p:txBody>
          </p:sp>
          <p:sp>
            <p:nvSpPr>
              <p:cNvPr id="149" name="BlokTextu 148">
                <a:extLst>
                  <a:ext uri="{FF2B5EF4-FFF2-40B4-BE49-F238E27FC236}">
                    <a16:creationId xmlns:a16="http://schemas.microsoft.com/office/drawing/2014/main" id="{08EFEF60-A4D3-1740-FAFB-B10CF716FBFB}"/>
                  </a:ext>
                </a:extLst>
              </p:cNvPr>
              <p:cNvSpPr txBox="1"/>
              <p:nvPr/>
            </p:nvSpPr>
            <p:spPr>
              <a:xfrm rot="16200000">
                <a:off x="20674176" y="7513671"/>
                <a:ext cx="850605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l-GR" sz="6600" i="1" dirty="0">
                    <a:solidFill>
                      <a:srgbClr val="202122"/>
                    </a:solidFill>
                    <a:latin typeface="Arial" panose="020B0604020202020204" pitchFamily="34" charset="0"/>
                  </a:rPr>
                  <a:t>Δ </a:t>
                </a:r>
                <a:r>
                  <a:rPr lang="sk-SK" sz="6600" i="1" dirty="0">
                    <a:solidFill>
                      <a:srgbClr val="202122"/>
                    </a:solidFill>
                    <a:latin typeface="Arial" panose="020B0604020202020204" pitchFamily="34" charset="0"/>
                  </a:rPr>
                  <a:t>H</a:t>
                </a:r>
                <a:r>
                  <a:rPr lang="sk-SK" sz="6600" i="1" baseline="-25000" dirty="0">
                    <a:latin typeface="Arial" panose="020B0604020202020204" pitchFamily="34" charset="0"/>
                    <a:cs typeface="Arial" panose="020B0604020202020204" pitchFamily="34" charset="0"/>
                  </a:rPr>
                  <a:t>G </a:t>
                </a:r>
                <a:r>
                  <a:rPr lang="sk-SK" sz="6600" i="1" baseline="-25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domain</a:t>
                </a:r>
                <a:r>
                  <a:rPr lang="sk-SK" sz="66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sk-SK" sz="6600" dirty="0">
                    <a:latin typeface="Arial" panose="020B0604020202020204" pitchFamily="34" charset="0"/>
                    <a:cs typeface="Arial" panose="020B0604020202020204" pitchFamily="34" charset="0"/>
                  </a:rPr>
                  <a:t>[kJ/mol/K]</a:t>
                </a:r>
              </a:p>
            </p:txBody>
          </p:sp>
          <p:sp>
            <p:nvSpPr>
              <p:cNvPr id="150" name="BlokTextu 149">
                <a:extLst>
                  <a:ext uri="{FF2B5EF4-FFF2-40B4-BE49-F238E27FC236}">
                    <a16:creationId xmlns:a16="http://schemas.microsoft.com/office/drawing/2014/main" id="{BDC6486D-E271-15F3-51C2-F703984F9B6C}"/>
                  </a:ext>
                </a:extLst>
              </p:cNvPr>
              <p:cNvSpPr txBox="1"/>
              <p:nvPr/>
            </p:nvSpPr>
            <p:spPr>
              <a:xfrm>
                <a:off x="27091854" y="13456772"/>
                <a:ext cx="9002244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l-GR" sz="6600" i="1" dirty="0">
                    <a:solidFill>
                      <a:srgbClr val="202122"/>
                    </a:solidFill>
                    <a:latin typeface="Arial" panose="020B0604020202020204" pitchFamily="34" charset="0"/>
                  </a:rPr>
                  <a:t>Δ </a:t>
                </a:r>
                <a:r>
                  <a:rPr lang="sk-SK" sz="6600" i="1" dirty="0">
                    <a:solidFill>
                      <a:srgbClr val="202122"/>
                    </a:solidFill>
                    <a:latin typeface="Arial" panose="020B0604020202020204" pitchFamily="34" charset="0"/>
                  </a:rPr>
                  <a:t>H</a:t>
                </a:r>
                <a:r>
                  <a:rPr lang="sk-SK" sz="6600" i="1" baseline="-25000" dirty="0">
                    <a:latin typeface="Arial" panose="020B0604020202020204" pitchFamily="34" charset="0"/>
                    <a:cs typeface="Arial" panose="020B0604020202020204" pitchFamily="34" charset="0"/>
                  </a:rPr>
                  <a:t>IF2</a:t>
                </a:r>
                <a:r>
                  <a:rPr lang="sk-SK" sz="66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sk-SK" sz="6600" dirty="0">
                    <a:latin typeface="Arial" panose="020B0604020202020204" pitchFamily="34" charset="0"/>
                    <a:cs typeface="Arial" panose="020B0604020202020204" pitchFamily="34" charset="0"/>
                  </a:rPr>
                  <a:t>[kJ/mol/K]</a:t>
                </a:r>
              </a:p>
            </p:txBody>
          </p:sp>
          <p:sp>
            <p:nvSpPr>
              <p:cNvPr id="151" name="BlokTextu 150">
                <a:extLst>
                  <a:ext uri="{FF2B5EF4-FFF2-40B4-BE49-F238E27FC236}">
                    <a16:creationId xmlns:a16="http://schemas.microsoft.com/office/drawing/2014/main" id="{F82EA71F-2CA2-AF37-7163-2ADDB92C62CD}"/>
                  </a:ext>
                </a:extLst>
              </p:cNvPr>
              <p:cNvSpPr txBox="1"/>
              <p:nvPr/>
            </p:nvSpPr>
            <p:spPr>
              <a:xfrm rot="16200000">
                <a:off x="32193821" y="8306985"/>
                <a:ext cx="9937331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l-GR" sz="6600" i="1" dirty="0">
                    <a:solidFill>
                      <a:srgbClr val="202122"/>
                    </a:solidFill>
                    <a:latin typeface="Arial" panose="020B0604020202020204" pitchFamily="34" charset="0"/>
                  </a:rPr>
                  <a:t>Δ </a:t>
                </a:r>
                <a:r>
                  <a:rPr lang="sk-SK" sz="66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</a:t>
                </a:r>
                <a:r>
                  <a:rPr lang="sk-SK" sz="6600" i="1" baseline="-25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trs</a:t>
                </a:r>
                <a:r>
                  <a:rPr lang="sk-SK" sz="6600" i="1" baseline="-25000" dirty="0">
                    <a:latin typeface="Arial" panose="020B0604020202020204" pitchFamily="34" charset="0"/>
                    <a:cs typeface="Arial" panose="020B0604020202020204" pitchFamily="34" charset="0"/>
                  </a:rPr>
                  <a:t>, hot G </a:t>
                </a:r>
                <a:r>
                  <a:rPr lang="sk-SK" sz="6600" i="1" baseline="-25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domain</a:t>
                </a:r>
                <a:r>
                  <a:rPr lang="sk-SK" sz="66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sk-SK" sz="6600" dirty="0">
                    <a:latin typeface="Arial" panose="020B0604020202020204" pitchFamily="34" charset="0"/>
                    <a:cs typeface="Arial" panose="020B0604020202020204" pitchFamily="34" charset="0"/>
                  </a:rPr>
                  <a:t>[kJ/mol/K]</a:t>
                </a:r>
              </a:p>
            </p:txBody>
          </p:sp>
          <p:sp>
            <p:nvSpPr>
              <p:cNvPr id="152" name="BlokTextu 151">
                <a:extLst>
                  <a:ext uri="{FF2B5EF4-FFF2-40B4-BE49-F238E27FC236}">
                    <a16:creationId xmlns:a16="http://schemas.microsoft.com/office/drawing/2014/main" id="{BFE6DBE1-DF4B-0358-8067-0E4E72E8AC61}"/>
                  </a:ext>
                </a:extLst>
              </p:cNvPr>
              <p:cNvSpPr txBox="1"/>
              <p:nvPr/>
            </p:nvSpPr>
            <p:spPr>
              <a:xfrm>
                <a:off x="39098540" y="13534446"/>
                <a:ext cx="9002244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l-GR" sz="6600" i="1" dirty="0">
                    <a:solidFill>
                      <a:srgbClr val="202122"/>
                    </a:solidFill>
                    <a:latin typeface="Arial" panose="020B0604020202020204" pitchFamily="34" charset="0"/>
                  </a:rPr>
                  <a:t>Δ </a:t>
                </a:r>
                <a:r>
                  <a:rPr lang="sk-SK" sz="66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</a:t>
                </a:r>
                <a:r>
                  <a:rPr lang="sk-SK" sz="6600" i="1" baseline="-25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trs</a:t>
                </a:r>
                <a:r>
                  <a:rPr lang="sk-SK" sz="6600" i="1" baseline="-25000" dirty="0">
                    <a:latin typeface="Arial" panose="020B0604020202020204" pitchFamily="34" charset="0"/>
                    <a:cs typeface="Arial" panose="020B0604020202020204" pitchFamily="34" charset="0"/>
                  </a:rPr>
                  <a:t>, hot IF2</a:t>
                </a:r>
                <a:r>
                  <a:rPr lang="sk-SK" sz="66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sk-SK" sz="6600" dirty="0">
                    <a:latin typeface="Arial" panose="020B0604020202020204" pitchFamily="34" charset="0"/>
                    <a:cs typeface="Arial" panose="020B0604020202020204" pitchFamily="34" charset="0"/>
                  </a:rPr>
                  <a:t>[kJ/mol/K]</a:t>
                </a:r>
              </a:p>
            </p:txBody>
          </p:sp>
          <p:sp>
            <p:nvSpPr>
              <p:cNvPr id="153" name="BlokTextu 152">
                <a:extLst>
                  <a:ext uri="{FF2B5EF4-FFF2-40B4-BE49-F238E27FC236}">
                    <a16:creationId xmlns:a16="http://schemas.microsoft.com/office/drawing/2014/main" id="{D6077B20-C640-4798-267C-518554EBB3FC}"/>
                  </a:ext>
                </a:extLst>
              </p:cNvPr>
              <p:cNvSpPr txBox="1"/>
              <p:nvPr/>
            </p:nvSpPr>
            <p:spPr>
              <a:xfrm>
                <a:off x="1045305" y="537481"/>
                <a:ext cx="1992636" cy="19020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sk-SK" sz="1176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c)</a:t>
                </a:r>
              </a:p>
            </p:txBody>
          </p:sp>
          <p:sp>
            <p:nvSpPr>
              <p:cNvPr id="154" name="BlokTextu 153">
                <a:extLst>
                  <a:ext uri="{FF2B5EF4-FFF2-40B4-BE49-F238E27FC236}">
                    <a16:creationId xmlns:a16="http://schemas.microsoft.com/office/drawing/2014/main" id="{F1F59F16-6B7C-9878-362A-AD2B7A9F492C}"/>
                  </a:ext>
                </a:extLst>
              </p:cNvPr>
              <p:cNvSpPr txBox="1"/>
              <p:nvPr/>
            </p:nvSpPr>
            <p:spPr>
              <a:xfrm>
                <a:off x="4463420" y="537480"/>
                <a:ext cx="25189266" cy="19020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sk-SK" sz="1176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Correlation</a:t>
                </a:r>
                <a:r>
                  <a:rPr lang="sk-SK" sz="1176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G </a:t>
                </a:r>
                <a:r>
                  <a:rPr lang="sk-SK" sz="1176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domain</a:t>
                </a:r>
                <a:r>
                  <a:rPr lang="sk-SK" sz="1176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- IF2</a:t>
                </a:r>
              </a:p>
            </p:txBody>
          </p:sp>
        </p:grpSp>
      </p:grpSp>
      <p:sp>
        <p:nvSpPr>
          <p:cNvPr id="2" name="BlokTextu 1">
            <a:extLst>
              <a:ext uri="{FF2B5EF4-FFF2-40B4-BE49-F238E27FC236}">
                <a16:creationId xmlns:a16="http://schemas.microsoft.com/office/drawing/2014/main" id="{51F06808-345A-4A19-FD3B-E21047C49CCD}"/>
              </a:ext>
            </a:extLst>
          </p:cNvPr>
          <p:cNvSpPr txBox="1"/>
          <p:nvPr/>
        </p:nvSpPr>
        <p:spPr>
          <a:xfrm>
            <a:off x="2501265" y="46809052"/>
            <a:ext cx="4478627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9600" b="1" dirty="0" err="1"/>
              <a:t>Figure</a:t>
            </a:r>
            <a:r>
              <a:rPr lang="sk-SK" sz="9600" b="1" dirty="0"/>
              <a:t> S6: </a:t>
            </a:r>
            <a:r>
              <a:rPr lang="sk-SK" sz="9600" dirty="0" err="1"/>
              <a:t>Correlation</a:t>
            </a:r>
            <a:r>
              <a:rPr lang="sk-SK" sz="9600" dirty="0"/>
              <a:t> </a:t>
            </a:r>
            <a:r>
              <a:rPr lang="sk-SK" sz="9600" dirty="0" err="1"/>
              <a:t>between</a:t>
            </a:r>
            <a:r>
              <a:rPr lang="sk-SK" sz="9600" dirty="0"/>
              <a:t> </a:t>
            </a:r>
            <a:r>
              <a:rPr lang="sk-SK" sz="9600" dirty="0" err="1"/>
              <a:t>parameters</a:t>
            </a:r>
            <a:r>
              <a:rPr lang="sk-SK" sz="9600" dirty="0"/>
              <a:t> </a:t>
            </a:r>
            <a:r>
              <a:rPr lang="sk-SK" sz="9600" dirty="0" err="1"/>
              <a:t>obtained</a:t>
            </a:r>
            <a:r>
              <a:rPr lang="sk-SK" sz="9600" dirty="0"/>
              <a:t> </a:t>
            </a:r>
            <a:r>
              <a:rPr lang="sk-SK" sz="9600" dirty="0" err="1"/>
              <a:t>from</a:t>
            </a:r>
            <a:r>
              <a:rPr lang="sk-SK" sz="9600" dirty="0"/>
              <a:t> </a:t>
            </a:r>
            <a:r>
              <a:rPr lang="sk-SK" sz="9600" dirty="0" err="1"/>
              <a:t>fits</a:t>
            </a:r>
            <a:r>
              <a:rPr lang="sk-SK" sz="9600" dirty="0"/>
              <a:t> of </a:t>
            </a:r>
            <a:r>
              <a:rPr lang="sk-SK" sz="9600" dirty="0" err="1"/>
              <a:t>all</a:t>
            </a:r>
            <a:r>
              <a:rPr lang="sk-SK" sz="9600" dirty="0"/>
              <a:t> </a:t>
            </a:r>
            <a:r>
              <a:rPr lang="sk-SK" sz="9600" dirty="0" err="1"/>
              <a:t>salts</a:t>
            </a:r>
            <a:r>
              <a:rPr lang="sk-SK" sz="9600" dirty="0"/>
              <a:t> </a:t>
            </a:r>
            <a:r>
              <a:rPr lang="sk-SK" sz="9600" dirty="0" err="1"/>
              <a:t>for</a:t>
            </a:r>
            <a:r>
              <a:rPr lang="sk-SK" sz="9600" dirty="0"/>
              <a:t> a) G and C </a:t>
            </a:r>
            <a:r>
              <a:rPr lang="sk-SK" sz="9600" dirty="0" err="1"/>
              <a:t>domain</a:t>
            </a:r>
            <a:r>
              <a:rPr lang="sk-SK" sz="9600" dirty="0"/>
              <a:t>; b) C </a:t>
            </a:r>
            <a:r>
              <a:rPr lang="sk-SK" sz="9600" dirty="0" err="1"/>
              <a:t>domain</a:t>
            </a:r>
            <a:r>
              <a:rPr lang="sk-SK" sz="9600" dirty="0"/>
              <a:t> and IF2; and c) G </a:t>
            </a:r>
            <a:r>
              <a:rPr lang="sk-SK" sz="9600" dirty="0" err="1"/>
              <a:t>domain</a:t>
            </a:r>
            <a:r>
              <a:rPr lang="sk-SK" sz="9600" dirty="0"/>
              <a:t> and IF2. </a:t>
            </a:r>
          </a:p>
        </p:txBody>
      </p:sp>
    </p:spTree>
    <p:extLst>
      <p:ext uri="{BB962C8B-B14F-4D97-AF65-F5344CB8AC3E}">
        <p14:creationId xmlns:p14="http://schemas.microsoft.com/office/powerpoint/2010/main" val="39769966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Obrázok 56" descr="Obrázok, na ktorom je šípka&#10;&#10;Automaticky generovaný popis">
            <a:extLst>
              <a:ext uri="{FF2B5EF4-FFF2-40B4-BE49-F238E27FC236}">
                <a16:creationId xmlns:a16="http://schemas.microsoft.com/office/drawing/2014/main" id="{73319B9A-02ED-3320-A637-20ED3D6AB2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33131" y="35064240"/>
            <a:ext cx="13326729" cy="11532350"/>
          </a:xfrm>
          <a:prstGeom prst="rect">
            <a:avLst/>
          </a:prstGeom>
        </p:spPr>
      </p:pic>
      <p:pic>
        <p:nvPicPr>
          <p:cNvPr id="53" name="Obrázok 52">
            <a:extLst>
              <a:ext uri="{FF2B5EF4-FFF2-40B4-BE49-F238E27FC236}">
                <a16:creationId xmlns:a16="http://schemas.microsoft.com/office/drawing/2014/main" id="{65F7EC37-4C5A-83D0-8F8C-53D788DCB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1889" y="19893579"/>
            <a:ext cx="13615392" cy="11782146"/>
          </a:xfrm>
          <a:prstGeom prst="rect">
            <a:avLst/>
          </a:prstGeom>
        </p:spPr>
      </p:pic>
      <p:pic>
        <p:nvPicPr>
          <p:cNvPr id="43" name="Obrázok 42" descr="Obrázok, na ktorom je šípka&#10;&#10;Automaticky generovaný popis">
            <a:extLst>
              <a:ext uri="{FF2B5EF4-FFF2-40B4-BE49-F238E27FC236}">
                <a16:creationId xmlns:a16="http://schemas.microsoft.com/office/drawing/2014/main" id="{9D393039-EEF7-0440-3630-334814E418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44789" y="5268691"/>
            <a:ext cx="13531364" cy="11709432"/>
          </a:xfrm>
          <a:prstGeom prst="rect">
            <a:avLst/>
          </a:prstGeom>
        </p:spPr>
      </p:pic>
      <p:pic>
        <p:nvPicPr>
          <p:cNvPr id="36" name="Obrázok 35">
            <a:extLst>
              <a:ext uri="{FF2B5EF4-FFF2-40B4-BE49-F238E27FC236}">
                <a16:creationId xmlns:a16="http://schemas.microsoft.com/office/drawing/2014/main" id="{7403CB16-69CD-25CE-5D54-FAFB245757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44774" y="35078515"/>
            <a:ext cx="13514457" cy="11694802"/>
          </a:xfrm>
          <a:prstGeom prst="rect">
            <a:avLst/>
          </a:prstGeom>
        </p:spPr>
      </p:pic>
      <p:pic>
        <p:nvPicPr>
          <p:cNvPr id="33" name="Obrázok 32" descr="Obrázok, na ktorom je text, svetlo, tmavé&#10;&#10;Automaticky generovaný popis">
            <a:extLst>
              <a:ext uri="{FF2B5EF4-FFF2-40B4-BE49-F238E27FC236}">
                <a16:creationId xmlns:a16="http://schemas.microsoft.com/office/drawing/2014/main" id="{CC3A6F86-5093-6A1C-AA15-16592347E32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53966" y="20014868"/>
            <a:ext cx="13810226" cy="11541109"/>
          </a:xfrm>
          <a:prstGeom prst="rect">
            <a:avLst/>
          </a:prstGeom>
        </p:spPr>
      </p:pic>
      <p:pic>
        <p:nvPicPr>
          <p:cNvPr id="30" name="Obrázok 29">
            <a:extLst>
              <a:ext uri="{FF2B5EF4-FFF2-40B4-BE49-F238E27FC236}">
                <a16:creationId xmlns:a16="http://schemas.microsoft.com/office/drawing/2014/main" id="{2C87BC09-79E0-0E1A-1B7D-76E93D5708A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1930" y="5312357"/>
            <a:ext cx="13531365" cy="11709432"/>
          </a:xfrm>
          <a:prstGeom prst="rect">
            <a:avLst/>
          </a:prstGeom>
        </p:spPr>
      </p:pic>
      <p:pic>
        <p:nvPicPr>
          <p:cNvPr id="20" name="Obrázok 19">
            <a:extLst>
              <a:ext uri="{FF2B5EF4-FFF2-40B4-BE49-F238E27FC236}">
                <a16:creationId xmlns:a16="http://schemas.microsoft.com/office/drawing/2014/main" id="{1C266595-1BC1-EAB9-E478-206A406A247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4144" y="35088559"/>
            <a:ext cx="13482430" cy="11667087"/>
          </a:xfrm>
          <a:prstGeom prst="rect">
            <a:avLst/>
          </a:prstGeom>
        </p:spPr>
      </p:pic>
      <p:pic>
        <p:nvPicPr>
          <p:cNvPr id="16" name="Obrázok 15">
            <a:extLst>
              <a:ext uri="{FF2B5EF4-FFF2-40B4-BE49-F238E27FC236}">
                <a16:creationId xmlns:a16="http://schemas.microsoft.com/office/drawing/2014/main" id="{B6E6DE95-4F54-5CA4-331E-7030FD23744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2058" y="20006837"/>
            <a:ext cx="13056129" cy="11713957"/>
          </a:xfrm>
          <a:prstGeom prst="rect">
            <a:avLst/>
          </a:prstGeom>
        </p:spPr>
      </p:pic>
      <p:pic>
        <p:nvPicPr>
          <p:cNvPr id="13" name="Obrázok 12">
            <a:extLst>
              <a:ext uri="{FF2B5EF4-FFF2-40B4-BE49-F238E27FC236}">
                <a16:creationId xmlns:a16="http://schemas.microsoft.com/office/drawing/2014/main" id="{BC2C42F3-92C4-897A-7954-6EC85C1DD42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78550" y="5299953"/>
            <a:ext cx="12981399" cy="11646909"/>
          </a:xfrm>
          <a:prstGeom prst="rect">
            <a:avLst/>
          </a:prstGeom>
        </p:spPr>
      </p:pic>
      <p:pic>
        <p:nvPicPr>
          <p:cNvPr id="10" name="Obrázok 9">
            <a:extLst>
              <a:ext uri="{FF2B5EF4-FFF2-40B4-BE49-F238E27FC236}">
                <a16:creationId xmlns:a16="http://schemas.microsoft.com/office/drawing/2014/main" id="{5FA2D244-203A-1E97-DA6C-62757ABFE13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195" y="35004247"/>
            <a:ext cx="13065122" cy="11722025"/>
          </a:xfrm>
          <a:prstGeom prst="rect">
            <a:avLst/>
          </a:prstGeom>
        </p:spPr>
      </p:pic>
      <p:pic>
        <p:nvPicPr>
          <p:cNvPr id="7" name="Obrázok 6">
            <a:extLst>
              <a:ext uri="{FF2B5EF4-FFF2-40B4-BE49-F238E27FC236}">
                <a16:creationId xmlns:a16="http://schemas.microsoft.com/office/drawing/2014/main" id="{708B0426-03FA-1B23-69B6-9DA4C363780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188" y="19950729"/>
            <a:ext cx="13056129" cy="11713957"/>
          </a:xfrm>
          <a:prstGeom prst="rect">
            <a:avLst/>
          </a:prstGeom>
        </p:spPr>
      </p:pic>
      <p:pic>
        <p:nvPicPr>
          <p:cNvPr id="4" name="Obrázok 3">
            <a:extLst>
              <a:ext uri="{FF2B5EF4-FFF2-40B4-BE49-F238E27FC236}">
                <a16:creationId xmlns:a16="http://schemas.microsoft.com/office/drawing/2014/main" id="{7EC3B80C-26E8-0E8F-0F8C-6C10FFB2B73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1106" y="5247054"/>
            <a:ext cx="12556222" cy="11695851"/>
          </a:xfrm>
          <a:prstGeom prst="rect">
            <a:avLst/>
          </a:prstGeom>
        </p:spPr>
      </p:pic>
      <p:grpSp>
        <p:nvGrpSpPr>
          <p:cNvPr id="40" name="Skupina 39">
            <a:extLst>
              <a:ext uri="{FF2B5EF4-FFF2-40B4-BE49-F238E27FC236}">
                <a16:creationId xmlns:a16="http://schemas.microsoft.com/office/drawing/2014/main" id="{B4A84F45-D57D-30C3-D2EF-5E9E155DC0DD}"/>
              </a:ext>
            </a:extLst>
          </p:cNvPr>
          <p:cNvGrpSpPr/>
          <p:nvPr/>
        </p:nvGrpSpPr>
        <p:grpSpPr>
          <a:xfrm>
            <a:off x="1385607" y="2811877"/>
            <a:ext cx="47055479" cy="14106218"/>
            <a:chOff x="1045305" y="537480"/>
            <a:chExt cx="47055479" cy="14106218"/>
          </a:xfrm>
        </p:grpSpPr>
        <p:sp>
          <p:nvSpPr>
            <p:cNvPr id="19" name="BlokTextu 18">
              <a:extLst>
                <a:ext uri="{FF2B5EF4-FFF2-40B4-BE49-F238E27FC236}">
                  <a16:creationId xmlns:a16="http://schemas.microsoft.com/office/drawing/2014/main" id="{B191CF7C-7797-BB3E-4E1F-406E7F6A392D}"/>
                </a:ext>
              </a:extLst>
            </p:cNvPr>
            <p:cNvSpPr txBox="1"/>
            <p:nvPr/>
          </p:nvSpPr>
          <p:spPr>
            <a:xfrm rot="16200000">
              <a:off x="-2381200" y="7592601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 C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21" name="BlokTextu 20">
              <a:extLst>
                <a:ext uri="{FF2B5EF4-FFF2-40B4-BE49-F238E27FC236}">
                  <a16:creationId xmlns:a16="http://schemas.microsoft.com/office/drawing/2014/main" id="{D4DD3202-5D44-4B5B-7204-13276BF427BC}"/>
                </a:ext>
              </a:extLst>
            </p:cNvPr>
            <p:cNvSpPr txBox="1"/>
            <p:nvPr/>
          </p:nvSpPr>
          <p:spPr>
            <a:xfrm>
              <a:off x="3160178" y="13535702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 G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22" name="BlokTextu 21">
              <a:extLst>
                <a:ext uri="{FF2B5EF4-FFF2-40B4-BE49-F238E27FC236}">
                  <a16:creationId xmlns:a16="http://schemas.microsoft.com/office/drawing/2014/main" id="{9AD511A4-4C1A-0A7E-AC8E-EFDE997C9FC9}"/>
                </a:ext>
              </a:extLst>
            </p:cNvPr>
            <p:cNvSpPr txBox="1"/>
            <p:nvPr/>
          </p:nvSpPr>
          <p:spPr>
            <a:xfrm rot="16200000">
              <a:off x="9341505" y="7508894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G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C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23" name="BlokTextu 22">
              <a:extLst>
                <a:ext uri="{FF2B5EF4-FFF2-40B4-BE49-F238E27FC236}">
                  <a16:creationId xmlns:a16="http://schemas.microsoft.com/office/drawing/2014/main" id="{1FDEF082-917B-DE95-2534-DD5827B29C9B}"/>
                </a:ext>
              </a:extLst>
            </p:cNvPr>
            <p:cNvSpPr txBox="1"/>
            <p:nvPr/>
          </p:nvSpPr>
          <p:spPr>
            <a:xfrm>
              <a:off x="14882883" y="13451995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G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G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24" name="BlokTextu 23">
              <a:extLst>
                <a:ext uri="{FF2B5EF4-FFF2-40B4-BE49-F238E27FC236}">
                  <a16:creationId xmlns:a16="http://schemas.microsoft.com/office/drawing/2014/main" id="{E5DC4CF9-FC8E-1AC0-9A14-C65762723747}"/>
                </a:ext>
              </a:extLst>
            </p:cNvPr>
            <p:cNvSpPr txBox="1"/>
            <p:nvPr/>
          </p:nvSpPr>
          <p:spPr>
            <a:xfrm rot="16200000">
              <a:off x="20674176" y="7513671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H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C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25" name="BlokTextu 24">
              <a:extLst>
                <a:ext uri="{FF2B5EF4-FFF2-40B4-BE49-F238E27FC236}">
                  <a16:creationId xmlns:a16="http://schemas.microsoft.com/office/drawing/2014/main" id="{767ADF38-144E-1D6C-91EA-3CFFC88ABB49}"/>
                </a:ext>
              </a:extLst>
            </p:cNvPr>
            <p:cNvSpPr txBox="1"/>
            <p:nvPr/>
          </p:nvSpPr>
          <p:spPr>
            <a:xfrm>
              <a:off x="27091854" y="13456772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H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G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27" name="BlokTextu 26">
              <a:extLst>
                <a:ext uri="{FF2B5EF4-FFF2-40B4-BE49-F238E27FC236}">
                  <a16:creationId xmlns:a16="http://schemas.microsoft.com/office/drawing/2014/main" id="{9918D4CC-61F3-9636-01D6-3D6502940CA1}"/>
                </a:ext>
              </a:extLst>
            </p:cNvPr>
            <p:cNvSpPr txBox="1"/>
            <p:nvPr/>
          </p:nvSpPr>
          <p:spPr>
            <a:xfrm rot="16200000">
              <a:off x="32341423" y="8159384"/>
              <a:ext cx="964212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T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trs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, hot C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29" name="BlokTextu 28">
              <a:extLst>
                <a:ext uri="{FF2B5EF4-FFF2-40B4-BE49-F238E27FC236}">
                  <a16:creationId xmlns:a16="http://schemas.microsoft.com/office/drawing/2014/main" id="{1A32A7BC-0C87-5A92-B131-BC7BC5599C65}"/>
                </a:ext>
              </a:extLst>
            </p:cNvPr>
            <p:cNvSpPr txBox="1"/>
            <p:nvPr/>
          </p:nvSpPr>
          <p:spPr>
            <a:xfrm>
              <a:off x="38389494" y="13534446"/>
              <a:ext cx="971129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T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trs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, hot G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37" name="BlokTextu 36">
              <a:extLst>
                <a:ext uri="{FF2B5EF4-FFF2-40B4-BE49-F238E27FC236}">
                  <a16:creationId xmlns:a16="http://schemas.microsoft.com/office/drawing/2014/main" id="{B29A86BC-EE63-24D5-B7CC-EB0F6CF08347}"/>
                </a:ext>
              </a:extLst>
            </p:cNvPr>
            <p:cNvSpPr txBox="1"/>
            <p:nvPr/>
          </p:nvSpPr>
          <p:spPr>
            <a:xfrm>
              <a:off x="1045305" y="537481"/>
              <a:ext cx="1992636" cy="1902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k-SK" sz="11760" b="1" dirty="0">
                  <a:latin typeface="Arial" panose="020B0604020202020204" pitchFamily="34" charset="0"/>
                  <a:cs typeface="Arial" panose="020B0604020202020204" pitchFamily="34" charset="0"/>
                </a:rPr>
                <a:t>a)</a:t>
              </a:r>
            </a:p>
          </p:txBody>
        </p:sp>
        <p:sp>
          <p:nvSpPr>
            <p:cNvPr id="39" name="BlokTextu 38">
              <a:extLst>
                <a:ext uri="{FF2B5EF4-FFF2-40B4-BE49-F238E27FC236}">
                  <a16:creationId xmlns:a16="http://schemas.microsoft.com/office/drawing/2014/main" id="{1E307A73-72B7-38C2-DD80-AFFAC4D1BD0C}"/>
                </a:ext>
              </a:extLst>
            </p:cNvPr>
            <p:cNvSpPr txBox="1"/>
            <p:nvPr/>
          </p:nvSpPr>
          <p:spPr>
            <a:xfrm>
              <a:off x="7337250" y="537480"/>
              <a:ext cx="25189266" cy="1902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k-SK" sz="1176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Correlation</a:t>
              </a:r>
              <a:r>
                <a:rPr lang="sk-SK" sz="11760" b="1" dirty="0">
                  <a:latin typeface="Arial" panose="020B0604020202020204" pitchFamily="34" charset="0"/>
                  <a:cs typeface="Arial" panose="020B0604020202020204" pitchFamily="34" charset="0"/>
                </a:rPr>
                <a:t> G </a:t>
              </a:r>
              <a:r>
                <a:rPr lang="sk-SK" sz="1176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11760" b="1" dirty="0">
                  <a:latin typeface="Arial" panose="020B0604020202020204" pitchFamily="34" charset="0"/>
                  <a:cs typeface="Arial" panose="020B0604020202020204" pitchFamily="34" charset="0"/>
                </a:rPr>
                <a:t> - C </a:t>
              </a:r>
              <a:r>
                <a:rPr lang="sk-SK" sz="1176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endParaRPr lang="sk-SK" sz="1176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1" name="Skupina 40">
            <a:extLst>
              <a:ext uri="{FF2B5EF4-FFF2-40B4-BE49-F238E27FC236}">
                <a16:creationId xmlns:a16="http://schemas.microsoft.com/office/drawing/2014/main" id="{C61A5B66-CAA0-7789-0F75-91F7E804AAC6}"/>
              </a:ext>
            </a:extLst>
          </p:cNvPr>
          <p:cNvGrpSpPr/>
          <p:nvPr/>
        </p:nvGrpSpPr>
        <p:grpSpPr>
          <a:xfrm>
            <a:off x="1113085" y="17525820"/>
            <a:ext cx="47055479" cy="14106218"/>
            <a:chOff x="1045305" y="537480"/>
            <a:chExt cx="47055479" cy="14106218"/>
          </a:xfrm>
        </p:grpSpPr>
        <p:sp>
          <p:nvSpPr>
            <p:cNvPr id="46" name="BlokTextu 45">
              <a:extLst>
                <a:ext uri="{FF2B5EF4-FFF2-40B4-BE49-F238E27FC236}">
                  <a16:creationId xmlns:a16="http://schemas.microsoft.com/office/drawing/2014/main" id="{35EF03D5-8279-CC0A-3ADA-FAE05D74B231}"/>
                </a:ext>
              </a:extLst>
            </p:cNvPr>
            <p:cNvSpPr txBox="1"/>
            <p:nvPr/>
          </p:nvSpPr>
          <p:spPr>
            <a:xfrm rot="16200000">
              <a:off x="-2609800" y="7592601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 C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47" name="BlokTextu 46">
              <a:extLst>
                <a:ext uri="{FF2B5EF4-FFF2-40B4-BE49-F238E27FC236}">
                  <a16:creationId xmlns:a16="http://schemas.microsoft.com/office/drawing/2014/main" id="{58C15587-265E-8812-BC90-DDA0F4893406}"/>
                </a:ext>
              </a:extLst>
            </p:cNvPr>
            <p:cNvSpPr txBox="1"/>
            <p:nvPr/>
          </p:nvSpPr>
          <p:spPr>
            <a:xfrm>
              <a:off x="3160178" y="13535702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 IF2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48" name="BlokTextu 47">
              <a:extLst>
                <a:ext uri="{FF2B5EF4-FFF2-40B4-BE49-F238E27FC236}">
                  <a16:creationId xmlns:a16="http://schemas.microsoft.com/office/drawing/2014/main" id="{10472459-948A-9DE7-8DF7-219C12D91F31}"/>
                </a:ext>
              </a:extLst>
            </p:cNvPr>
            <p:cNvSpPr txBox="1"/>
            <p:nvPr/>
          </p:nvSpPr>
          <p:spPr>
            <a:xfrm rot="16200000">
              <a:off x="9341505" y="7508894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G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C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49" name="BlokTextu 48">
              <a:extLst>
                <a:ext uri="{FF2B5EF4-FFF2-40B4-BE49-F238E27FC236}">
                  <a16:creationId xmlns:a16="http://schemas.microsoft.com/office/drawing/2014/main" id="{D0B134E2-8E1D-B8AE-4358-E4AA15C9E8C8}"/>
                </a:ext>
              </a:extLst>
            </p:cNvPr>
            <p:cNvSpPr txBox="1"/>
            <p:nvPr/>
          </p:nvSpPr>
          <p:spPr>
            <a:xfrm>
              <a:off x="14882883" y="13451995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G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IF2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50" name="BlokTextu 49">
              <a:extLst>
                <a:ext uri="{FF2B5EF4-FFF2-40B4-BE49-F238E27FC236}">
                  <a16:creationId xmlns:a16="http://schemas.microsoft.com/office/drawing/2014/main" id="{83E34654-61E4-C7B2-6ED6-CB972A50C1BE}"/>
                </a:ext>
              </a:extLst>
            </p:cNvPr>
            <p:cNvSpPr txBox="1"/>
            <p:nvPr/>
          </p:nvSpPr>
          <p:spPr>
            <a:xfrm rot="16200000">
              <a:off x="20674176" y="7513671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H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C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51" name="BlokTextu 50">
              <a:extLst>
                <a:ext uri="{FF2B5EF4-FFF2-40B4-BE49-F238E27FC236}">
                  <a16:creationId xmlns:a16="http://schemas.microsoft.com/office/drawing/2014/main" id="{872A0EFF-8532-61F3-217B-2C6255AF1A33}"/>
                </a:ext>
              </a:extLst>
            </p:cNvPr>
            <p:cNvSpPr txBox="1"/>
            <p:nvPr/>
          </p:nvSpPr>
          <p:spPr>
            <a:xfrm>
              <a:off x="27091854" y="13456772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H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IF2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52" name="BlokTextu 51">
              <a:extLst>
                <a:ext uri="{FF2B5EF4-FFF2-40B4-BE49-F238E27FC236}">
                  <a16:creationId xmlns:a16="http://schemas.microsoft.com/office/drawing/2014/main" id="{A4EAF1E8-686A-03D5-B301-6F579B4CCB13}"/>
                </a:ext>
              </a:extLst>
            </p:cNvPr>
            <p:cNvSpPr txBox="1"/>
            <p:nvPr/>
          </p:nvSpPr>
          <p:spPr>
            <a:xfrm rot="16200000">
              <a:off x="32341423" y="8159384"/>
              <a:ext cx="964212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T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trs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, hot C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54" name="BlokTextu 53">
              <a:extLst>
                <a:ext uri="{FF2B5EF4-FFF2-40B4-BE49-F238E27FC236}">
                  <a16:creationId xmlns:a16="http://schemas.microsoft.com/office/drawing/2014/main" id="{F2A1F01C-FBD5-F6A5-E9E8-DF483642C62A}"/>
                </a:ext>
              </a:extLst>
            </p:cNvPr>
            <p:cNvSpPr txBox="1"/>
            <p:nvPr/>
          </p:nvSpPr>
          <p:spPr>
            <a:xfrm>
              <a:off x="39098540" y="13534446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T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trs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, hot IF2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62" name="BlokTextu 61">
              <a:extLst>
                <a:ext uri="{FF2B5EF4-FFF2-40B4-BE49-F238E27FC236}">
                  <a16:creationId xmlns:a16="http://schemas.microsoft.com/office/drawing/2014/main" id="{B5BDB47E-84E5-ACDF-89FF-4719EAF3C496}"/>
                </a:ext>
              </a:extLst>
            </p:cNvPr>
            <p:cNvSpPr txBox="1"/>
            <p:nvPr/>
          </p:nvSpPr>
          <p:spPr>
            <a:xfrm>
              <a:off x="1045305" y="537481"/>
              <a:ext cx="1992636" cy="1902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k-SK" sz="11760" b="1" dirty="0">
                  <a:latin typeface="Arial" panose="020B0604020202020204" pitchFamily="34" charset="0"/>
                  <a:cs typeface="Arial" panose="020B0604020202020204" pitchFamily="34" charset="0"/>
                </a:rPr>
                <a:t>b)</a:t>
              </a:r>
            </a:p>
          </p:txBody>
        </p:sp>
        <p:sp>
          <p:nvSpPr>
            <p:cNvPr id="128" name="BlokTextu 127">
              <a:extLst>
                <a:ext uri="{FF2B5EF4-FFF2-40B4-BE49-F238E27FC236}">
                  <a16:creationId xmlns:a16="http://schemas.microsoft.com/office/drawing/2014/main" id="{CFCF1368-B820-B913-2C19-1EAD12C7E24C}"/>
                </a:ext>
              </a:extLst>
            </p:cNvPr>
            <p:cNvSpPr txBox="1"/>
            <p:nvPr/>
          </p:nvSpPr>
          <p:spPr>
            <a:xfrm>
              <a:off x="4463420" y="537480"/>
              <a:ext cx="25189266" cy="1902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k-SK" sz="1176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Correlation</a:t>
              </a:r>
              <a:r>
                <a:rPr lang="sk-SK" sz="11760" b="1" dirty="0">
                  <a:latin typeface="Arial" panose="020B0604020202020204" pitchFamily="34" charset="0"/>
                  <a:cs typeface="Arial" panose="020B0604020202020204" pitchFamily="34" charset="0"/>
                </a:rPr>
                <a:t> C </a:t>
              </a:r>
              <a:r>
                <a:rPr lang="sk-SK" sz="1176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11760" b="1" dirty="0">
                  <a:latin typeface="Arial" panose="020B0604020202020204" pitchFamily="34" charset="0"/>
                  <a:cs typeface="Arial" panose="020B0604020202020204" pitchFamily="34" charset="0"/>
                </a:rPr>
                <a:t> - IF2</a:t>
              </a:r>
            </a:p>
          </p:txBody>
        </p:sp>
      </p:grpSp>
      <p:grpSp>
        <p:nvGrpSpPr>
          <p:cNvPr id="143" name="Skupina 142">
            <a:extLst>
              <a:ext uri="{FF2B5EF4-FFF2-40B4-BE49-F238E27FC236}">
                <a16:creationId xmlns:a16="http://schemas.microsoft.com/office/drawing/2014/main" id="{81978D4B-7C56-0686-3FEA-5658C3A3C08D}"/>
              </a:ext>
            </a:extLst>
          </p:cNvPr>
          <p:cNvGrpSpPr/>
          <p:nvPr/>
        </p:nvGrpSpPr>
        <p:grpSpPr>
          <a:xfrm>
            <a:off x="1098195" y="32560560"/>
            <a:ext cx="47055479" cy="14106218"/>
            <a:chOff x="1045305" y="537480"/>
            <a:chExt cx="47055479" cy="14106218"/>
          </a:xfrm>
        </p:grpSpPr>
        <p:sp>
          <p:nvSpPr>
            <p:cNvPr id="144" name="BlokTextu 143">
              <a:extLst>
                <a:ext uri="{FF2B5EF4-FFF2-40B4-BE49-F238E27FC236}">
                  <a16:creationId xmlns:a16="http://schemas.microsoft.com/office/drawing/2014/main" id="{FA7D8A6A-DE3E-1F92-79F9-705D90B74DC1}"/>
                </a:ext>
              </a:extLst>
            </p:cNvPr>
            <p:cNvSpPr txBox="1"/>
            <p:nvPr/>
          </p:nvSpPr>
          <p:spPr>
            <a:xfrm rot="16200000">
              <a:off x="-2381200" y="7592601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 G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145" name="BlokTextu 144">
              <a:extLst>
                <a:ext uri="{FF2B5EF4-FFF2-40B4-BE49-F238E27FC236}">
                  <a16:creationId xmlns:a16="http://schemas.microsoft.com/office/drawing/2014/main" id="{6B17D62A-319F-211B-441F-784A18848256}"/>
                </a:ext>
              </a:extLst>
            </p:cNvPr>
            <p:cNvSpPr txBox="1"/>
            <p:nvPr/>
          </p:nvSpPr>
          <p:spPr>
            <a:xfrm>
              <a:off x="3160178" y="13535702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 IF2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146" name="BlokTextu 145">
              <a:extLst>
                <a:ext uri="{FF2B5EF4-FFF2-40B4-BE49-F238E27FC236}">
                  <a16:creationId xmlns:a16="http://schemas.microsoft.com/office/drawing/2014/main" id="{AFBC7962-07C8-748B-B198-85B2831D8CA5}"/>
                </a:ext>
              </a:extLst>
            </p:cNvPr>
            <p:cNvSpPr txBox="1"/>
            <p:nvPr/>
          </p:nvSpPr>
          <p:spPr>
            <a:xfrm rot="16200000">
              <a:off x="9341505" y="7508894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G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G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147" name="BlokTextu 146">
              <a:extLst>
                <a:ext uri="{FF2B5EF4-FFF2-40B4-BE49-F238E27FC236}">
                  <a16:creationId xmlns:a16="http://schemas.microsoft.com/office/drawing/2014/main" id="{4FEF3F01-1FBC-E3EC-9862-5E2F35CDC015}"/>
                </a:ext>
              </a:extLst>
            </p:cNvPr>
            <p:cNvSpPr txBox="1"/>
            <p:nvPr/>
          </p:nvSpPr>
          <p:spPr>
            <a:xfrm>
              <a:off x="14882883" y="13451995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G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IF2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149" name="BlokTextu 148">
              <a:extLst>
                <a:ext uri="{FF2B5EF4-FFF2-40B4-BE49-F238E27FC236}">
                  <a16:creationId xmlns:a16="http://schemas.microsoft.com/office/drawing/2014/main" id="{08EFEF60-A4D3-1740-FAFB-B10CF716FBFB}"/>
                </a:ext>
              </a:extLst>
            </p:cNvPr>
            <p:cNvSpPr txBox="1"/>
            <p:nvPr/>
          </p:nvSpPr>
          <p:spPr>
            <a:xfrm rot="16200000">
              <a:off x="20674176" y="7513671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H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G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150" name="BlokTextu 149">
              <a:extLst>
                <a:ext uri="{FF2B5EF4-FFF2-40B4-BE49-F238E27FC236}">
                  <a16:creationId xmlns:a16="http://schemas.microsoft.com/office/drawing/2014/main" id="{BDC6486D-E271-15F3-51C2-F703984F9B6C}"/>
                </a:ext>
              </a:extLst>
            </p:cNvPr>
            <p:cNvSpPr txBox="1"/>
            <p:nvPr/>
          </p:nvSpPr>
          <p:spPr>
            <a:xfrm>
              <a:off x="27091854" y="13456772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H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IF2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151" name="BlokTextu 150">
              <a:extLst>
                <a:ext uri="{FF2B5EF4-FFF2-40B4-BE49-F238E27FC236}">
                  <a16:creationId xmlns:a16="http://schemas.microsoft.com/office/drawing/2014/main" id="{F82EA71F-2CA2-AF37-7163-2ADDB92C62CD}"/>
                </a:ext>
              </a:extLst>
            </p:cNvPr>
            <p:cNvSpPr txBox="1"/>
            <p:nvPr/>
          </p:nvSpPr>
          <p:spPr>
            <a:xfrm rot="16200000">
              <a:off x="32173164" y="8327642"/>
              <a:ext cx="9978645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T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trs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, hot G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152" name="BlokTextu 151">
              <a:extLst>
                <a:ext uri="{FF2B5EF4-FFF2-40B4-BE49-F238E27FC236}">
                  <a16:creationId xmlns:a16="http://schemas.microsoft.com/office/drawing/2014/main" id="{BFE6DBE1-DF4B-0358-8067-0E4E72E8AC61}"/>
                </a:ext>
              </a:extLst>
            </p:cNvPr>
            <p:cNvSpPr txBox="1"/>
            <p:nvPr/>
          </p:nvSpPr>
          <p:spPr>
            <a:xfrm>
              <a:off x="39098540" y="13534446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T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trs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, hot IF2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153" name="BlokTextu 152">
              <a:extLst>
                <a:ext uri="{FF2B5EF4-FFF2-40B4-BE49-F238E27FC236}">
                  <a16:creationId xmlns:a16="http://schemas.microsoft.com/office/drawing/2014/main" id="{D6077B20-C640-4798-267C-518554EBB3FC}"/>
                </a:ext>
              </a:extLst>
            </p:cNvPr>
            <p:cNvSpPr txBox="1"/>
            <p:nvPr/>
          </p:nvSpPr>
          <p:spPr>
            <a:xfrm>
              <a:off x="1045305" y="537481"/>
              <a:ext cx="1992636" cy="1902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k-SK" sz="11760" b="1" dirty="0">
                  <a:latin typeface="Arial" panose="020B0604020202020204" pitchFamily="34" charset="0"/>
                  <a:cs typeface="Arial" panose="020B0604020202020204" pitchFamily="34" charset="0"/>
                </a:rPr>
                <a:t>c)</a:t>
              </a:r>
            </a:p>
          </p:txBody>
        </p:sp>
        <p:sp>
          <p:nvSpPr>
            <p:cNvPr id="154" name="BlokTextu 153">
              <a:extLst>
                <a:ext uri="{FF2B5EF4-FFF2-40B4-BE49-F238E27FC236}">
                  <a16:creationId xmlns:a16="http://schemas.microsoft.com/office/drawing/2014/main" id="{F1F59F16-6B7C-9878-362A-AD2B7A9F492C}"/>
                </a:ext>
              </a:extLst>
            </p:cNvPr>
            <p:cNvSpPr txBox="1"/>
            <p:nvPr/>
          </p:nvSpPr>
          <p:spPr>
            <a:xfrm>
              <a:off x="4463420" y="537480"/>
              <a:ext cx="25189266" cy="1902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k-SK" sz="1176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Correlation</a:t>
              </a:r>
              <a:r>
                <a:rPr lang="sk-SK" sz="11760" b="1" dirty="0">
                  <a:latin typeface="Arial" panose="020B0604020202020204" pitchFamily="34" charset="0"/>
                  <a:cs typeface="Arial" panose="020B0604020202020204" pitchFamily="34" charset="0"/>
                </a:rPr>
                <a:t> G </a:t>
              </a:r>
              <a:r>
                <a:rPr lang="sk-SK" sz="1176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11760" b="1" dirty="0">
                  <a:latin typeface="Arial" panose="020B0604020202020204" pitchFamily="34" charset="0"/>
                  <a:cs typeface="Arial" panose="020B0604020202020204" pitchFamily="34" charset="0"/>
                </a:rPr>
                <a:t> - IF2</a:t>
              </a:r>
            </a:p>
          </p:txBody>
        </p:sp>
      </p:grpSp>
      <p:sp>
        <p:nvSpPr>
          <p:cNvPr id="2" name="BlokTextu 1">
            <a:extLst>
              <a:ext uri="{FF2B5EF4-FFF2-40B4-BE49-F238E27FC236}">
                <a16:creationId xmlns:a16="http://schemas.microsoft.com/office/drawing/2014/main" id="{6CD793D3-6202-C92C-35A9-093606E7BDA6}"/>
              </a:ext>
            </a:extLst>
          </p:cNvPr>
          <p:cNvSpPr txBox="1"/>
          <p:nvPr/>
        </p:nvSpPr>
        <p:spPr>
          <a:xfrm>
            <a:off x="1688693" y="795389"/>
            <a:ext cx="8043136" cy="1902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11760" b="1" dirty="0">
                <a:latin typeface="Arial" panose="020B0604020202020204" pitchFamily="34" charset="0"/>
                <a:cs typeface="Arial" panose="020B0604020202020204" pitchFamily="34" charset="0"/>
              </a:rPr>
              <a:t>NH</a:t>
            </a:r>
            <a:r>
              <a:rPr lang="sk-SK" sz="1176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sk-SK" sz="11760" b="1" dirty="0">
                <a:latin typeface="Arial" panose="020B0604020202020204" pitchFamily="34" charset="0"/>
                <a:cs typeface="Arial" panose="020B0604020202020204" pitchFamily="34" charset="0"/>
              </a:rPr>
              <a:t>Cl</a:t>
            </a:r>
          </a:p>
        </p:txBody>
      </p:sp>
      <p:sp>
        <p:nvSpPr>
          <p:cNvPr id="3" name="BlokTextu 2">
            <a:extLst>
              <a:ext uri="{FF2B5EF4-FFF2-40B4-BE49-F238E27FC236}">
                <a16:creationId xmlns:a16="http://schemas.microsoft.com/office/drawing/2014/main" id="{0336CED9-0B0C-553A-2D75-2482915A2D61}"/>
              </a:ext>
            </a:extLst>
          </p:cNvPr>
          <p:cNvSpPr txBox="1"/>
          <p:nvPr/>
        </p:nvSpPr>
        <p:spPr>
          <a:xfrm>
            <a:off x="2501265" y="47331564"/>
            <a:ext cx="4478627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9600" b="1" dirty="0" err="1"/>
              <a:t>Figure</a:t>
            </a:r>
            <a:r>
              <a:rPr lang="sk-SK" sz="9600" b="1" dirty="0"/>
              <a:t> S7: </a:t>
            </a:r>
            <a:r>
              <a:rPr lang="sk-SK" sz="9600" dirty="0" err="1"/>
              <a:t>Correlation</a:t>
            </a:r>
            <a:r>
              <a:rPr lang="sk-SK" sz="9600" dirty="0"/>
              <a:t> </a:t>
            </a:r>
            <a:r>
              <a:rPr lang="sk-SK" sz="9600" dirty="0" err="1"/>
              <a:t>between</a:t>
            </a:r>
            <a:r>
              <a:rPr lang="sk-SK" sz="9600" dirty="0"/>
              <a:t> </a:t>
            </a:r>
            <a:r>
              <a:rPr lang="sk-SK" sz="9600" dirty="0" err="1"/>
              <a:t>parameters</a:t>
            </a:r>
            <a:r>
              <a:rPr lang="sk-SK" sz="9600" dirty="0"/>
              <a:t> </a:t>
            </a:r>
            <a:r>
              <a:rPr lang="sk-SK" sz="9600" dirty="0" err="1"/>
              <a:t>obtained</a:t>
            </a:r>
            <a:r>
              <a:rPr lang="sk-SK" sz="9600" dirty="0"/>
              <a:t> </a:t>
            </a:r>
            <a:r>
              <a:rPr lang="sk-SK" sz="9600" dirty="0" err="1"/>
              <a:t>from</a:t>
            </a:r>
            <a:r>
              <a:rPr lang="sk-SK" sz="9600" dirty="0"/>
              <a:t> </a:t>
            </a:r>
            <a:r>
              <a:rPr lang="sk-SK" sz="9600" dirty="0" err="1"/>
              <a:t>fits</a:t>
            </a:r>
            <a:r>
              <a:rPr lang="sk-SK" sz="9600" dirty="0"/>
              <a:t> of NH</a:t>
            </a:r>
            <a:r>
              <a:rPr lang="sk-SK" sz="9600" baseline="-25000" dirty="0"/>
              <a:t>4</a:t>
            </a:r>
            <a:r>
              <a:rPr lang="sk-SK" sz="9600" dirty="0"/>
              <a:t>Cl </a:t>
            </a:r>
            <a:r>
              <a:rPr lang="sk-SK" sz="9600" dirty="0" err="1"/>
              <a:t>for</a:t>
            </a:r>
            <a:r>
              <a:rPr lang="sk-SK" sz="9600" dirty="0"/>
              <a:t> a) G and C </a:t>
            </a:r>
            <a:r>
              <a:rPr lang="sk-SK" sz="9600" dirty="0" err="1"/>
              <a:t>domain</a:t>
            </a:r>
            <a:r>
              <a:rPr lang="sk-SK" sz="9600" dirty="0"/>
              <a:t>; b) C </a:t>
            </a:r>
            <a:r>
              <a:rPr lang="sk-SK" sz="9600" dirty="0" err="1"/>
              <a:t>domain</a:t>
            </a:r>
            <a:r>
              <a:rPr lang="sk-SK" sz="9600" dirty="0"/>
              <a:t> and IF2; and c) G </a:t>
            </a:r>
            <a:r>
              <a:rPr lang="sk-SK" sz="9600" dirty="0" err="1"/>
              <a:t>domain</a:t>
            </a:r>
            <a:r>
              <a:rPr lang="sk-SK" sz="9600" dirty="0"/>
              <a:t> and IF2. </a:t>
            </a:r>
          </a:p>
        </p:txBody>
      </p:sp>
    </p:spTree>
    <p:extLst>
      <p:ext uri="{BB962C8B-B14F-4D97-AF65-F5344CB8AC3E}">
        <p14:creationId xmlns:p14="http://schemas.microsoft.com/office/powerpoint/2010/main" val="39622871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Obrázok 56">
            <a:extLst>
              <a:ext uri="{FF2B5EF4-FFF2-40B4-BE49-F238E27FC236}">
                <a16:creationId xmlns:a16="http://schemas.microsoft.com/office/drawing/2014/main" id="{4B0E2B60-5D9D-6A8B-9810-E5047F8EEE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6255" y="35148466"/>
            <a:ext cx="13460632" cy="11648224"/>
          </a:xfrm>
          <a:prstGeom prst="rect">
            <a:avLst/>
          </a:prstGeom>
        </p:spPr>
      </p:pic>
      <p:pic>
        <p:nvPicPr>
          <p:cNvPr id="45" name="Obrázok 44">
            <a:extLst>
              <a:ext uri="{FF2B5EF4-FFF2-40B4-BE49-F238E27FC236}">
                <a16:creationId xmlns:a16="http://schemas.microsoft.com/office/drawing/2014/main" id="{29554012-57F6-002B-3FAF-943764E1D6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2749" y="20072495"/>
            <a:ext cx="13515671" cy="11695852"/>
          </a:xfrm>
          <a:prstGeom prst="rect">
            <a:avLst/>
          </a:prstGeom>
        </p:spPr>
      </p:pic>
      <p:pic>
        <p:nvPicPr>
          <p:cNvPr id="42" name="Obrázok 41">
            <a:extLst>
              <a:ext uri="{FF2B5EF4-FFF2-40B4-BE49-F238E27FC236}">
                <a16:creationId xmlns:a16="http://schemas.microsoft.com/office/drawing/2014/main" id="{BA213281-1359-204D-E549-11657357E9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71519" y="5306102"/>
            <a:ext cx="13463552" cy="11650750"/>
          </a:xfrm>
          <a:prstGeom prst="rect">
            <a:avLst/>
          </a:prstGeom>
        </p:spPr>
      </p:pic>
      <p:pic>
        <p:nvPicPr>
          <p:cNvPr id="35" name="Obrázok 34">
            <a:extLst>
              <a:ext uri="{FF2B5EF4-FFF2-40B4-BE49-F238E27FC236}">
                <a16:creationId xmlns:a16="http://schemas.microsoft.com/office/drawing/2014/main" id="{8C48D9B8-918C-2DF2-73DF-90E7FB7E192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56057" y="35168058"/>
            <a:ext cx="13460633" cy="11648224"/>
          </a:xfrm>
          <a:prstGeom prst="rect">
            <a:avLst/>
          </a:prstGeom>
        </p:spPr>
      </p:pic>
      <p:pic>
        <p:nvPicPr>
          <p:cNvPr id="31" name="Obrázok 30" descr="Obrázok, na ktorom je text&#10;&#10;Automaticky generovaný popis">
            <a:extLst>
              <a:ext uri="{FF2B5EF4-FFF2-40B4-BE49-F238E27FC236}">
                <a16:creationId xmlns:a16="http://schemas.microsoft.com/office/drawing/2014/main" id="{326DFBEC-7CE7-8C4B-FDEA-1FE1222A5B6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53429" y="20080547"/>
            <a:ext cx="13995392" cy="11695851"/>
          </a:xfrm>
          <a:prstGeom prst="rect">
            <a:avLst/>
          </a:prstGeom>
        </p:spPr>
      </p:pic>
      <p:pic>
        <p:nvPicPr>
          <p:cNvPr id="28" name="Obrázok 27">
            <a:extLst>
              <a:ext uri="{FF2B5EF4-FFF2-40B4-BE49-F238E27FC236}">
                <a16:creationId xmlns:a16="http://schemas.microsoft.com/office/drawing/2014/main" id="{72B8443D-8552-BF5D-2EA2-46B1843C5A5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9963" y="5360394"/>
            <a:ext cx="13517657" cy="11697570"/>
          </a:xfrm>
          <a:prstGeom prst="rect">
            <a:avLst/>
          </a:prstGeom>
        </p:spPr>
      </p:pic>
      <p:pic>
        <p:nvPicPr>
          <p:cNvPr id="18" name="Obrázok 17">
            <a:extLst>
              <a:ext uri="{FF2B5EF4-FFF2-40B4-BE49-F238E27FC236}">
                <a16:creationId xmlns:a16="http://schemas.microsoft.com/office/drawing/2014/main" id="{BDA94E22-8561-B9F7-5E6E-051BF6D37FB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57666" y="35124947"/>
            <a:ext cx="13600907" cy="11769611"/>
          </a:xfrm>
          <a:prstGeom prst="rect">
            <a:avLst/>
          </a:prstGeom>
        </p:spPr>
      </p:pic>
      <p:pic>
        <p:nvPicPr>
          <p:cNvPr id="15" name="Obrázok 14" descr="Obrázok, na ktorom je text&#10;&#10;Automaticky generovaný popis">
            <a:extLst>
              <a:ext uri="{FF2B5EF4-FFF2-40B4-BE49-F238E27FC236}">
                <a16:creationId xmlns:a16="http://schemas.microsoft.com/office/drawing/2014/main" id="{1C47FA68-5825-62E4-9622-A1B3C37F2C2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5583" y="20090894"/>
            <a:ext cx="12558067" cy="11697570"/>
          </a:xfrm>
          <a:prstGeom prst="rect">
            <a:avLst/>
          </a:prstGeom>
        </p:spPr>
      </p:pic>
      <p:pic>
        <p:nvPicPr>
          <p:cNvPr id="12" name="Obrázok 11">
            <a:extLst>
              <a:ext uri="{FF2B5EF4-FFF2-40B4-BE49-F238E27FC236}">
                <a16:creationId xmlns:a16="http://schemas.microsoft.com/office/drawing/2014/main" id="{39A70FDF-4AA4-9CE3-2113-2F5DA4ABF57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0814" y="5358019"/>
            <a:ext cx="13572000" cy="11744596"/>
          </a:xfrm>
          <a:prstGeom prst="rect">
            <a:avLst/>
          </a:prstGeom>
        </p:spPr>
      </p:pic>
      <p:pic>
        <p:nvPicPr>
          <p:cNvPr id="10" name="Obrázok 9">
            <a:extLst>
              <a:ext uri="{FF2B5EF4-FFF2-40B4-BE49-F238E27FC236}">
                <a16:creationId xmlns:a16="http://schemas.microsoft.com/office/drawing/2014/main" id="{2CDA4B15-1941-9867-3395-38492AB45E1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744" y="35047544"/>
            <a:ext cx="13099799" cy="11753138"/>
          </a:xfrm>
          <a:prstGeom prst="rect">
            <a:avLst/>
          </a:prstGeom>
        </p:spPr>
      </p:pic>
      <p:pic>
        <p:nvPicPr>
          <p:cNvPr id="7" name="Obrázok 6">
            <a:extLst>
              <a:ext uri="{FF2B5EF4-FFF2-40B4-BE49-F238E27FC236}">
                <a16:creationId xmlns:a16="http://schemas.microsoft.com/office/drawing/2014/main" id="{845F8862-3461-2615-32EB-1C41B8191B9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410" y="20018704"/>
            <a:ext cx="13009133" cy="11671793"/>
          </a:xfrm>
          <a:prstGeom prst="rect">
            <a:avLst/>
          </a:prstGeom>
        </p:spPr>
      </p:pic>
      <p:pic>
        <p:nvPicPr>
          <p:cNvPr id="4" name="Obrázok 3">
            <a:extLst>
              <a:ext uri="{FF2B5EF4-FFF2-40B4-BE49-F238E27FC236}">
                <a16:creationId xmlns:a16="http://schemas.microsoft.com/office/drawing/2014/main" id="{22993381-2AB4-1D18-8FC4-35940616831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169" y="5314405"/>
            <a:ext cx="12615661" cy="11751217"/>
          </a:xfrm>
          <a:prstGeom prst="rect">
            <a:avLst/>
          </a:prstGeom>
        </p:spPr>
      </p:pic>
      <p:grpSp>
        <p:nvGrpSpPr>
          <p:cNvPr id="40" name="Skupina 39">
            <a:extLst>
              <a:ext uri="{FF2B5EF4-FFF2-40B4-BE49-F238E27FC236}">
                <a16:creationId xmlns:a16="http://schemas.microsoft.com/office/drawing/2014/main" id="{B4A84F45-D57D-30C3-D2EF-5E9E155DC0DD}"/>
              </a:ext>
            </a:extLst>
          </p:cNvPr>
          <p:cNvGrpSpPr/>
          <p:nvPr/>
        </p:nvGrpSpPr>
        <p:grpSpPr>
          <a:xfrm>
            <a:off x="1385607" y="2877191"/>
            <a:ext cx="47055479" cy="14106218"/>
            <a:chOff x="1045305" y="537480"/>
            <a:chExt cx="47055479" cy="14106218"/>
          </a:xfrm>
        </p:grpSpPr>
        <p:sp>
          <p:nvSpPr>
            <p:cNvPr id="19" name="BlokTextu 18">
              <a:extLst>
                <a:ext uri="{FF2B5EF4-FFF2-40B4-BE49-F238E27FC236}">
                  <a16:creationId xmlns:a16="http://schemas.microsoft.com/office/drawing/2014/main" id="{B191CF7C-7797-BB3E-4E1F-406E7F6A392D}"/>
                </a:ext>
              </a:extLst>
            </p:cNvPr>
            <p:cNvSpPr txBox="1"/>
            <p:nvPr/>
          </p:nvSpPr>
          <p:spPr>
            <a:xfrm rot="16200000">
              <a:off x="-2381200" y="7592601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 C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21" name="BlokTextu 20">
              <a:extLst>
                <a:ext uri="{FF2B5EF4-FFF2-40B4-BE49-F238E27FC236}">
                  <a16:creationId xmlns:a16="http://schemas.microsoft.com/office/drawing/2014/main" id="{D4DD3202-5D44-4B5B-7204-13276BF427BC}"/>
                </a:ext>
              </a:extLst>
            </p:cNvPr>
            <p:cNvSpPr txBox="1"/>
            <p:nvPr/>
          </p:nvSpPr>
          <p:spPr>
            <a:xfrm>
              <a:off x="3160178" y="13535702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 G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22" name="BlokTextu 21">
              <a:extLst>
                <a:ext uri="{FF2B5EF4-FFF2-40B4-BE49-F238E27FC236}">
                  <a16:creationId xmlns:a16="http://schemas.microsoft.com/office/drawing/2014/main" id="{9AD511A4-4C1A-0A7E-AC8E-EFDE997C9FC9}"/>
                </a:ext>
              </a:extLst>
            </p:cNvPr>
            <p:cNvSpPr txBox="1"/>
            <p:nvPr/>
          </p:nvSpPr>
          <p:spPr>
            <a:xfrm rot="16200000">
              <a:off x="9341505" y="7508894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G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C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23" name="BlokTextu 22">
              <a:extLst>
                <a:ext uri="{FF2B5EF4-FFF2-40B4-BE49-F238E27FC236}">
                  <a16:creationId xmlns:a16="http://schemas.microsoft.com/office/drawing/2014/main" id="{1FDEF082-917B-DE95-2534-DD5827B29C9B}"/>
                </a:ext>
              </a:extLst>
            </p:cNvPr>
            <p:cNvSpPr txBox="1"/>
            <p:nvPr/>
          </p:nvSpPr>
          <p:spPr>
            <a:xfrm>
              <a:off x="14882883" y="13451995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G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G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24" name="BlokTextu 23">
              <a:extLst>
                <a:ext uri="{FF2B5EF4-FFF2-40B4-BE49-F238E27FC236}">
                  <a16:creationId xmlns:a16="http://schemas.microsoft.com/office/drawing/2014/main" id="{E5DC4CF9-FC8E-1AC0-9A14-C65762723747}"/>
                </a:ext>
              </a:extLst>
            </p:cNvPr>
            <p:cNvSpPr txBox="1"/>
            <p:nvPr/>
          </p:nvSpPr>
          <p:spPr>
            <a:xfrm rot="16200000">
              <a:off x="20674176" y="7513671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H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C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25" name="BlokTextu 24">
              <a:extLst>
                <a:ext uri="{FF2B5EF4-FFF2-40B4-BE49-F238E27FC236}">
                  <a16:creationId xmlns:a16="http://schemas.microsoft.com/office/drawing/2014/main" id="{767ADF38-144E-1D6C-91EA-3CFFC88ABB49}"/>
                </a:ext>
              </a:extLst>
            </p:cNvPr>
            <p:cNvSpPr txBox="1"/>
            <p:nvPr/>
          </p:nvSpPr>
          <p:spPr>
            <a:xfrm>
              <a:off x="27091854" y="13456772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H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G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27" name="BlokTextu 26">
              <a:extLst>
                <a:ext uri="{FF2B5EF4-FFF2-40B4-BE49-F238E27FC236}">
                  <a16:creationId xmlns:a16="http://schemas.microsoft.com/office/drawing/2014/main" id="{9918D4CC-61F3-9636-01D6-3D6502940CA1}"/>
                </a:ext>
              </a:extLst>
            </p:cNvPr>
            <p:cNvSpPr txBox="1"/>
            <p:nvPr/>
          </p:nvSpPr>
          <p:spPr>
            <a:xfrm rot="16200000">
              <a:off x="32341423" y="8159384"/>
              <a:ext cx="964212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T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trs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, hot C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29" name="BlokTextu 28">
              <a:extLst>
                <a:ext uri="{FF2B5EF4-FFF2-40B4-BE49-F238E27FC236}">
                  <a16:creationId xmlns:a16="http://schemas.microsoft.com/office/drawing/2014/main" id="{1A32A7BC-0C87-5A92-B131-BC7BC5599C65}"/>
                </a:ext>
              </a:extLst>
            </p:cNvPr>
            <p:cNvSpPr txBox="1"/>
            <p:nvPr/>
          </p:nvSpPr>
          <p:spPr>
            <a:xfrm>
              <a:off x="38405284" y="13534446"/>
              <a:ext cx="96955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T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trs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, hot G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37" name="BlokTextu 36">
              <a:extLst>
                <a:ext uri="{FF2B5EF4-FFF2-40B4-BE49-F238E27FC236}">
                  <a16:creationId xmlns:a16="http://schemas.microsoft.com/office/drawing/2014/main" id="{B29A86BC-EE63-24D5-B7CC-EB0F6CF08347}"/>
                </a:ext>
              </a:extLst>
            </p:cNvPr>
            <p:cNvSpPr txBox="1"/>
            <p:nvPr/>
          </p:nvSpPr>
          <p:spPr>
            <a:xfrm>
              <a:off x="1045305" y="537481"/>
              <a:ext cx="1992636" cy="1902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k-SK" sz="11760" b="1" dirty="0">
                  <a:latin typeface="Arial" panose="020B0604020202020204" pitchFamily="34" charset="0"/>
                  <a:cs typeface="Arial" panose="020B0604020202020204" pitchFamily="34" charset="0"/>
                </a:rPr>
                <a:t>a)</a:t>
              </a:r>
            </a:p>
          </p:txBody>
        </p:sp>
        <p:sp>
          <p:nvSpPr>
            <p:cNvPr id="39" name="BlokTextu 38">
              <a:extLst>
                <a:ext uri="{FF2B5EF4-FFF2-40B4-BE49-F238E27FC236}">
                  <a16:creationId xmlns:a16="http://schemas.microsoft.com/office/drawing/2014/main" id="{1E307A73-72B7-38C2-DD80-AFFAC4D1BD0C}"/>
                </a:ext>
              </a:extLst>
            </p:cNvPr>
            <p:cNvSpPr txBox="1"/>
            <p:nvPr/>
          </p:nvSpPr>
          <p:spPr>
            <a:xfrm>
              <a:off x="7337250" y="537480"/>
              <a:ext cx="25189266" cy="1902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k-SK" sz="1176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Correlation</a:t>
              </a:r>
              <a:r>
                <a:rPr lang="sk-SK" sz="11760" b="1" dirty="0">
                  <a:latin typeface="Arial" panose="020B0604020202020204" pitchFamily="34" charset="0"/>
                  <a:cs typeface="Arial" panose="020B0604020202020204" pitchFamily="34" charset="0"/>
                </a:rPr>
                <a:t> G </a:t>
              </a:r>
              <a:r>
                <a:rPr lang="sk-SK" sz="1176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11760" b="1" dirty="0">
                  <a:latin typeface="Arial" panose="020B0604020202020204" pitchFamily="34" charset="0"/>
                  <a:cs typeface="Arial" panose="020B0604020202020204" pitchFamily="34" charset="0"/>
                </a:rPr>
                <a:t> - C </a:t>
              </a:r>
              <a:r>
                <a:rPr lang="sk-SK" sz="1176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endParaRPr lang="sk-SK" sz="1176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1" name="Skupina 40">
            <a:extLst>
              <a:ext uri="{FF2B5EF4-FFF2-40B4-BE49-F238E27FC236}">
                <a16:creationId xmlns:a16="http://schemas.microsoft.com/office/drawing/2014/main" id="{C61A5B66-CAA0-7789-0F75-91F7E804AAC6}"/>
              </a:ext>
            </a:extLst>
          </p:cNvPr>
          <p:cNvGrpSpPr/>
          <p:nvPr/>
        </p:nvGrpSpPr>
        <p:grpSpPr>
          <a:xfrm>
            <a:off x="1113085" y="17591134"/>
            <a:ext cx="47055479" cy="14106218"/>
            <a:chOff x="1045305" y="537480"/>
            <a:chExt cx="47055479" cy="14106218"/>
          </a:xfrm>
        </p:grpSpPr>
        <p:sp>
          <p:nvSpPr>
            <p:cNvPr id="46" name="BlokTextu 45">
              <a:extLst>
                <a:ext uri="{FF2B5EF4-FFF2-40B4-BE49-F238E27FC236}">
                  <a16:creationId xmlns:a16="http://schemas.microsoft.com/office/drawing/2014/main" id="{35EF03D5-8279-CC0A-3ADA-FAE05D74B231}"/>
                </a:ext>
              </a:extLst>
            </p:cNvPr>
            <p:cNvSpPr txBox="1"/>
            <p:nvPr/>
          </p:nvSpPr>
          <p:spPr>
            <a:xfrm rot="16200000">
              <a:off x="-2381200" y="7592601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 C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47" name="BlokTextu 46">
              <a:extLst>
                <a:ext uri="{FF2B5EF4-FFF2-40B4-BE49-F238E27FC236}">
                  <a16:creationId xmlns:a16="http://schemas.microsoft.com/office/drawing/2014/main" id="{58C15587-265E-8812-BC90-DDA0F4893406}"/>
                </a:ext>
              </a:extLst>
            </p:cNvPr>
            <p:cNvSpPr txBox="1"/>
            <p:nvPr/>
          </p:nvSpPr>
          <p:spPr>
            <a:xfrm>
              <a:off x="3160178" y="13535702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 IF2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48" name="BlokTextu 47">
              <a:extLst>
                <a:ext uri="{FF2B5EF4-FFF2-40B4-BE49-F238E27FC236}">
                  <a16:creationId xmlns:a16="http://schemas.microsoft.com/office/drawing/2014/main" id="{10472459-948A-9DE7-8DF7-219C12D91F31}"/>
                </a:ext>
              </a:extLst>
            </p:cNvPr>
            <p:cNvSpPr txBox="1"/>
            <p:nvPr/>
          </p:nvSpPr>
          <p:spPr>
            <a:xfrm rot="16200000">
              <a:off x="9341505" y="7508894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G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C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49" name="BlokTextu 48">
              <a:extLst>
                <a:ext uri="{FF2B5EF4-FFF2-40B4-BE49-F238E27FC236}">
                  <a16:creationId xmlns:a16="http://schemas.microsoft.com/office/drawing/2014/main" id="{D0B134E2-8E1D-B8AE-4358-E4AA15C9E8C8}"/>
                </a:ext>
              </a:extLst>
            </p:cNvPr>
            <p:cNvSpPr txBox="1"/>
            <p:nvPr/>
          </p:nvSpPr>
          <p:spPr>
            <a:xfrm>
              <a:off x="14882883" y="13451995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G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IF2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50" name="BlokTextu 49">
              <a:extLst>
                <a:ext uri="{FF2B5EF4-FFF2-40B4-BE49-F238E27FC236}">
                  <a16:creationId xmlns:a16="http://schemas.microsoft.com/office/drawing/2014/main" id="{83E34654-61E4-C7B2-6ED6-CB972A50C1BE}"/>
                </a:ext>
              </a:extLst>
            </p:cNvPr>
            <p:cNvSpPr txBox="1"/>
            <p:nvPr/>
          </p:nvSpPr>
          <p:spPr>
            <a:xfrm rot="16200000">
              <a:off x="20674176" y="7513671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H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C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51" name="BlokTextu 50">
              <a:extLst>
                <a:ext uri="{FF2B5EF4-FFF2-40B4-BE49-F238E27FC236}">
                  <a16:creationId xmlns:a16="http://schemas.microsoft.com/office/drawing/2014/main" id="{872A0EFF-8532-61F3-217B-2C6255AF1A33}"/>
                </a:ext>
              </a:extLst>
            </p:cNvPr>
            <p:cNvSpPr txBox="1"/>
            <p:nvPr/>
          </p:nvSpPr>
          <p:spPr>
            <a:xfrm>
              <a:off x="27091854" y="13456772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H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IF2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52" name="BlokTextu 51">
              <a:extLst>
                <a:ext uri="{FF2B5EF4-FFF2-40B4-BE49-F238E27FC236}">
                  <a16:creationId xmlns:a16="http://schemas.microsoft.com/office/drawing/2014/main" id="{A4EAF1E8-686A-03D5-B301-6F579B4CCB13}"/>
                </a:ext>
              </a:extLst>
            </p:cNvPr>
            <p:cNvSpPr txBox="1"/>
            <p:nvPr/>
          </p:nvSpPr>
          <p:spPr>
            <a:xfrm rot="16200000">
              <a:off x="32341423" y="8159384"/>
              <a:ext cx="964212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T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trs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, hot C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54" name="BlokTextu 53">
              <a:extLst>
                <a:ext uri="{FF2B5EF4-FFF2-40B4-BE49-F238E27FC236}">
                  <a16:creationId xmlns:a16="http://schemas.microsoft.com/office/drawing/2014/main" id="{F2A1F01C-FBD5-F6A5-E9E8-DF483642C62A}"/>
                </a:ext>
              </a:extLst>
            </p:cNvPr>
            <p:cNvSpPr txBox="1"/>
            <p:nvPr/>
          </p:nvSpPr>
          <p:spPr>
            <a:xfrm>
              <a:off x="39098540" y="13534446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T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trs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, hot IF2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62" name="BlokTextu 61">
              <a:extLst>
                <a:ext uri="{FF2B5EF4-FFF2-40B4-BE49-F238E27FC236}">
                  <a16:creationId xmlns:a16="http://schemas.microsoft.com/office/drawing/2014/main" id="{B5BDB47E-84E5-ACDF-89FF-4719EAF3C496}"/>
                </a:ext>
              </a:extLst>
            </p:cNvPr>
            <p:cNvSpPr txBox="1"/>
            <p:nvPr/>
          </p:nvSpPr>
          <p:spPr>
            <a:xfrm>
              <a:off x="1045305" y="537481"/>
              <a:ext cx="1992636" cy="1902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k-SK" sz="11760" b="1" dirty="0">
                  <a:latin typeface="Arial" panose="020B0604020202020204" pitchFamily="34" charset="0"/>
                  <a:cs typeface="Arial" panose="020B0604020202020204" pitchFamily="34" charset="0"/>
                </a:rPr>
                <a:t>b)</a:t>
              </a:r>
            </a:p>
          </p:txBody>
        </p:sp>
        <p:sp>
          <p:nvSpPr>
            <p:cNvPr id="128" name="BlokTextu 127">
              <a:extLst>
                <a:ext uri="{FF2B5EF4-FFF2-40B4-BE49-F238E27FC236}">
                  <a16:creationId xmlns:a16="http://schemas.microsoft.com/office/drawing/2014/main" id="{CFCF1368-B820-B913-2C19-1EAD12C7E24C}"/>
                </a:ext>
              </a:extLst>
            </p:cNvPr>
            <p:cNvSpPr txBox="1"/>
            <p:nvPr/>
          </p:nvSpPr>
          <p:spPr>
            <a:xfrm>
              <a:off x="4463420" y="537480"/>
              <a:ext cx="25189266" cy="1902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k-SK" sz="1176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Correlation</a:t>
              </a:r>
              <a:r>
                <a:rPr lang="sk-SK" sz="11760" b="1" dirty="0">
                  <a:latin typeface="Arial" panose="020B0604020202020204" pitchFamily="34" charset="0"/>
                  <a:cs typeface="Arial" panose="020B0604020202020204" pitchFamily="34" charset="0"/>
                </a:rPr>
                <a:t> C </a:t>
              </a:r>
              <a:r>
                <a:rPr lang="sk-SK" sz="1176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11760" b="1" dirty="0">
                  <a:latin typeface="Arial" panose="020B0604020202020204" pitchFamily="34" charset="0"/>
                  <a:cs typeface="Arial" panose="020B0604020202020204" pitchFamily="34" charset="0"/>
                </a:rPr>
                <a:t> - IF2</a:t>
              </a:r>
            </a:p>
          </p:txBody>
        </p:sp>
      </p:grpSp>
      <p:grpSp>
        <p:nvGrpSpPr>
          <p:cNvPr id="143" name="Skupina 142">
            <a:extLst>
              <a:ext uri="{FF2B5EF4-FFF2-40B4-BE49-F238E27FC236}">
                <a16:creationId xmlns:a16="http://schemas.microsoft.com/office/drawing/2014/main" id="{81978D4B-7C56-0686-3FEA-5658C3A3C08D}"/>
              </a:ext>
            </a:extLst>
          </p:cNvPr>
          <p:cNvGrpSpPr/>
          <p:nvPr/>
        </p:nvGrpSpPr>
        <p:grpSpPr>
          <a:xfrm>
            <a:off x="1098195" y="32625874"/>
            <a:ext cx="47055479" cy="14106218"/>
            <a:chOff x="1045305" y="537480"/>
            <a:chExt cx="47055479" cy="14106218"/>
          </a:xfrm>
        </p:grpSpPr>
        <p:sp>
          <p:nvSpPr>
            <p:cNvPr id="144" name="BlokTextu 143">
              <a:extLst>
                <a:ext uri="{FF2B5EF4-FFF2-40B4-BE49-F238E27FC236}">
                  <a16:creationId xmlns:a16="http://schemas.microsoft.com/office/drawing/2014/main" id="{FA7D8A6A-DE3E-1F92-79F9-705D90B74DC1}"/>
                </a:ext>
              </a:extLst>
            </p:cNvPr>
            <p:cNvSpPr txBox="1"/>
            <p:nvPr/>
          </p:nvSpPr>
          <p:spPr>
            <a:xfrm rot="16200000">
              <a:off x="-2381200" y="7592601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 G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145" name="BlokTextu 144">
              <a:extLst>
                <a:ext uri="{FF2B5EF4-FFF2-40B4-BE49-F238E27FC236}">
                  <a16:creationId xmlns:a16="http://schemas.microsoft.com/office/drawing/2014/main" id="{6B17D62A-319F-211B-441F-784A18848256}"/>
                </a:ext>
              </a:extLst>
            </p:cNvPr>
            <p:cNvSpPr txBox="1"/>
            <p:nvPr/>
          </p:nvSpPr>
          <p:spPr>
            <a:xfrm>
              <a:off x="3160178" y="13535702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 IF2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146" name="BlokTextu 145">
              <a:extLst>
                <a:ext uri="{FF2B5EF4-FFF2-40B4-BE49-F238E27FC236}">
                  <a16:creationId xmlns:a16="http://schemas.microsoft.com/office/drawing/2014/main" id="{AFBC7962-07C8-748B-B198-85B2831D8CA5}"/>
                </a:ext>
              </a:extLst>
            </p:cNvPr>
            <p:cNvSpPr txBox="1"/>
            <p:nvPr/>
          </p:nvSpPr>
          <p:spPr>
            <a:xfrm rot="16200000">
              <a:off x="9341505" y="7508894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G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G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147" name="BlokTextu 146">
              <a:extLst>
                <a:ext uri="{FF2B5EF4-FFF2-40B4-BE49-F238E27FC236}">
                  <a16:creationId xmlns:a16="http://schemas.microsoft.com/office/drawing/2014/main" id="{4FEF3F01-1FBC-E3EC-9862-5E2F35CDC015}"/>
                </a:ext>
              </a:extLst>
            </p:cNvPr>
            <p:cNvSpPr txBox="1"/>
            <p:nvPr/>
          </p:nvSpPr>
          <p:spPr>
            <a:xfrm>
              <a:off x="14882883" y="13451995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G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IF2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149" name="BlokTextu 148">
              <a:extLst>
                <a:ext uri="{FF2B5EF4-FFF2-40B4-BE49-F238E27FC236}">
                  <a16:creationId xmlns:a16="http://schemas.microsoft.com/office/drawing/2014/main" id="{08EFEF60-A4D3-1740-FAFB-B10CF716FBFB}"/>
                </a:ext>
              </a:extLst>
            </p:cNvPr>
            <p:cNvSpPr txBox="1"/>
            <p:nvPr/>
          </p:nvSpPr>
          <p:spPr>
            <a:xfrm rot="16200000">
              <a:off x="20674176" y="7513671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H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G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150" name="BlokTextu 149">
              <a:extLst>
                <a:ext uri="{FF2B5EF4-FFF2-40B4-BE49-F238E27FC236}">
                  <a16:creationId xmlns:a16="http://schemas.microsoft.com/office/drawing/2014/main" id="{BDC6486D-E271-15F3-51C2-F703984F9B6C}"/>
                </a:ext>
              </a:extLst>
            </p:cNvPr>
            <p:cNvSpPr txBox="1"/>
            <p:nvPr/>
          </p:nvSpPr>
          <p:spPr>
            <a:xfrm>
              <a:off x="27091854" y="13456772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H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IF2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151" name="BlokTextu 150">
              <a:extLst>
                <a:ext uri="{FF2B5EF4-FFF2-40B4-BE49-F238E27FC236}">
                  <a16:creationId xmlns:a16="http://schemas.microsoft.com/office/drawing/2014/main" id="{F82EA71F-2CA2-AF37-7163-2ADDB92C62CD}"/>
                </a:ext>
              </a:extLst>
            </p:cNvPr>
            <p:cNvSpPr txBox="1"/>
            <p:nvPr/>
          </p:nvSpPr>
          <p:spPr>
            <a:xfrm rot="16200000">
              <a:off x="32202694" y="8298112"/>
              <a:ext cx="991958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T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trs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, hot G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152" name="BlokTextu 151">
              <a:extLst>
                <a:ext uri="{FF2B5EF4-FFF2-40B4-BE49-F238E27FC236}">
                  <a16:creationId xmlns:a16="http://schemas.microsoft.com/office/drawing/2014/main" id="{BFE6DBE1-DF4B-0358-8067-0E4E72E8AC61}"/>
                </a:ext>
              </a:extLst>
            </p:cNvPr>
            <p:cNvSpPr txBox="1"/>
            <p:nvPr/>
          </p:nvSpPr>
          <p:spPr>
            <a:xfrm>
              <a:off x="39098540" y="13534446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T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trs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, hot IF2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153" name="BlokTextu 152">
              <a:extLst>
                <a:ext uri="{FF2B5EF4-FFF2-40B4-BE49-F238E27FC236}">
                  <a16:creationId xmlns:a16="http://schemas.microsoft.com/office/drawing/2014/main" id="{D6077B20-C640-4798-267C-518554EBB3FC}"/>
                </a:ext>
              </a:extLst>
            </p:cNvPr>
            <p:cNvSpPr txBox="1"/>
            <p:nvPr/>
          </p:nvSpPr>
          <p:spPr>
            <a:xfrm>
              <a:off x="1045305" y="537481"/>
              <a:ext cx="1992636" cy="1902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k-SK" sz="11760" b="1" dirty="0">
                  <a:latin typeface="Arial" panose="020B0604020202020204" pitchFamily="34" charset="0"/>
                  <a:cs typeface="Arial" panose="020B0604020202020204" pitchFamily="34" charset="0"/>
                </a:rPr>
                <a:t>c)</a:t>
              </a:r>
            </a:p>
          </p:txBody>
        </p:sp>
        <p:sp>
          <p:nvSpPr>
            <p:cNvPr id="154" name="BlokTextu 153">
              <a:extLst>
                <a:ext uri="{FF2B5EF4-FFF2-40B4-BE49-F238E27FC236}">
                  <a16:creationId xmlns:a16="http://schemas.microsoft.com/office/drawing/2014/main" id="{F1F59F16-6B7C-9878-362A-AD2B7A9F492C}"/>
                </a:ext>
              </a:extLst>
            </p:cNvPr>
            <p:cNvSpPr txBox="1"/>
            <p:nvPr/>
          </p:nvSpPr>
          <p:spPr>
            <a:xfrm>
              <a:off x="4463420" y="537480"/>
              <a:ext cx="25189266" cy="1902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k-SK" sz="1176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Correlation</a:t>
              </a:r>
              <a:r>
                <a:rPr lang="sk-SK" sz="11760" b="1" dirty="0">
                  <a:latin typeface="Arial" panose="020B0604020202020204" pitchFamily="34" charset="0"/>
                  <a:cs typeface="Arial" panose="020B0604020202020204" pitchFamily="34" charset="0"/>
                </a:rPr>
                <a:t> G </a:t>
              </a:r>
              <a:r>
                <a:rPr lang="sk-SK" sz="1176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11760" b="1" dirty="0">
                  <a:latin typeface="Arial" panose="020B0604020202020204" pitchFamily="34" charset="0"/>
                  <a:cs typeface="Arial" panose="020B0604020202020204" pitchFamily="34" charset="0"/>
                </a:rPr>
                <a:t> - IF2</a:t>
              </a:r>
            </a:p>
          </p:txBody>
        </p:sp>
      </p:grpSp>
      <p:sp>
        <p:nvSpPr>
          <p:cNvPr id="2" name="BlokTextu 1">
            <a:extLst>
              <a:ext uri="{FF2B5EF4-FFF2-40B4-BE49-F238E27FC236}">
                <a16:creationId xmlns:a16="http://schemas.microsoft.com/office/drawing/2014/main" id="{6CD793D3-6202-C92C-35A9-093606E7BDA6}"/>
              </a:ext>
            </a:extLst>
          </p:cNvPr>
          <p:cNvSpPr txBox="1"/>
          <p:nvPr/>
        </p:nvSpPr>
        <p:spPr>
          <a:xfrm>
            <a:off x="1688693" y="795389"/>
            <a:ext cx="8043136" cy="1902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11760" b="1" dirty="0" err="1">
                <a:latin typeface="Arial" panose="020B0604020202020204" pitchFamily="34" charset="0"/>
                <a:cs typeface="Arial" panose="020B0604020202020204" pitchFamily="34" charset="0"/>
              </a:rPr>
              <a:t>NaCl</a:t>
            </a:r>
            <a:endParaRPr lang="sk-SK" sz="117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BlokTextu 2">
            <a:extLst>
              <a:ext uri="{FF2B5EF4-FFF2-40B4-BE49-F238E27FC236}">
                <a16:creationId xmlns:a16="http://schemas.microsoft.com/office/drawing/2014/main" id="{8FFE4012-B04F-4C48-306E-B258088EC3ED}"/>
              </a:ext>
            </a:extLst>
          </p:cNvPr>
          <p:cNvSpPr txBox="1"/>
          <p:nvPr/>
        </p:nvSpPr>
        <p:spPr>
          <a:xfrm>
            <a:off x="2501265" y="47331564"/>
            <a:ext cx="4478627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9600" b="1" dirty="0" err="1"/>
              <a:t>Figure</a:t>
            </a:r>
            <a:r>
              <a:rPr lang="sk-SK" sz="9600" b="1" dirty="0"/>
              <a:t> S8: </a:t>
            </a:r>
            <a:r>
              <a:rPr lang="sk-SK" sz="9600" dirty="0" err="1"/>
              <a:t>Correlation</a:t>
            </a:r>
            <a:r>
              <a:rPr lang="sk-SK" sz="9600" dirty="0"/>
              <a:t> </a:t>
            </a:r>
            <a:r>
              <a:rPr lang="sk-SK" sz="9600" dirty="0" err="1"/>
              <a:t>between</a:t>
            </a:r>
            <a:r>
              <a:rPr lang="sk-SK" sz="9600" dirty="0"/>
              <a:t> </a:t>
            </a:r>
            <a:r>
              <a:rPr lang="sk-SK" sz="9600" dirty="0" err="1"/>
              <a:t>parameters</a:t>
            </a:r>
            <a:r>
              <a:rPr lang="sk-SK" sz="9600" dirty="0"/>
              <a:t> </a:t>
            </a:r>
            <a:r>
              <a:rPr lang="sk-SK" sz="9600" dirty="0" err="1"/>
              <a:t>obtained</a:t>
            </a:r>
            <a:r>
              <a:rPr lang="sk-SK" sz="9600" dirty="0"/>
              <a:t> </a:t>
            </a:r>
            <a:r>
              <a:rPr lang="sk-SK" sz="9600" dirty="0" err="1"/>
              <a:t>from</a:t>
            </a:r>
            <a:r>
              <a:rPr lang="sk-SK" sz="9600" dirty="0"/>
              <a:t> </a:t>
            </a:r>
            <a:r>
              <a:rPr lang="sk-SK" sz="9600" dirty="0" err="1"/>
              <a:t>fits</a:t>
            </a:r>
            <a:r>
              <a:rPr lang="sk-SK" sz="9600" dirty="0"/>
              <a:t> of </a:t>
            </a:r>
            <a:r>
              <a:rPr lang="sk-SK" sz="9600" dirty="0" err="1"/>
              <a:t>NaCl</a:t>
            </a:r>
            <a:r>
              <a:rPr lang="sk-SK" sz="9600" dirty="0"/>
              <a:t> </a:t>
            </a:r>
            <a:r>
              <a:rPr lang="sk-SK" sz="9600" dirty="0" err="1"/>
              <a:t>for</a:t>
            </a:r>
            <a:r>
              <a:rPr lang="sk-SK" sz="9600" dirty="0"/>
              <a:t> a) G and C </a:t>
            </a:r>
            <a:r>
              <a:rPr lang="sk-SK" sz="9600" dirty="0" err="1"/>
              <a:t>domain</a:t>
            </a:r>
            <a:r>
              <a:rPr lang="sk-SK" sz="9600" dirty="0"/>
              <a:t>; b) C </a:t>
            </a:r>
            <a:r>
              <a:rPr lang="sk-SK" sz="9600" dirty="0" err="1"/>
              <a:t>domain</a:t>
            </a:r>
            <a:r>
              <a:rPr lang="sk-SK" sz="9600" dirty="0"/>
              <a:t> and IF2; and c) G </a:t>
            </a:r>
            <a:r>
              <a:rPr lang="sk-SK" sz="9600" dirty="0" err="1"/>
              <a:t>domain</a:t>
            </a:r>
            <a:r>
              <a:rPr lang="sk-SK" sz="9600" dirty="0"/>
              <a:t> and IF2. </a:t>
            </a:r>
          </a:p>
        </p:txBody>
      </p:sp>
    </p:spTree>
    <p:extLst>
      <p:ext uri="{BB962C8B-B14F-4D97-AF65-F5344CB8AC3E}">
        <p14:creationId xmlns:p14="http://schemas.microsoft.com/office/powerpoint/2010/main" val="30861877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Obrázok 41">
            <a:extLst>
              <a:ext uri="{FF2B5EF4-FFF2-40B4-BE49-F238E27FC236}">
                <a16:creationId xmlns:a16="http://schemas.microsoft.com/office/drawing/2014/main" id="{041683B7-79C1-C388-BF7B-9C083D7421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6071" y="35136692"/>
            <a:ext cx="13464000" cy="11651137"/>
          </a:xfrm>
          <a:prstGeom prst="rect">
            <a:avLst/>
          </a:prstGeom>
        </p:spPr>
      </p:pic>
      <p:pic>
        <p:nvPicPr>
          <p:cNvPr id="35" name="Obrázok 34">
            <a:extLst>
              <a:ext uri="{FF2B5EF4-FFF2-40B4-BE49-F238E27FC236}">
                <a16:creationId xmlns:a16="http://schemas.microsoft.com/office/drawing/2014/main" id="{56C7D234-48DC-FA9F-7F58-B2F58CEE0E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762" y="20059391"/>
            <a:ext cx="13487409" cy="11671395"/>
          </a:xfrm>
          <a:prstGeom prst="rect">
            <a:avLst/>
          </a:prstGeom>
        </p:spPr>
      </p:pic>
      <p:pic>
        <p:nvPicPr>
          <p:cNvPr id="31" name="Obrázok 30">
            <a:extLst>
              <a:ext uri="{FF2B5EF4-FFF2-40B4-BE49-F238E27FC236}">
                <a16:creationId xmlns:a16="http://schemas.microsoft.com/office/drawing/2014/main" id="{A1DD9A63-21FD-4870-D2BE-995EB21BD4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64650" y="5361909"/>
            <a:ext cx="13464006" cy="11651143"/>
          </a:xfrm>
          <a:prstGeom prst="rect">
            <a:avLst/>
          </a:prstGeom>
        </p:spPr>
      </p:pic>
      <p:pic>
        <p:nvPicPr>
          <p:cNvPr id="28" name="Obrázok 27">
            <a:extLst>
              <a:ext uri="{FF2B5EF4-FFF2-40B4-BE49-F238E27FC236}">
                <a16:creationId xmlns:a16="http://schemas.microsoft.com/office/drawing/2014/main" id="{CCF57307-41F2-D16F-A2DA-018B523BB1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92557" y="35157241"/>
            <a:ext cx="13410289" cy="11604659"/>
          </a:xfrm>
          <a:prstGeom prst="rect">
            <a:avLst/>
          </a:prstGeom>
        </p:spPr>
      </p:pic>
      <p:pic>
        <p:nvPicPr>
          <p:cNvPr id="20" name="Obrázok 19">
            <a:extLst>
              <a:ext uri="{FF2B5EF4-FFF2-40B4-BE49-F238E27FC236}">
                <a16:creationId xmlns:a16="http://schemas.microsoft.com/office/drawing/2014/main" id="{6BEFE9C2-ACC7-EBC0-B562-3B2232BBDB1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80607" y="20090426"/>
            <a:ext cx="13952768" cy="11660230"/>
          </a:xfrm>
          <a:prstGeom prst="rect">
            <a:avLst/>
          </a:prstGeom>
        </p:spPr>
      </p:pic>
      <p:pic>
        <p:nvPicPr>
          <p:cNvPr id="17" name="Obrázok 16">
            <a:extLst>
              <a:ext uri="{FF2B5EF4-FFF2-40B4-BE49-F238E27FC236}">
                <a16:creationId xmlns:a16="http://schemas.microsoft.com/office/drawing/2014/main" id="{78892A74-06D3-66A4-BEE8-E9BE67D21B9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5830" y="5359450"/>
            <a:ext cx="13463989" cy="11651128"/>
          </a:xfrm>
          <a:prstGeom prst="rect">
            <a:avLst/>
          </a:prstGeom>
        </p:spPr>
      </p:pic>
      <p:pic>
        <p:nvPicPr>
          <p:cNvPr id="15" name="Obrázok 14">
            <a:extLst>
              <a:ext uri="{FF2B5EF4-FFF2-40B4-BE49-F238E27FC236}">
                <a16:creationId xmlns:a16="http://schemas.microsoft.com/office/drawing/2014/main" id="{B6ACDE92-AFAF-CE5A-5D95-EF681D7D54E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3417" y="35131821"/>
            <a:ext cx="13575033" cy="11747221"/>
          </a:xfrm>
          <a:prstGeom prst="rect">
            <a:avLst/>
          </a:prstGeom>
        </p:spPr>
      </p:pic>
      <p:pic>
        <p:nvPicPr>
          <p:cNvPr id="12" name="Obrázok 11">
            <a:extLst>
              <a:ext uri="{FF2B5EF4-FFF2-40B4-BE49-F238E27FC236}">
                <a16:creationId xmlns:a16="http://schemas.microsoft.com/office/drawing/2014/main" id="{66542B91-7655-2D66-817D-5D6CDEC25DE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44456" y="20100896"/>
            <a:ext cx="12558067" cy="11697570"/>
          </a:xfrm>
          <a:prstGeom prst="rect">
            <a:avLst/>
          </a:prstGeom>
        </p:spPr>
      </p:pic>
      <p:pic>
        <p:nvPicPr>
          <p:cNvPr id="10" name="Obrázok 9">
            <a:extLst>
              <a:ext uri="{FF2B5EF4-FFF2-40B4-BE49-F238E27FC236}">
                <a16:creationId xmlns:a16="http://schemas.microsoft.com/office/drawing/2014/main" id="{05145A07-8F70-91CA-13A7-3595DA14410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6376" y="5355433"/>
            <a:ext cx="13562803" cy="11736638"/>
          </a:xfrm>
          <a:prstGeom prst="rect">
            <a:avLst/>
          </a:prstGeom>
        </p:spPr>
      </p:pic>
      <p:pic>
        <p:nvPicPr>
          <p:cNvPr id="8" name="Obrázok 7">
            <a:extLst>
              <a:ext uri="{FF2B5EF4-FFF2-40B4-BE49-F238E27FC236}">
                <a16:creationId xmlns:a16="http://schemas.microsoft.com/office/drawing/2014/main" id="{86F1F921-CE3E-61E9-EB3B-BF86C9D323F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016" y="35027587"/>
            <a:ext cx="13081382" cy="11736614"/>
          </a:xfrm>
          <a:prstGeom prst="rect">
            <a:avLst/>
          </a:prstGeom>
        </p:spPr>
      </p:pic>
      <p:pic>
        <p:nvPicPr>
          <p:cNvPr id="6" name="Obrázok 5">
            <a:extLst>
              <a:ext uri="{FF2B5EF4-FFF2-40B4-BE49-F238E27FC236}">
                <a16:creationId xmlns:a16="http://schemas.microsoft.com/office/drawing/2014/main" id="{B8D298C7-3CE4-468F-9B30-448F7F2EEE0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874" y="20033823"/>
            <a:ext cx="12980268" cy="11645895"/>
          </a:xfrm>
          <a:prstGeom prst="rect">
            <a:avLst/>
          </a:prstGeom>
        </p:spPr>
      </p:pic>
      <p:pic>
        <p:nvPicPr>
          <p:cNvPr id="4" name="Obrázok 3">
            <a:extLst>
              <a:ext uri="{FF2B5EF4-FFF2-40B4-BE49-F238E27FC236}">
                <a16:creationId xmlns:a16="http://schemas.microsoft.com/office/drawing/2014/main" id="{1FE12141-4C3B-9114-2A8C-F0E037BBBE3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7800" y="5317334"/>
            <a:ext cx="12528000" cy="11669564"/>
          </a:xfrm>
          <a:prstGeom prst="rect">
            <a:avLst/>
          </a:prstGeom>
        </p:spPr>
      </p:pic>
      <p:grpSp>
        <p:nvGrpSpPr>
          <p:cNvPr id="40" name="Skupina 39">
            <a:extLst>
              <a:ext uri="{FF2B5EF4-FFF2-40B4-BE49-F238E27FC236}">
                <a16:creationId xmlns:a16="http://schemas.microsoft.com/office/drawing/2014/main" id="{B4A84F45-D57D-30C3-D2EF-5E9E155DC0DD}"/>
              </a:ext>
            </a:extLst>
          </p:cNvPr>
          <p:cNvGrpSpPr/>
          <p:nvPr/>
        </p:nvGrpSpPr>
        <p:grpSpPr>
          <a:xfrm>
            <a:off x="1385607" y="2877191"/>
            <a:ext cx="47055479" cy="14106218"/>
            <a:chOff x="1045305" y="537480"/>
            <a:chExt cx="47055479" cy="14106218"/>
          </a:xfrm>
        </p:grpSpPr>
        <p:sp>
          <p:nvSpPr>
            <p:cNvPr id="19" name="BlokTextu 18">
              <a:extLst>
                <a:ext uri="{FF2B5EF4-FFF2-40B4-BE49-F238E27FC236}">
                  <a16:creationId xmlns:a16="http://schemas.microsoft.com/office/drawing/2014/main" id="{B191CF7C-7797-BB3E-4E1F-406E7F6A392D}"/>
                </a:ext>
              </a:extLst>
            </p:cNvPr>
            <p:cNvSpPr txBox="1"/>
            <p:nvPr/>
          </p:nvSpPr>
          <p:spPr>
            <a:xfrm rot="16200000">
              <a:off x="-2381200" y="7592601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 C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21" name="BlokTextu 20">
              <a:extLst>
                <a:ext uri="{FF2B5EF4-FFF2-40B4-BE49-F238E27FC236}">
                  <a16:creationId xmlns:a16="http://schemas.microsoft.com/office/drawing/2014/main" id="{D4DD3202-5D44-4B5B-7204-13276BF427BC}"/>
                </a:ext>
              </a:extLst>
            </p:cNvPr>
            <p:cNvSpPr txBox="1"/>
            <p:nvPr/>
          </p:nvSpPr>
          <p:spPr>
            <a:xfrm>
              <a:off x="3160178" y="13535702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 G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22" name="BlokTextu 21">
              <a:extLst>
                <a:ext uri="{FF2B5EF4-FFF2-40B4-BE49-F238E27FC236}">
                  <a16:creationId xmlns:a16="http://schemas.microsoft.com/office/drawing/2014/main" id="{9AD511A4-4C1A-0A7E-AC8E-EFDE997C9FC9}"/>
                </a:ext>
              </a:extLst>
            </p:cNvPr>
            <p:cNvSpPr txBox="1"/>
            <p:nvPr/>
          </p:nvSpPr>
          <p:spPr>
            <a:xfrm rot="16200000">
              <a:off x="9341505" y="7508894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G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C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23" name="BlokTextu 22">
              <a:extLst>
                <a:ext uri="{FF2B5EF4-FFF2-40B4-BE49-F238E27FC236}">
                  <a16:creationId xmlns:a16="http://schemas.microsoft.com/office/drawing/2014/main" id="{1FDEF082-917B-DE95-2534-DD5827B29C9B}"/>
                </a:ext>
              </a:extLst>
            </p:cNvPr>
            <p:cNvSpPr txBox="1"/>
            <p:nvPr/>
          </p:nvSpPr>
          <p:spPr>
            <a:xfrm>
              <a:off x="14882883" y="13451995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G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G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24" name="BlokTextu 23">
              <a:extLst>
                <a:ext uri="{FF2B5EF4-FFF2-40B4-BE49-F238E27FC236}">
                  <a16:creationId xmlns:a16="http://schemas.microsoft.com/office/drawing/2014/main" id="{E5DC4CF9-FC8E-1AC0-9A14-C65762723747}"/>
                </a:ext>
              </a:extLst>
            </p:cNvPr>
            <p:cNvSpPr txBox="1"/>
            <p:nvPr/>
          </p:nvSpPr>
          <p:spPr>
            <a:xfrm rot="16200000">
              <a:off x="20674176" y="7513671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H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C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25" name="BlokTextu 24">
              <a:extLst>
                <a:ext uri="{FF2B5EF4-FFF2-40B4-BE49-F238E27FC236}">
                  <a16:creationId xmlns:a16="http://schemas.microsoft.com/office/drawing/2014/main" id="{767ADF38-144E-1D6C-91EA-3CFFC88ABB49}"/>
                </a:ext>
              </a:extLst>
            </p:cNvPr>
            <p:cNvSpPr txBox="1"/>
            <p:nvPr/>
          </p:nvSpPr>
          <p:spPr>
            <a:xfrm>
              <a:off x="27091854" y="13456772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H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G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27" name="BlokTextu 26">
              <a:extLst>
                <a:ext uri="{FF2B5EF4-FFF2-40B4-BE49-F238E27FC236}">
                  <a16:creationId xmlns:a16="http://schemas.microsoft.com/office/drawing/2014/main" id="{9918D4CC-61F3-9636-01D6-3D6502940CA1}"/>
                </a:ext>
              </a:extLst>
            </p:cNvPr>
            <p:cNvSpPr txBox="1"/>
            <p:nvPr/>
          </p:nvSpPr>
          <p:spPr>
            <a:xfrm rot="16200000">
              <a:off x="32341423" y="8159384"/>
              <a:ext cx="964212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T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trs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, hot C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29" name="BlokTextu 28">
              <a:extLst>
                <a:ext uri="{FF2B5EF4-FFF2-40B4-BE49-F238E27FC236}">
                  <a16:creationId xmlns:a16="http://schemas.microsoft.com/office/drawing/2014/main" id="{1A32A7BC-0C87-5A92-B131-BC7BC5599C65}"/>
                </a:ext>
              </a:extLst>
            </p:cNvPr>
            <p:cNvSpPr txBox="1"/>
            <p:nvPr/>
          </p:nvSpPr>
          <p:spPr>
            <a:xfrm>
              <a:off x="38399722" y="13534446"/>
              <a:ext cx="9701062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T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trs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, hot G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37" name="BlokTextu 36">
              <a:extLst>
                <a:ext uri="{FF2B5EF4-FFF2-40B4-BE49-F238E27FC236}">
                  <a16:creationId xmlns:a16="http://schemas.microsoft.com/office/drawing/2014/main" id="{B29A86BC-EE63-24D5-B7CC-EB0F6CF08347}"/>
                </a:ext>
              </a:extLst>
            </p:cNvPr>
            <p:cNvSpPr txBox="1"/>
            <p:nvPr/>
          </p:nvSpPr>
          <p:spPr>
            <a:xfrm>
              <a:off x="1045305" y="537481"/>
              <a:ext cx="1992636" cy="1902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k-SK" sz="11760" b="1" dirty="0">
                  <a:latin typeface="Arial" panose="020B0604020202020204" pitchFamily="34" charset="0"/>
                  <a:cs typeface="Arial" panose="020B0604020202020204" pitchFamily="34" charset="0"/>
                </a:rPr>
                <a:t>a)</a:t>
              </a:r>
            </a:p>
          </p:txBody>
        </p:sp>
        <p:sp>
          <p:nvSpPr>
            <p:cNvPr id="39" name="BlokTextu 38">
              <a:extLst>
                <a:ext uri="{FF2B5EF4-FFF2-40B4-BE49-F238E27FC236}">
                  <a16:creationId xmlns:a16="http://schemas.microsoft.com/office/drawing/2014/main" id="{1E307A73-72B7-38C2-DD80-AFFAC4D1BD0C}"/>
                </a:ext>
              </a:extLst>
            </p:cNvPr>
            <p:cNvSpPr txBox="1"/>
            <p:nvPr/>
          </p:nvSpPr>
          <p:spPr>
            <a:xfrm>
              <a:off x="7337250" y="537480"/>
              <a:ext cx="25189266" cy="1902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k-SK" sz="1176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Correlation</a:t>
              </a:r>
              <a:r>
                <a:rPr lang="sk-SK" sz="11760" b="1" dirty="0">
                  <a:latin typeface="Arial" panose="020B0604020202020204" pitchFamily="34" charset="0"/>
                  <a:cs typeface="Arial" panose="020B0604020202020204" pitchFamily="34" charset="0"/>
                </a:rPr>
                <a:t> G </a:t>
              </a:r>
              <a:r>
                <a:rPr lang="sk-SK" sz="1176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11760" b="1" dirty="0">
                  <a:latin typeface="Arial" panose="020B0604020202020204" pitchFamily="34" charset="0"/>
                  <a:cs typeface="Arial" panose="020B0604020202020204" pitchFamily="34" charset="0"/>
                </a:rPr>
                <a:t> - C </a:t>
              </a:r>
              <a:r>
                <a:rPr lang="sk-SK" sz="1176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endParaRPr lang="sk-SK" sz="1176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1" name="Skupina 40">
            <a:extLst>
              <a:ext uri="{FF2B5EF4-FFF2-40B4-BE49-F238E27FC236}">
                <a16:creationId xmlns:a16="http://schemas.microsoft.com/office/drawing/2014/main" id="{C61A5B66-CAA0-7789-0F75-91F7E804AAC6}"/>
              </a:ext>
            </a:extLst>
          </p:cNvPr>
          <p:cNvGrpSpPr/>
          <p:nvPr/>
        </p:nvGrpSpPr>
        <p:grpSpPr>
          <a:xfrm>
            <a:off x="1113085" y="17591134"/>
            <a:ext cx="47055479" cy="14106218"/>
            <a:chOff x="1045305" y="537480"/>
            <a:chExt cx="47055479" cy="14106218"/>
          </a:xfrm>
        </p:grpSpPr>
        <p:sp>
          <p:nvSpPr>
            <p:cNvPr id="46" name="BlokTextu 45">
              <a:extLst>
                <a:ext uri="{FF2B5EF4-FFF2-40B4-BE49-F238E27FC236}">
                  <a16:creationId xmlns:a16="http://schemas.microsoft.com/office/drawing/2014/main" id="{35EF03D5-8279-CC0A-3ADA-FAE05D74B231}"/>
                </a:ext>
              </a:extLst>
            </p:cNvPr>
            <p:cNvSpPr txBox="1"/>
            <p:nvPr/>
          </p:nvSpPr>
          <p:spPr>
            <a:xfrm rot="16200000">
              <a:off x="-2381200" y="7592601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 C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47" name="BlokTextu 46">
              <a:extLst>
                <a:ext uri="{FF2B5EF4-FFF2-40B4-BE49-F238E27FC236}">
                  <a16:creationId xmlns:a16="http://schemas.microsoft.com/office/drawing/2014/main" id="{58C15587-265E-8812-BC90-DDA0F4893406}"/>
                </a:ext>
              </a:extLst>
            </p:cNvPr>
            <p:cNvSpPr txBox="1"/>
            <p:nvPr/>
          </p:nvSpPr>
          <p:spPr>
            <a:xfrm>
              <a:off x="3160178" y="13535702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 IF2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48" name="BlokTextu 47">
              <a:extLst>
                <a:ext uri="{FF2B5EF4-FFF2-40B4-BE49-F238E27FC236}">
                  <a16:creationId xmlns:a16="http://schemas.microsoft.com/office/drawing/2014/main" id="{10472459-948A-9DE7-8DF7-219C12D91F31}"/>
                </a:ext>
              </a:extLst>
            </p:cNvPr>
            <p:cNvSpPr txBox="1"/>
            <p:nvPr/>
          </p:nvSpPr>
          <p:spPr>
            <a:xfrm rot="16200000">
              <a:off x="9341505" y="7508894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G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C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49" name="BlokTextu 48">
              <a:extLst>
                <a:ext uri="{FF2B5EF4-FFF2-40B4-BE49-F238E27FC236}">
                  <a16:creationId xmlns:a16="http://schemas.microsoft.com/office/drawing/2014/main" id="{D0B134E2-8E1D-B8AE-4358-E4AA15C9E8C8}"/>
                </a:ext>
              </a:extLst>
            </p:cNvPr>
            <p:cNvSpPr txBox="1"/>
            <p:nvPr/>
          </p:nvSpPr>
          <p:spPr>
            <a:xfrm>
              <a:off x="14882883" y="13451995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G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IF2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50" name="BlokTextu 49">
              <a:extLst>
                <a:ext uri="{FF2B5EF4-FFF2-40B4-BE49-F238E27FC236}">
                  <a16:creationId xmlns:a16="http://schemas.microsoft.com/office/drawing/2014/main" id="{83E34654-61E4-C7B2-6ED6-CB972A50C1BE}"/>
                </a:ext>
              </a:extLst>
            </p:cNvPr>
            <p:cNvSpPr txBox="1"/>
            <p:nvPr/>
          </p:nvSpPr>
          <p:spPr>
            <a:xfrm rot="16200000">
              <a:off x="20674176" y="7513671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H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C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51" name="BlokTextu 50">
              <a:extLst>
                <a:ext uri="{FF2B5EF4-FFF2-40B4-BE49-F238E27FC236}">
                  <a16:creationId xmlns:a16="http://schemas.microsoft.com/office/drawing/2014/main" id="{872A0EFF-8532-61F3-217B-2C6255AF1A33}"/>
                </a:ext>
              </a:extLst>
            </p:cNvPr>
            <p:cNvSpPr txBox="1"/>
            <p:nvPr/>
          </p:nvSpPr>
          <p:spPr>
            <a:xfrm>
              <a:off x="27091854" y="13456772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H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IF2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52" name="BlokTextu 51">
              <a:extLst>
                <a:ext uri="{FF2B5EF4-FFF2-40B4-BE49-F238E27FC236}">
                  <a16:creationId xmlns:a16="http://schemas.microsoft.com/office/drawing/2014/main" id="{A4EAF1E8-686A-03D5-B301-6F579B4CCB13}"/>
                </a:ext>
              </a:extLst>
            </p:cNvPr>
            <p:cNvSpPr txBox="1"/>
            <p:nvPr/>
          </p:nvSpPr>
          <p:spPr>
            <a:xfrm rot="16200000">
              <a:off x="32341423" y="8159384"/>
              <a:ext cx="964212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T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trs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, hot C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54" name="BlokTextu 53">
              <a:extLst>
                <a:ext uri="{FF2B5EF4-FFF2-40B4-BE49-F238E27FC236}">
                  <a16:creationId xmlns:a16="http://schemas.microsoft.com/office/drawing/2014/main" id="{F2A1F01C-FBD5-F6A5-E9E8-DF483642C62A}"/>
                </a:ext>
              </a:extLst>
            </p:cNvPr>
            <p:cNvSpPr txBox="1"/>
            <p:nvPr/>
          </p:nvSpPr>
          <p:spPr>
            <a:xfrm>
              <a:off x="39098540" y="13534446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T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trs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, hot IF2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62" name="BlokTextu 61">
              <a:extLst>
                <a:ext uri="{FF2B5EF4-FFF2-40B4-BE49-F238E27FC236}">
                  <a16:creationId xmlns:a16="http://schemas.microsoft.com/office/drawing/2014/main" id="{B5BDB47E-84E5-ACDF-89FF-4719EAF3C496}"/>
                </a:ext>
              </a:extLst>
            </p:cNvPr>
            <p:cNvSpPr txBox="1"/>
            <p:nvPr/>
          </p:nvSpPr>
          <p:spPr>
            <a:xfrm>
              <a:off x="1045305" y="537481"/>
              <a:ext cx="1992636" cy="1902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k-SK" sz="11760" b="1" dirty="0">
                  <a:latin typeface="Arial" panose="020B0604020202020204" pitchFamily="34" charset="0"/>
                  <a:cs typeface="Arial" panose="020B0604020202020204" pitchFamily="34" charset="0"/>
                </a:rPr>
                <a:t>b)</a:t>
              </a:r>
            </a:p>
          </p:txBody>
        </p:sp>
        <p:sp>
          <p:nvSpPr>
            <p:cNvPr id="128" name="BlokTextu 127">
              <a:extLst>
                <a:ext uri="{FF2B5EF4-FFF2-40B4-BE49-F238E27FC236}">
                  <a16:creationId xmlns:a16="http://schemas.microsoft.com/office/drawing/2014/main" id="{CFCF1368-B820-B913-2C19-1EAD12C7E24C}"/>
                </a:ext>
              </a:extLst>
            </p:cNvPr>
            <p:cNvSpPr txBox="1"/>
            <p:nvPr/>
          </p:nvSpPr>
          <p:spPr>
            <a:xfrm>
              <a:off x="4463420" y="537480"/>
              <a:ext cx="25189266" cy="1902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k-SK" sz="1176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Correlation</a:t>
              </a:r>
              <a:r>
                <a:rPr lang="sk-SK" sz="11760" b="1" dirty="0">
                  <a:latin typeface="Arial" panose="020B0604020202020204" pitchFamily="34" charset="0"/>
                  <a:cs typeface="Arial" panose="020B0604020202020204" pitchFamily="34" charset="0"/>
                </a:rPr>
                <a:t> C </a:t>
              </a:r>
              <a:r>
                <a:rPr lang="sk-SK" sz="1176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11760" b="1" dirty="0">
                  <a:latin typeface="Arial" panose="020B0604020202020204" pitchFamily="34" charset="0"/>
                  <a:cs typeface="Arial" panose="020B0604020202020204" pitchFamily="34" charset="0"/>
                </a:rPr>
                <a:t> - IF2</a:t>
              </a:r>
            </a:p>
          </p:txBody>
        </p:sp>
      </p:grpSp>
      <p:grpSp>
        <p:nvGrpSpPr>
          <p:cNvPr id="143" name="Skupina 142">
            <a:extLst>
              <a:ext uri="{FF2B5EF4-FFF2-40B4-BE49-F238E27FC236}">
                <a16:creationId xmlns:a16="http://schemas.microsoft.com/office/drawing/2014/main" id="{81978D4B-7C56-0686-3FEA-5658C3A3C08D}"/>
              </a:ext>
            </a:extLst>
          </p:cNvPr>
          <p:cNvGrpSpPr/>
          <p:nvPr/>
        </p:nvGrpSpPr>
        <p:grpSpPr>
          <a:xfrm>
            <a:off x="1098195" y="32625874"/>
            <a:ext cx="47055479" cy="14106218"/>
            <a:chOff x="1045305" y="537480"/>
            <a:chExt cx="47055479" cy="14106218"/>
          </a:xfrm>
        </p:grpSpPr>
        <p:sp>
          <p:nvSpPr>
            <p:cNvPr id="144" name="BlokTextu 143">
              <a:extLst>
                <a:ext uri="{FF2B5EF4-FFF2-40B4-BE49-F238E27FC236}">
                  <a16:creationId xmlns:a16="http://schemas.microsoft.com/office/drawing/2014/main" id="{FA7D8A6A-DE3E-1F92-79F9-705D90B74DC1}"/>
                </a:ext>
              </a:extLst>
            </p:cNvPr>
            <p:cNvSpPr txBox="1"/>
            <p:nvPr/>
          </p:nvSpPr>
          <p:spPr>
            <a:xfrm rot="16200000">
              <a:off x="-2381200" y="7592601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 G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145" name="BlokTextu 144">
              <a:extLst>
                <a:ext uri="{FF2B5EF4-FFF2-40B4-BE49-F238E27FC236}">
                  <a16:creationId xmlns:a16="http://schemas.microsoft.com/office/drawing/2014/main" id="{6B17D62A-319F-211B-441F-784A18848256}"/>
                </a:ext>
              </a:extLst>
            </p:cNvPr>
            <p:cNvSpPr txBox="1"/>
            <p:nvPr/>
          </p:nvSpPr>
          <p:spPr>
            <a:xfrm>
              <a:off x="3160178" y="13535702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 IF2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146" name="BlokTextu 145">
              <a:extLst>
                <a:ext uri="{FF2B5EF4-FFF2-40B4-BE49-F238E27FC236}">
                  <a16:creationId xmlns:a16="http://schemas.microsoft.com/office/drawing/2014/main" id="{AFBC7962-07C8-748B-B198-85B2831D8CA5}"/>
                </a:ext>
              </a:extLst>
            </p:cNvPr>
            <p:cNvSpPr txBox="1"/>
            <p:nvPr/>
          </p:nvSpPr>
          <p:spPr>
            <a:xfrm rot="16200000">
              <a:off x="9341505" y="7508894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G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G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147" name="BlokTextu 146">
              <a:extLst>
                <a:ext uri="{FF2B5EF4-FFF2-40B4-BE49-F238E27FC236}">
                  <a16:creationId xmlns:a16="http://schemas.microsoft.com/office/drawing/2014/main" id="{4FEF3F01-1FBC-E3EC-9862-5E2F35CDC015}"/>
                </a:ext>
              </a:extLst>
            </p:cNvPr>
            <p:cNvSpPr txBox="1"/>
            <p:nvPr/>
          </p:nvSpPr>
          <p:spPr>
            <a:xfrm>
              <a:off x="14882883" y="13451995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G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IF2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149" name="BlokTextu 148">
              <a:extLst>
                <a:ext uri="{FF2B5EF4-FFF2-40B4-BE49-F238E27FC236}">
                  <a16:creationId xmlns:a16="http://schemas.microsoft.com/office/drawing/2014/main" id="{08EFEF60-A4D3-1740-FAFB-B10CF716FBFB}"/>
                </a:ext>
              </a:extLst>
            </p:cNvPr>
            <p:cNvSpPr txBox="1"/>
            <p:nvPr/>
          </p:nvSpPr>
          <p:spPr>
            <a:xfrm rot="16200000">
              <a:off x="20674176" y="7513671"/>
              <a:ext cx="85060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H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G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150" name="BlokTextu 149">
              <a:extLst>
                <a:ext uri="{FF2B5EF4-FFF2-40B4-BE49-F238E27FC236}">
                  <a16:creationId xmlns:a16="http://schemas.microsoft.com/office/drawing/2014/main" id="{BDC6486D-E271-15F3-51C2-F703984F9B6C}"/>
                </a:ext>
              </a:extLst>
            </p:cNvPr>
            <p:cNvSpPr txBox="1"/>
            <p:nvPr/>
          </p:nvSpPr>
          <p:spPr>
            <a:xfrm>
              <a:off x="27091854" y="13456772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H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IF2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151" name="BlokTextu 150">
              <a:extLst>
                <a:ext uri="{FF2B5EF4-FFF2-40B4-BE49-F238E27FC236}">
                  <a16:creationId xmlns:a16="http://schemas.microsoft.com/office/drawing/2014/main" id="{F82EA71F-2CA2-AF37-7163-2ADDB92C62CD}"/>
                </a:ext>
              </a:extLst>
            </p:cNvPr>
            <p:cNvSpPr txBox="1"/>
            <p:nvPr/>
          </p:nvSpPr>
          <p:spPr>
            <a:xfrm rot="16200000">
              <a:off x="32230597" y="8270209"/>
              <a:ext cx="9863779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T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trs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, hot G 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152" name="BlokTextu 151">
              <a:extLst>
                <a:ext uri="{FF2B5EF4-FFF2-40B4-BE49-F238E27FC236}">
                  <a16:creationId xmlns:a16="http://schemas.microsoft.com/office/drawing/2014/main" id="{BFE6DBE1-DF4B-0358-8067-0E4E72E8AC61}"/>
                </a:ext>
              </a:extLst>
            </p:cNvPr>
            <p:cNvSpPr txBox="1"/>
            <p:nvPr/>
          </p:nvSpPr>
          <p:spPr>
            <a:xfrm>
              <a:off x="39098540" y="13534446"/>
              <a:ext cx="900224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6600" i="1" dirty="0">
                  <a:solidFill>
                    <a:srgbClr val="202122"/>
                  </a:solidFill>
                  <a:latin typeface="Arial" panose="020B0604020202020204" pitchFamily="34" charset="0"/>
                </a:rPr>
                <a:t>Δ </a:t>
              </a:r>
              <a:r>
                <a:rPr lang="sk-SK" sz="6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T</a:t>
              </a:r>
              <a:r>
                <a:rPr lang="sk-SK" sz="6600" i="1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trs</a:t>
              </a:r>
              <a:r>
                <a:rPr lang="sk-SK" sz="6600" i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, hot IF2</a:t>
              </a:r>
              <a:r>
                <a:rPr lang="sk-SK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sk-SK" sz="6600" dirty="0">
                  <a:latin typeface="Arial" panose="020B0604020202020204" pitchFamily="34" charset="0"/>
                  <a:cs typeface="Arial" panose="020B0604020202020204" pitchFamily="34" charset="0"/>
                </a:rPr>
                <a:t>[kJ/mol/K]</a:t>
              </a:r>
            </a:p>
          </p:txBody>
        </p:sp>
        <p:sp>
          <p:nvSpPr>
            <p:cNvPr id="153" name="BlokTextu 152">
              <a:extLst>
                <a:ext uri="{FF2B5EF4-FFF2-40B4-BE49-F238E27FC236}">
                  <a16:creationId xmlns:a16="http://schemas.microsoft.com/office/drawing/2014/main" id="{D6077B20-C640-4798-267C-518554EBB3FC}"/>
                </a:ext>
              </a:extLst>
            </p:cNvPr>
            <p:cNvSpPr txBox="1"/>
            <p:nvPr/>
          </p:nvSpPr>
          <p:spPr>
            <a:xfrm>
              <a:off x="1045305" y="537481"/>
              <a:ext cx="1992636" cy="1902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k-SK" sz="11760" b="1" dirty="0">
                  <a:latin typeface="Arial" panose="020B0604020202020204" pitchFamily="34" charset="0"/>
                  <a:cs typeface="Arial" panose="020B0604020202020204" pitchFamily="34" charset="0"/>
                </a:rPr>
                <a:t>c)</a:t>
              </a:r>
            </a:p>
          </p:txBody>
        </p:sp>
        <p:sp>
          <p:nvSpPr>
            <p:cNvPr id="154" name="BlokTextu 153">
              <a:extLst>
                <a:ext uri="{FF2B5EF4-FFF2-40B4-BE49-F238E27FC236}">
                  <a16:creationId xmlns:a16="http://schemas.microsoft.com/office/drawing/2014/main" id="{F1F59F16-6B7C-9878-362A-AD2B7A9F492C}"/>
                </a:ext>
              </a:extLst>
            </p:cNvPr>
            <p:cNvSpPr txBox="1"/>
            <p:nvPr/>
          </p:nvSpPr>
          <p:spPr>
            <a:xfrm>
              <a:off x="4463420" y="537480"/>
              <a:ext cx="25189266" cy="1902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k-SK" sz="1176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Correlation</a:t>
              </a:r>
              <a:r>
                <a:rPr lang="sk-SK" sz="11760" b="1" dirty="0">
                  <a:latin typeface="Arial" panose="020B0604020202020204" pitchFamily="34" charset="0"/>
                  <a:cs typeface="Arial" panose="020B0604020202020204" pitchFamily="34" charset="0"/>
                </a:rPr>
                <a:t> G </a:t>
              </a:r>
              <a:r>
                <a:rPr lang="sk-SK" sz="1176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r>
                <a:rPr lang="sk-SK" sz="11760" b="1" dirty="0">
                  <a:latin typeface="Arial" panose="020B0604020202020204" pitchFamily="34" charset="0"/>
                  <a:cs typeface="Arial" panose="020B0604020202020204" pitchFamily="34" charset="0"/>
                </a:rPr>
                <a:t> - IF2</a:t>
              </a:r>
            </a:p>
          </p:txBody>
        </p:sp>
      </p:grpSp>
      <p:sp>
        <p:nvSpPr>
          <p:cNvPr id="2" name="BlokTextu 1">
            <a:extLst>
              <a:ext uri="{FF2B5EF4-FFF2-40B4-BE49-F238E27FC236}">
                <a16:creationId xmlns:a16="http://schemas.microsoft.com/office/drawing/2014/main" id="{6CD793D3-6202-C92C-35A9-093606E7BDA6}"/>
              </a:ext>
            </a:extLst>
          </p:cNvPr>
          <p:cNvSpPr txBox="1"/>
          <p:nvPr/>
        </p:nvSpPr>
        <p:spPr>
          <a:xfrm>
            <a:off x="1688693" y="795389"/>
            <a:ext cx="8043136" cy="1902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11760" b="1" dirty="0" err="1">
                <a:latin typeface="Arial" panose="020B0604020202020204" pitchFamily="34" charset="0"/>
                <a:cs typeface="Arial" panose="020B0604020202020204" pitchFamily="34" charset="0"/>
              </a:rPr>
              <a:t>CsCl</a:t>
            </a:r>
            <a:endParaRPr lang="sk-SK" sz="117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BlokTextu 2">
            <a:extLst>
              <a:ext uri="{FF2B5EF4-FFF2-40B4-BE49-F238E27FC236}">
                <a16:creationId xmlns:a16="http://schemas.microsoft.com/office/drawing/2014/main" id="{43EEF20F-3372-1320-3F4F-65F623D88BC0}"/>
              </a:ext>
            </a:extLst>
          </p:cNvPr>
          <p:cNvSpPr txBox="1"/>
          <p:nvPr/>
        </p:nvSpPr>
        <p:spPr>
          <a:xfrm>
            <a:off x="2501265" y="47331564"/>
            <a:ext cx="4478627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9600" b="1" dirty="0" err="1"/>
              <a:t>Figure</a:t>
            </a:r>
            <a:r>
              <a:rPr lang="sk-SK" sz="9600" b="1" dirty="0"/>
              <a:t> S9: </a:t>
            </a:r>
            <a:r>
              <a:rPr lang="sk-SK" sz="9600" dirty="0" err="1"/>
              <a:t>Correlation</a:t>
            </a:r>
            <a:r>
              <a:rPr lang="sk-SK" sz="9600" dirty="0"/>
              <a:t> </a:t>
            </a:r>
            <a:r>
              <a:rPr lang="sk-SK" sz="9600" dirty="0" err="1"/>
              <a:t>between</a:t>
            </a:r>
            <a:r>
              <a:rPr lang="sk-SK" sz="9600" dirty="0"/>
              <a:t> </a:t>
            </a:r>
            <a:r>
              <a:rPr lang="sk-SK" sz="9600" dirty="0" err="1"/>
              <a:t>parameters</a:t>
            </a:r>
            <a:r>
              <a:rPr lang="sk-SK" sz="9600" dirty="0"/>
              <a:t> </a:t>
            </a:r>
            <a:r>
              <a:rPr lang="sk-SK" sz="9600" dirty="0" err="1"/>
              <a:t>obtained</a:t>
            </a:r>
            <a:r>
              <a:rPr lang="sk-SK" sz="9600" dirty="0"/>
              <a:t> </a:t>
            </a:r>
            <a:r>
              <a:rPr lang="sk-SK" sz="9600" dirty="0" err="1"/>
              <a:t>from</a:t>
            </a:r>
            <a:r>
              <a:rPr lang="sk-SK" sz="9600" dirty="0"/>
              <a:t> </a:t>
            </a:r>
            <a:r>
              <a:rPr lang="sk-SK" sz="9600" dirty="0" err="1"/>
              <a:t>fits</a:t>
            </a:r>
            <a:r>
              <a:rPr lang="sk-SK" sz="9600" dirty="0"/>
              <a:t> of </a:t>
            </a:r>
            <a:r>
              <a:rPr lang="sk-SK" sz="9600" dirty="0" err="1"/>
              <a:t>CsCl</a:t>
            </a:r>
            <a:r>
              <a:rPr lang="sk-SK" sz="9600" dirty="0"/>
              <a:t> </a:t>
            </a:r>
            <a:r>
              <a:rPr lang="sk-SK" sz="9600" dirty="0" err="1"/>
              <a:t>for</a:t>
            </a:r>
            <a:r>
              <a:rPr lang="sk-SK" sz="9600" dirty="0"/>
              <a:t> a) G and C </a:t>
            </a:r>
            <a:r>
              <a:rPr lang="sk-SK" sz="9600" dirty="0" err="1"/>
              <a:t>domain</a:t>
            </a:r>
            <a:r>
              <a:rPr lang="sk-SK" sz="9600" dirty="0"/>
              <a:t>; b) C </a:t>
            </a:r>
            <a:r>
              <a:rPr lang="sk-SK" sz="9600" dirty="0" err="1"/>
              <a:t>domain</a:t>
            </a:r>
            <a:r>
              <a:rPr lang="sk-SK" sz="9600" dirty="0"/>
              <a:t> and IF2; and c) G </a:t>
            </a:r>
            <a:r>
              <a:rPr lang="sk-SK" sz="9600" dirty="0" err="1"/>
              <a:t>domain</a:t>
            </a:r>
            <a:r>
              <a:rPr lang="sk-SK" sz="9600" dirty="0"/>
              <a:t> and IF2. </a:t>
            </a:r>
          </a:p>
        </p:txBody>
      </p:sp>
    </p:spTree>
    <p:extLst>
      <p:ext uri="{BB962C8B-B14F-4D97-AF65-F5344CB8AC3E}">
        <p14:creationId xmlns:p14="http://schemas.microsoft.com/office/powerpoint/2010/main" val="3942708141"/>
      </p:ext>
    </p:extLst>
  </p:cSld>
  <p:clrMapOvr>
    <a:masterClrMapping/>
  </p:clrMapOvr>
</p:sld>
</file>

<file path=ppt/theme/theme1.xml><?xml version="1.0" encoding="utf-8"?>
<a:theme xmlns:a="http://schemas.openxmlformats.org/drawingml/2006/main" name="Motív Office">
  <a:themeElements>
    <a:clrScheme name="Motí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ív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í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11800</TotalTime>
  <Words>4075</Words>
  <Application>Microsoft Office PowerPoint</Application>
  <PresentationFormat>Custom</PresentationFormat>
  <Paragraphs>827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Symbol</vt:lpstr>
      <vt:lpstr>Motív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Prezentácia programu PowerPoint</dc:title>
  <dc:creator>Veronika Džupponová</dc:creator>
  <cp:lastModifiedBy>Veronika Džupponová</cp:lastModifiedBy>
  <cp:revision>91</cp:revision>
  <cp:lastPrinted>2023-01-19T12:04:13Z</cp:lastPrinted>
  <dcterms:created xsi:type="dcterms:W3CDTF">2021-08-31T05:36:23Z</dcterms:created>
  <dcterms:modified xsi:type="dcterms:W3CDTF">2023-04-05T08:42:32Z</dcterms:modified>
</cp:coreProperties>
</file>