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91" d="100"/>
          <a:sy n="91" d="100"/>
        </p:scale>
        <p:origin x="-126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1333DFD-87EF-C893-769F-B6D0E9DD2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9FE9760-C18E-5830-8866-BA6A9A2B6E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E9252BF-6FB9-0E81-289D-0ED3D7EA5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2778091-140C-D02D-D74F-EBBC3754C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6A485F-DF6E-B7C1-5822-BC89673C7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99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1F2014-A41C-2856-7056-DE997A549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BD39064-5412-7E9F-55D6-E6BD22A4A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FF4A779-313C-80F7-ACB3-88DD28F95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EF5BCE1-035B-6438-9F2E-9EB6DE2AE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66D2E5-0128-FE93-C477-510F8166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284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B1D770EC-DC42-50CD-073F-1D0D743095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441D705-B8DB-2274-642E-08F927CA1F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BDBB27D-1011-7B07-F692-15F41F446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560B079-9859-D475-A4AA-8CC031CF8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E03B0AD-2862-DB18-6C52-583E79ABF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48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784594-6B4A-5765-1240-23A10F537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B81463B-C075-C300-E792-6B7C70A2D0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7606F02-8927-CF91-DEDA-982204B65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6572FCD-0E43-6A93-7816-EE9FDC3D4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44A06DF-6ED9-D9AD-07FE-F0559C4EC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62EEF6-56C6-0613-6199-7DF18DD44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6055F52-EC3C-35F0-E631-8DE147FA4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3BE933C-4C41-8F80-D468-F295DA36C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0E5C7DA-1B17-744E-7FCC-FA15720B7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329E58-BC2D-434F-DF9E-CC748AC1E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4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BB4F7C-96F4-0E3B-258A-E238D6738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5C31C7B-E730-EB96-BFD7-2793381C35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EC06EC4-55F8-3C6B-CAE9-F37CD32EE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5A44EF4-4227-5FC2-F900-FD2E25DF9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2EEFDEA-8A38-245E-BA5C-EDA17F5C2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CC39DE4-8D65-E056-FD5F-58203F005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37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5E4998-C8A2-FD3F-DB83-613253918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3801A48-5CEC-1CAF-BCCE-9D0A81D410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6E88A8A-3F3D-E06D-7E85-8C9425A898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3F34B8C6-E60F-3092-209B-D2DD569C5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08E90A1-195E-7692-E9F3-E2DCBDD562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5507D4EB-709A-B3B0-B33E-614D7B33E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78D27DC-84E4-F686-F103-F34D656B0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4266E496-6BA2-BF31-ED29-05419CBA0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1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3EA5C6-C8F9-D3E1-0E57-F5B04E2B2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0DCEF10-A431-71EF-E226-210F2F47C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AC934B1-14D7-739D-EB22-AF0D13EA2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D901EAA-A6C0-E94E-37E9-409A6AA7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1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9A6146E-FE7C-4510-D9FD-A0ADFD34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D4D5F75-A654-64F9-AD65-1441AB32C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D1928CB-C63A-E78F-3393-C68A72AA0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5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091F8B-89E9-993C-F248-5064FA01F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69F754A-5C77-D2E9-F895-9CC87A292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00267CE-22F9-D029-3632-8795FC45A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D09990F-6CB2-0BAC-9013-CCACE99EE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862ECDE-C28A-09BE-0808-7C5B77160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393860E-8277-3975-6608-0DBD04BB6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326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31223D-F719-964A-F29B-012E65600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B2509F4B-F4F7-CD8E-F72C-00BDE51154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73774D3-D535-00CC-AE42-2BBE47CEFD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FE0F97B-D145-2B59-93F9-EC7365DDF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A575367-799F-E58B-5B0E-51CA50D88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BBB75C2-DAE2-09F1-1D72-0FF867A02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0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F7CCC1C-F732-D1F3-027E-43AD7C08B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C2D5FAD-7168-7D36-1B48-66F4A5E94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369E445-6113-772D-ACE7-18521A74E1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52286-32C8-4018-86F0-308E27EE1D0A}" type="datetimeFigureOut">
              <a:rPr lang="en-US" smtClean="0"/>
              <a:t>4/4/2023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F1C2BA0-5DB6-8B75-BBE3-1F749D7F03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E59A0B4-AA2C-E674-D731-965A6DF95B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71DDD-7552-452A-A4AB-D86EF88E1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9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10" Type="http://schemas.openxmlformats.org/officeDocument/2006/relationships/image" Target="../media/image21.emf"/><Relationship Id="rId4" Type="http://schemas.openxmlformats.org/officeDocument/2006/relationships/image" Target="../media/image15.png"/><Relationship Id="rId9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B5D78FCC-A205-2A2C-F55C-62D2570AEA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851" r="21571" b="10364"/>
          <a:stretch/>
        </p:blipFill>
        <p:spPr>
          <a:xfrm>
            <a:off x="9311222" y="3944959"/>
            <a:ext cx="2373919" cy="28020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2F556F2-E16D-B00B-7856-125772CF0E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96" r="21571" b="11519"/>
          <a:stretch/>
        </p:blipFill>
        <p:spPr>
          <a:xfrm>
            <a:off x="7007993" y="3885840"/>
            <a:ext cx="2390502" cy="28215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E9A0758-7383-A377-4BCC-6276A15714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060" r="21571" b="11155"/>
          <a:stretch/>
        </p:blipFill>
        <p:spPr>
          <a:xfrm>
            <a:off x="4702628" y="3986349"/>
            <a:ext cx="2390502" cy="28215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80419940-EB9C-4F9F-9700-2E8CF452A4F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395" r="15819" b="9545"/>
          <a:stretch/>
        </p:blipFill>
        <p:spPr>
          <a:xfrm>
            <a:off x="2233751" y="3974364"/>
            <a:ext cx="2629989" cy="28672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959E0AEC-92A6-2784-941F-D960DD5E1BE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310" t="10790" r="22551" b="9149"/>
          <a:stretch/>
        </p:blipFill>
        <p:spPr>
          <a:xfrm>
            <a:off x="339869" y="3987044"/>
            <a:ext cx="1997523" cy="286728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321224B1-ED30-27BE-C8E8-527C02348C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831" y="4011986"/>
            <a:ext cx="621846" cy="1829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C2483F2E-1B29-2A95-15A4-DDA14C7219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58160" y="4028011"/>
            <a:ext cx="621846" cy="1829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A62831F-C936-920D-A7FE-BA2695F982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7901" y="4041629"/>
            <a:ext cx="621846" cy="1829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1DE1E5CB-5155-5B37-A69A-2D013D8B92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2114" y="4022035"/>
            <a:ext cx="944962" cy="30482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BAECA122-D2B5-160A-830B-214712A10B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96343" y="4032807"/>
            <a:ext cx="944962" cy="30482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5A97C090-7D54-2AA3-D9F1-54563CEDE275}"/>
              </a:ext>
            </a:extLst>
          </p:cNvPr>
          <p:cNvSpPr txBox="1"/>
          <p:nvPr/>
        </p:nvSpPr>
        <p:spPr>
          <a:xfrm>
            <a:off x="10380708" y="4000004"/>
            <a:ext cx="9412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***p&lt;0.0001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81DDA64-CC10-E4BC-DD08-10134B881DF5}"/>
              </a:ext>
            </a:extLst>
          </p:cNvPr>
          <p:cNvGrpSpPr/>
          <p:nvPr/>
        </p:nvGrpSpPr>
        <p:grpSpPr>
          <a:xfrm>
            <a:off x="9729109" y="449977"/>
            <a:ext cx="2210921" cy="2979023"/>
            <a:chOff x="9772071" y="268459"/>
            <a:chExt cx="2210921" cy="297902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xmlns="" id="{5B05C855-B5EB-7526-038B-3F7684F47A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1361" r="6003" b="10127"/>
            <a:stretch/>
          </p:blipFill>
          <p:spPr>
            <a:xfrm>
              <a:off x="9893885" y="757513"/>
              <a:ext cx="2089107" cy="2489969"/>
            </a:xfrm>
            <a:prstGeom prst="rect">
              <a:avLst/>
            </a:prstGeom>
          </p:spPr>
        </p:pic>
        <p:grpSp>
          <p:nvGrpSpPr>
            <p:cNvPr id="36" name="Gruppieren 87">
              <a:extLst>
                <a:ext uri="{FF2B5EF4-FFF2-40B4-BE49-F238E27FC236}">
                  <a16:creationId xmlns:a16="http://schemas.microsoft.com/office/drawing/2014/main" xmlns="" id="{D00DA43A-2DF6-B11B-2973-BBA1DD0B709E}"/>
                </a:ext>
              </a:extLst>
            </p:cNvPr>
            <p:cNvGrpSpPr/>
            <p:nvPr/>
          </p:nvGrpSpPr>
          <p:grpSpPr>
            <a:xfrm>
              <a:off x="10907184" y="619032"/>
              <a:ext cx="762001" cy="283224"/>
              <a:chOff x="818146" y="258195"/>
              <a:chExt cx="762001" cy="283224"/>
            </a:xfrm>
          </p:grpSpPr>
          <p:grpSp>
            <p:nvGrpSpPr>
              <p:cNvPr id="37" name="Gruppieren 88">
                <a:extLst>
                  <a:ext uri="{FF2B5EF4-FFF2-40B4-BE49-F238E27FC236}">
                    <a16:creationId xmlns:a16="http://schemas.microsoft.com/office/drawing/2014/main" xmlns="" id="{F4243E49-A1F6-6686-FBF5-E60BAF90E701}"/>
                  </a:ext>
                </a:extLst>
              </p:cNvPr>
              <p:cNvGrpSpPr/>
              <p:nvPr/>
            </p:nvGrpSpPr>
            <p:grpSpPr>
              <a:xfrm>
                <a:off x="824773" y="258195"/>
                <a:ext cx="755373" cy="60518"/>
                <a:chOff x="7852611" y="745958"/>
                <a:chExt cx="1379621" cy="120316"/>
              </a:xfrm>
            </p:grpSpPr>
            <p:cxnSp>
              <p:nvCxnSpPr>
                <p:cNvPr id="42" name="Gerader Verbinder 93">
                  <a:extLst>
                    <a:ext uri="{FF2B5EF4-FFF2-40B4-BE49-F238E27FC236}">
                      <a16:creationId xmlns:a16="http://schemas.microsoft.com/office/drawing/2014/main" xmlns="" id="{89A3207D-FBF0-2399-4055-CC04875D4514}"/>
                    </a:ext>
                  </a:extLst>
                </p:cNvPr>
                <p:cNvCxnSpPr/>
                <p:nvPr/>
              </p:nvCxnSpPr>
              <p:spPr>
                <a:xfrm>
                  <a:off x="7852611" y="745958"/>
                  <a:ext cx="1379621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Gerader Verbinder 94">
                  <a:extLst>
                    <a:ext uri="{FF2B5EF4-FFF2-40B4-BE49-F238E27FC236}">
                      <a16:creationId xmlns:a16="http://schemas.microsoft.com/office/drawing/2014/main" xmlns="" id="{9F006800-E419-FA04-9621-6A44404CA068}"/>
                    </a:ext>
                  </a:extLst>
                </p:cNvPr>
                <p:cNvCxnSpPr/>
                <p:nvPr/>
              </p:nvCxnSpPr>
              <p:spPr>
                <a:xfrm>
                  <a:off x="7852611" y="745958"/>
                  <a:ext cx="0" cy="120316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Gerader Verbinder 95">
                  <a:extLst>
                    <a:ext uri="{FF2B5EF4-FFF2-40B4-BE49-F238E27FC236}">
                      <a16:creationId xmlns:a16="http://schemas.microsoft.com/office/drawing/2014/main" xmlns="" id="{CA4B8C1B-2B49-6B75-0B6F-34128644D8B6}"/>
                    </a:ext>
                  </a:extLst>
                </p:cNvPr>
                <p:cNvCxnSpPr/>
                <p:nvPr/>
              </p:nvCxnSpPr>
              <p:spPr>
                <a:xfrm>
                  <a:off x="9232232" y="745958"/>
                  <a:ext cx="0" cy="120316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" name="Gruppieren 89">
                <a:extLst>
                  <a:ext uri="{FF2B5EF4-FFF2-40B4-BE49-F238E27FC236}">
                    <a16:creationId xmlns:a16="http://schemas.microsoft.com/office/drawing/2014/main" xmlns="" id="{90554D23-F661-D1A6-4DC3-1D174F2F0EF4}"/>
                  </a:ext>
                </a:extLst>
              </p:cNvPr>
              <p:cNvGrpSpPr/>
              <p:nvPr/>
            </p:nvGrpSpPr>
            <p:grpSpPr>
              <a:xfrm>
                <a:off x="824774" y="480901"/>
                <a:ext cx="755373" cy="60518"/>
                <a:chOff x="8061158" y="1227221"/>
                <a:chExt cx="778042" cy="0"/>
              </a:xfrm>
            </p:grpSpPr>
            <p:cxnSp>
              <p:nvCxnSpPr>
                <p:cNvPr id="40" name="Gerader Verbinder 91">
                  <a:extLst>
                    <a:ext uri="{FF2B5EF4-FFF2-40B4-BE49-F238E27FC236}">
                      <a16:creationId xmlns:a16="http://schemas.microsoft.com/office/drawing/2014/main" xmlns="" id="{3E594919-8078-3E31-AF39-F1BD87B7846E}"/>
                    </a:ext>
                  </a:extLst>
                </p:cNvPr>
                <p:cNvCxnSpPr/>
                <p:nvPr/>
              </p:nvCxnSpPr>
              <p:spPr>
                <a:xfrm>
                  <a:off x="8061158" y="1227221"/>
                  <a:ext cx="328863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Gerader Verbinder 92">
                  <a:extLst>
                    <a:ext uri="{FF2B5EF4-FFF2-40B4-BE49-F238E27FC236}">
                      <a16:creationId xmlns:a16="http://schemas.microsoft.com/office/drawing/2014/main" xmlns="" id="{E97989B4-2509-EC47-2466-B93D0936456B}"/>
                    </a:ext>
                  </a:extLst>
                </p:cNvPr>
                <p:cNvCxnSpPr/>
                <p:nvPr/>
              </p:nvCxnSpPr>
              <p:spPr>
                <a:xfrm>
                  <a:off x="8510337" y="1227221"/>
                  <a:ext cx="328863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9" name="Gerader Verbinder 90">
                <a:extLst>
                  <a:ext uri="{FF2B5EF4-FFF2-40B4-BE49-F238E27FC236}">
                    <a16:creationId xmlns:a16="http://schemas.microsoft.com/office/drawing/2014/main" xmlns="" id="{8226AE5B-8DE4-14F9-C100-61525DF35818}"/>
                  </a:ext>
                </a:extLst>
              </p:cNvPr>
              <p:cNvCxnSpPr/>
              <p:nvPr/>
            </p:nvCxnSpPr>
            <p:spPr>
              <a:xfrm>
                <a:off x="818146" y="378385"/>
                <a:ext cx="762000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feld 266">
              <a:extLst>
                <a:ext uri="{FF2B5EF4-FFF2-40B4-BE49-F238E27FC236}">
                  <a16:creationId xmlns:a16="http://schemas.microsoft.com/office/drawing/2014/main" xmlns="" id="{2890766A-85E7-3986-02D8-14B14AF9FFCC}"/>
                </a:ext>
              </a:extLst>
            </p:cNvPr>
            <p:cNvSpPr txBox="1"/>
            <p:nvPr/>
          </p:nvSpPr>
          <p:spPr>
            <a:xfrm>
              <a:off x="11210116" y="423802"/>
              <a:ext cx="57419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dirty="0">
                  <a:solidFill>
                    <a:srgbClr val="FF0000"/>
                  </a:solidFill>
                </a:rPr>
                <a:t>*p=0.038</a:t>
              </a:r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xmlns="" id="{C2CCE406-70A2-D997-FBE5-9B7735878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394505" y="793001"/>
              <a:ext cx="260947" cy="250911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F6CB1433-95F3-8486-3C50-B1653F3298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754378" y="807644"/>
              <a:ext cx="478716" cy="221627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xmlns="" id="{05FC8FFA-32E4-1883-2AD0-B17045792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1027359" y="695616"/>
              <a:ext cx="463317" cy="214498"/>
            </a:xfrm>
            <a:prstGeom prst="rect">
              <a:avLst/>
            </a:prstGeom>
          </p:spPr>
        </p:pic>
        <p:sp>
          <p:nvSpPr>
            <p:cNvPr id="2" name="Textfeld 1"/>
            <p:cNvSpPr txBox="1"/>
            <p:nvPr/>
          </p:nvSpPr>
          <p:spPr>
            <a:xfrm>
              <a:off x="9772071" y="268459"/>
              <a:ext cx="3209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000" b="1" dirty="0"/>
                <a:t>C</a:t>
              </a:r>
            </a:p>
          </p:txBody>
        </p:sp>
      </p:grpSp>
      <p:sp>
        <p:nvSpPr>
          <p:cNvPr id="35" name="Textfeld 34"/>
          <p:cNvSpPr txBox="1"/>
          <p:nvPr/>
        </p:nvSpPr>
        <p:spPr>
          <a:xfrm>
            <a:off x="244975" y="3688404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/>
              <a:t>D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011456" y="4013190"/>
            <a:ext cx="8659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dirty="0"/>
              <a:t>**p=0.0052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3395246" y="3983310"/>
            <a:ext cx="8707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dirty="0"/>
              <a:t>**p=0.0030</a:t>
            </a:r>
          </a:p>
        </p:txBody>
      </p:sp>
      <p:pic>
        <p:nvPicPr>
          <p:cNvPr id="48" name="Picture 21">
            <a:extLst>
              <a:ext uri="{FF2B5EF4-FFF2-40B4-BE49-F238E27FC236}">
                <a16:creationId xmlns:a16="http://schemas.microsoft.com/office/drawing/2014/main" xmlns="" id="{5A62831F-C936-920D-A7FE-BA2695F982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48627" y="4016399"/>
            <a:ext cx="621846" cy="18290"/>
          </a:xfrm>
          <a:prstGeom prst="rect">
            <a:avLst/>
          </a:prstGeom>
        </p:spPr>
      </p:pic>
      <p:pic>
        <p:nvPicPr>
          <p:cNvPr id="51" name="Picture 21">
            <a:extLst>
              <a:ext uri="{FF2B5EF4-FFF2-40B4-BE49-F238E27FC236}">
                <a16:creationId xmlns:a16="http://schemas.microsoft.com/office/drawing/2014/main" xmlns="" id="{5A62831F-C936-920D-A7FE-BA2695F982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8996" y="4023339"/>
            <a:ext cx="621846" cy="1829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6669" y="273955"/>
            <a:ext cx="9512440" cy="34563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07B9134-7862-65D4-88EE-1779F7F2863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9869" y="2020"/>
            <a:ext cx="2737341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74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1DF93D14-F201-4622-8E13-74CB05E0D469}"/>
              </a:ext>
            </a:extLst>
          </p:cNvPr>
          <p:cNvGrpSpPr/>
          <p:nvPr/>
        </p:nvGrpSpPr>
        <p:grpSpPr>
          <a:xfrm>
            <a:off x="479900" y="743198"/>
            <a:ext cx="4074103" cy="2958983"/>
            <a:chOff x="2616133" y="143235"/>
            <a:chExt cx="3542883" cy="248105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152A9219-DBBB-1572-ED25-B7AA8E3042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0531" r="11453" b="10894"/>
            <a:stretch/>
          </p:blipFill>
          <p:spPr>
            <a:xfrm>
              <a:off x="2616133" y="430362"/>
              <a:ext cx="1487620" cy="2108784"/>
            </a:xfrm>
            <a:prstGeom prst="rect">
              <a:avLst/>
            </a:prstGeom>
          </p:spPr>
        </p:pic>
        <p:grpSp>
          <p:nvGrpSpPr>
            <p:cNvPr id="9" name="Gruppieren 87">
              <a:extLst>
                <a:ext uri="{FF2B5EF4-FFF2-40B4-BE49-F238E27FC236}">
                  <a16:creationId xmlns:a16="http://schemas.microsoft.com/office/drawing/2014/main" xmlns="" id="{DB03D042-5D5F-CFC3-6F7B-7768F1852286}"/>
                </a:ext>
              </a:extLst>
            </p:cNvPr>
            <p:cNvGrpSpPr/>
            <p:nvPr/>
          </p:nvGrpSpPr>
          <p:grpSpPr>
            <a:xfrm>
              <a:off x="3207597" y="331706"/>
              <a:ext cx="698197" cy="292079"/>
              <a:chOff x="818146" y="258195"/>
              <a:chExt cx="762001" cy="283224"/>
            </a:xfrm>
          </p:grpSpPr>
          <p:grpSp>
            <p:nvGrpSpPr>
              <p:cNvPr id="10" name="Gruppieren 88">
                <a:extLst>
                  <a:ext uri="{FF2B5EF4-FFF2-40B4-BE49-F238E27FC236}">
                    <a16:creationId xmlns:a16="http://schemas.microsoft.com/office/drawing/2014/main" xmlns="" id="{CC324933-97AE-8813-AE61-20D849987560}"/>
                  </a:ext>
                </a:extLst>
              </p:cNvPr>
              <p:cNvGrpSpPr/>
              <p:nvPr/>
            </p:nvGrpSpPr>
            <p:grpSpPr>
              <a:xfrm>
                <a:off x="824773" y="258195"/>
                <a:ext cx="755373" cy="60518"/>
                <a:chOff x="7852611" y="745958"/>
                <a:chExt cx="1379621" cy="120316"/>
              </a:xfrm>
            </p:grpSpPr>
            <p:cxnSp>
              <p:nvCxnSpPr>
                <p:cNvPr id="15" name="Gerader Verbinder 93">
                  <a:extLst>
                    <a:ext uri="{FF2B5EF4-FFF2-40B4-BE49-F238E27FC236}">
                      <a16:creationId xmlns:a16="http://schemas.microsoft.com/office/drawing/2014/main" xmlns="" id="{9ACFEFAA-DF0E-AD4F-DE12-250845159C00}"/>
                    </a:ext>
                  </a:extLst>
                </p:cNvPr>
                <p:cNvCxnSpPr/>
                <p:nvPr/>
              </p:nvCxnSpPr>
              <p:spPr>
                <a:xfrm>
                  <a:off x="7852611" y="745958"/>
                  <a:ext cx="1379621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Gerader Verbinder 94">
                  <a:extLst>
                    <a:ext uri="{FF2B5EF4-FFF2-40B4-BE49-F238E27FC236}">
                      <a16:creationId xmlns:a16="http://schemas.microsoft.com/office/drawing/2014/main" xmlns="" id="{FEDCC3E5-BC1F-6D46-0245-425F8ADE7550}"/>
                    </a:ext>
                  </a:extLst>
                </p:cNvPr>
                <p:cNvCxnSpPr/>
                <p:nvPr/>
              </p:nvCxnSpPr>
              <p:spPr>
                <a:xfrm>
                  <a:off x="7852611" y="745958"/>
                  <a:ext cx="0" cy="120316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Gerader Verbinder 95">
                  <a:extLst>
                    <a:ext uri="{FF2B5EF4-FFF2-40B4-BE49-F238E27FC236}">
                      <a16:creationId xmlns:a16="http://schemas.microsoft.com/office/drawing/2014/main" xmlns="" id="{EBA88C25-5397-61C9-9402-F22A3074CA27}"/>
                    </a:ext>
                  </a:extLst>
                </p:cNvPr>
                <p:cNvCxnSpPr/>
                <p:nvPr/>
              </p:nvCxnSpPr>
              <p:spPr>
                <a:xfrm>
                  <a:off x="9232232" y="745958"/>
                  <a:ext cx="0" cy="120316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" name="Gruppieren 89">
                <a:extLst>
                  <a:ext uri="{FF2B5EF4-FFF2-40B4-BE49-F238E27FC236}">
                    <a16:creationId xmlns:a16="http://schemas.microsoft.com/office/drawing/2014/main" xmlns="" id="{97F44AF2-4662-C908-A905-6017571864A6}"/>
                  </a:ext>
                </a:extLst>
              </p:cNvPr>
              <p:cNvGrpSpPr/>
              <p:nvPr/>
            </p:nvGrpSpPr>
            <p:grpSpPr>
              <a:xfrm>
                <a:off x="824774" y="480901"/>
                <a:ext cx="755373" cy="60518"/>
                <a:chOff x="8061158" y="1227221"/>
                <a:chExt cx="778042" cy="0"/>
              </a:xfrm>
            </p:grpSpPr>
            <p:cxnSp>
              <p:nvCxnSpPr>
                <p:cNvPr id="13" name="Gerader Verbinder 91">
                  <a:extLst>
                    <a:ext uri="{FF2B5EF4-FFF2-40B4-BE49-F238E27FC236}">
                      <a16:creationId xmlns:a16="http://schemas.microsoft.com/office/drawing/2014/main" xmlns="" id="{BF1AFBD0-6945-C8C9-796D-68C2E964912C}"/>
                    </a:ext>
                  </a:extLst>
                </p:cNvPr>
                <p:cNvCxnSpPr/>
                <p:nvPr/>
              </p:nvCxnSpPr>
              <p:spPr>
                <a:xfrm>
                  <a:off x="8061158" y="1227221"/>
                  <a:ext cx="328863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Gerader Verbinder 92">
                  <a:extLst>
                    <a:ext uri="{FF2B5EF4-FFF2-40B4-BE49-F238E27FC236}">
                      <a16:creationId xmlns:a16="http://schemas.microsoft.com/office/drawing/2014/main" xmlns="" id="{915880EC-7512-7350-D81E-A0F9B9A15889}"/>
                    </a:ext>
                  </a:extLst>
                </p:cNvPr>
                <p:cNvCxnSpPr/>
                <p:nvPr/>
              </p:nvCxnSpPr>
              <p:spPr>
                <a:xfrm>
                  <a:off x="8510337" y="1227221"/>
                  <a:ext cx="328863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Gerader Verbinder 90">
                <a:extLst>
                  <a:ext uri="{FF2B5EF4-FFF2-40B4-BE49-F238E27FC236}">
                    <a16:creationId xmlns:a16="http://schemas.microsoft.com/office/drawing/2014/main" xmlns="" id="{BD21C976-FB9E-AB94-7CBD-DFF288A55C20}"/>
                  </a:ext>
                </a:extLst>
              </p:cNvPr>
              <p:cNvCxnSpPr/>
              <p:nvPr/>
            </p:nvCxnSpPr>
            <p:spPr>
              <a:xfrm>
                <a:off x="818146" y="378385"/>
                <a:ext cx="762000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004CD307-6949-E043-F742-D9ABCAAD9C65}"/>
                </a:ext>
              </a:extLst>
            </p:cNvPr>
            <p:cNvSpPr txBox="1"/>
            <p:nvPr/>
          </p:nvSpPr>
          <p:spPr>
            <a:xfrm>
              <a:off x="3673203" y="143236"/>
              <a:ext cx="352698" cy="26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</a:rPr>
                <a:t>ns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F8063C6-FCC8-99C4-157B-070A9A1E6BEC}"/>
                </a:ext>
              </a:extLst>
            </p:cNvPr>
            <p:cNvSpPr txBox="1"/>
            <p:nvPr/>
          </p:nvSpPr>
          <p:spPr>
            <a:xfrm>
              <a:off x="3421313" y="391684"/>
              <a:ext cx="352698" cy="26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ns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DE7C6292-8F59-6CA3-069F-54DA55597CC8}"/>
                </a:ext>
              </a:extLst>
            </p:cNvPr>
            <p:cNvSpPr txBox="1"/>
            <p:nvPr/>
          </p:nvSpPr>
          <p:spPr>
            <a:xfrm>
              <a:off x="3203997" y="503330"/>
              <a:ext cx="352698" cy="26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ns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A5BFEBF2-A775-CA86-E6CD-F0ED27DF5B51}"/>
                </a:ext>
              </a:extLst>
            </p:cNvPr>
            <p:cNvSpPr txBox="1"/>
            <p:nvPr/>
          </p:nvSpPr>
          <p:spPr>
            <a:xfrm>
              <a:off x="3621042" y="490339"/>
              <a:ext cx="352698" cy="26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ns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C2DEB9B3-5865-9AA2-A3EA-66A40C17CE80}"/>
                </a:ext>
              </a:extLst>
            </p:cNvPr>
            <p:cNvGrpSpPr/>
            <p:nvPr/>
          </p:nvGrpSpPr>
          <p:grpSpPr>
            <a:xfrm>
              <a:off x="4547931" y="143235"/>
              <a:ext cx="1611085" cy="2481059"/>
              <a:chOff x="5482046" y="137197"/>
              <a:chExt cx="1611085" cy="2481059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xmlns="" id="{E6773B0B-74ED-CF30-450C-A95B5DC0A7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1056" r="16061" b="9243"/>
              <a:stretch/>
            </p:blipFill>
            <p:spPr>
              <a:xfrm>
                <a:off x="5482046" y="404779"/>
                <a:ext cx="1611085" cy="2213477"/>
              </a:xfrm>
              <a:prstGeom prst="rect">
                <a:avLst/>
              </a:prstGeom>
            </p:spPr>
          </p:pic>
          <p:grpSp>
            <p:nvGrpSpPr>
              <p:cNvPr id="25" name="Gruppieren 87">
                <a:extLst>
                  <a:ext uri="{FF2B5EF4-FFF2-40B4-BE49-F238E27FC236}">
                    <a16:creationId xmlns:a16="http://schemas.microsoft.com/office/drawing/2014/main" xmlns="" id="{815E74A0-489E-5C6F-FD5A-F143CD6F25BE}"/>
                  </a:ext>
                </a:extLst>
              </p:cNvPr>
              <p:cNvGrpSpPr/>
              <p:nvPr/>
            </p:nvGrpSpPr>
            <p:grpSpPr>
              <a:xfrm>
                <a:off x="6116260" y="325668"/>
                <a:ext cx="698197" cy="292079"/>
                <a:chOff x="818146" y="258195"/>
                <a:chExt cx="762001" cy="283224"/>
              </a:xfrm>
            </p:grpSpPr>
            <p:grpSp>
              <p:nvGrpSpPr>
                <p:cNvPr id="26" name="Gruppieren 88">
                  <a:extLst>
                    <a:ext uri="{FF2B5EF4-FFF2-40B4-BE49-F238E27FC236}">
                      <a16:creationId xmlns:a16="http://schemas.microsoft.com/office/drawing/2014/main" xmlns="" id="{02CF3435-30DB-13BC-A6CD-71CA9F7A4949}"/>
                    </a:ext>
                  </a:extLst>
                </p:cNvPr>
                <p:cNvGrpSpPr/>
                <p:nvPr/>
              </p:nvGrpSpPr>
              <p:grpSpPr>
                <a:xfrm>
                  <a:off x="824773" y="258195"/>
                  <a:ext cx="755373" cy="60518"/>
                  <a:chOff x="7852611" y="745958"/>
                  <a:chExt cx="1379621" cy="120316"/>
                </a:xfrm>
              </p:grpSpPr>
              <p:cxnSp>
                <p:nvCxnSpPr>
                  <p:cNvPr id="31" name="Gerader Verbinder 93">
                    <a:extLst>
                      <a:ext uri="{FF2B5EF4-FFF2-40B4-BE49-F238E27FC236}">
                        <a16:creationId xmlns:a16="http://schemas.microsoft.com/office/drawing/2014/main" xmlns="" id="{D07953F5-3015-B8AA-ABDC-9A205299CE08}"/>
                      </a:ext>
                    </a:extLst>
                  </p:cNvPr>
                  <p:cNvCxnSpPr/>
                  <p:nvPr/>
                </p:nvCxnSpPr>
                <p:spPr>
                  <a:xfrm>
                    <a:off x="7852611" y="745958"/>
                    <a:ext cx="1379621" cy="0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Gerader Verbinder 94">
                    <a:extLst>
                      <a:ext uri="{FF2B5EF4-FFF2-40B4-BE49-F238E27FC236}">
                        <a16:creationId xmlns:a16="http://schemas.microsoft.com/office/drawing/2014/main" xmlns="" id="{8C5E5EE0-2E02-3367-776D-CD8075EF54D9}"/>
                      </a:ext>
                    </a:extLst>
                  </p:cNvPr>
                  <p:cNvCxnSpPr/>
                  <p:nvPr/>
                </p:nvCxnSpPr>
                <p:spPr>
                  <a:xfrm>
                    <a:off x="7852611" y="745958"/>
                    <a:ext cx="0" cy="120316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Gerader Verbinder 95">
                    <a:extLst>
                      <a:ext uri="{FF2B5EF4-FFF2-40B4-BE49-F238E27FC236}">
                        <a16:creationId xmlns:a16="http://schemas.microsoft.com/office/drawing/2014/main" xmlns="" id="{0AB2B3C9-97DA-280A-E1BC-C513F0A46C26}"/>
                      </a:ext>
                    </a:extLst>
                  </p:cNvPr>
                  <p:cNvCxnSpPr/>
                  <p:nvPr/>
                </p:nvCxnSpPr>
                <p:spPr>
                  <a:xfrm>
                    <a:off x="9232232" y="745958"/>
                    <a:ext cx="0" cy="120316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Gruppieren 89">
                  <a:extLst>
                    <a:ext uri="{FF2B5EF4-FFF2-40B4-BE49-F238E27FC236}">
                      <a16:creationId xmlns:a16="http://schemas.microsoft.com/office/drawing/2014/main" xmlns="" id="{5CA01B14-6573-2936-8AC0-678FDC605E6D}"/>
                    </a:ext>
                  </a:extLst>
                </p:cNvPr>
                <p:cNvGrpSpPr/>
                <p:nvPr/>
              </p:nvGrpSpPr>
              <p:grpSpPr>
                <a:xfrm>
                  <a:off x="824774" y="480901"/>
                  <a:ext cx="755373" cy="60518"/>
                  <a:chOff x="8061158" y="1227221"/>
                  <a:chExt cx="778042" cy="0"/>
                </a:xfrm>
              </p:grpSpPr>
              <p:cxnSp>
                <p:nvCxnSpPr>
                  <p:cNvPr id="29" name="Gerader Verbinder 91">
                    <a:extLst>
                      <a:ext uri="{FF2B5EF4-FFF2-40B4-BE49-F238E27FC236}">
                        <a16:creationId xmlns:a16="http://schemas.microsoft.com/office/drawing/2014/main" xmlns="" id="{D5C4480C-19A5-C49F-ED6E-066F766EB4AC}"/>
                      </a:ext>
                    </a:extLst>
                  </p:cNvPr>
                  <p:cNvCxnSpPr/>
                  <p:nvPr/>
                </p:nvCxnSpPr>
                <p:spPr>
                  <a:xfrm>
                    <a:off x="8061158" y="1227221"/>
                    <a:ext cx="328863" cy="0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Gerader Verbinder 92">
                    <a:extLst>
                      <a:ext uri="{FF2B5EF4-FFF2-40B4-BE49-F238E27FC236}">
                        <a16:creationId xmlns:a16="http://schemas.microsoft.com/office/drawing/2014/main" xmlns="" id="{3A73DE77-21CE-2B33-BBC6-6A8BE6800349}"/>
                      </a:ext>
                    </a:extLst>
                  </p:cNvPr>
                  <p:cNvCxnSpPr/>
                  <p:nvPr/>
                </p:nvCxnSpPr>
                <p:spPr>
                  <a:xfrm>
                    <a:off x="8510337" y="1227221"/>
                    <a:ext cx="328863" cy="0"/>
                  </a:xfrm>
                  <a:prstGeom prst="line">
                    <a:avLst/>
                  </a:prstGeom>
                </p:spPr>
                <p:style>
                  <a:lnRef idx="3">
                    <a:schemeClr val="dk1"/>
                  </a:lnRef>
                  <a:fillRef idx="0">
                    <a:schemeClr val="dk1"/>
                  </a:fillRef>
                  <a:effectRef idx="2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8" name="Gerader Verbinder 90">
                  <a:extLst>
                    <a:ext uri="{FF2B5EF4-FFF2-40B4-BE49-F238E27FC236}">
                      <a16:creationId xmlns:a16="http://schemas.microsoft.com/office/drawing/2014/main" xmlns="" id="{8C7018B3-E28A-FDFF-AA72-2CBE14109FEA}"/>
                    </a:ext>
                  </a:extLst>
                </p:cNvPr>
                <p:cNvCxnSpPr/>
                <p:nvPr/>
              </p:nvCxnSpPr>
              <p:spPr>
                <a:xfrm>
                  <a:off x="818146" y="378385"/>
                  <a:ext cx="762000" cy="0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EE94B26B-955F-1ED8-9192-3DDA6E754202}"/>
                  </a:ext>
                </a:extLst>
              </p:cNvPr>
              <p:cNvSpPr txBox="1"/>
              <p:nvPr/>
            </p:nvSpPr>
            <p:spPr>
              <a:xfrm>
                <a:off x="6568629" y="137197"/>
                <a:ext cx="352698" cy="2677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rgbClr val="FF0000"/>
                    </a:solidFill>
                  </a:rPr>
                  <a:t>ns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88F87FE9-01F1-8EC7-5D5C-C72935DF4124}"/>
                  </a:ext>
                </a:extLst>
              </p:cNvPr>
              <p:cNvSpPr txBox="1"/>
              <p:nvPr/>
            </p:nvSpPr>
            <p:spPr>
              <a:xfrm>
                <a:off x="6315609" y="369659"/>
                <a:ext cx="352698" cy="2677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ns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BDEC93E6-9EFA-2E1B-B49A-20542B69F74F}"/>
                  </a:ext>
                </a:extLst>
              </p:cNvPr>
              <p:cNvSpPr txBox="1"/>
              <p:nvPr/>
            </p:nvSpPr>
            <p:spPr>
              <a:xfrm>
                <a:off x="6516239" y="490338"/>
                <a:ext cx="352698" cy="2677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/>
                  <a:t>ns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BE48464B-C1D1-0F12-8708-CCBBB453D8C0}"/>
                  </a:ext>
                </a:extLst>
              </p:cNvPr>
              <p:cNvSpPr txBox="1"/>
              <p:nvPr/>
            </p:nvSpPr>
            <p:spPr>
              <a:xfrm>
                <a:off x="5977781" y="509826"/>
                <a:ext cx="666963" cy="2129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b="1" dirty="0"/>
                  <a:t>*</a:t>
                </a:r>
                <a:r>
                  <a:rPr lang="en-US" sz="900" b="1" dirty="0"/>
                  <a:t>p=0.045</a:t>
                </a:r>
                <a:endParaRPr lang="en-US" sz="900" b="1" dirty="0">
                  <a:highlight>
                    <a:srgbClr val="FFFF00"/>
                  </a:highlight>
                </a:endParaRPr>
              </a:p>
            </p:txBody>
          </p:sp>
        </p:grp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3D278779-239E-408B-732C-3A182C929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134" y="-4872"/>
            <a:ext cx="2737341" cy="49381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4D2B7F3A-0156-3AB1-6B4C-4F332220E6A2}"/>
              </a:ext>
            </a:extLst>
          </p:cNvPr>
          <p:cNvSpPr txBox="1"/>
          <p:nvPr/>
        </p:nvSpPr>
        <p:spPr>
          <a:xfrm>
            <a:off x="370661" y="59341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DD217F6A-106E-4D18-2268-FF0BE0EE7C72}"/>
              </a:ext>
            </a:extLst>
          </p:cNvPr>
          <p:cNvSpPr txBox="1"/>
          <p:nvPr/>
        </p:nvSpPr>
        <p:spPr>
          <a:xfrm>
            <a:off x="5237672" y="63598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714292AB-49B1-F9DC-C608-96EBBD016262}"/>
              </a:ext>
            </a:extLst>
          </p:cNvPr>
          <p:cNvGrpSpPr/>
          <p:nvPr/>
        </p:nvGrpSpPr>
        <p:grpSpPr>
          <a:xfrm>
            <a:off x="5413565" y="1005190"/>
            <a:ext cx="5676336" cy="4945298"/>
            <a:chOff x="1035170" y="1459714"/>
            <a:chExt cx="5401047" cy="46952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4F86B97C-0D03-E188-C578-9A8AC33B53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2422" r="9030" b="9103"/>
            <a:stretch/>
          </p:blipFill>
          <p:spPr>
            <a:xfrm>
              <a:off x="1035170" y="1582948"/>
              <a:ext cx="1477696" cy="217385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55317287-E73E-A160-3C95-0E37734A36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0762" r="5498" b="9103"/>
            <a:stretch/>
          </p:blipFill>
          <p:spPr>
            <a:xfrm>
              <a:off x="2938012" y="1582948"/>
              <a:ext cx="1556966" cy="217385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516A0ED2-2B7F-96C7-D883-8FDA13562E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0526" r="7817" b="9814"/>
            <a:stretch/>
          </p:blipFill>
          <p:spPr>
            <a:xfrm>
              <a:off x="4920124" y="1522561"/>
              <a:ext cx="1516093" cy="223424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E2F135EC-6ED9-2938-40B9-70F06ECF00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1237" r="6514" b="10525"/>
            <a:stretch/>
          </p:blipFill>
          <p:spPr>
            <a:xfrm>
              <a:off x="1100164" y="3994030"/>
              <a:ext cx="1412702" cy="216091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AB2A893C-C0BC-45D2-B96F-641241E1C8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10788" r="3066" b="10975"/>
            <a:stretch/>
          </p:blipFill>
          <p:spPr>
            <a:xfrm>
              <a:off x="3010144" y="4102243"/>
              <a:ext cx="1412702" cy="1944489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xmlns="" id="{282EC7B7-D171-3874-42C0-C3748A7433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t="9839" r="8181" b="10264"/>
            <a:stretch/>
          </p:blipFill>
          <p:spPr>
            <a:xfrm>
              <a:off x="5003911" y="4051718"/>
              <a:ext cx="1254599" cy="1930700"/>
            </a:xfrm>
            <a:prstGeom prst="rect">
              <a:avLst/>
            </a:prstGeom>
          </p:spPr>
        </p:pic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xmlns="" id="{BF8D6966-1DDC-997D-6B9A-6807C3E86DF4}"/>
                </a:ext>
              </a:extLst>
            </p:cNvPr>
            <p:cNvCxnSpPr/>
            <p:nvPr/>
          </p:nvCxnSpPr>
          <p:spPr>
            <a:xfrm>
              <a:off x="1774018" y="1505309"/>
              <a:ext cx="57796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xmlns="" id="{B2FBBE12-5B3E-D012-8951-B1B8E22BCC32}"/>
                </a:ext>
              </a:extLst>
            </p:cNvPr>
            <p:cNvCxnSpPr/>
            <p:nvPr/>
          </p:nvCxnSpPr>
          <p:spPr>
            <a:xfrm>
              <a:off x="3634448" y="1506745"/>
              <a:ext cx="57796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xmlns="" id="{7FBA0CA1-3261-0450-0708-CC7C6DEA9647}"/>
                </a:ext>
              </a:extLst>
            </p:cNvPr>
            <p:cNvCxnSpPr/>
            <p:nvPr/>
          </p:nvCxnSpPr>
          <p:spPr>
            <a:xfrm>
              <a:off x="5598394" y="1523998"/>
              <a:ext cx="57796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xmlns="" id="{41D814C6-387B-0EB3-1DC6-CA054AA9F58F}"/>
                </a:ext>
              </a:extLst>
            </p:cNvPr>
            <p:cNvCxnSpPr/>
            <p:nvPr/>
          </p:nvCxnSpPr>
          <p:spPr>
            <a:xfrm>
              <a:off x="1650373" y="4012720"/>
              <a:ext cx="57796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xmlns="" id="{07FA1813-686E-30BA-4E39-AB89DCBAF7C0}"/>
                </a:ext>
              </a:extLst>
            </p:cNvPr>
            <p:cNvCxnSpPr/>
            <p:nvPr/>
          </p:nvCxnSpPr>
          <p:spPr>
            <a:xfrm>
              <a:off x="3634447" y="4053155"/>
              <a:ext cx="57796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xmlns="" id="{C829467A-F39F-F1BA-E934-58B5F2C4FFF8}"/>
                </a:ext>
              </a:extLst>
            </p:cNvPr>
            <p:cNvCxnSpPr/>
            <p:nvPr/>
          </p:nvCxnSpPr>
          <p:spPr>
            <a:xfrm>
              <a:off x="5518031" y="4038956"/>
              <a:ext cx="57796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903DADD2-92D3-AA92-B595-D6BB785C2B2A}"/>
                </a:ext>
              </a:extLst>
            </p:cNvPr>
            <p:cNvSpPr txBox="1"/>
            <p:nvPr/>
          </p:nvSpPr>
          <p:spPr>
            <a:xfrm>
              <a:off x="1700544" y="1459714"/>
              <a:ext cx="6751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*p=0.029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BB66AD93-0060-97DC-AF2E-96D384A3E264}"/>
                </a:ext>
              </a:extLst>
            </p:cNvPr>
            <p:cNvSpPr txBox="1"/>
            <p:nvPr/>
          </p:nvSpPr>
          <p:spPr>
            <a:xfrm>
              <a:off x="3399019" y="1459837"/>
              <a:ext cx="8723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***p&lt;0.0001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E8B75BEC-6933-ACF2-F730-A2563D8D43CA}"/>
                </a:ext>
              </a:extLst>
            </p:cNvPr>
            <p:cNvSpPr txBox="1"/>
            <p:nvPr/>
          </p:nvSpPr>
          <p:spPr>
            <a:xfrm>
              <a:off x="5514396" y="1472059"/>
              <a:ext cx="7441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*p=0.0183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2AEF00C7-7EB6-2E7D-56F8-7BCBD675098A}"/>
                </a:ext>
              </a:extLst>
            </p:cNvPr>
            <p:cNvSpPr txBox="1"/>
            <p:nvPr/>
          </p:nvSpPr>
          <p:spPr>
            <a:xfrm>
              <a:off x="1571823" y="3979131"/>
              <a:ext cx="7441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*p=0.0284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7B4371D5-7D4F-ECD6-0B77-99AE66443418}"/>
                </a:ext>
              </a:extLst>
            </p:cNvPr>
            <p:cNvSpPr txBox="1"/>
            <p:nvPr/>
          </p:nvSpPr>
          <p:spPr>
            <a:xfrm>
              <a:off x="3487253" y="4012720"/>
              <a:ext cx="8723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***p=0.0003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0EA74A9B-CB08-6DE3-9B9F-EA0AAD3DEE5B}"/>
                </a:ext>
              </a:extLst>
            </p:cNvPr>
            <p:cNvSpPr txBox="1"/>
            <p:nvPr/>
          </p:nvSpPr>
          <p:spPr>
            <a:xfrm>
              <a:off x="5386154" y="3994030"/>
              <a:ext cx="8723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***p=0.0008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1713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"/>
          <p:cNvSpPr txBox="1"/>
          <p:nvPr/>
        </p:nvSpPr>
        <p:spPr>
          <a:xfrm>
            <a:off x="970749" y="132098"/>
            <a:ext cx="2655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Supplementary </a:t>
            </a:r>
            <a:r>
              <a:rPr lang="de-DE" b="1" dirty="0" err="1"/>
              <a:t>Figures</a:t>
            </a:r>
            <a:r>
              <a:rPr lang="de-DE" b="1" dirty="0"/>
              <a:t> S3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43378C3F-5C22-5E45-9143-7186F5888E83}"/>
              </a:ext>
            </a:extLst>
          </p:cNvPr>
          <p:cNvGrpSpPr/>
          <p:nvPr/>
        </p:nvGrpSpPr>
        <p:grpSpPr>
          <a:xfrm>
            <a:off x="859743" y="901614"/>
            <a:ext cx="8651378" cy="5054772"/>
            <a:chOff x="1591264" y="548680"/>
            <a:chExt cx="8651378" cy="5054772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 rotWithShape="1">
            <a:blip r:embed="rId2"/>
            <a:srcRect t="13564" r="7916"/>
            <a:stretch/>
          </p:blipFill>
          <p:spPr>
            <a:xfrm>
              <a:off x="1607585" y="1052736"/>
              <a:ext cx="2729576" cy="1960060"/>
            </a:xfrm>
            <a:prstGeom prst="rect">
              <a:avLst/>
            </a:prstGeom>
          </p:spPr>
        </p:pic>
        <p:sp>
          <p:nvSpPr>
            <p:cNvPr id="15" name="Rectangle 2"/>
            <p:cNvSpPr/>
            <p:nvPr/>
          </p:nvSpPr>
          <p:spPr>
            <a:xfrm>
              <a:off x="1802717" y="548680"/>
              <a:ext cx="3241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b="1" dirty="0"/>
                <a:t>A</a:t>
              </a:r>
              <a:endParaRPr lang="de-DE" dirty="0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56230" y="943792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de-DE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=0.56</a:t>
              </a:r>
            </a:p>
            <a:p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*p=0.019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620051" y="943792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de-DE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=0.59</a:t>
              </a:r>
            </a:p>
            <a:p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*p=0.012</a:t>
              </a:r>
            </a:p>
          </p:txBody>
        </p:sp>
        <p:grpSp>
          <p:nvGrpSpPr>
            <p:cNvPr id="6" name="Gruppieren 5"/>
            <p:cNvGrpSpPr/>
            <p:nvPr/>
          </p:nvGrpSpPr>
          <p:grpSpPr>
            <a:xfrm>
              <a:off x="1591264" y="3579627"/>
              <a:ext cx="8472663" cy="2023825"/>
              <a:chOff x="67263" y="3579626"/>
              <a:chExt cx="8472663" cy="2023825"/>
            </a:xfrm>
          </p:grpSpPr>
          <p:grpSp>
            <p:nvGrpSpPr>
              <p:cNvPr id="3" name="Gruppieren 2"/>
              <p:cNvGrpSpPr/>
              <p:nvPr/>
            </p:nvGrpSpPr>
            <p:grpSpPr>
              <a:xfrm>
                <a:off x="67263" y="3593348"/>
                <a:ext cx="2666633" cy="1993164"/>
                <a:chOff x="364406" y="3677483"/>
                <a:chExt cx="2666633" cy="1993164"/>
              </a:xfrm>
            </p:grpSpPr>
            <p:pic>
              <p:nvPicPr>
                <p:cNvPr id="2" name="Grafik 1"/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14362" r="10500"/>
                <a:stretch/>
              </p:blipFill>
              <p:spPr>
                <a:xfrm>
                  <a:off x="364406" y="3681780"/>
                  <a:ext cx="2627996" cy="1988867"/>
                </a:xfrm>
                <a:prstGeom prst="rect">
                  <a:avLst/>
                </a:prstGeom>
              </p:spPr>
            </p:pic>
            <p:sp>
              <p:nvSpPr>
                <p:cNvPr id="18" name="Textfeld 17"/>
                <p:cNvSpPr txBox="1"/>
                <p:nvPr/>
              </p:nvSpPr>
              <p:spPr>
                <a:xfrm>
                  <a:off x="2327000" y="3677483"/>
                  <a:ext cx="704039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800" b="1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</a:t>
                  </a:r>
                  <a:r>
                    <a:rPr lang="de-DE" sz="800" b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  <a:r>
                    <a:rPr lang="de-DE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=0.85</a:t>
                  </a:r>
                </a:p>
                <a:p>
                  <a:r>
                    <a:rPr lang="de-DE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**p=0.0061</a:t>
                  </a:r>
                </a:p>
              </p:txBody>
            </p:sp>
          </p:grpSp>
          <p:pic>
            <p:nvPicPr>
              <p:cNvPr id="4" name="Grafik 3"/>
              <p:cNvPicPr>
                <a:picLocks noChangeAspect="1"/>
              </p:cNvPicPr>
              <p:nvPr/>
            </p:nvPicPr>
            <p:blipFill rotWithShape="1">
              <a:blip r:embed="rId4"/>
              <a:srcRect t="11953" r="4327"/>
              <a:stretch/>
            </p:blipFill>
            <p:spPr>
              <a:xfrm>
                <a:off x="2933595" y="3593348"/>
                <a:ext cx="2761539" cy="2010103"/>
              </a:xfrm>
              <a:prstGeom prst="rect">
                <a:avLst/>
              </a:prstGeom>
            </p:spPr>
          </p:pic>
          <p:pic>
            <p:nvPicPr>
              <p:cNvPr id="5" name="Grafik 4"/>
              <p:cNvPicPr>
                <a:picLocks noChangeAspect="1"/>
              </p:cNvPicPr>
              <p:nvPr/>
            </p:nvPicPr>
            <p:blipFill rotWithShape="1">
              <a:blip r:embed="rId5"/>
              <a:srcRect t="13162" r="7839"/>
              <a:stretch/>
            </p:blipFill>
            <p:spPr>
              <a:xfrm>
                <a:off x="5847039" y="3579626"/>
                <a:ext cx="2692887" cy="2006886"/>
              </a:xfrm>
              <a:prstGeom prst="rect">
                <a:avLst/>
              </a:prstGeom>
            </p:spPr>
          </p:pic>
          <p:sp>
            <p:nvSpPr>
              <p:cNvPr id="21" name="Textfeld 20"/>
              <p:cNvSpPr txBox="1"/>
              <p:nvPr/>
            </p:nvSpPr>
            <p:spPr>
              <a:xfrm>
                <a:off x="7925078" y="3593348"/>
                <a:ext cx="5661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de-DE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=0.61</a:t>
                </a:r>
              </a:p>
              <a:p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p=0.085</a:t>
                </a:r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5096051" y="3593348"/>
                <a:ext cx="6062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de-DE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=0.71</a:t>
                </a:r>
              </a:p>
              <a:p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*p=0.036</a:t>
                </a:r>
              </a:p>
            </p:txBody>
          </p:sp>
        </p:grpSp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6"/>
            <a:srcRect t="11125" r="7158"/>
            <a:stretch/>
          </p:blipFill>
          <p:spPr>
            <a:xfrm>
              <a:off x="4502409" y="923099"/>
              <a:ext cx="2868631" cy="2132786"/>
            </a:xfrm>
            <a:prstGeom prst="rect">
              <a:avLst/>
            </a:prstGeom>
          </p:spPr>
        </p:pic>
        <p:grpSp>
          <p:nvGrpSpPr>
            <p:cNvPr id="10" name="Gruppieren 9"/>
            <p:cNvGrpSpPr/>
            <p:nvPr/>
          </p:nvGrpSpPr>
          <p:grpSpPr>
            <a:xfrm>
              <a:off x="7506338" y="976333"/>
              <a:ext cx="2736304" cy="2112867"/>
              <a:chOff x="5940152" y="956093"/>
              <a:chExt cx="2736304" cy="2112867"/>
            </a:xfrm>
          </p:grpSpPr>
          <p:pic>
            <p:nvPicPr>
              <p:cNvPr id="9" name="Grafik 8"/>
              <p:cNvPicPr>
                <a:picLocks noChangeAspect="1"/>
              </p:cNvPicPr>
              <p:nvPr/>
            </p:nvPicPr>
            <p:blipFill rotWithShape="1">
              <a:blip r:embed="rId7"/>
              <a:srcRect l="3291" t="13903" b="2691"/>
              <a:stretch/>
            </p:blipFill>
            <p:spPr>
              <a:xfrm>
                <a:off x="5940152" y="956093"/>
                <a:ext cx="2736304" cy="2112867"/>
              </a:xfrm>
              <a:prstGeom prst="rect">
                <a:avLst/>
              </a:prstGeom>
            </p:spPr>
          </p:pic>
          <p:sp>
            <p:nvSpPr>
              <p:cNvPr id="26" name="Textfeld 25"/>
              <p:cNvSpPr txBox="1"/>
              <p:nvPr/>
            </p:nvSpPr>
            <p:spPr>
              <a:xfrm>
                <a:off x="7889812" y="974864"/>
                <a:ext cx="5661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de-DE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=0.47</a:t>
                </a:r>
              </a:p>
              <a:p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p=0.058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1874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/>
          <p:nvPr/>
        </p:nvSpPr>
        <p:spPr>
          <a:xfrm>
            <a:off x="938531" y="247209"/>
            <a:ext cx="2655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Supplementary </a:t>
            </a:r>
            <a:r>
              <a:rPr lang="de-DE" b="1" dirty="0" err="1"/>
              <a:t>Figures</a:t>
            </a:r>
            <a:r>
              <a:rPr lang="de-DE" b="1" dirty="0"/>
              <a:t> S3</a:t>
            </a:r>
          </a:p>
        </p:txBody>
      </p:sp>
      <p:sp>
        <p:nvSpPr>
          <p:cNvPr id="10" name="Rectangle 2"/>
          <p:cNvSpPr/>
          <p:nvPr/>
        </p:nvSpPr>
        <p:spPr>
          <a:xfrm>
            <a:off x="1358580" y="1149571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B</a:t>
            </a:r>
            <a:endParaRPr lang="de-DE" dirty="0"/>
          </a:p>
        </p:txBody>
      </p:sp>
      <p:grpSp>
        <p:nvGrpSpPr>
          <p:cNvPr id="28" name="Gruppieren 27"/>
          <p:cNvGrpSpPr/>
          <p:nvPr/>
        </p:nvGrpSpPr>
        <p:grpSpPr>
          <a:xfrm>
            <a:off x="1213105" y="1653627"/>
            <a:ext cx="7787084" cy="1950456"/>
            <a:chOff x="179512" y="2996952"/>
            <a:chExt cx="7787084" cy="1950456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179512" y="3068960"/>
              <a:ext cx="2392128" cy="1785897"/>
              <a:chOff x="455347" y="3464062"/>
              <a:chExt cx="2392128" cy="1785897"/>
            </a:xfrm>
          </p:grpSpPr>
          <p:sp>
            <p:nvSpPr>
              <p:cNvPr id="13" name="Textfeld 12"/>
              <p:cNvSpPr txBox="1"/>
              <p:nvPr/>
            </p:nvSpPr>
            <p:spPr>
              <a:xfrm>
                <a:off x="2156621" y="3464062"/>
                <a:ext cx="6463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de-DE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=0.59</a:t>
                </a:r>
              </a:p>
              <a:p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**p=0.006</a:t>
                </a:r>
              </a:p>
            </p:txBody>
          </p:sp>
          <p:pic>
            <p:nvPicPr>
              <p:cNvPr id="7" name="Grafik 6"/>
              <p:cNvPicPr>
                <a:picLocks noChangeAspect="1"/>
              </p:cNvPicPr>
              <p:nvPr/>
            </p:nvPicPr>
            <p:blipFill rotWithShape="1">
              <a:blip r:embed="rId2"/>
              <a:srcRect t="11812" r="6897"/>
              <a:stretch/>
            </p:blipFill>
            <p:spPr>
              <a:xfrm>
                <a:off x="455347" y="3464062"/>
                <a:ext cx="2392128" cy="1785897"/>
              </a:xfrm>
              <a:prstGeom prst="rect">
                <a:avLst/>
              </a:prstGeom>
            </p:spPr>
          </p:pic>
        </p:grpSp>
        <p:grpSp>
          <p:nvGrpSpPr>
            <p:cNvPr id="20" name="Gruppieren 19"/>
            <p:cNvGrpSpPr/>
            <p:nvPr/>
          </p:nvGrpSpPr>
          <p:grpSpPr>
            <a:xfrm>
              <a:off x="2627784" y="2996952"/>
              <a:ext cx="2795496" cy="1950456"/>
              <a:chOff x="3082114" y="3249623"/>
              <a:chExt cx="2922925" cy="2115017"/>
            </a:xfrm>
          </p:grpSpPr>
          <p:sp>
            <p:nvSpPr>
              <p:cNvPr id="14" name="Textfeld 13"/>
              <p:cNvSpPr txBox="1"/>
              <p:nvPr/>
            </p:nvSpPr>
            <p:spPr>
              <a:xfrm>
                <a:off x="5268907" y="3322976"/>
                <a:ext cx="736132" cy="3671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de-DE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=0.62</a:t>
                </a:r>
              </a:p>
              <a:p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**p=0.0021</a:t>
                </a:r>
              </a:p>
            </p:txBody>
          </p:sp>
          <p:pic>
            <p:nvPicPr>
              <p:cNvPr id="16" name="Grafik 15"/>
              <p:cNvPicPr>
                <a:picLocks noChangeAspect="1"/>
              </p:cNvPicPr>
              <p:nvPr/>
            </p:nvPicPr>
            <p:blipFill rotWithShape="1">
              <a:blip r:embed="rId3"/>
              <a:srcRect t="11489" r="7193"/>
              <a:stretch/>
            </p:blipFill>
            <p:spPr>
              <a:xfrm>
                <a:off x="3082114" y="3249623"/>
                <a:ext cx="2635595" cy="2115017"/>
              </a:xfrm>
              <a:prstGeom prst="rect">
                <a:avLst/>
              </a:prstGeom>
            </p:spPr>
          </p:pic>
        </p:grpSp>
        <p:grpSp>
          <p:nvGrpSpPr>
            <p:cNvPr id="21" name="Gruppieren 20"/>
            <p:cNvGrpSpPr/>
            <p:nvPr/>
          </p:nvGrpSpPr>
          <p:grpSpPr>
            <a:xfrm>
              <a:off x="5418645" y="3044856"/>
              <a:ext cx="2547951" cy="1810001"/>
              <a:chOff x="6228184" y="3492253"/>
              <a:chExt cx="2547951" cy="1810001"/>
            </a:xfrm>
          </p:grpSpPr>
          <p:pic>
            <p:nvPicPr>
              <p:cNvPr id="17" name="Grafik 16"/>
              <p:cNvPicPr>
                <a:picLocks noChangeAspect="1"/>
              </p:cNvPicPr>
              <p:nvPr/>
            </p:nvPicPr>
            <p:blipFill rotWithShape="1">
              <a:blip r:embed="rId4"/>
              <a:srcRect t="14445" r="8661"/>
              <a:stretch/>
            </p:blipFill>
            <p:spPr>
              <a:xfrm>
                <a:off x="6228184" y="3492253"/>
                <a:ext cx="2492390" cy="1810001"/>
              </a:xfrm>
              <a:prstGeom prst="rect">
                <a:avLst/>
              </a:prstGeom>
            </p:spPr>
          </p:pic>
          <p:sp>
            <p:nvSpPr>
              <p:cNvPr id="18" name="Textfeld 17"/>
              <p:cNvSpPr txBox="1"/>
              <p:nvPr/>
            </p:nvSpPr>
            <p:spPr>
              <a:xfrm>
                <a:off x="8032021" y="3492253"/>
                <a:ext cx="7441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de-DE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=0.68</a:t>
                </a:r>
              </a:p>
              <a:p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***p=0.0006</a:t>
                </a:r>
              </a:p>
            </p:txBody>
          </p:sp>
        </p:grpSp>
      </p:grpSp>
      <p:grpSp>
        <p:nvGrpSpPr>
          <p:cNvPr id="31" name="Gruppieren 30"/>
          <p:cNvGrpSpPr/>
          <p:nvPr/>
        </p:nvGrpSpPr>
        <p:grpSpPr>
          <a:xfrm>
            <a:off x="1213105" y="4208261"/>
            <a:ext cx="7920326" cy="1911254"/>
            <a:chOff x="0" y="4868569"/>
            <a:chExt cx="7920326" cy="1911254"/>
          </a:xfrm>
        </p:grpSpPr>
        <p:pic>
          <p:nvPicPr>
            <p:cNvPr id="22" name="Grafik 21"/>
            <p:cNvPicPr>
              <a:picLocks noChangeAspect="1"/>
            </p:cNvPicPr>
            <p:nvPr/>
          </p:nvPicPr>
          <p:blipFill rotWithShape="1">
            <a:blip r:embed="rId5"/>
            <a:srcRect t="12700" r="7498"/>
            <a:stretch/>
          </p:blipFill>
          <p:spPr>
            <a:xfrm>
              <a:off x="0" y="4868569"/>
              <a:ext cx="2577452" cy="1911254"/>
            </a:xfrm>
            <a:prstGeom prst="rect">
              <a:avLst/>
            </a:prstGeom>
          </p:spPr>
        </p:pic>
        <p:sp>
          <p:nvSpPr>
            <p:cNvPr id="23" name="Textfeld 22"/>
            <p:cNvSpPr txBox="1"/>
            <p:nvPr/>
          </p:nvSpPr>
          <p:spPr>
            <a:xfrm>
              <a:off x="1841888" y="4970229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de-DE" sz="8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=0.45</a:t>
              </a:r>
            </a:p>
            <a:p>
              <a:r>
                <a:rPr lang="de-DE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*p=0.037</a:t>
              </a:r>
            </a:p>
          </p:txBody>
        </p:sp>
        <p:grpSp>
          <p:nvGrpSpPr>
            <p:cNvPr id="30" name="Gruppieren 29"/>
            <p:cNvGrpSpPr/>
            <p:nvPr/>
          </p:nvGrpSpPr>
          <p:grpSpPr>
            <a:xfrm>
              <a:off x="5387000" y="4871563"/>
              <a:ext cx="2533326" cy="1860537"/>
              <a:chOff x="5407916" y="4894419"/>
              <a:chExt cx="2533326" cy="1860537"/>
            </a:xfrm>
          </p:grpSpPr>
          <p:pic>
            <p:nvPicPr>
              <p:cNvPr id="24" name="Grafik 23"/>
              <p:cNvPicPr>
                <a:picLocks noChangeAspect="1"/>
              </p:cNvPicPr>
              <p:nvPr/>
            </p:nvPicPr>
            <p:blipFill rotWithShape="1">
              <a:blip r:embed="rId6"/>
              <a:srcRect t="12654" r="8019"/>
              <a:stretch/>
            </p:blipFill>
            <p:spPr>
              <a:xfrm>
                <a:off x="5407916" y="4894419"/>
                <a:ext cx="2533326" cy="1860537"/>
              </a:xfrm>
              <a:prstGeom prst="rect">
                <a:avLst/>
              </a:prstGeom>
            </p:spPr>
          </p:pic>
          <p:sp>
            <p:nvSpPr>
              <p:cNvPr id="25" name="Textfeld 24"/>
              <p:cNvSpPr txBox="1"/>
              <p:nvPr/>
            </p:nvSpPr>
            <p:spPr>
              <a:xfrm>
                <a:off x="7334986" y="4970229"/>
                <a:ext cx="60625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de-DE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=0.45</a:t>
                </a:r>
              </a:p>
              <a:p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*p=0.032</a:t>
                </a:r>
              </a:p>
            </p:txBody>
          </p:sp>
        </p:grpSp>
        <p:grpSp>
          <p:nvGrpSpPr>
            <p:cNvPr id="29" name="Gruppieren 28"/>
            <p:cNvGrpSpPr/>
            <p:nvPr/>
          </p:nvGrpSpPr>
          <p:grpSpPr>
            <a:xfrm>
              <a:off x="2699792" y="4906018"/>
              <a:ext cx="2533667" cy="1837340"/>
              <a:chOff x="2590362" y="4904136"/>
              <a:chExt cx="2533667" cy="1837340"/>
            </a:xfrm>
          </p:grpSpPr>
          <p:pic>
            <p:nvPicPr>
              <p:cNvPr id="26" name="Grafik 25"/>
              <p:cNvPicPr>
                <a:picLocks noChangeAspect="1"/>
              </p:cNvPicPr>
              <p:nvPr/>
            </p:nvPicPr>
            <p:blipFill rotWithShape="1">
              <a:blip r:embed="rId7"/>
              <a:srcRect t="14135" r="8425"/>
              <a:stretch/>
            </p:blipFill>
            <p:spPr>
              <a:xfrm>
                <a:off x="2590362" y="4904136"/>
                <a:ext cx="2533667" cy="1837340"/>
              </a:xfrm>
              <a:prstGeom prst="rect">
                <a:avLst/>
              </a:prstGeom>
            </p:spPr>
          </p:pic>
          <p:sp>
            <p:nvSpPr>
              <p:cNvPr id="27" name="Textfeld 26"/>
              <p:cNvSpPr txBox="1"/>
              <p:nvPr/>
            </p:nvSpPr>
            <p:spPr>
              <a:xfrm>
                <a:off x="4416113" y="4946083"/>
                <a:ext cx="6463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de-DE" sz="8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=0.56</a:t>
                </a:r>
              </a:p>
              <a:p>
                <a:r>
                  <a:rPr lang="de-DE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**p=0.005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40548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F010BF2C-80E7-2241-C8B4-8ADD5B87B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09" y="32026"/>
            <a:ext cx="2737341" cy="493819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6C2CF055-4BC0-F181-0B17-06043A8D4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633" y="525845"/>
            <a:ext cx="5557634" cy="6102611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66A38A6F-5CCB-DC33-655B-3205F7EC4D08}"/>
              </a:ext>
            </a:extLst>
          </p:cNvPr>
          <p:cNvSpPr txBox="1"/>
          <p:nvPr/>
        </p:nvSpPr>
        <p:spPr>
          <a:xfrm>
            <a:off x="277109" y="52584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86B9B4C6-4122-4D61-0568-6C6E26401774}"/>
              </a:ext>
            </a:extLst>
          </p:cNvPr>
          <p:cNvSpPr txBox="1"/>
          <p:nvPr/>
        </p:nvSpPr>
        <p:spPr>
          <a:xfrm>
            <a:off x="374204" y="3774143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528107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Custom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Priya Veluswamy</dc:creator>
  <cp:lastModifiedBy>Sakthivel, Priya</cp:lastModifiedBy>
  <cp:revision>20</cp:revision>
  <dcterms:created xsi:type="dcterms:W3CDTF">2023-04-02T11:59:17Z</dcterms:created>
  <dcterms:modified xsi:type="dcterms:W3CDTF">2023-04-04T20:45:40Z</dcterms:modified>
</cp:coreProperties>
</file>