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9C90B3D-53E3-2314-D8B9-4F84C51D2C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E112C0AA-5899-6B9B-F56C-2FE9686AC1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981E896-63F6-0337-5BF6-5AAB28958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DCE29-36F6-4769-97AA-9361635EA02C}" type="datetimeFigureOut">
              <a:rPr lang="it-IT" smtClean="0"/>
              <a:t>15/03/2023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F99A8A3-B714-59BC-1B81-4F699FE71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C76B0E8-B5E4-8001-1141-C2CE8939E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5801D-E58D-4DAB-B5B4-3D2A35C1DEA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5675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726874E-7B7C-7719-21DB-761D41BA3D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FD8F10EA-90D9-21FE-C05D-25ECD08572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42F37C2-7B93-C575-519C-6272E084F0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DCE29-36F6-4769-97AA-9361635EA02C}" type="datetimeFigureOut">
              <a:rPr lang="it-IT" smtClean="0"/>
              <a:t>15/03/2023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CF8BBE3-5173-5BF6-636A-13D198531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FEA95B3-6592-88E1-C892-FE8BD8847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5801D-E58D-4DAB-B5B4-3D2A35C1DEA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30328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9C62E68E-0F3B-D706-DA7E-D1B90952FC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1F463DF-DF88-5C93-226C-274ABD036A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7DF69EE-AD3C-3F8D-A8FF-0378C044C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DCE29-36F6-4769-97AA-9361635EA02C}" type="datetimeFigureOut">
              <a:rPr lang="it-IT" smtClean="0"/>
              <a:t>15/03/2023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20A672C-A633-1352-CD25-9C8F8CCC4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B73B55C-D378-2AD7-7146-E5F92C195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5801D-E58D-4DAB-B5B4-3D2A35C1DEA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44498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4DEAA15-5519-DF14-34B0-6A2E001D64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55BB128-E5C2-CD76-A943-3435172BAC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41D476F-A9C3-F14E-E836-A606544B6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DCE29-36F6-4769-97AA-9361635EA02C}" type="datetimeFigureOut">
              <a:rPr lang="it-IT" smtClean="0"/>
              <a:t>15/03/2023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842A64D-9123-1CFE-DD8A-13283D8C46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1CAA039-B8E3-6FE3-72B9-449AF224A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5801D-E58D-4DAB-B5B4-3D2A35C1DEA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60912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BD79AB0-5163-5F47-4F05-BCA3AB964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CE9D36B-C2B1-48E2-EBFD-30C614660D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06F4FCB-F069-A491-CD3F-A73749126F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DCE29-36F6-4769-97AA-9361635EA02C}" type="datetimeFigureOut">
              <a:rPr lang="it-IT" smtClean="0"/>
              <a:t>15/03/2023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78210D6-A0F2-181F-7B7D-5849808F6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6D23B19-260B-CE75-87F7-AEC14785C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5801D-E58D-4DAB-B5B4-3D2A35C1DEA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91943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D429F4D-D0DC-0A16-2082-7E21CED060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CCB2C3C-D1E0-B4C8-CC87-792B1BCC77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8AEB197-D9E8-F671-5DD3-13F25B5F84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5B0626F-7128-9340-C6A3-F61CFD0E17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DCE29-36F6-4769-97AA-9361635EA02C}" type="datetimeFigureOut">
              <a:rPr lang="it-IT" smtClean="0"/>
              <a:t>15/03/2023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4A58763-26A9-7C0C-3844-02C68C826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B3418A8-5BD4-3D7A-0C60-E9F8F5A0A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5801D-E58D-4DAB-B5B4-3D2A35C1DEA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19711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112CAA1-34B7-BA07-A343-F326B80388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C3F7B56-5F9E-6B7A-55E5-E9B1E2311C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87E6BD8-95B1-A32F-E7B1-811A4C7866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B0AA1905-B978-649C-674A-07580CC288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E2CFC32-9FD4-0FB0-1D9F-6481A83137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36641358-6C36-AA53-90BE-FCD1DF303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DCE29-36F6-4769-97AA-9361635EA02C}" type="datetimeFigureOut">
              <a:rPr lang="it-IT" smtClean="0"/>
              <a:t>15/03/2023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00B70015-0FB9-E633-EBF5-68045D56B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5DB5D549-76FF-D641-069B-4A8FF684D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5801D-E58D-4DAB-B5B4-3D2A35C1DEA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3165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B23E550-5F9B-68A7-610F-4255572554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0778077B-6101-E364-83E9-AA645B5D25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DCE29-36F6-4769-97AA-9361635EA02C}" type="datetimeFigureOut">
              <a:rPr lang="it-IT" smtClean="0"/>
              <a:t>15/03/2023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2A627C6-D337-E830-F3F6-7B3BEB4AD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499C7AD-5913-FE27-0F5E-8295A78B18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5801D-E58D-4DAB-B5B4-3D2A35C1DEA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3746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A092E705-6E1E-B0B5-48B5-78E5DCBBF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DCE29-36F6-4769-97AA-9361635EA02C}" type="datetimeFigureOut">
              <a:rPr lang="it-IT" smtClean="0"/>
              <a:t>15/03/2023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F11C20AF-4CF1-C937-E976-B526FA3D5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E6D8BE5-F669-E784-1D98-EC9F42330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5801D-E58D-4DAB-B5B4-3D2A35C1DEA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03432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9F65C00-B4A3-6858-A725-5A8BB1ACA4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A2DBC98-C6AD-6433-FA23-DB7466B301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E8457FA1-6992-EC08-D1B0-5262017348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20EF90-5E20-F61B-FFD2-392C16926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DCE29-36F6-4769-97AA-9361635EA02C}" type="datetimeFigureOut">
              <a:rPr lang="it-IT" smtClean="0"/>
              <a:t>15/03/2023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A37774D-ABB6-C064-4EA1-42CCF9A19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82AB49D-EF30-0EEA-4F8D-52298888B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5801D-E58D-4DAB-B5B4-3D2A35C1DEA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2081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C5B809D-5058-6433-A336-5B707BD7F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AD4BBCE-DD7B-435F-5035-1520747AF9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289F4C4-A339-B1B5-2C99-8C648E798D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2F31C92-B889-DC30-2D7A-2A801AB0BE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DCE29-36F6-4769-97AA-9361635EA02C}" type="datetimeFigureOut">
              <a:rPr lang="it-IT" smtClean="0"/>
              <a:t>15/03/2023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D0E3EA8-9092-C8C0-F2F9-510E7932C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0C4EF0A-74C4-C3EF-C0AE-53C798D4D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5801D-E58D-4DAB-B5B4-3D2A35C1DEA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59255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75A88CA6-4609-8DC5-4F8B-39462AE6B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74B50D4-94C5-25C7-6368-8E0EAF0573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AA97ABB-E1DF-C0F9-C710-7695E12208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ADCE29-36F6-4769-97AA-9361635EA02C}" type="datetimeFigureOut">
              <a:rPr lang="it-IT" smtClean="0"/>
              <a:t>15/03/2023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9E59D1D-546E-6BBB-6269-76AA06DB68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9C652D3-2FE7-65EA-AEC4-9980C22F70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5801D-E58D-4DAB-B5B4-3D2A35C1DEA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3962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2.bin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10" Type="http://schemas.openxmlformats.org/officeDocument/2006/relationships/image" Target="../media/image6.emf"/><Relationship Id="rId4" Type="http://schemas.openxmlformats.org/officeDocument/2006/relationships/image" Target="../media/image2.emf"/><Relationship Id="rId9" Type="http://schemas.openxmlformats.org/officeDocument/2006/relationships/oleObject" Target="../embeddings/oleObject3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image" Target="../media/image7.emf"/><Relationship Id="rId7" Type="http://schemas.openxmlformats.org/officeDocument/2006/relationships/oleObject" Target="../embeddings/oleObject6.bin"/><Relationship Id="rId12" Type="http://schemas.openxmlformats.org/officeDocument/2006/relationships/image" Target="../media/image12.e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emf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5.bin"/><Relationship Id="rId10" Type="http://schemas.openxmlformats.org/officeDocument/2006/relationships/image" Target="../media/image11.emf"/><Relationship Id="rId4" Type="http://schemas.openxmlformats.org/officeDocument/2006/relationships/image" Target="../media/image8.emf"/><Relationship Id="rId9" Type="http://schemas.openxmlformats.org/officeDocument/2006/relationships/oleObject" Target="../embeddings/oleObject7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e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>
            <a:extLst>
              <a:ext uri="{FF2B5EF4-FFF2-40B4-BE49-F238E27FC236}">
                <a16:creationId xmlns:a16="http://schemas.microsoft.com/office/drawing/2014/main" id="{73564150-EBF5-9B8B-8AEC-0C4A7E9D8C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574" y="169863"/>
            <a:ext cx="3523793" cy="3273836"/>
          </a:xfrm>
          <a:prstGeom prst="rect">
            <a:avLst/>
          </a:prstGeom>
        </p:spPr>
      </p:pic>
      <p:graphicFrame>
        <p:nvGraphicFramePr>
          <p:cNvPr id="16" name="Oggetto 15">
            <a:extLst>
              <a:ext uri="{FF2B5EF4-FFF2-40B4-BE49-F238E27FC236}">
                <a16:creationId xmlns:a16="http://schemas.microsoft.com/office/drawing/2014/main" id="{6A64AFA1-5E1C-A7D6-D014-3500DC35B79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5700804"/>
              </p:ext>
            </p:extLst>
          </p:nvPr>
        </p:nvGraphicFramePr>
        <p:xfrm>
          <a:off x="8788400" y="184562"/>
          <a:ext cx="3403600" cy="3259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3" imgW="3402990" imgH="3259220" progId="Prism8.Document">
                  <p:embed/>
                </p:oleObj>
              </mc:Choice>
              <mc:Fallback>
                <p:oleObj name="Prism 8" r:id="rId3" imgW="3402990" imgH="3259220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788400" y="184562"/>
                        <a:ext cx="3403600" cy="3259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" name="Immagine 16">
            <a:extLst>
              <a:ext uri="{FF2B5EF4-FFF2-40B4-BE49-F238E27FC236}">
                <a16:creationId xmlns:a16="http://schemas.microsoft.com/office/drawing/2014/main" id="{F93E765A-4D0A-F833-F4A9-3400B52C57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37683" y="173805"/>
            <a:ext cx="3503981" cy="3269894"/>
          </a:xfrm>
          <a:prstGeom prst="rect">
            <a:avLst/>
          </a:prstGeom>
        </p:spPr>
      </p:pic>
      <p:pic>
        <p:nvPicPr>
          <p:cNvPr id="19" name="Immagine 18">
            <a:extLst>
              <a:ext uri="{FF2B5EF4-FFF2-40B4-BE49-F238E27FC236}">
                <a16:creationId xmlns:a16="http://schemas.microsoft.com/office/drawing/2014/main" id="{2DEF38D4-F5DC-1AAB-5CD0-58C683F9AF3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234" y="3552028"/>
            <a:ext cx="3577133" cy="3269894"/>
          </a:xfrm>
          <a:prstGeom prst="rect">
            <a:avLst/>
          </a:prstGeom>
        </p:spPr>
      </p:pic>
      <p:graphicFrame>
        <p:nvGraphicFramePr>
          <p:cNvPr id="21" name="Oggetto 20">
            <a:extLst>
              <a:ext uri="{FF2B5EF4-FFF2-40B4-BE49-F238E27FC236}">
                <a16:creationId xmlns:a16="http://schemas.microsoft.com/office/drawing/2014/main" id="{94E0C640-8107-45F7-A70E-CB87FBB18F3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0596265"/>
              </p:ext>
            </p:extLst>
          </p:nvPr>
        </p:nvGraphicFramePr>
        <p:xfrm>
          <a:off x="4546028" y="3598863"/>
          <a:ext cx="3606800" cy="3259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7" imgW="3607378" imgH="3259220" progId="Prism8.Document">
                  <p:embed/>
                </p:oleObj>
              </mc:Choice>
              <mc:Fallback>
                <p:oleObj name="Prism 8" r:id="rId7" imgW="3607378" imgH="3259220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546028" y="3598863"/>
                        <a:ext cx="3606800" cy="3259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ggetto 22">
            <a:extLst>
              <a:ext uri="{FF2B5EF4-FFF2-40B4-BE49-F238E27FC236}">
                <a16:creationId xmlns:a16="http://schemas.microsoft.com/office/drawing/2014/main" id="{44507B0D-E6EC-6230-EEBE-8E95874C266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3784484"/>
              </p:ext>
            </p:extLst>
          </p:nvPr>
        </p:nvGraphicFramePr>
        <p:xfrm>
          <a:off x="8568653" y="3552028"/>
          <a:ext cx="3567113" cy="326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9" imgW="3567436" imgH="3260660" progId="Prism8.Document">
                  <p:embed/>
                </p:oleObj>
              </mc:Choice>
              <mc:Fallback>
                <p:oleObj name="Prism 8" r:id="rId9" imgW="3567436" imgH="3260660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8568653" y="3552028"/>
                        <a:ext cx="3567113" cy="3260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84029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ggetto 1">
            <a:extLst>
              <a:ext uri="{FF2B5EF4-FFF2-40B4-BE49-F238E27FC236}">
                <a16:creationId xmlns:a16="http://schemas.microsoft.com/office/drawing/2014/main" id="{6D341177-F9A5-9021-1C35-5E21D21F769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8586239"/>
              </p:ext>
            </p:extLst>
          </p:nvPr>
        </p:nvGraphicFramePr>
        <p:xfrm>
          <a:off x="0" y="-1"/>
          <a:ext cx="3494087" cy="326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2" imgW="3494388" imgH="3260660" progId="Prism8.Document">
                  <p:embed/>
                </p:oleObj>
              </mc:Choice>
              <mc:Fallback>
                <p:oleObj name="Prism 8" r:id="rId2" imgW="3494388" imgH="3260660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0" y="-1"/>
                        <a:ext cx="3494087" cy="3260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Immagine 2">
            <a:extLst>
              <a:ext uri="{FF2B5EF4-FFF2-40B4-BE49-F238E27FC236}">
                <a16:creationId xmlns:a16="http://schemas.microsoft.com/office/drawing/2014/main" id="{56D096E9-E8AD-AB46-C6A2-6B6A063E92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8644" y="168275"/>
            <a:ext cx="3489350" cy="3269894"/>
          </a:xfrm>
          <a:prstGeom prst="rect">
            <a:avLst/>
          </a:prstGeom>
        </p:spPr>
      </p:pic>
      <p:graphicFrame>
        <p:nvGraphicFramePr>
          <p:cNvPr id="4" name="Oggetto 3">
            <a:extLst>
              <a:ext uri="{FF2B5EF4-FFF2-40B4-BE49-F238E27FC236}">
                <a16:creationId xmlns:a16="http://schemas.microsoft.com/office/drawing/2014/main" id="{C18C4283-7C7A-140D-B915-E7B3CE24076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3556363"/>
              </p:ext>
            </p:extLst>
          </p:nvPr>
        </p:nvGraphicFramePr>
        <p:xfrm>
          <a:off x="8697915" y="0"/>
          <a:ext cx="3457575" cy="326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5" imgW="3458045" imgH="3260660" progId="Prism8.Document">
                  <p:embed/>
                </p:oleObj>
              </mc:Choice>
              <mc:Fallback>
                <p:oleObj name="Prism 8" r:id="rId5" imgW="3458045" imgH="3260660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697915" y="0"/>
                        <a:ext cx="3457575" cy="3260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ggetto 4">
            <a:extLst>
              <a:ext uri="{FF2B5EF4-FFF2-40B4-BE49-F238E27FC236}">
                <a16:creationId xmlns:a16="http://schemas.microsoft.com/office/drawing/2014/main" id="{1B44109A-3C51-AE42-09E9-5A235FB8A96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6885542"/>
              </p:ext>
            </p:extLst>
          </p:nvPr>
        </p:nvGraphicFramePr>
        <p:xfrm>
          <a:off x="108371" y="3597275"/>
          <a:ext cx="3562350" cy="326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7" imgW="3561678" imgH="3260660" progId="Prism8.Document">
                  <p:embed/>
                </p:oleObj>
              </mc:Choice>
              <mc:Fallback>
                <p:oleObj name="Prism 8" r:id="rId7" imgW="3561678" imgH="3260660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08371" y="3597275"/>
                        <a:ext cx="3562350" cy="3260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ggetto 5">
            <a:extLst>
              <a:ext uri="{FF2B5EF4-FFF2-40B4-BE49-F238E27FC236}">
                <a16:creationId xmlns:a16="http://schemas.microsoft.com/office/drawing/2014/main" id="{8B46455F-3A23-FC36-CFA6-263F0843C59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5065441"/>
              </p:ext>
            </p:extLst>
          </p:nvPr>
        </p:nvGraphicFramePr>
        <p:xfrm>
          <a:off x="4639209" y="3597274"/>
          <a:ext cx="3487737" cy="326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9" imgW="3488271" imgH="3260660" progId="Prism8.Document">
                  <p:embed/>
                </p:oleObj>
              </mc:Choice>
              <mc:Fallback>
                <p:oleObj name="Prism 8" r:id="rId9" imgW="3488271" imgH="3260660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639209" y="3597274"/>
                        <a:ext cx="3487737" cy="3260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ggetto 6">
            <a:extLst>
              <a:ext uri="{FF2B5EF4-FFF2-40B4-BE49-F238E27FC236}">
                <a16:creationId xmlns:a16="http://schemas.microsoft.com/office/drawing/2014/main" id="{EA9FC3A7-8DAE-2BCD-B919-7A0B3B29947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155373"/>
              </p:ext>
            </p:extLst>
          </p:nvPr>
        </p:nvGraphicFramePr>
        <p:xfrm>
          <a:off x="8697914" y="3438169"/>
          <a:ext cx="3457575" cy="326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11" imgW="3458045" imgH="3260660" progId="Prism8.Document">
                  <p:embed/>
                </p:oleObj>
              </mc:Choice>
              <mc:Fallback>
                <p:oleObj name="Prism 8" r:id="rId11" imgW="3458045" imgH="3260660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8697914" y="3438169"/>
                        <a:ext cx="3457575" cy="3260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24434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5B5A2695-AE2B-4A96-2022-A603E210EE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896" y="0"/>
            <a:ext cx="3496666" cy="3269894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1FBB1A63-05B1-C762-7548-924A9AC24C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5986" y="0"/>
            <a:ext cx="3408883" cy="3269894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49D39C86-1FC4-08BB-5C30-ED956823C4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4660" y="0"/>
            <a:ext cx="3525926" cy="3269894"/>
          </a:xfrm>
          <a:prstGeom prst="rect">
            <a:avLst/>
          </a:prstGeom>
        </p:spPr>
      </p:pic>
      <p:graphicFrame>
        <p:nvGraphicFramePr>
          <p:cNvPr id="6" name="Oggetto 5">
            <a:extLst>
              <a:ext uri="{FF2B5EF4-FFF2-40B4-BE49-F238E27FC236}">
                <a16:creationId xmlns:a16="http://schemas.microsoft.com/office/drawing/2014/main" id="{E57A892B-4288-B959-6895-751A1EC32E0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1777840"/>
              </p:ext>
            </p:extLst>
          </p:nvPr>
        </p:nvGraphicFramePr>
        <p:xfrm>
          <a:off x="4391818" y="3588107"/>
          <a:ext cx="3408363" cy="325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5" imgW="3409107" imgH="3251658" progId="Prism8.Document">
                  <p:embed/>
                </p:oleObj>
              </mc:Choice>
              <mc:Fallback>
                <p:oleObj name="Prism 8" r:id="rId5" imgW="3409107" imgH="3251658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391818" y="3588107"/>
                        <a:ext cx="3408363" cy="3251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628040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Tema di Office</vt:lpstr>
      <vt:lpstr>Prism 8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Rita Clara Paroni</dc:creator>
  <cp:lastModifiedBy>Antonello Emilio Rigamonti</cp:lastModifiedBy>
  <cp:revision>3</cp:revision>
  <dcterms:created xsi:type="dcterms:W3CDTF">2023-03-01T10:14:33Z</dcterms:created>
  <dcterms:modified xsi:type="dcterms:W3CDTF">2023-03-15T10:04:42Z</dcterms:modified>
</cp:coreProperties>
</file>