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D10DB-8B32-B233-06CD-DD12E8B809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A7291A0-1ECF-D838-DEBA-55226B5788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C0DB78-1C5D-6131-DCD0-F671069D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7E1985-E339-03AD-0DC0-BB37E0144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9F4353-88CD-91BB-0420-C26B1E10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086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01E484-176B-3211-FDE3-547377A87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096BC2E-5ACA-3284-9B57-47896F9E6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8A7346-82E6-4EB2-9D51-DB8EE5E9F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CCF800-44FA-98C4-895C-84626444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BBFC15-F770-B341-CA3E-31D380208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164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F85E559-9433-A01B-5E4C-E67467179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893EBBD-1EE7-08FB-63CC-9206483966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C44087-B8A5-A861-207A-7B495DBC2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B3B1B2-64EB-B6E8-EA73-94D8EDFFA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C00889-B1D4-64EF-38FF-886B2B9CC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250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43653D-D069-6E13-8340-02DFA497F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88FA46-42BD-8119-7ED7-93BF64BC0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F6E9DB-77DA-0A4D-B300-9B60317A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DC27C5-E35A-B198-4715-2202F4DE6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FA0890-E60B-91C5-2DC6-C4E64CDBB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8657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80AC2E-0F71-75CE-4CA4-2F8E8FF50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A39C7D-229C-D2BD-45FD-8A77DE8F1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C20E66-EA0C-CA89-E7D7-7A815C89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06241B4-4131-070D-0390-835FD8C6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94DF25-AAE1-B232-7318-488B92FA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34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073D9B-0952-BBFB-83E7-4708DED23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BFB867-0B9C-7CCC-9178-7A9FAB88F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08799BE-299C-45D0-8082-F81691CAF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8B8788-F994-8465-D9DE-CFEA7D040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4BA4002-B651-67CA-DF6B-0958D93C9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A2CB2F1-2898-44B8-3B93-924736684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604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FDA751-7A3B-B506-3EE8-11BBDF68E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683DE6-0C8D-587B-F9A4-2CCC4CA97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91B551A-B64C-1312-C2F1-6FD444402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8568CE5-F8C1-ADEF-FD56-86E0FA52C1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8549C9A-4576-444C-67E4-394DB5B11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8FEFD97-2679-5D59-137C-A1B5B0158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6763E85-7661-8ED9-22D5-AEA6CEE60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F54FFE9-00C6-F70F-6804-A0510377C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044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8030EF-3A50-7CF7-F96B-D36C2A35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F1B3842-2BEE-99FD-FC6C-F7ED921CA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08C26A9-C18D-A07B-3BC0-EFE84802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37AF7D-1DF2-F8EF-80F3-E520247A9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27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3EA5213-FEE1-1CE4-1C9A-CBAA79CB4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75A63E-2E6B-1B46-162E-D711300B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BE6971-9E7A-D898-6BE6-7370BA69E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67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AB6B5E-99CC-A597-7C70-BE24B602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1A57D5-C3A8-1647-A75B-EE02B5A1F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7A5DDF2-571D-6FEF-451E-32EE7C5F6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2ECF015-0AEE-8E9B-F445-8E764576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DF3D4A-7100-27B8-8188-08CD3996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C17B95-1C50-8FED-4E4A-6922A5487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222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BE5EBF-3D87-4914-B29B-53CCD8EB7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1B4707B-C0CF-444B-11F6-0D6E793F08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AFD2963-EB2E-E801-1D09-61D4B6DBD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76EA0A-8A00-21EC-B26F-97CE744FE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2DE1EE-109F-8C8B-13E8-6007FEEAA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B2C26BA-5DC9-1B54-011E-1928917F0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91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F65DB2D-FB67-37F6-29D7-B79FD46E9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28F88A-5FF7-55D4-C3E0-D1138AAEF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5C823F-8297-099F-D71B-F95DFF0CD6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71A64-8717-4CA2-8F4B-D1F1A2796253}" type="datetimeFigureOut">
              <a:rPr lang="it-IT" smtClean="0"/>
              <a:t>15/03/2023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79EBEC-2172-D390-1CE8-037335BF3D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B15793-D3AB-DBD8-8054-C03FDC8DDD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2BB7C-04EA-4281-BBA0-C292CB914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82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058AEEC1-A11A-7336-0A99-F55030961E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56984"/>
              </p:ext>
            </p:extLst>
          </p:nvPr>
        </p:nvGraphicFramePr>
        <p:xfrm>
          <a:off x="203200" y="166687"/>
          <a:ext cx="3454400" cy="326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54806" imgH="3262101" progId="Prism8.Document">
                  <p:embed/>
                </p:oleObj>
              </mc:Choice>
              <mc:Fallback>
                <p:oleObj name="Prism 8" r:id="rId2" imgW="3454806" imgH="326210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3200" y="166687"/>
                        <a:ext cx="3454400" cy="326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53B6E7AB-799F-601D-CDF8-0500066F2D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227837"/>
              </p:ext>
            </p:extLst>
          </p:nvPr>
        </p:nvGraphicFramePr>
        <p:xfrm>
          <a:off x="4014312" y="168275"/>
          <a:ext cx="3494087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494388" imgH="3260660" progId="Prism8.Document">
                  <p:embed/>
                </p:oleObj>
              </mc:Choice>
              <mc:Fallback>
                <p:oleObj name="Prism 8" r:id="rId4" imgW="3494388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14312" y="168275"/>
                        <a:ext cx="3494087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74013735-4372-F4C3-E3F6-6A3F24F6AD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470908"/>
              </p:ext>
            </p:extLst>
          </p:nvPr>
        </p:nvGraphicFramePr>
        <p:xfrm>
          <a:off x="203200" y="3458846"/>
          <a:ext cx="3451225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451928" imgH="3257780" progId="Prism8.Document">
                  <p:embed/>
                </p:oleObj>
              </mc:Choice>
              <mc:Fallback>
                <p:oleObj name="Prism 8" r:id="rId6" imgW="3451928" imgH="325778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3200" y="3458846"/>
                        <a:ext cx="3451225" cy="325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9D705481-1E23-B420-6C78-29E122C63E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556226"/>
              </p:ext>
            </p:extLst>
          </p:nvPr>
        </p:nvGraphicFramePr>
        <p:xfrm>
          <a:off x="8458200" y="168275"/>
          <a:ext cx="3530600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531092" imgH="3260660" progId="Prism8.Document">
                  <p:embed/>
                </p:oleObj>
              </mc:Choice>
              <mc:Fallback>
                <p:oleObj name="Prism 8" r:id="rId8" imgW="3531092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58200" y="168275"/>
                        <a:ext cx="3530600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97D712E5-80EA-C3B7-3C88-C6DB64D428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559614"/>
              </p:ext>
            </p:extLst>
          </p:nvPr>
        </p:nvGraphicFramePr>
        <p:xfrm>
          <a:off x="4032568" y="3455671"/>
          <a:ext cx="3457575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0" imgW="3458045" imgH="3260660" progId="Prism8.Document">
                  <p:embed/>
                </p:oleObj>
              </mc:Choice>
              <mc:Fallback>
                <p:oleObj name="Prism 8" r:id="rId10" imgW="3458045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32568" y="3455671"/>
                        <a:ext cx="3457575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>
            <a:extLst>
              <a:ext uri="{FF2B5EF4-FFF2-40B4-BE49-F238E27FC236}">
                <a16:creationId xmlns:a16="http://schemas.microsoft.com/office/drawing/2014/main" id="{8209F546-8CAA-CD31-F398-97B99BAE77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968818"/>
              </p:ext>
            </p:extLst>
          </p:nvPr>
        </p:nvGraphicFramePr>
        <p:xfrm>
          <a:off x="8458200" y="3331210"/>
          <a:ext cx="3457575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3458045" imgH="3260660" progId="Prism8.Document">
                  <p:embed/>
                </p:oleObj>
              </mc:Choice>
              <mc:Fallback>
                <p:oleObj name="Prism 8" r:id="rId12" imgW="3458045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458200" y="3331210"/>
                        <a:ext cx="3457575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940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C0FF3E6A-0AB0-34A5-31C1-A59701DDFA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424678"/>
              </p:ext>
            </p:extLst>
          </p:nvPr>
        </p:nvGraphicFramePr>
        <p:xfrm>
          <a:off x="2180949" y="168275"/>
          <a:ext cx="3495675" cy="325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96188" imgH="3259220" progId="Prism8.Document">
                  <p:embed/>
                </p:oleObj>
              </mc:Choice>
              <mc:Fallback>
                <p:oleObj name="Prism 8" r:id="rId2" imgW="3496188" imgH="325922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80949" y="168275"/>
                        <a:ext cx="3495675" cy="325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C051CDC1-6A30-61BA-DB7B-1A18FF0D43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324610"/>
              </p:ext>
            </p:extLst>
          </p:nvPr>
        </p:nvGraphicFramePr>
        <p:xfrm>
          <a:off x="6632852" y="166687"/>
          <a:ext cx="3376613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377081" imgH="3260660" progId="Prism8.Document">
                  <p:embed/>
                </p:oleObj>
              </mc:Choice>
              <mc:Fallback>
                <p:oleObj name="Prism 8" r:id="rId4" imgW="3377081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32852" y="166687"/>
                        <a:ext cx="3376613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F38EAD53-A465-33BB-5991-07B3996D32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62052"/>
              </p:ext>
            </p:extLst>
          </p:nvPr>
        </p:nvGraphicFramePr>
        <p:xfrm>
          <a:off x="2180949" y="3597275"/>
          <a:ext cx="3567113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567436" imgH="3260660" progId="Prism8.Document">
                  <p:embed/>
                </p:oleObj>
              </mc:Choice>
              <mc:Fallback>
                <p:oleObj name="Prism 8" r:id="rId6" imgW="3567436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80949" y="3597275"/>
                        <a:ext cx="3567113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4A71D719-DBAE-728B-1B65-F92F803E77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098515"/>
              </p:ext>
            </p:extLst>
          </p:nvPr>
        </p:nvGraphicFramePr>
        <p:xfrm>
          <a:off x="6515378" y="3597275"/>
          <a:ext cx="3494087" cy="326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494388" imgH="3260660" progId="Prism8.Document">
                  <p:embed/>
                </p:oleObj>
              </mc:Choice>
              <mc:Fallback>
                <p:oleObj name="Prism 8" r:id="rId8" imgW="3494388" imgH="32606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15378" y="3597275"/>
                        <a:ext cx="3494087" cy="326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8013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Prism 8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Rita Clara Paroni</dc:creator>
  <cp:lastModifiedBy>Antonello Emilio Rigamonti</cp:lastModifiedBy>
  <cp:revision>2</cp:revision>
  <dcterms:created xsi:type="dcterms:W3CDTF">2023-03-01T12:58:47Z</dcterms:created>
  <dcterms:modified xsi:type="dcterms:W3CDTF">2023-03-15T10:02:42Z</dcterms:modified>
</cp:coreProperties>
</file>