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5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田中 翔平" userId="1f3f3971ea776eae" providerId="LiveId" clId="{6F889081-91A7-4EE6-9C5B-2A512F201C33}"/>
    <pc:docChg chg="undo custSel modSld">
      <pc:chgData name="田中 翔平" userId="1f3f3971ea776eae" providerId="LiveId" clId="{6F889081-91A7-4EE6-9C5B-2A512F201C33}" dt="2022-06-15T07:33:40.123" v="1406" actId="1035"/>
      <pc:docMkLst>
        <pc:docMk/>
      </pc:docMkLst>
      <pc:sldChg chg="addSp delSp modSp mod">
        <pc:chgData name="田中 翔平" userId="1f3f3971ea776eae" providerId="LiveId" clId="{6F889081-91A7-4EE6-9C5B-2A512F201C33}" dt="2022-06-15T07:33:40.123" v="1406" actId="1035"/>
        <pc:sldMkLst>
          <pc:docMk/>
          <pc:sldMk cId="240975650" sldId="257"/>
        </pc:sldMkLst>
        <pc:spChg chg="add del mod">
          <ac:chgData name="田中 翔平" userId="1f3f3971ea776eae" providerId="LiveId" clId="{6F889081-91A7-4EE6-9C5B-2A512F201C33}" dt="2022-06-07T08:28:56.930" v="1083" actId="478"/>
          <ac:spMkLst>
            <pc:docMk/>
            <pc:sldMk cId="240975650" sldId="257"/>
            <ac:spMk id="2" creationId="{4335E9E4-4F56-45E2-8537-75340F1B9982}"/>
          </ac:spMkLst>
        </pc:spChg>
        <pc:spChg chg="mod">
          <ac:chgData name="田中 翔平" userId="1f3f3971ea776eae" providerId="LiveId" clId="{6F889081-91A7-4EE6-9C5B-2A512F201C33}" dt="2022-01-13T02:40:39.913" v="529" actId="207"/>
          <ac:spMkLst>
            <pc:docMk/>
            <pc:sldMk cId="240975650" sldId="257"/>
            <ac:spMk id="23" creationId="{C2CD21D4-76B0-4123-9626-C3CC00747F44}"/>
          </ac:spMkLst>
        </pc:spChg>
        <pc:spChg chg="mod">
          <ac:chgData name="田中 翔平" userId="1f3f3971ea776eae" providerId="LiveId" clId="{6F889081-91A7-4EE6-9C5B-2A512F201C33}" dt="2022-01-13T02:40:17.154" v="524" actId="207"/>
          <ac:spMkLst>
            <pc:docMk/>
            <pc:sldMk cId="240975650" sldId="257"/>
            <ac:spMk id="24" creationId="{EC0C95E9-DC50-4EF1-B138-AC28CA7A49E5}"/>
          </ac:spMkLst>
        </pc:spChg>
        <pc:spChg chg="mod">
          <ac:chgData name="田中 翔平" userId="1f3f3971ea776eae" providerId="LiveId" clId="{6F889081-91A7-4EE6-9C5B-2A512F201C33}" dt="2022-01-13T02:40:21.453" v="525" actId="207"/>
          <ac:spMkLst>
            <pc:docMk/>
            <pc:sldMk cId="240975650" sldId="257"/>
            <ac:spMk id="25" creationId="{F837C047-54DD-4908-B0F9-F9CC367935DD}"/>
          </ac:spMkLst>
        </pc:spChg>
        <pc:spChg chg="mod">
          <ac:chgData name="田中 翔平" userId="1f3f3971ea776eae" providerId="LiveId" clId="{6F889081-91A7-4EE6-9C5B-2A512F201C33}" dt="2022-01-13T02:40:24.606" v="526" actId="207"/>
          <ac:spMkLst>
            <pc:docMk/>
            <pc:sldMk cId="240975650" sldId="257"/>
            <ac:spMk id="26" creationId="{131F60FE-ABAE-4A13-B72E-D90100994AE4}"/>
          </ac:spMkLst>
        </pc:spChg>
        <pc:spChg chg="mod">
          <ac:chgData name="田中 翔平" userId="1f3f3971ea776eae" providerId="LiveId" clId="{6F889081-91A7-4EE6-9C5B-2A512F201C33}" dt="2022-01-13T02:40:13.799" v="523" actId="207"/>
          <ac:spMkLst>
            <pc:docMk/>
            <pc:sldMk cId="240975650" sldId="257"/>
            <ac:spMk id="27" creationId="{B3552833-261D-4911-8942-48FA861030C1}"/>
          </ac:spMkLst>
        </pc:spChg>
        <pc:spChg chg="mod">
          <ac:chgData name="田中 翔平" userId="1f3f3971ea776eae" providerId="LiveId" clId="{6F889081-91A7-4EE6-9C5B-2A512F201C33}" dt="2022-01-13T02:40:10.205" v="522" actId="207"/>
          <ac:spMkLst>
            <pc:docMk/>
            <pc:sldMk cId="240975650" sldId="257"/>
            <ac:spMk id="28" creationId="{F4C88A2D-190A-4FEF-96F6-7CBDCC5FA044}"/>
          </ac:spMkLst>
        </pc:spChg>
        <pc:spChg chg="mod">
          <ac:chgData name="田中 翔平" userId="1f3f3971ea776eae" providerId="LiveId" clId="{6F889081-91A7-4EE6-9C5B-2A512F201C33}" dt="2022-01-13T02:40:29.133" v="527" actId="207"/>
          <ac:spMkLst>
            <pc:docMk/>
            <pc:sldMk cId="240975650" sldId="257"/>
            <ac:spMk id="29" creationId="{AFA8BE36-38F2-464B-9503-255B12B9E900}"/>
          </ac:spMkLst>
        </pc:spChg>
        <pc:spChg chg="mod">
          <ac:chgData name="田中 翔平" userId="1f3f3971ea776eae" providerId="LiveId" clId="{6F889081-91A7-4EE6-9C5B-2A512F201C33}" dt="2022-01-13T02:40:33.230" v="528" actId="207"/>
          <ac:spMkLst>
            <pc:docMk/>
            <pc:sldMk cId="240975650" sldId="257"/>
            <ac:spMk id="30" creationId="{C1989978-69D9-4CF4-8CEF-0E1283FAD87F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38" creationId="{421D3EE1-AA74-4F83-820B-ACCB2B99CA9E}"/>
          </ac:spMkLst>
        </pc:spChg>
        <pc:spChg chg="add mod">
          <ac:chgData name="田中 翔平" userId="1f3f3971ea776eae" providerId="LiveId" clId="{6F889081-91A7-4EE6-9C5B-2A512F201C33}" dt="2021-12-20T08:50:32.491" v="81" actId="14100"/>
          <ac:spMkLst>
            <pc:docMk/>
            <pc:sldMk cId="240975650" sldId="257"/>
            <ac:spMk id="40" creationId="{F5B6D278-6520-4FD9-9516-9DD7126A022A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42" creationId="{DD992792-C375-4B9C-871F-21E91CDFDAA3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44" creationId="{8F9A9080-3EBD-4A5B-993A-D6B3230EA868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47" creationId="{39E520B6-9C6B-4A91-8957-82CD70DC343C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49" creationId="{55E111F6-0EE4-4964-BC7A-696DE8762E56}"/>
          </ac:spMkLst>
        </pc:spChg>
        <pc:spChg chg="mod">
          <ac:chgData name="田中 翔平" userId="1f3f3971ea776eae" providerId="LiveId" clId="{6F889081-91A7-4EE6-9C5B-2A512F201C33}" dt="2021-12-27T00:41:37.255" v="117"/>
          <ac:spMkLst>
            <pc:docMk/>
            <pc:sldMk cId="240975650" sldId="257"/>
            <ac:spMk id="50" creationId="{FC1FD85C-CD8B-4837-AEB8-2E65BE0DD815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51" creationId="{010290AA-DE9C-4B0D-A40E-7FB26E265EAF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52" creationId="{0A731686-7F49-4F28-8537-1371037CC493}"/>
          </ac:spMkLst>
        </pc:spChg>
        <pc:spChg chg="mod">
          <ac:chgData name="田中 翔平" userId="1f3f3971ea776eae" providerId="LiveId" clId="{6F889081-91A7-4EE6-9C5B-2A512F201C33}" dt="2021-12-20T08:49:56.889" v="18" actId="20577"/>
          <ac:spMkLst>
            <pc:docMk/>
            <pc:sldMk cId="240975650" sldId="257"/>
            <ac:spMk id="53" creationId="{0892B937-92A0-499E-8D42-FF33FB6A4510}"/>
          </ac:spMkLst>
        </pc:spChg>
        <pc:spChg chg="mod">
          <ac:chgData name="田中 翔平" userId="1f3f3971ea776eae" providerId="LiveId" clId="{6F889081-91A7-4EE6-9C5B-2A512F201C33}" dt="2022-01-10T06:41:31.193" v="489" actId="1076"/>
          <ac:spMkLst>
            <pc:docMk/>
            <pc:sldMk cId="240975650" sldId="257"/>
            <ac:spMk id="54" creationId="{F3DF3D38-783C-4388-B608-FCB66211A0BD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55" creationId="{F6091136-54F4-4919-8715-5217C8C4C4B0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56" creationId="{C1D5DE63-6062-4796-B42A-B0022964E3FD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57" creationId="{E537DB25-73C5-4A4C-A5FC-7E56F635ED5B}"/>
          </ac:spMkLst>
        </pc:spChg>
        <pc:spChg chg="add mod">
          <ac:chgData name="田中 翔平" userId="1f3f3971ea776eae" providerId="LiveId" clId="{6F889081-91A7-4EE6-9C5B-2A512F201C33}" dt="2022-06-15T06:07:14.483" v="1324" actId="1076"/>
          <ac:spMkLst>
            <pc:docMk/>
            <pc:sldMk cId="240975650" sldId="257"/>
            <ac:spMk id="58" creationId="{EB4D23A5-598C-4D45-B603-44B2124CA4C7}"/>
          </ac:spMkLst>
        </pc:spChg>
        <pc:spChg chg="mod">
          <ac:chgData name="田中 翔平" userId="1f3f3971ea776eae" providerId="LiveId" clId="{6F889081-91A7-4EE6-9C5B-2A512F201C33}" dt="2022-01-13T02:00:37.204" v="500"/>
          <ac:spMkLst>
            <pc:docMk/>
            <pc:sldMk cId="240975650" sldId="257"/>
            <ac:spMk id="62" creationId="{345D7D96-04DC-4E4C-948B-547201CBB6CC}"/>
          </ac:spMkLst>
        </pc:spChg>
        <pc:spChg chg="mod">
          <ac:chgData name="田中 翔平" userId="1f3f3971ea776eae" providerId="LiveId" clId="{6F889081-91A7-4EE6-9C5B-2A512F201C33}" dt="2022-01-13T02:01:47.373" v="507" actId="20577"/>
          <ac:spMkLst>
            <pc:docMk/>
            <pc:sldMk cId="240975650" sldId="257"/>
            <ac:spMk id="66" creationId="{C59268CB-5F48-4DA0-983B-7735F82F649D}"/>
          </ac:spMkLst>
        </pc:spChg>
        <pc:spChg chg="mod">
          <ac:chgData name="田中 翔平" userId="1f3f3971ea776eae" providerId="LiveId" clId="{6F889081-91A7-4EE6-9C5B-2A512F201C33}" dt="2021-12-20T08:46:14.083" v="3" actId="20577"/>
          <ac:spMkLst>
            <pc:docMk/>
            <pc:sldMk cId="240975650" sldId="257"/>
            <ac:spMk id="69" creationId="{548896F4-0896-44E0-8D6A-292DE2A33C57}"/>
          </ac:spMkLst>
        </pc:spChg>
        <pc:spChg chg="add mod">
          <ac:chgData name="田中 翔平" userId="1f3f3971ea776eae" providerId="LiveId" clId="{6F889081-91A7-4EE6-9C5B-2A512F201C33}" dt="2022-06-07T08:12:06.860" v="998" actId="1036"/>
          <ac:spMkLst>
            <pc:docMk/>
            <pc:sldMk cId="240975650" sldId="257"/>
            <ac:spMk id="70" creationId="{BE1B99CE-5858-4CC5-AA1E-406937A96055}"/>
          </ac:spMkLst>
        </pc:spChg>
        <pc:spChg chg="mod">
          <ac:chgData name="田中 翔平" userId="1f3f3971ea776eae" providerId="LiveId" clId="{6F889081-91A7-4EE6-9C5B-2A512F201C33}" dt="2022-01-10T08:39:34.835" v="492"/>
          <ac:spMkLst>
            <pc:docMk/>
            <pc:sldMk cId="240975650" sldId="257"/>
            <ac:spMk id="71" creationId="{11E7F982-9F3D-4DE4-B875-8E46F8C07311}"/>
          </ac:spMkLst>
        </pc:spChg>
        <pc:spChg chg="mod">
          <ac:chgData name="田中 翔平" userId="1f3f3971ea776eae" providerId="LiveId" clId="{6F889081-91A7-4EE6-9C5B-2A512F201C33}" dt="2022-01-14T00:59:07.504" v="697"/>
          <ac:spMkLst>
            <pc:docMk/>
            <pc:sldMk cId="240975650" sldId="257"/>
            <ac:spMk id="72" creationId="{D57E6CDE-5DCB-4083-BE06-E2F679F9D3C7}"/>
          </ac:spMkLst>
        </pc:spChg>
        <pc:spChg chg="add del mod">
          <ac:chgData name="田中 翔平" userId="1f3f3971ea776eae" providerId="LiveId" clId="{6F889081-91A7-4EE6-9C5B-2A512F201C33}" dt="2022-06-15T06:07:10.993" v="1322" actId="478"/>
          <ac:spMkLst>
            <pc:docMk/>
            <pc:sldMk cId="240975650" sldId="257"/>
            <ac:spMk id="75" creationId="{16568956-4275-5D95-20E7-0E6BCD6B3C77}"/>
          </ac:spMkLst>
        </pc:spChg>
        <pc:spChg chg="add del mod">
          <ac:chgData name="田中 翔平" userId="1f3f3971ea776eae" providerId="LiveId" clId="{6F889081-91A7-4EE6-9C5B-2A512F201C33}" dt="2022-06-15T06:07:09.434" v="1321" actId="478"/>
          <ac:spMkLst>
            <pc:docMk/>
            <pc:sldMk cId="240975650" sldId="257"/>
            <ac:spMk id="77" creationId="{9E8C842C-5D11-2312-860C-55075B17F9AF}"/>
          </ac:spMkLst>
        </pc:spChg>
        <pc:spChg chg="add mod">
          <ac:chgData name="田中 翔平" userId="1f3f3971ea776eae" providerId="LiveId" clId="{6F889081-91A7-4EE6-9C5B-2A512F201C33}" dt="2022-06-15T06:07:27.141" v="1397" actId="1036"/>
          <ac:spMkLst>
            <pc:docMk/>
            <pc:sldMk cId="240975650" sldId="257"/>
            <ac:spMk id="79" creationId="{2BF55111-B075-35F2-283E-B2E3148FBEE6}"/>
          </ac:spMkLst>
        </pc:spChg>
        <pc:spChg chg="add mod">
          <ac:chgData name="田中 翔平" userId="1f3f3971ea776eae" providerId="LiveId" clId="{6F889081-91A7-4EE6-9C5B-2A512F201C33}" dt="2022-06-15T06:07:27.141" v="1397" actId="1036"/>
          <ac:spMkLst>
            <pc:docMk/>
            <pc:sldMk cId="240975650" sldId="257"/>
            <ac:spMk id="81" creationId="{22B1F1E9-55E7-5486-6A1C-A5FBBB82FD13}"/>
          </ac:spMkLst>
        </pc:spChg>
        <pc:spChg chg="add mod">
          <ac:chgData name="田中 翔平" userId="1f3f3971ea776eae" providerId="LiveId" clId="{6F889081-91A7-4EE6-9C5B-2A512F201C33}" dt="2022-06-15T06:06:47.568" v="1192" actId="1076"/>
          <ac:spMkLst>
            <pc:docMk/>
            <pc:sldMk cId="240975650" sldId="257"/>
            <ac:spMk id="85" creationId="{91AF9C0D-D8EC-53F0-CA91-2E079F1E5D92}"/>
          </ac:spMkLst>
        </pc:spChg>
        <pc:spChg chg="add mod">
          <ac:chgData name="田中 翔平" userId="1f3f3971ea776eae" providerId="LiveId" clId="{6F889081-91A7-4EE6-9C5B-2A512F201C33}" dt="2022-06-15T06:06:47.568" v="1192" actId="1076"/>
          <ac:spMkLst>
            <pc:docMk/>
            <pc:sldMk cId="240975650" sldId="257"/>
            <ac:spMk id="86" creationId="{2D3A2B45-1897-3052-9413-5B7960801283}"/>
          </ac:spMkLst>
        </pc:spChg>
        <pc:spChg chg="add mod">
          <ac:chgData name="田中 翔平" userId="1f3f3971ea776eae" providerId="LiveId" clId="{6F889081-91A7-4EE6-9C5B-2A512F201C33}" dt="2022-06-15T06:07:06.920" v="1320" actId="1035"/>
          <ac:spMkLst>
            <pc:docMk/>
            <pc:sldMk cId="240975650" sldId="257"/>
            <ac:spMk id="87" creationId="{96B5F214-D9F0-58A0-A639-FADE6A8A5002}"/>
          </ac:spMkLst>
        </pc:spChg>
        <pc:spChg chg="add mod">
          <ac:chgData name="田中 翔平" userId="1f3f3971ea776eae" providerId="LiveId" clId="{6F889081-91A7-4EE6-9C5B-2A512F201C33}" dt="2022-06-15T06:07:06.920" v="1320" actId="1035"/>
          <ac:spMkLst>
            <pc:docMk/>
            <pc:sldMk cId="240975650" sldId="257"/>
            <ac:spMk id="88" creationId="{7867E2D8-96C9-DF13-7220-3AAC4A5A5AC5}"/>
          </ac:spMkLst>
        </pc:spChg>
        <pc:spChg chg="mod">
          <ac:chgData name="田中 翔平" userId="1f3f3971ea776eae" providerId="LiveId" clId="{6F889081-91A7-4EE6-9C5B-2A512F201C33}" dt="2022-06-15T07:33:40.123" v="1406" actId="1035"/>
          <ac:spMkLst>
            <pc:docMk/>
            <pc:sldMk cId="240975650" sldId="257"/>
            <ac:spMk id="93" creationId="{BEEEE61A-7908-4961-B771-3EC56C0065DC}"/>
          </ac:spMkLst>
        </pc:spChg>
        <pc:spChg chg="mod">
          <ac:chgData name="田中 翔平" userId="1f3f3971ea776eae" providerId="LiveId" clId="{6F889081-91A7-4EE6-9C5B-2A512F201C33}" dt="2022-01-13T02:40:06.240" v="521" actId="207"/>
          <ac:spMkLst>
            <pc:docMk/>
            <pc:sldMk cId="240975650" sldId="257"/>
            <ac:spMk id="96" creationId="{0752DD54-B854-4EF5-89DC-0D6A419EE886}"/>
          </ac:spMkLst>
        </pc:spChg>
        <pc:grpChg chg="add mod">
          <ac:chgData name="田中 翔平" userId="1f3f3971ea776eae" providerId="LiveId" clId="{6F889081-91A7-4EE6-9C5B-2A512F201C33}" dt="2022-06-07T08:12:06.860" v="998" actId="1036"/>
          <ac:grpSpMkLst>
            <pc:docMk/>
            <pc:sldMk cId="240975650" sldId="257"/>
            <ac:grpSpMk id="32" creationId="{FED7F31B-C19A-4A9C-AE05-EF3115908FCA}"/>
          </ac:grpSpMkLst>
        </pc:grpChg>
        <pc:grpChg chg="mod">
          <ac:chgData name="田中 翔平" userId="1f3f3971ea776eae" providerId="LiveId" clId="{6F889081-91A7-4EE6-9C5B-2A512F201C33}" dt="2021-12-27T00:41:37.255" v="117"/>
          <ac:grpSpMkLst>
            <pc:docMk/>
            <pc:sldMk cId="240975650" sldId="257"/>
            <ac:grpSpMk id="33" creationId="{0B790322-AC35-4A9C-B634-287888C57D6E}"/>
          </ac:grpSpMkLst>
        </pc:grpChg>
        <pc:grpChg chg="mod">
          <ac:chgData name="田中 翔平" userId="1f3f3971ea776eae" providerId="LiveId" clId="{6F889081-91A7-4EE6-9C5B-2A512F201C33}" dt="2021-12-27T00:41:37.255" v="117"/>
          <ac:grpSpMkLst>
            <pc:docMk/>
            <pc:sldMk cId="240975650" sldId="257"/>
            <ac:grpSpMk id="34" creationId="{E19AB150-6BC0-4EA7-90C7-95FCCFBB0FA9}"/>
          </ac:grpSpMkLst>
        </pc:grpChg>
        <pc:grpChg chg="mod">
          <ac:chgData name="田中 翔平" userId="1f3f3971ea776eae" providerId="LiveId" clId="{6F889081-91A7-4EE6-9C5B-2A512F201C33}" dt="2021-12-27T00:41:37.255" v="117"/>
          <ac:grpSpMkLst>
            <pc:docMk/>
            <pc:sldMk cId="240975650" sldId="257"/>
            <ac:grpSpMk id="36" creationId="{7FB9FC08-8AB0-469B-8D62-688CF13D9552}"/>
          </ac:grpSpMkLst>
        </pc:grpChg>
        <pc:grpChg chg="add del mod">
          <ac:chgData name="田中 翔平" userId="1f3f3971ea776eae" providerId="LiveId" clId="{6F889081-91A7-4EE6-9C5B-2A512F201C33}" dt="2022-06-15T06:06:40.819" v="1191" actId="478"/>
          <ac:grpSpMkLst>
            <pc:docMk/>
            <pc:sldMk cId="240975650" sldId="257"/>
            <ac:grpSpMk id="61" creationId="{2EE7A623-FD00-4270-8D83-5D243C352A30}"/>
          </ac:grpSpMkLst>
        </pc:grpChg>
        <pc:grpChg chg="add del mod">
          <ac:chgData name="田中 翔平" userId="1f3f3971ea776eae" providerId="LiveId" clId="{6F889081-91A7-4EE6-9C5B-2A512F201C33}" dt="2022-06-15T06:07:29.377" v="1398" actId="478"/>
          <ac:grpSpMkLst>
            <pc:docMk/>
            <pc:sldMk cId="240975650" sldId="257"/>
            <ac:grpSpMk id="65" creationId="{C0BD317A-E566-42E8-AAB5-A0168336110F}"/>
          </ac:grpSpMkLst>
        </pc:grpChg>
        <pc:grpChg chg="add del mod">
          <ac:chgData name="田中 翔平" userId="1f3f3971ea776eae" providerId="LiveId" clId="{6F889081-91A7-4EE6-9C5B-2A512F201C33}" dt="2022-01-13T02:02:04.550" v="510" actId="478"/>
          <ac:grpSpMkLst>
            <pc:docMk/>
            <pc:sldMk cId="240975650" sldId="257"/>
            <ac:grpSpMk id="70" creationId="{4E2D5851-A74D-49A7-A1EB-DCA15C937BFC}"/>
          </ac:grpSpMkLst>
        </pc:grpChg>
        <pc:grpChg chg="add del mod">
          <ac:chgData name="田中 翔平" userId="1f3f3971ea776eae" providerId="LiveId" clId="{6F889081-91A7-4EE6-9C5B-2A512F201C33}" dt="2022-06-15T06:06:49.187" v="1193" actId="478"/>
          <ac:grpSpMkLst>
            <pc:docMk/>
            <pc:sldMk cId="240975650" sldId="257"/>
            <ac:grpSpMk id="71" creationId="{AC913710-D549-4F92-B5D0-E0D79A07E32F}"/>
          </ac:grpSpMkLst>
        </pc:grpChg>
        <pc:graphicFrameChg chg="add mod">
          <ac:chgData name="田中 翔平" userId="1f3f3971ea776eae" providerId="LiveId" clId="{6F889081-91A7-4EE6-9C5B-2A512F201C33}" dt="2022-06-07T08:12:06.860" v="998" actId="1036"/>
          <ac:graphicFrameMkLst>
            <pc:docMk/>
            <pc:sldMk cId="240975650" sldId="257"/>
            <ac:graphicFrameMk id="3" creationId="{3051CB40-E2E8-4FEC-B6EC-70ABBC05AA37}"/>
          </ac:graphicFrameMkLst>
        </pc:graphicFrameChg>
        <pc:graphicFrameChg chg="add mod">
          <ac:chgData name="田中 翔平" userId="1f3f3971ea776eae" providerId="LiveId" clId="{6F889081-91A7-4EE6-9C5B-2A512F201C33}" dt="2022-06-07T08:12:06.860" v="998" actId="1036"/>
          <ac:graphicFrameMkLst>
            <pc:docMk/>
            <pc:sldMk cId="240975650" sldId="257"/>
            <ac:graphicFrameMk id="4" creationId="{6F4FDEE3-580D-4CB4-A133-A5DA0D6AAA0A}"/>
          </ac:graphicFrameMkLst>
        </pc:graphicFrameChg>
        <pc:graphicFrameChg chg="add mod">
          <ac:chgData name="田中 翔平" userId="1f3f3971ea776eae" providerId="LiveId" clId="{6F889081-91A7-4EE6-9C5B-2A512F201C33}" dt="2022-06-07T08:12:06.860" v="998" actId="1036"/>
          <ac:graphicFrameMkLst>
            <pc:docMk/>
            <pc:sldMk cId="240975650" sldId="257"/>
            <ac:graphicFrameMk id="6" creationId="{79D69152-C288-48EF-B9A2-CD58964D7E66}"/>
          </ac:graphicFrameMkLst>
        </pc:graphicFrameChg>
        <pc:picChg chg="del">
          <ac:chgData name="田中 翔平" userId="1f3f3971ea776eae" providerId="LiveId" clId="{6F889081-91A7-4EE6-9C5B-2A512F201C33}" dt="2021-12-20T08:49:43.821" v="12" actId="478"/>
          <ac:picMkLst>
            <pc:docMk/>
            <pc:sldMk cId="240975650" sldId="257"/>
            <ac:picMk id="3" creationId="{91778D2B-0013-41AE-822D-82A7BBCB3EC4}"/>
          </ac:picMkLst>
        </pc:picChg>
        <pc:picChg chg="del">
          <ac:chgData name="田中 翔平" userId="1f3f3971ea776eae" providerId="LiveId" clId="{6F889081-91A7-4EE6-9C5B-2A512F201C33}" dt="2021-12-20T08:49:37.991" v="9" actId="478"/>
          <ac:picMkLst>
            <pc:docMk/>
            <pc:sldMk cId="240975650" sldId="257"/>
            <ac:picMk id="6" creationId="{0DED02D3-63DF-4013-ACFA-0BA82742A2A2}"/>
          </ac:picMkLst>
        </pc:picChg>
        <pc:picChg chg="del">
          <ac:chgData name="田中 翔平" userId="1f3f3971ea776eae" providerId="LiveId" clId="{6F889081-91A7-4EE6-9C5B-2A512F201C33}" dt="2021-12-20T08:49:39.941" v="10" actId="478"/>
          <ac:picMkLst>
            <pc:docMk/>
            <pc:sldMk cId="240975650" sldId="257"/>
            <ac:picMk id="7" creationId="{2FABB0CF-6531-4767-9E20-60B8C6BDC326}"/>
          </ac:picMkLst>
        </pc:picChg>
        <pc:picChg chg="add mod">
          <ac:chgData name="田中 翔平" userId="1f3f3971ea776eae" providerId="LiveId" clId="{6F889081-91A7-4EE6-9C5B-2A512F201C33}" dt="2022-06-08T04:39:58.692" v="1174" actId="1076"/>
          <ac:picMkLst>
            <pc:docMk/>
            <pc:sldMk cId="240975650" sldId="257"/>
            <ac:picMk id="9" creationId="{09741B6F-170B-6F23-4147-F7E150DFFCA3}"/>
          </ac:picMkLst>
        </pc:picChg>
        <pc:picChg chg="add del mod">
          <ac:chgData name="田中 翔平" userId="1f3f3971ea776eae" providerId="LiveId" clId="{6F889081-91A7-4EE6-9C5B-2A512F201C33}" dt="2022-06-07T08:40:52.279" v="1120" actId="478"/>
          <ac:picMkLst>
            <pc:docMk/>
            <pc:sldMk cId="240975650" sldId="257"/>
            <ac:picMk id="11" creationId="{8FE87CCF-1691-55B2-BF21-E24002903FA6}"/>
          </ac:picMkLst>
        </pc:picChg>
        <pc:picChg chg="del">
          <ac:chgData name="田中 翔平" userId="1f3f3971ea776eae" providerId="LiveId" clId="{6F889081-91A7-4EE6-9C5B-2A512F201C33}" dt="2021-12-20T08:49:32.766" v="6" actId="478"/>
          <ac:picMkLst>
            <pc:docMk/>
            <pc:sldMk cId="240975650" sldId="257"/>
            <ac:picMk id="12" creationId="{0BBCC351-8D11-4A24-8421-60F9A1614015}"/>
          </ac:picMkLst>
        </pc:picChg>
        <pc:picChg chg="add mod modCrop">
          <ac:chgData name="田中 翔平" userId="1f3f3971ea776eae" providerId="LiveId" clId="{6F889081-91A7-4EE6-9C5B-2A512F201C33}" dt="2022-06-08T04:40:15.264" v="1177" actId="1076"/>
          <ac:picMkLst>
            <pc:docMk/>
            <pc:sldMk cId="240975650" sldId="257"/>
            <ac:picMk id="13" creationId="{3BCDF24A-5C29-3A79-D4B2-FF73A22ED2D5}"/>
          </ac:picMkLst>
        </pc:picChg>
        <pc:picChg chg="del">
          <ac:chgData name="田中 翔平" userId="1f3f3971ea776eae" providerId="LiveId" clId="{6F889081-91A7-4EE6-9C5B-2A512F201C33}" dt="2021-12-20T08:49:36.291" v="8" actId="478"/>
          <ac:picMkLst>
            <pc:docMk/>
            <pc:sldMk cId="240975650" sldId="257"/>
            <ac:picMk id="14" creationId="{EFE14F46-13A7-4868-A249-5038CEFCB605}"/>
          </ac:picMkLst>
        </pc:picChg>
        <pc:picChg chg="add del mod">
          <ac:chgData name="田中 翔平" userId="1f3f3971ea776eae" providerId="LiveId" clId="{6F889081-91A7-4EE6-9C5B-2A512F201C33}" dt="2022-06-07T08:13:05.200" v="1011" actId="478"/>
          <ac:picMkLst>
            <pc:docMk/>
            <pc:sldMk cId="240975650" sldId="257"/>
            <ac:picMk id="15" creationId="{276F0C7D-E627-2B76-05F8-A83152C4F381}"/>
          </ac:picMkLst>
        </pc:picChg>
        <pc:picChg chg="mod modCrop">
          <ac:chgData name="田中 翔平" userId="1f3f3971ea776eae" providerId="LiveId" clId="{6F889081-91A7-4EE6-9C5B-2A512F201C33}" dt="2022-06-08T04:40:34.663" v="1182" actId="1076"/>
          <ac:picMkLst>
            <pc:docMk/>
            <pc:sldMk cId="240975650" sldId="257"/>
            <ac:picMk id="16" creationId="{C40192F2-AEC0-B744-90DA-38641F4F1FBD}"/>
          </ac:picMkLst>
        </pc:picChg>
        <pc:picChg chg="add del mod">
          <ac:chgData name="田中 翔平" userId="1f3f3971ea776eae" providerId="LiveId" clId="{6F889081-91A7-4EE6-9C5B-2A512F201C33}" dt="2022-06-08T04:40:30.918" v="1181" actId="1076"/>
          <ac:picMkLst>
            <pc:docMk/>
            <pc:sldMk cId="240975650" sldId="257"/>
            <ac:picMk id="18" creationId="{0765567B-BB5B-0D47-146F-3273351BC59F}"/>
          </ac:picMkLst>
        </pc:picChg>
        <pc:picChg chg="del">
          <ac:chgData name="田中 翔平" userId="1f3f3971ea776eae" providerId="LiveId" clId="{6F889081-91A7-4EE6-9C5B-2A512F201C33}" dt="2021-12-20T08:49:29.503" v="4" actId="478"/>
          <ac:picMkLst>
            <pc:docMk/>
            <pc:sldMk cId="240975650" sldId="257"/>
            <ac:picMk id="18" creationId="{D7BF91A0-883F-4DA8-A238-37B305AEA97E}"/>
          </ac:picMkLst>
        </pc:picChg>
        <pc:picChg chg="add del mod modCrop">
          <ac:chgData name="田中 翔平" userId="1f3f3971ea776eae" providerId="LiveId" clId="{6F889081-91A7-4EE6-9C5B-2A512F201C33}" dt="2022-06-07T08:48:03.518" v="1136" actId="478"/>
          <ac:picMkLst>
            <pc:docMk/>
            <pc:sldMk cId="240975650" sldId="257"/>
            <ac:picMk id="19" creationId="{6B05BD8B-88ED-7E0A-BDD9-A3CB3F618BA5}"/>
          </ac:picMkLst>
        </pc:picChg>
        <pc:picChg chg="del">
          <ac:chgData name="田中 翔平" userId="1f3f3971ea776eae" providerId="LiveId" clId="{6F889081-91A7-4EE6-9C5B-2A512F201C33}" dt="2021-12-20T08:49:31.095" v="5" actId="478"/>
          <ac:picMkLst>
            <pc:docMk/>
            <pc:sldMk cId="240975650" sldId="257"/>
            <ac:picMk id="20" creationId="{6CB4D088-118E-408E-B53E-10C3C328A780}"/>
          </ac:picMkLst>
        </pc:picChg>
        <pc:picChg chg="mod">
          <ac:chgData name="田中 翔平" userId="1f3f3971ea776eae" providerId="LiveId" clId="{6F889081-91A7-4EE6-9C5B-2A512F201C33}" dt="2022-06-08T04:40:28.258" v="1180" actId="1076"/>
          <ac:picMkLst>
            <pc:docMk/>
            <pc:sldMk cId="240975650" sldId="257"/>
            <ac:picMk id="20" creationId="{FD409C42-DF95-FC19-483E-49C7DAB09D31}"/>
          </ac:picMkLst>
        </pc:picChg>
        <pc:picChg chg="del">
          <ac:chgData name="田中 翔平" userId="1f3f3971ea776eae" providerId="LiveId" clId="{6F889081-91A7-4EE6-9C5B-2A512F201C33}" dt="2021-12-20T08:49:34.502" v="7" actId="478"/>
          <ac:picMkLst>
            <pc:docMk/>
            <pc:sldMk cId="240975650" sldId="257"/>
            <ac:picMk id="22" creationId="{7F2FE6DF-B245-4644-BC72-0F34B603B99F}"/>
          </ac:picMkLst>
        </pc:picChg>
        <pc:picChg chg="del">
          <ac:chgData name="田中 翔平" userId="1f3f3971ea776eae" providerId="LiveId" clId="{6F889081-91A7-4EE6-9C5B-2A512F201C33}" dt="2021-12-20T08:49:42.028" v="11" actId="478"/>
          <ac:picMkLst>
            <pc:docMk/>
            <pc:sldMk cId="240975650" sldId="257"/>
            <ac:picMk id="38" creationId="{77600EBE-B78F-4AB7-9851-924F4EE6481A}"/>
          </ac:picMkLst>
        </pc:picChg>
        <pc:picChg chg="add mod">
          <ac:chgData name="田中 翔平" userId="1f3f3971ea776eae" providerId="LiveId" clId="{6F889081-91A7-4EE6-9C5B-2A512F201C33}" dt="2022-06-08T04:40:10.459" v="1176" actId="1076"/>
          <ac:picMkLst>
            <pc:docMk/>
            <pc:sldMk cId="240975650" sldId="257"/>
            <ac:picMk id="76" creationId="{D1BC8FDF-4DCC-EA44-16B1-218F66921C0C}"/>
          </ac:picMkLst>
        </pc:picChg>
        <pc:picChg chg="add mod">
          <ac:chgData name="田中 翔平" userId="1f3f3971ea776eae" providerId="LiveId" clId="{6F889081-91A7-4EE6-9C5B-2A512F201C33}" dt="2022-06-08T04:40:26.076" v="1179" actId="1076"/>
          <ac:picMkLst>
            <pc:docMk/>
            <pc:sldMk cId="240975650" sldId="257"/>
            <ac:picMk id="78" creationId="{5E90A21C-DBCB-4959-8C69-D3EE26A9795C}"/>
          </ac:picMkLst>
        </pc:picChg>
        <pc:picChg chg="add mod">
          <ac:chgData name="田中 翔平" userId="1f3f3971ea776eae" providerId="LiveId" clId="{6F889081-91A7-4EE6-9C5B-2A512F201C33}" dt="2022-06-08T04:40:18.186" v="1178" actId="1076"/>
          <ac:picMkLst>
            <pc:docMk/>
            <pc:sldMk cId="240975650" sldId="257"/>
            <ac:picMk id="80" creationId="{5663726B-695A-9C07-8293-D6FE71E3AD33}"/>
          </ac:picMkLst>
        </pc:picChg>
        <pc:picChg chg="add mod">
          <ac:chgData name="田中 翔平" userId="1f3f3971ea776eae" providerId="LiveId" clId="{6F889081-91A7-4EE6-9C5B-2A512F201C33}" dt="2022-06-07T08:51:05.930" v="1170" actId="1076"/>
          <ac:picMkLst>
            <pc:docMk/>
            <pc:sldMk cId="240975650" sldId="257"/>
            <ac:picMk id="82" creationId="{B7216609-3BB4-4E11-DB8F-31D3F369CF5F}"/>
          </ac:picMkLst>
        </pc:picChg>
        <pc:cxnChg chg="del">
          <ac:chgData name="田中 翔平" userId="1f3f3971ea776eae" providerId="LiveId" clId="{6F889081-91A7-4EE6-9C5B-2A512F201C33}" dt="2022-01-10T06:40:42.456" v="472" actId="478"/>
          <ac:cxnSpMkLst>
            <pc:docMk/>
            <pc:sldMk cId="240975650" sldId="257"/>
            <ac:cxnSpMk id="5" creationId="{6C2FA0EE-1684-4261-B31D-AA3E2248E04A}"/>
          </ac:cxnSpMkLst>
        </pc:cxnChg>
        <pc:cxnChg chg="mod ord">
          <ac:chgData name="田中 翔平" userId="1f3f3971ea776eae" providerId="LiveId" clId="{6F889081-91A7-4EE6-9C5B-2A512F201C33}" dt="2022-06-07T08:49:37.392" v="1162" actId="1037"/>
          <ac:cxnSpMkLst>
            <pc:docMk/>
            <pc:sldMk cId="240975650" sldId="257"/>
            <ac:cxnSpMk id="22" creationId="{44E488F9-98A2-E48E-52D5-6C2E56A0F9D9}"/>
          </ac:cxnSpMkLst>
        </pc:cxnChg>
        <pc:cxnChg chg="add mod">
          <ac:chgData name="田中 翔平" userId="1f3f3971ea776eae" providerId="LiveId" clId="{6F889081-91A7-4EE6-9C5B-2A512F201C33}" dt="2022-01-10T06:41:17.646" v="488" actId="1035"/>
          <ac:cxnSpMkLst>
            <pc:docMk/>
            <pc:sldMk cId="240975650" sldId="257"/>
            <ac:cxnSpMk id="59" creationId="{E93B0EA3-F0E7-4C1B-B107-F42B8F3AFE9A}"/>
          </ac:cxnSpMkLst>
        </pc:cxnChg>
        <pc:cxnChg chg="add mod">
          <ac:chgData name="田中 翔平" userId="1f3f3971ea776eae" providerId="LiveId" clId="{6F889081-91A7-4EE6-9C5B-2A512F201C33}" dt="2022-01-10T06:41:10.918" v="481" actId="1036"/>
          <ac:cxnSpMkLst>
            <pc:docMk/>
            <pc:sldMk cId="240975650" sldId="257"/>
            <ac:cxnSpMk id="60" creationId="{94130942-4CD1-43EB-BE66-DE80EDC61D7C}"/>
          </ac:cxnSpMkLst>
        </pc:cxnChg>
        <pc:cxnChg chg="mod">
          <ac:chgData name="田中 翔平" userId="1f3f3971ea776eae" providerId="LiveId" clId="{6F889081-91A7-4EE6-9C5B-2A512F201C33}" dt="2022-01-10T08:39:32.972" v="490"/>
          <ac:cxnSpMkLst>
            <pc:docMk/>
            <pc:sldMk cId="240975650" sldId="257"/>
            <ac:cxnSpMk id="63" creationId="{CE48118C-98C8-49A0-B033-D5F4DFA43D13}"/>
          </ac:cxnSpMkLst>
        </pc:cxnChg>
        <pc:cxnChg chg="mod">
          <ac:chgData name="田中 翔平" userId="1f3f3971ea776eae" providerId="LiveId" clId="{6F889081-91A7-4EE6-9C5B-2A512F201C33}" dt="2022-01-10T08:39:32.972" v="490"/>
          <ac:cxnSpMkLst>
            <pc:docMk/>
            <pc:sldMk cId="240975650" sldId="257"/>
            <ac:cxnSpMk id="64" creationId="{A4A5BFF8-9ABA-4260-8716-DC05F5A5281D}"/>
          </ac:cxnSpMkLst>
        </pc:cxnChg>
        <pc:cxnChg chg="mod">
          <ac:chgData name="田中 翔平" userId="1f3f3971ea776eae" providerId="LiveId" clId="{6F889081-91A7-4EE6-9C5B-2A512F201C33}" dt="2022-01-10T08:39:34.097" v="491"/>
          <ac:cxnSpMkLst>
            <pc:docMk/>
            <pc:sldMk cId="240975650" sldId="257"/>
            <ac:cxnSpMk id="67" creationId="{B9A746BB-6C71-49E5-821B-5F81471D4637}"/>
          </ac:cxnSpMkLst>
        </pc:cxnChg>
        <pc:cxnChg chg="mod">
          <ac:chgData name="田中 翔平" userId="1f3f3971ea776eae" providerId="LiveId" clId="{6F889081-91A7-4EE6-9C5B-2A512F201C33}" dt="2022-01-10T08:39:34.097" v="491"/>
          <ac:cxnSpMkLst>
            <pc:docMk/>
            <pc:sldMk cId="240975650" sldId="257"/>
            <ac:cxnSpMk id="68" creationId="{E529876B-34D7-4C49-BBA7-458A12B809C3}"/>
          </ac:cxnSpMkLst>
        </pc:cxnChg>
        <pc:cxnChg chg="mod">
          <ac:chgData name="田中 翔平" userId="1f3f3971ea776eae" providerId="LiveId" clId="{6F889081-91A7-4EE6-9C5B-2A512F201C33}" dt="2022-01-10T08:39:34.835" v="492"/>
          <ac:cxnSpMkLst>
            <pc:docMk/>
            <pc:sldMk cId="240975650" sldId="257"/>
            <ac:cxnSpMk id="72" creationId="{D207FD9F-A7E9-43C9-A548-286751C11BB7}"/>
          </ac:cxnSpMkLst>
        </pc:cxnChg>
        <pc:cxnChg chg="mod">
          <ac:chgData name="田中 翔平" userId="1f3f3971ea776eae" providerId="LiveId" clId="{6F889081-91A7-4EE6-9C5B-2A512F201C33}" dt="2022-01-10T08:39:34.835" v="492"/>
          <ac:cxnSpMkLst>
            <pc:docMk/>
            <pc:sldMk cId="240975650" sldId="257"/>
            <ac:cxnSpMk id="73" creationId="{BB6891AE-DFC8-4357-9CA3-DEF39192E865}"/>
          </ac:cxnSpMkLst>
        </pc:cxnChg>
        <pc:cxnChg chg="mod">
          <ac:chgData name="田中 翔平" userId="1f3f3971ea776eae" providerId="LiveId" clId="{6F889081-91A7-4EE6-9C5B-2A512F201C33}" dt="2022-01-14T00:59:07.504" v="697"/>
          <ac:cxnSpMkLst>
            <pc:docMk/>
            <pc:sldMk cId="240975650" sldId="257"/>
            <ac:cxnSpMk id="73" creationId="{CE6C9754-CB31-4601-8516-007A20EAC781}"/>
          </ac:cxnSpMkLst>
        </pc:cxnChg>
        <pc:cxnChg chg="mod">
          <ac:chgData name="田中 翔平" userId="1f3f3971ea776eae" providerId="LiveId" clId="{6F889081-91A7-4EE6-9C5B-2A512F201C33}" dt="2022-01-14T00:59:07.504" v="697"/>
          <ac:cxnSpMkLst>
            <pc:docMk/>
            <pc:sldMk cId="240975650" sldId="257"/>
            <ac:cxnSpMk id="74" creationId="{04D501E2-7FFC-4573-AA08-7573D603C360}"/>
          </ac:cxnSpMkLst>
        </pc:cxnChg>
        <pc:cxnChg chg="add del mod">
          <ac:chgData name="田中 翔平" userId="1f3f3971ea776eae" providerId="LiveId" clId="{6F889081-91A7-4EE6-9C5B-2A512F201C33}" dt="2022-06-07T07:37:05.522" v="834" actId="478"/>
          <ac:cxnSpMkLst>
            <pc:docMk/>
            <pc:sldMk cId="240975650" sldId="257"/>
            <ac:cxnSpMk id="75" creationId="{AA648310-BCBF-56A3-835D-6EBC4DE5BABF}"/>
          </ac:cxnSpMkLst>
        </pc:cxnChg>
      </pc:sldChg>
    </pc:docChg>
  </pc:docChgLst>
  <pc:docChgLst>
    <pc:chgData name="田中 翔平" userId="1f3f3971ea776eae" providerId="LiveId" clId="{8EA0879E-F39A-46E7-BDA4-672892178D26}"/>
    <pc:docChg chg="undo custSel modSld">
      <pc:chgData name="田中 翔平" userId="1f3f3971ea776eae" providerId="LiveId" clId="{8EA0879E-F39A-46E7-BDA4-672892178D26}" dt="2023-02-07T02:24:27.297" v="413" actId="20577"/>
      <pc:docMkLst>
        <pc:docMk/>
      </pc:docMkLst>
      <pc:sldChg chg="addSp delSp modSp mod">
        <pc:chgData name="田中 翔平" userId="1f3f3971ea776eae" providerId="LiveId" clId="{8EA0879E-F39A-46E7-BDA4-672892178D26}" dt="2023-02-07T02:24:27.297" v="413" actId="20577"/>
        <pc:sldMkLst>
          <pc:docMk/>
          <pc:sldMk cId="240975650" sldId="257"/>
        </pc:sldMkLst>
        <pc:spChg chg="add mod">
          <ac:chgData name="田中 翔平" userId="1f3f3971ea776eae" providerId="LiveId" clId="{8EA0879E-F39A-46E7-BDA4-672892178D26}" dt="2023-02-07T02:02:26.045" v="358" actId="1038"/>
          <ac:spMkLst>
            <pc:docMk/>
            <pc:sldMk cId="240975650" sldId="257"/>
            <ac:spMk id="4" creationId="{C4D76172-32F7-D14B-DFCE-E2922BA08A15}"/>
          </ac:spMkLst>
        </pc:spChg>
        <pc:spChg chg="add del mod">
          <ac:chgData name="田中 翔平" userId="1f3f3971ea776eae" providerId="LiveId" clId="{8EA0879E-F39A-46E7-BDA4-672892178D26}" dt="2023-02-07T02:02:30.024" v="359" actId="478"/>
          <ac:spMkLst>
            <pc:docMk/>
            <pc:sldMk cId="240975650" sldId="257"/>
            <ac:spMk id="6" creationId="{91D1AAAC-E593-A4F3-24DB-0431774B18F5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7" creationId="{341DD2F1-A4D8-DE77-BB88-138CDEBA58E0}"/>
          </ac:spMkLst>
        </pc:spChg>
        <pc:spChg chg="add mod">
          <ac:chgData name="田中 翔平" userId="1f3f3971ea776eae" providerId="LiveId" clId="{8EA0879E-F39A-46E7-BDA4-672892178D26}" dt="2023-02-07T02:02:53.604" v="406" actId="1037"/>
          <ac:spMkLst>
            <pc:docMk/>
            <pc:sldMk cId="240975650" sldId="257"/>
            <ac:spMk id="8" creationId="{EC192114-6616-DD93-28C0-A33C1B73F088}"/>
          </ac:spMkLst>
        </pc:spChg>
        <pc:spChg chg="add del mod">
          <ac:chgData name="田中 翔平" userId="1f3f3971ea776eae" providerId="LiveId" clId="{8EA0879E-F39A-46E7-BDA4-672892178D26}" dt="2023-02-07T02:02:56.366" v="407" actId="478"/>
          <ac:spMkLst>
            <pc:docMk/>
            <pc:sldMk cId="240975650" sldId="257"/>
            <ac:spMk id="10" creationId="{8FC322A7-AC7B-CFD9-F299-8BEB0950E072}"/>
          </ac:spMkLst>
        </pc:spChg>
        <pc:spChg chg="mod">
          <ac:chgData name="田中 翔平" userId="1f3f3971ea776eae" providerId="LiveId" clId="{8EA0879E-F39A-46E7-BDA4-672892178D26}" dt="2023-02-07T02:24:27.297" v="413" actId="20577"/>
          <ac:spMkLst>
            <pc:docMk/>
            <pc:sldMk cId="240975650" sldId="257"/>
            <ac:spMk id="23" creationId="{5EAD7879-0B15-7208-2B06-F5BCEA0ABF18}"/>
          </ac:spMkLst>
        </pc:spChg>
        <pc:spChg chg="del">
          <ac:chgData name="田中 翔平" userId="1f3f3971ea776eae" providerId="LiveId" clId="{8EA0879E-F39A-46E7-BDA4-672892178D26}" dt="2023-02-06T08:34:18.553" v="0" actId="478"/>
          <ac:spMkLst>
            <pc:docMk/>
            <pc:sldMk cId="240975650" sldId="257"/>
            <ac:spMk id="24" creationId="{D3F634E7-1636-5C1C-C926-D605A59F165A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25" creationId="{72D006E3-C2B5-27D1-3976-0FE3F7EFB123}"/>
          </ac:spMkLst>
        </pc:spChg>
        <pc:spChg chg="del">
          <ac:chgData name="田中 翔平" userId="1f3f3971ea776eae" providerId="LiveId" clId="{8EA0879E-F39A-46E7-BDA4-672892178D26}" dt="2023-02-06T08:34:18.553" v="0" actId="478"/>
          <ac:spMkLst>
            <pc:docMk/>
            <pc:sldMk cId="240975650" sldId="257"/>
            <ac:spMk id="26" creationId="{C66DF3A9-99DF-6A99-AF2F-E9C9D9CCFDD2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27" creationId="{D174BD41-925D-7C77-5295-2A733F9B7CA4}"/>
          </ac:spMkLst>
        </pc:spChg>
        <pc:spChg chg="del mod">
          <ac:chgData name="田中 翔平" userId="1f3f3971ea776eae" providerId="LiveId" clId="{8EA0879E-F39A-46E7-BDA4-672892178D26}" dt="2023-02-07T02:02:42.196" v="402" actId="478"/>
          <ac:spMkLst>
            <pc:docMk/>
            <pc:sldMk cId="240975650" sldId="257"/>
            <ac:spMk id="28" creationId="{B217505F-B3FB-7676-84AD-41FC7EF6DC27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40" creationId="{F5B6D278-6520-4FD9-9516-9DD7126A022A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53" creationId="{0892B937-92A0-499E-8D42-FF33FB6A4510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54" creationId="{F3DF3D38-783C-4388-B608-FCB66211A0BD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57" creationId="{E537DB25-73C5-4A4C-A5FC-7E56F635ED5B}"/>
          </ac:spMkLst>
        </pc:spChg>
        <pc:spChg chg="mod">
          <ac:chgData name="田中 翔平" userId="1f3f3971ea776eae" providerId="LiveId" clId="{8EA0879E-F39A-46E7-BDA4-672892178D26}" dt="2023-02-06T08:40:20.623" v="260" actId="1035"/>
          <ac:spMkLst>
            <pc:docMk/>
            <pc:sldMk cId="240975650" sldId="257"/>
            <ac:spMk id="69" creationId="{548896F4-0896-44E0-8D6A-292DE2A33C57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70" creationId="{BE1B99CE-5858-4CC5-AA1E-406937A96055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85" creationId="{91AF9C0D-D8EC-53F0-CA91-2E079F1E5D92}"/>
          </ac:spMkLst>
        </pc:spChg>
        <pc:spChg chg="del mod">
          <ac:chgData name="田中 翔平" userId="1f3f3971ea776eae" providerId="LiveId" clId="{8EA0879E-F39A-46E7-BDA4-672892178D26}" dt="2023-02-07T02:02:14.803" v="349" actId="478"/>
          <ac:spMkLst>
            <pc:docMk/>
            <pc:sldMk cId="240975650" sldId="257"/>
            <ac:spMk id="86" creationId="{2D3A2B45-1897-3052-9413-5B7960801283}"/>
          </ac:spMkLst>
        </pc:spChg>
        <pc:spChg chg="mod">
          <ac:chgData name="田中 翔平" userId="1f3f3971ea776eae" providerId="LiveId" clId="{8EA0879E-F39A-46E7-BDA4-672892178D26}" dt="2023-02-06T08:40:08.980" v="248" actId="1036"/>
          <ac:spMkLst>
            <pc:docMk/>
            <pc:sldMk cId="240975650" sldId="257"/>
            <ac:spMk id="96" creationId="{0752DD54-B854-4EF5-89DC-0D6A419EE886}"/>
          </ac:spMkLst>
        </pc:spChg>
        <pc:grpChg chg="del">
          <ac:chgData name="田中 翔平" userId="1f3f3971ea776eae" providerId="LiveId" clId="{8EA0879E-F39A-46E7-BDA4-672892178D26}" dt="2023-02-06T08:34:18.553" v="0" actId="478"/>
          <ac:grpSpMkLst>
            <pc:docMk/>
            <pc:sldMk cId="240975650" sldId="257"/>
            <ac:grpSpMk id="6" creationId="{058D5F2F-C4A7-DA87-4D9A-BA030BB7740E}"/>
          </ac:grpSpMkLst>
        </pc:grpChg>
        <pc:grpChg chg="mod">
          <ac:chgData name="田中 翔平" userId="1f3f3971ea776eae" providerId="LiveId" clId="{8EA0879E-F39A-46E7-BDA4-672892178D26}" dt="2023-02-06T08:40:08.980" v="248" actId="1036"/>
          <ac:grpSpMkLst>
            <pc:docMk/>
            <pc:sldMk cId="240975650" sldId="257"/>
            <ac:grpSpMk id="13" creationId="{D11FE5D1-4954-8707-5D13-21F3C32B651E}"/>
          </ac:grpSpMkLst>
        </pc:grpChg>
        <pc:grpChg chg="mod">
          <ac:chgData name="田中 翔平" userId="1f3f3971ea776eae" providerId="LiveId" clId="{8EA0879E-F39A-46E7-BDA4-672892178D26}" dt="2023-02-06T08:40:08.980" v="248" actId="1036"/>
          <ac:grpSpMkLst>
            <pc:docMk/>
            <pc:sldMk cId="240975650" sldId="257"/>
            <ac:grpSpMk id="18" creationId="{B9DD49AF-A2FC-97E6-C718-63E2257FAC45}"/>
          </ac:grpSpMkLst>
        </pc:grpChg>
        <pc:graphicFrameChg chg="mod">
          <ac:chgData name="田中 翔平" userId="1f3f3971ea776eae" providerId="LiveId" clId="{8EA0879E-F39A-46E7-BDA4-672892178D26}" dt="2023-02-06T08:40:08.980" v="248" actId="1036"/>
          <ac:graphicFrameMkLst>
            <pc:docMk/>
            <pc:sldMk cId="240975650" sldId="257"/>
            <ac:graphicFrameMk id="3" creationId="{99933F39-557D-BAAC-F69C-0711BAA7FC27}"/>
          </ac:graphicFrameMkLst>
        </pc:graphicFrameChg>
        <pc:graphicFrameChg chg="del">
          <ac:chgData name="田中 翔平" userId="1f3f3971ea776eae" providerId="LiveId" clId="{8EA0879E-F39A-46E7-BDA4-672892178D26}" dt="2023-02-06T08:34:18.553" v="0" actId="478"/>
          <ac:graphicFrameMkLst>
            <pc:docMk/>
            <pc:sldMk cId="240975650" sldId="257"/>
            <ac:graphicFrameMk id="4" creationId="{65BF7304-3F4F-7715-3D73-8734EE68C516}"/>
          </ac:graphicFrameMkLst>
        </pc:graphicFrameChg>
        <pc:graphicFrameChg chg="mod">
          <ac:chgData name="田中 翔平" userId="1f3f3971ea776eae" providerId="LiveId" clId="{8EA0879E-F39A-46E7-BDA4-672892178D26}" dt="2023-02-06T08:40:08.980" v="248" actId="1036"/>
          <ac:graphicFrameMkLst>
            <pc:docMk/>
            <pc:sldMk cId="240975650" sldId="257"/>
            <ac:graphicFrameMk id="9" creationId="{395C574E-936B-ACCA-97B7-D018E420B265}"/>
          </ac:graphicFrameMkLst>
        </pc:graphicFrameChg>
        <pc:picChg chg="mod">
          <ac:chgData name="田中 翔平" userId="1f3f3971ea776eae" providerId="LiveId" clId="{8EA0879E-F39A-46E7-BDA4-672892178D26}" dt="2023-02-06T08:40:08.980" v="248" actId="1036"/>
          <ac:picMkLst>
            <pc:docMk/>
            <pc:sldMk cId="240975650" sldId="257"/>
            <ac:picMk id="2" creationId="{CF2808D6-57F8-A4B4-9DAC-29CD56655DCB}"/>
          </ac:picMkLst>
        </pc:picChg>
        <pc:picChg chg="mod">
          <ac:chgData name="田中 翔平" userId="1f3f3971ea776eae" providerId="LiveId" clId="{8EA0879E-F39A-46E7-BDA4-672892178D26}" dt="2023-02-06T08:40:08.980" v="248" actId="1036"/>
          <ac:picMkLst>
            <pc:docMk/>
            <pc:sldMk cId="240975650" sldId="257"/>
            <ac:picMk id="67" creationId="{F091DDE4-2400-2A67-88A2-DB89F4317C61}"/>
          </ac:picMkLst>
        </pc:picChg>
        <pc:picChg chg="mod">
          <ac:chgData name="田中 翔平" userId="1f3f3971ea776eae" providerId="LiveId" clId="{8EA0879E-F39A-46E7-BDA4-672892178D26}" dt="2023-02-06T08:40:08.980" v="248" actId="1036"/>
          <ac:picMkLst>
            <pc:docMk/>
            <pc:sldMk cId="240975650" sldId="257"/>
            <ac:picMk id="74" creationId="{162FC737-DEDA-E0A9-2B38-6754558297DD}"/>
          </ac:picMkLst>
        </pc:picChg>
        <pc:picChg chg="mod">
          <ac:chgData name="田中 翔平" userId="1f3f3971ea776eae" providerId="LiveId" clId="{8EA0879E-F39A-46E7-BDA4-672892178D26}" dt="2023-02-06T08:40:08.980" v="248" actId="1036"/>
          <ac:picMkLst>
            <pc:docMk/>
            <pc:sldMk cId="240975650" sldId="257"/>
            <ac:picMk id="77" creationId="{F3763571-7E78-9CC0-94AF-E37867BEBC02}"/>
          </ac:picMkLst>
        </pc:picChg>
        <pc:cxnChg chg="mod">
          <ac:chgData name="田中 翔平" userId="1f3f3971ea776eae" providerId="LiveId" clId="{8EA0879E-F39A-46E7-BDA4-672892178D26}" dt="2023-02-06T08:40:08.980" v="248" actId="1036"/>
          <ac:cxnSpMkLst>
            <pc:docMk/>
            <pc:sldMk cId="240975650" sldId="257"/>
            <ac:cxnSpMk id="5" creationId="{BDE199CF-A0FE-CAAC-9868-2615200F2C87}"/>
          </ac:cxnSpMkLst>
        </pc:cxnChg>
        <pc:cxnChg chg="mod">
          <ac:chgData name="田中 翔平" userId="1f3f3971ea776eae" providerId="LiveId" clId="{8EA0879E-F39A-46E7-BDA4-672892178D26}" dt="2023-02-06T08:40:08.980" v="248" actId="1036"/>
          <ac:cxnSpMkLst>
            <pc:docMk/>
            <pc:sldMk cId="240975650" sldId="257"/>
            <ac:cxnSpMk id="31" creationId="{5DE6A902-7B15-43D1-9B43-A560CBA055B1}"/>
          </ac:cxnSpMkLst>
        </pc:cxnChg>
        <pc:cxnChg chg="mod">
          <ac:chgData name="田中 翔平" userId="1f3f3971ea776eae" providerId="LiveId" clId="{8EA0879E-F39A-46E7-BDA4-672892178D26}" dt="2023-02-06T08:40:08.980" v="248" actId="1036"/>
          <ac:cxnSpMkLst>
            <pc:docMk/>
            <pc:sldMk cId="240975650" sldId="257"/>
            <ac:cxnSpMk id="35" creationId="{360C6E27-84F2-43CA-8B1C-361AF169F6A4}"/>
          </ac:cxnSpMkLst>
        </pc:cxnChg>
        <pc:cxnChg chg="mod">
          <ac:chgData name="田中 翔平" userId="1f3f3971ea776eae" providerId="LiveId" clId="{8EA0879E-F39A-46E7-BDA4-672892178D26}" dt="2023-02-06T08:40:08.980" v="248" actId="1036"/>
          <ac:cxnSpMkLst>
            <pc:docMk/>
            <pc:sldMk cId="240975650" sldId="257"/>
            <ac:cxnSpMk id="37" creationId="{E046F97E-57BD-4909-9D0B-0B19077306E3}"/>
          </ac:cxnSpMkLst>
        </pc:cxnChg>
      </pc:sldChg>
    </pc:docChg>
  </pc:docChgLst>
  <pc:docChgLst>
    <pc:chgData name="田中 翔平" userId="1f3f3971ea776eae" providerId="LiveId" clId="{145AF5BC-1266-4681-8C88-8A33E8BFAE4A}"/>
    <pc:docChg chg="undo redo custSel addSld modSld">
      <pc:chgData name="田中 翔平" userId="1f3f3971ea776eae" providerId="LiveId" clId="{145AF5BC-1266-4681-8C88-8A33E8BFAE4A}" dt="2023-04-21T04:43:00.542" v="1927" actId="1035"/>
      <pc:docMkLst>
        <pc:docMk/>
      </pc:docMkLst>
      <pc:sldChg chg="modSp mod">
        <pc:chgData name="田中 翔平" userId="1f3f3971ea776eae" providerId="LiveId" clId="{145AF5BC-1266-4681-8C88-8A33E8BFAE4A}" dt="2023-04-21T04:15:00.465" v="1484" actId="20577"/>
        <pc:sldMkLst>
          <pc:docMk/>
          <pc:sldMk cId="240975650" sldId="257"/>
        </pc:sldMkLst>
        <pc:spChg chg="mod">
          <ac:chgData name="田中 翔平" userId="1f3f3971ea776eae" providerId="LiveId" clId="{145AF5BC-1266-4681-8C88-8A33E8BFAE4A}" dt="2023-04-21T04:15:00.465" v="1484" actId="20577"/>
          <ac:spMkLst>
            <pc:docMk/>
            <pc:sldMk cId="240975650" sldId="257"/>
            <ac:spMk id="69" creationId="{548896F4-0896-44E0-8D6A-292DE2A33C57}"/>
          </ac:spMkLst>
        </pc:spChg>
      </pc:sldChg>
      <pc:sldChg chg="addSp delSp modSp new mod">
        <pc:chgData name="田中 翔平" userId="1f3f3971ea776eae" providerId="LiveId" clId="{145AF5BC-1266-4681-8C88-8A33E8BFAE4A}" dt="2023-04-21T04:43:00.542" v="1927" actId="1035"/>
        <pc:sldMkLst>
          <pc:docMk/>
          <pc:sldMk cId="2840860635" sldId="258"/>
        </pc:sldMkLst>
        <pc:spChg chg="del">
          <ac:chgData name="田中 翔平" userId="1f3f3971ea776eae" providerId="LiveId" clId="{145AF5BC-1266-4681-8C88-8A33E8BFAE4A}" dt="2023-04-21T03:46:43.938" v="3" actId="478"/>
          <ac:spMkLst>
            <pc:docMk/>
            <pc:sldMk cId="2840860635" sldId="258"/>
            <ac:spMk id="2" creationId="{CE06A886-ADBA-B2A5-8A40-B8D3A69EB76D}"/>
          </ac:spMkLst>
        </pc:spChg>
        <pc:spChg chg="del">
          <ac:chgData name="田中 翔平" userId="1f3f3971ea776eae" providerId="LiveId" clId="{145AF5BC-1266-4681-8C88-8A33E8BFAE4A}" dt="2023-04-21T03:46:38.585" v="1" actId="478"/>
          <ac:spMkLst>
            <pc:docMk/>
            <pc:sldMk cId="2840860635" sldId="258"/>
            <ac:spMk id="3" creationId="{27EFE4B4-FD2D-AD44-1222-4934A6E5A131}"/>
          </ac:spMkLst>
        </pc:spChg>
        <pc:spChg chg="add mod">
          <ac:chgData name="田中 翔平" userId="1f3f3971ea776eae" providerId="LiveId" clId="{145AF5BC-1266-4681-8C88-8A33E8BFAE4A}" dt="2023-04-21T04:35:40.503" v="1780" actId="2711"/>
          <ac:spMkLst>
            <pc:docMk/>
            <pc:sldMk cId="2840860635" sldId="258"/>
            <ac:spMk id="4" creationId="{7C51B454-207E-9139-8FA4-72221E049C54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17" creationId="{8C3963A3-15CE-3CB1-515D-7D4D3522C65F}"/>
          </ac:spMkLst>
        </pc:spChg>
        <pc:spChg chg="add del mod">
          <ac:chgData name="田中 翔平" userId="1f3f3971ea776eae" providerId="LiveId" clId="{145AF5BC-1266-4681-8C88-8A33E8BFAE4A}" dt="2023-04-21T04:05:26.923" v="492" actId="478"/>
          <ac:spMkLst>
            <pc:docMk/>
            <pc:sldMk cId="2840860635" sldId="258"/>
            <ac:spMk id="18" creationId="{6672D9C7-1BCC-AFF1-A402-F7F157C1EA82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19" creationId="{0F4AC848-EBCE-A638-27E1-E77C57D2684C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20" creationId="{8DC83CCD-F8A0-D7DB-99E5-58E4FC428FB0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21" creationId="{1221AA78-E9E9-F487-5004-00B325BD1675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26" creationId="{0203988D-74C9-F2DD-0D75-FB05705321C1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27" creationId="{0E50B9E8-5E0B-0F90-660D-A08F59D7C587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28" creationId="{6883DC65-1425-DE4D-E9CD-B14E6A03B9CF}"/>
          </ac:spMkLst>
        </pc:spChg>
        <pc:spChg chg="add del mod">
          <ac:chgData name="田中 翔平" userId="1f3f3971ea776eae" providerId="LiveId" clId="{145AF5BC-1266-4681-8C88-8A33E8BFAE4A}" dt="2023-04-21T04:01:34.346" v="205" actId="478"/>
          <ac:spMkLst>
            <pc:docMk/>
            <pc:sldMk cId="2840860635" sldId="258"/>
            <ac:spMk id="29" creationId="{E1D772D6-9ACB-7DD3-4C0A-BAED1C8C48B2}"/>
          </ac:spMkLst>
        </pc:spChg>
        <pc:spChg chg="add mod">
          <ac:chgData name="田中 翔平" userId="1f3f3971ea776eae" providerId="LiveId" clId="{145AF5BC-1266-4681-8C88-8A33E8BFAE4A}" dt="2023-04-21T04:41:02.892" v="1842" actId="1038"/>
          <ac:spMkLst>
            <pc:docMk/>
            <pc:sldMk cId="2840860635" sldId="258"/>
            <ac:spMk id="36" creationId="{C60EE832-8E4C-7CD4-3EDB-3297147383C5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37" creationId="{2EFC0F5C-556E-6965-8B7D-7DB30103F696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38" creationId="{25B407BA-0DF6-445B-A8F8-682884DC6DDF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39" creationId="{618828BC-F399-97BF-EFDA-121B55DB8E90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43" creationId="{EAE5A855-385D-A857-4C25-463C1EBED6D7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44" creationId="{D7894753-F274-0B17-8149-65ABB9230564}"/>
          </ac:spMkLst>
        </pc:spChg>
        <pc:spChg chg="add mod">
          <ac:chgData name="田中 翔平" userId="1f3f3971ea776eae" providerId="LiveId" clId="{145AF5BC-1266-4681-8C88-8A33E8BFAE4A}" dt="2023-04-21T04:35:28.596" v="1779" actId="2711"/>
          <ac:spMkLst>
            <pc:docMk/>
            <pc:sldMk cId="2840860635" sldId="258"/>
            <ac:spMk id="45" creationId="{4DC99224-3CB7-9BD3-CF81-26B37E85B06E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46" creationId="{04C7BF9C-4E00-B8A7-02CA-4EA60EB42511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47" creationId="{C2B0D62E-C22F-1D5D-BE0B-71C3AC7EEA98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48" creationId="{5929BCDA-882D-7897-7538-C1CE259CAA86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49" creationId="{C04D680A-473E-3EE0-FFAE-6B6AB2414C4A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0" creationId="{860C19FE-902D-D3C3-19DB-7B01157263E7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1" creationId="{BA1250FE-8110-2D47-F81F-5014592EDE04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2" creationId="{43A5E39F-3501-DC93-4E86-B0E5D37A09F9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3" creationId="{B76E3904-1119-17A3-10FF-8B9B03A1CE85}"/>
          </ac:spMkLst>
        </pc:spChg>
        <pc:spChg chg="add del mod">
          <ac:chgData name="田中 翔平" userId="1f3f3971ea776eae" providerId="LiveId" clId="{145AF5BC-1266-4681-8C88-8A33E8BFAE4A}" dt="2023-04-21T04:08:35.064" v="691" actId="478"/>
          <ac:spMkLst>
            <pc:docMk/>
            <pc:sldMk cId="2840860635" sldId="258"/>
            <ac:spMk id="54" creationId="{DDB6F85A-62CE-9685-DE66-C16BF4BCF3B5}"/>
          </ac:spMkLst>
        </pc:spChg>
        <pc:spChg chg="add mod">
          <ac:chgData name="田中 翔平" userId="1f3f3971ea776eae" providerId="LiveId" clId="{145AF5BC-1266-4681-8C88-8A33E8BFAE4A}" dt="2023-04-21T04:42:03.455" v="1881" actId="1038"/>
          <ac:spMkLst>
            <pc:docMk/>
            <pc:sldMk cId="2840860635" sldId="258"/>
            <ac:spMk id="55" creationId="{FBEB8889-4F88-0654-378F-3AC168A6A5F0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6" creationId="{275A3125-3054-741F-11CF-3795E98C8FFA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7" creationId="{2D6C5762-9E64-29D2-41B9-0332C2E63764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8" creationId="{A90E77EB-222F-5CBC-3515-8EEA219409B5}"/>
          </ac:spMkLst>
        </pc:spChg>
        <pc:spChg chg="add mod">
          <ac:chgData name="田中 翔平" userId="1f3f3971ea776eae" providerId="LiveId" clId="{145AF5BC-1266-4681-8C88-8A33E8BFAE4A}" dt="2023-04-21T04:10:21.298" v="993" actId="1035"/>
          <ac:spMkLst>
            <pc:docMk/>
            <pc:sldMk cId="2840860635" sldId="258"/>
            <ac:spMk id="59" creationId="{BAD3DAF6-0B0D-6BB1-CF12-55FB0A61E50A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0" creationId="{9B88B24F-D539-C80E-9A60-2F5F2C27C9D5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1" creationId="{E080BB1D-54C9-A38E-A2A1-20D44872F667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2" creationId="{CF0D525C-87DF-767E-D2A7-D6D385D41416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3" creationId="{E81BE0D2-D4B5-2A69-D2AD-E93D10F25E69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4" creationId="{EE4E9DE5-AE9D-A92F-9D36-C8FC3C0DE871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5" creationId="{322247CF-B24B-E8EA-49CE-E278A611217B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6" creationId="{FA176F44-D686-C564-53B9-CA6F8C1BE365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7" creationId="{13692B85-0B6E-10EE-A656-BB5F23458722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8" creationId="{FA0DBB86-456E-EB5B-296A-49B3DC41D32E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69" creationId="{580B2056-0317-CF51-FD90-261437542199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70" creationId="{E23C0137-1AB2-96F9-EEEF-D38E5F549B49}"/>
          </ac:spMkLst>
        </pc:spChg>
        <pc:spChg chg="add mod">
          <ac:chgData name="田中 翔平" userId="1f3f3971ea776eae" providerId="LiveId" clId="{145AF5BC-1266-4681-8C88-8A33E8BFAE4A}" dt="2023-04-21T04:40:33.547" v="1828" actId="1038"/>
          <ac:spMkLst>
            <pc:docMk/>
            <pc:sldMk cId="2840860635" sldId="258"/>
            <ac:spMk id="71" creationId="{26BDFC4D-0739-21CF-93A0-28962C3FBD9B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2" creationId="{2A37D4C7-0D2D-BF56-9D8A-32DF64AC5369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3" creationId="{6DDB200F-6962-1F0E-B32E-60BC0DA1C7D0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4" creationId="{039628D1-A3D5-D6F3-8EED-AB9A542C8116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5" creationId="{289AEC3A-65AC-6935-B3FC-D22497063FCD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6" creationId="{86CB30FC-41DC-38EC-C782-552E0436A9D0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7" creationId="{68A0F089-3289-C6BD-EB1F-88FB40F5CE20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8" creationId="{48AFF946-1CBB-959B-6DD8-2E1154E27BB6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79" creationId="{F95BBE8D-DA74-7F95-A147-F6908B4A5FE8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80" creationId="{5FBAD43B-57F4-2BDF-8953-9CC463BC45C3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81" creationId="{3BA7A7EA-9C4A-8A0C-4F0A-26F89510F870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82" creationId="{F6841BBE-822D-A5FA-80B1-769C06A561F9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83" creationId="{7C5FA201-A602-11C6-200B-D2466AD4F8E8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4" creationId="{AB4B3009-84C9-D091-09B8-DDAD73333D1D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5" creationId="{A33AFA64-29AD-2CEA-70B5-4884A6445E61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6" creationId="{426A98F1-1414-563B-4E01-8EA7E3B79870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7" creationId="{9B75D214-8FF0-AFEA-2B6A-1A52AA16B0AD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8" creationId="{2E95308D-4907-92DC-F23C-17A346FC8166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89" creationId="{F7D33F68-2425-381A-5B3B-D97F4A577A80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0" creationId="{BDB86780-3F55-526D-AB21-26F27A696A53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1" creationId="{3E56502A-E801-5AA7-DE89-E8AA9C2D64CD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2" creationId="{1402278E-751F-2587-A92E-9042F066C51F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3" creationId="{1E4700D5-68F0-B833-B927-3CB00D0F4576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4" creationId="{2B785135-79FE-5B4C-4E65-5D5FF7B5021C}"/>
          </ac:spMkLst>
        </pc:spChg>
        <pc:spChg chg="add del mod">
          <ac:chgData name="田中 翔平" userId="1f3f3971ea776eae" providerId="LiveId" clId="{145AF5BC-1266-4681-8C88-8A33E8BFAE4A}" dt="2023-04-21T04:12:41.489" v="1274"/>
          <ac:spMkLst>
            <pc:docMk/>
            <pc:sldMk cId="2840860635" sldId="258"/>
            <ac:spMk id="95" creationId="{F0A96264-1D4F-7426-0A15-6AF9EDD68694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96" creationId="{7696898B-7580-9216-FD0A-7C1363CA37BC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97" creationId="{C438F9A2-933D-3A6F-226D-3DDA173E2E7C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98" creationId="{C9863786-04B7-DE57-500C-07C93B7487E3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99" creationId="{2C1C7A87-701C-08D6-AA41-E5962AE917C3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0" creationId="{FFC22101-A951-A985-B957-A076E9E91EB4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1" creationId="{8AB5FA5A-BA78-FBCF-4DDF-063435A287B5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2" creationId="{D6B3A167-345C-5260-D164-6ABEADCEA919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3" creationId="{789EA2EA-4228-BD52-5BF1-34D50839DED4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4" creationId="{B95AB307-277A-A73F-0D4C-0C4BBFAA432F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5" creationId="{AF769DDF-1045-FB69-E4B9-F4D77C5977C4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6" creationId="{2551D4E4-0259-1AA2-4AAA-D8A82B183B5C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07" creationId="{09F16CA5-8C70-D6F7-AF1F-DC684740356E}"/>
          </ac:spMkLst>
        </pc:spChg>
        <pc:spChg chg="add del mod">
          <ac:chgData name="田中 翔平" userId="1f3f3971ea776eae" providerId="LiveId" clId="{145AF5BC-1266-4681-8C88-8A33E8BFAE4A}" dt="2023-04-21T04:15:14.951" v="1488"/>
          <ac:spMkLst>
            <pc:docMk/>
            <pc:sldMk cId="2840860635" sldId="258"/>
            <ac:spMk id="108" creationId="{15106B46-8CEA-C46A-C970-DF36549EFB3F}"/>
          </ac:spMkLst>
        </pc:spChg>
        <pc:spChg chg="add mod">
          <ac:chgData name="田中 翔平" userId="1f3f3971ea776eae" providerId="LiveId" clId="{145AF5BC-1266-4681-8C88-8A33E8BFAE4A}" dt="2023-04-21T04:43:00.542" v="1927" actId="1035"/>
          <ac:spMkLst>
            <pc:docMk/>
            <pc:sldMk cId="2840860635" sldId="258"/>
            <ac:spMk id="109" creationId="{F2862CE0-3100-5F18-24D1-B87DC89B1E39}"/>
          </ac:spMkLst>
        </pc:spChg>
        <pc:spChg chg="add mod">
          <ac:chgData name="田中 翔平" userId="1f3f3971ea776eae" providerId="LiveId" clId="{145AF5BC-1266-4681-8C88-8A33E8BFAE4A}" dt="2023-04-21T04:34:47.533" v="1775" actId="2711"/>
          <ac:spMkLst>
            <pc:docMk/>
            <pc:sldMk cId="2840860635" sldId="258"/>
            <ac:spMk id="110" creationId="{4807F568-AFC8-50CD-6616-2E8C06EE3263}"/>
          </ac:spMkLst>
        </pc:spChg>
        <pc:spChg chg="add mod">
          <ac:chgData name="田中 翔平" userId="1f3f3971ea776eae" providerId="LiveId" clId="{145AF5BC-1266-4681-8C88-8A33E8BFAE4A}" dt="2023-04-21T04:35:03.201" v="1777" actId="2711"/>
          <ac:spMkLst>
            <pc:docMk/>
            <pc:sldMk cId="2840860635" sldId="258"/>
            <ac:spMk id="111" creationId="{62A497DE-E89E-258D-F845-DDE1878E7DEC}"/>
          </ac:spMkLst>
        </pc:spChg>
        <pc:spChg chg="add del mod">
          <ac:chgData name="田中 翔平" userId="1f3f3971ea776eae" providerId="LiveId" clId="{145AF5BC-1266-4681-8C88-8A33E8BFAE4A}" dt="2023-04-21T04:33:27.462" v="1616"/>
          <ac:spMkLst>
            <pc:docMk/>
            <pc:sldMk cId="2840860635" sldId="258"/>
            <ac:spMk id="112" creationId="{9D3CBFA0-5319-F44B-7342-1349A30A2DAA}"/>
          </ac:spMkLst>
        </pc:spChg>
        <pc:spChg chg="add mod">
          <ac:chgData name="田中 翔平" userId="1f3f3971ea776eae" providerId="LiveId" clId="{145AF5BC-1266-4681-8C88-8A33E8BFAE4A}" dt="2023-04-21T04:42:23.300" v="1892" actId="1038"/>
          <ac:spMkLst>
            <pc:docMk/>
            <pc:sldMk cId="2840860635" sldId="258"/>
            <ac:spMk id="113" creationId="{599BAD89-27EC-B1B4-BAA5-07E7BF4FC8BB}"/>
          </ac:spMkLst>
        </pc:spChg>
        <pc:spChg chg="add mod">
          <ac:chgData name="田中 翔平" userId="1f3f3971ea776eae" providerId="LiveId" clId="{145AF5BC-1266-4681-8C88-8A33E8BFAE4A}" dt="2023-04-21T04:41:53.097" v="1868" actId="1038"/>
          <ac:spMkLst>
            <pc:docMk/>
            <pc:sldMk cId="2840860635" sldId="258"/>
            <ac:spMk id="114" creationId="{1E8C8391-2642-5FED-A7C3-48A818E0ED85}"/>
          </ac:spMkLst>
        </pc:spChg>
        <pc:picChg chg="add mod modCrop">
          <ac:chgData name="田中 翔平" userId="1f3f3971ea776eae" providerId="LiveId" clId="{145AF5BC-1266-4681-8C88-8A33E8BFAE4A}" dt="2023-04-21T04:39:37.664" v="1800" actId="732"/>
          <ac:picMkLst>
            <pc:docMk/>
            <pc:sldMk cId="2840860635" sldId="258"/>
            <ac:picMk id="6" creationId="{02EF41B1-F52C-EB04-A0C5-12970A421287}"/>
          </ac:picMkLst>
        </pc:picChg>
        <pc:picChg chg="add mod modCrop">
          <ac:chgData name="田中 翔平" userId="1f3f3971ea776eae" providerId="LiveId" clId="{145AF5BC-1266-4681-8C88-8A33E8BFAE4A}" dt="2023-04-21T04:43:00.542" v="1927" actId="1035"/>
          <ac:picMkLst>
            <pc:docMk/>
            <pc:sldMk cId="2840860635" sldId="258"/>
            <ac:picMk id="8" creationId="{133586F9-7F80-D4FD-BC6B-D61A1A0F6B65}"/>
          </ac:picMkLst>
        </pc:picChg>
        <pc:picChg chg="add mod modCrop">
          <ac:chgData name="田中 翔平" userId="1f3f3971ea776eae" providerId="LiveId" clId="{145AF5BC-1266-4681-8C88-8A33E8BFAE4A}" dt="2023-04-21T04:40:33.547" v="1828" actId="1038"/>
          <ac:picMkLst>
            <pc:docMk/>
            <pc:sldMk cId="2840860635" sldId="258"/>
            <ac:picMk id="10" creationId="{554FA362-79A3-C32A-8562-4203FF7B981F}"/>
          </ac:picMkLst>
        </pc:picChg>
        <pc:picChg chg="add mod modCrop">
          <ac:chgData name="田中 翔平" userId="1f3f3971ea776eae" providerId="LiveId" clId="{145AF5BC-1266-4681-8C88-8A33E8BFAE4A}" dt="2023-04-21T04:41:53.097" v="1868" actId="1038"/>
          <ac:picMkLst>
            <pc:docMk/>
            <pc:sldMk cId="2840860635" sldId="258"/>
            <ac:picMk id="11" creationId="{4F452D01-CE21-A7F5-4036-DE61DD3C5E89}"/>
          </ac:picMkLst>
        </pc:picChg>
        <pc:picChg chg="add del mod modCrop">
          <ac:chgData name="田中 翔平" userId="1f3f3971ea776eae" providerId="LiveId" clId="{145AF5BC-1266-4681-8C88-8A33E8BFAE4A}" dt="2023-04-21T04:04:30.737" v="323" actId="478"/>
          <ac:picMkLst>
            <pc:docMk/>
            <pc:sldMk cId="2840860635" sldId="258"/>
            <ac:picMk id="31" creationId="{B4543EA5-3037-5779-7459-1BE2B978717E}"/>
          </ac:picMkLst>
        </pc:picChg>
        <pc:cxnChg chg="add mod">
          <ac:chgData name="田中 翔平" userId="1f3f3971ea776eae" providerId="LiveId" clId="{145AF5BC-1266-4681-8C88-8A33E8BFAE4A}" dt="2023-04-21T03:58:44.394" v="132" actId="1035"/>
          <ac:cxnSpMkLst>
            <pc:docMk/>
            <pc:sldMk cId="2840860635" sldId="258"/>
            <ac:cxnSpMk id="12" creationId="{B7A54B43-135C-09B9-0E0E-C5B1B0104E44}"/>
          </ac:cxnSpMkLst>
        </pc:cxnChg>
        <pc:cxnChg chg="add mod">
          <ac:chgData name="田中 翔平" userId="1f3f3971ea776eae" providerId="LiveId" clId="{145AF5BC-1266-4681-8C88-8A33E8BFAE4A}" dt="2023-04-21T03:58:44.394" v="132" actId="1035"/>
          <ac:cxnSpMkLst>
            <pc:docMk/>
            <pc:sldMk cId="2840860635" sldId="258"/>
            <ac:cxnSpMk id="13" creationId="{2CDB9972-2770-1E54-4C44-91A4C7FAB2A9}"/>
          </ac:cxnSpMkLst>
        </pc:cxnChg>
        <pc:cxnChg chg="add mod">
          <ac:chgData name="田中 翔平" userId="1f3f3971ea776eae" providerId="LiveId" clId="{145AF5BC-1266-4681-8C88-8A33E8BFAE4A}" dt="2023-04-21T03:58:26.149" v="94" actId="1076"/>
          <ac:cxnSpMkLst>
            <pc:docMk/>
            <pc:sldMk cId="2840860635" sldId="258"/>
            <ac:cxnSpMk id="14" creationId="{CD3B5D58-3CBA-5F0B-3552-D0E5DC64D6A1}"/>
          </ac:cxnSpMkLst>
        </pc:cxnChg>
        <pc:cxnChg chg="add del mod">
          <ac:chgData name="田中 翔平" userId="1f3f3971ea776eae" providerId="LiveId" clId="{145AF5BC-1266-4681-8C88-8A33E8BFAE4A}" dt="2023-04-21T04:05:26.923" v="492" actId="478"/>
          <ac:cxnSpMkLst>
            <pc:docMk/>
            <pc:sldMk cId="2840860635" sldId="258"/>
            <ac:cxnSpMk id="15" creationId="{5D589626-F99C-0212-11D8-D22705C0CDCA}"/>
          </ac:cxnSpMkLst>
        </pc:cxnChg>
        <pc:cxnChg chg="add mod">
          <ac:chgData name="田中 翔平" userId="1f3f3971ea776eae" providerId="LiveId" clId="{145AF5BC-1266-4681-8C88-8A33E8BFAE4A}" dt="2023-04-21T03:58:33.393" v="111" actId="1035"/>
          <ac:cxnSpMkLst>
            <pc:docMk/>
            <pc:sldMk cId="2840860635" sldId="258"/>
            <ac:cxnSpMk id="16" creationId="{0982B063-D078-307A-8FF1-57130EB9F419}"/>
          </ac:cxnSpMkLst>
        </pc:cxnChg>
        <pc:cxnChg chg="add mod">
          <ac:chgData name="田中 翔平" userId="1f3f3971ea776eae" providerId="LiveId" clId="{145AF5BC-1266-4681-8C88-8A33E8BFAE4A}" dt="2023-04-21T04:43:00.542" v="1927" actId="1035"/>
          <ac:cxnSpMkLst>
            <pc:docMk/>
            <pc:sldMk cId="2840860635" sldId="258"/>
            <ac:cxnSpMk id="22" creationId="{31805DC8-FC45-E265-24F9-78E95C8BF9B8}"/>
          </ac:cxnSpMkLst>
        </pc:cxnChg>
        <pc:cxnChg chg="add mod">
          <ac:chgData name="田中 翔平" userId="1f3f3971ea776eae" providerId="LiveId" clId="{145AF5BC-1266-4681-8C88-8A33E8BFAE4A}" dt="2023-04-21T04:43:00.542" v="1927" actId="1035"/>
          <ac:cxnSpMkLst>
            <pc:docMk/>
            <pc:sldMk cId="2840860635" sldId="258"/>
            <ac:cxnSpMk id="23" creationId="{ADEF6942-745C-FA8D-4D9C-361D0261D13C}"/>
          </ac:cxnSpMkLst>
        </pc:cxnChg>
        <pc:cxnChg chg="add mod">
          <ac:chgData name="田中 翔平" userId="1f3f3971ea776eae" providerId="LiveId" clId="{145AF5BC-1266-4681-8C88-8A33E8BFAE4A}" dt="2023-04-21T04:43:00.542" v="1927" actId="1035"/>
          <ac:cxnSpMkLst>
            <pc:docMk/>
            <pc:sldMk cId="2840860635" sldId="258"/>
            <ac:cxnSpMk id="24" creationId="{ABD03AB6-B1D0-E092-F06D-D993B86A75F2}"/>
          </ac:cxnSpMkLst>
        </pc:cxnChg>
        <pc:cxnChg chg="add del mod">
          <ac:chgData name="田中 翔平" userId="1f3f3971ea776eae" providerId="LiveId" clId="{145AF5BC-1266-4681-8C88-8A33E8BFAE4A}" dt="2023-04-21T04:01:34.346" v="205" actId="478"/>
          <ac:cxnSpMkLst>
            <pc:docMk/>
            <pc:sldMk cId="2840860635" sldId="258"/>
            <ac:cxnSpMk id="25" creationId="{CC278F38-8BE3-64B9-29DD-BA51115AC701}"/>
          </ac:cxnSpMkLst>
        </pc:cxnChg>
        <pc:cxnChg chg="add mod">
          <ac:chgData name="田中 翔平" userId="1f3f3971ea776eae" providerId="LiveId" clId="{145AF5BC-1266-4681-8C88-8A33E8BFAE4A}" dt="2023-04-21T04:41:06.310" v="1849" actId="1037"/>
          <ac:cxnSpMkLst>
            <pc:docMk/>
            <pc:sldMk cId="2840860635" sldId="258"/>
            <ac:cxnSpMk id="32" creationId="{0D1453DD-55C9-5408-1A46-38B75BE12282}"/>
          </ac:cxnSpMkLst>
        </pc:cxnChg>
        <pc:cxnChg chg="add mod">
          <ac:chgData name="田中 翔平" userId="1f3f3971ea776eae" providerId="LiveId" clId="{145AF5BC-1266-4681-8C88-8A33E8BFAE4A}" dt="2023-04-21T04:31:02.141" v="1605" actId="1036"/>
          <ac:cxnSpMkLst>
            <pc:docMk/>
            <pc:sldMk cId="2840860635" sldId="258"/>
            <ac:cxnSpMk id="33" creationId="{8B6F81D3-4D46-1BE3-A66C-88FB277A64CB}"/>
          </ac:cxnSpMkLst>
        </pc:cxnChg>
        <pc:cxnChg chg="add mod">
          <ac:chgData name="田中 翔平" userId="1f3f3971ea776eae" providerId="LiveId" clId="{145AF5BC-1266-4681-8C88-8A33E8BFAE4A}" dt="2023-04-21T04:31:02.141" v="1605" actId="1036"/>
          <ac:cxnSpMkLst>
            <pc:docMk/>
            <pc:sldMk cId="2840860635" sldId="258"/>
            <ac:cxnSpMk id="34" creationId="{9DC1CCA7-DE97-F990-0257-A160F8DA52B8}"/>
          </ac:cxnSpMkLst>
        </pc:cxnChg>
        <pc:cxnChg chg="add mod">
          <ac:chgData name="田中 翔平" userId="1f3f3971ea776eae" providerId="LiveId" clId="{145AF5BC-1266-4681-8C88-8A33E8BFAE4A}" dt="2023-04-21T04:31:02.141" v="1605" actId="1036"/>
          <ac:cxnSpMkLst>
            <pc:docMk/>
            <pc:sldMk cId="2840860635" sldId="258"/>
            <ac:cxnSpMk id="35" creationId="{9A7CB0C3-4902-FD73-2835-5D639FC4438D}"/>
          </ac:cxnSpMkLst>
        </pc:cxnChg>
        <pc:cxnChg chg="add mod">
          <ac:chgData name="田中 翔平" userId="1f3f3971ea776eae" providerId="LiveId" clId="{145AF5BC-1266-4681-8C88-8A33E8BFAE4A}" dt="2023-04-21T04:33:35.415" v="1647" actId="1035"/>
          <ac:cxnSpMkLst>
            <pc:docMk/>
            <pc:sldMk cId="2840860635" sldId="258"/>
            <ac:cxnSpMk id="40" creationId="{FB7FB7D7-F04B-E9F2-9205-D7FD7B0A2387}"/>
          </ac:cxnSpMkLst>
        </pc:cxnChg>
        <pc:cxnChg chg="add mod">
          <ac:chgData name="田中 翔平" userId="1f3f3971ea776eae" providerId="LiveId" clId="{145AF5BC-1266-4681-8C88-8A33E8BFAE4A}" dt="2023-04-21T04:33:35.415" v="1647" actId="1035"/>
          <ac:cxnSpMkLst>
            <pc:docMk/>
            <pc:sldMk cId="2840860635" sldId="258"/>
            <ac:cxnSpMk id="41" creationId="{BD820EAD-F279-42FA-B721-39000CBA48C1}"/>
          </ac:cxnSpMkLst>
        </pc:cxnChg>
        <pc:cxnChg chg="add mod">
          <ac:chgData name="田中 翔平" userId="1f3f3971ea776eae" providerId="LiveId" clId="{145AF5BC-1266-4681-8C88-8A33E8BFAE4A}" dt="2023-04-21T04:33:35.415" v="1647" actId="1035"/>
          <ac:cxnSpMkLst>
            <pc:docMk/>
            <pc:sldMk cId="2840860635" sldId="258"/>
            <ac:cxnSpMk id="42" creationId="{B3DD5ABE-F56C-9BC8-C051-A3AA3F2058C4}"/>
          </ac:cxnSpMkLst>
        </pc:cxnChg>
      </pc:sldChg>
    </pc:docChg>
  </pc:docChgLst>
  <pc:docChgLst>
    <pc:chgData name="田中 翔平" userId="1f3f3971ea776eae" providerId="LiveId" clId="{973126C2-264C-49BF-91C0-DB33CBB54E87}"/>
    <pc:docChg chg="undo custSel modSld">
      <pc:chgData name="田中 翔平" userId="1f3f3971ea776eae" providerId="LiveId" clId="{973126C2-264C-49BF-91C0-DB33CBB54E87}" dt="2023-04-07T04:55:03.991" v="357" actId="1076"/>
      <pc:docMkLst>
        <pc:docMk/>
      </pc:docMkLst>
      <pc:sldChg chg="addSp delSp modSp mod">
        <pc:chgData name="田中 翔平" userId="1f3f3971ea776eae" providerId="LiveId" clId="{973126C2-264C-49BF-91C0-DB33CBB54E87}" dt="2023-04-07T04:55:03.991" v="357" actId="1076"/>
        <pc:sldMkLst>
          <pc:docMk/>
          <pc:sldMk cId="240975650" sldId="257"/>
        </pc:sldMkLst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4" creationId="{C4D76172-32F7-D14B-DFCE-E2922BA08A15}"/>
          </ac:spMkLst>
        </pc:spChg>
        <pc:spChg chg="del">
          <ac:chgData name="田中 翔平" userId="1f3f3971ea776eae" providerId="LiveId" clId="{973126C2-264C-49BF-91C0-DB33CBB54E87}" dt="2023-04-07T02:08:10.925" v="2" actId="478"/>
          <ac:spMkLst>
            <pc:docMk/>
            <pc:sldMk cId="240975650" sldId="257"/>
            <ac:spMk id="7" creationId="{341DD2F1-A4D8-DE77-BB88-138CDEBA58E0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8" creationId="{EC192114-6616-DD93-28C0-A33C1B73F088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23" creationId="{5EAD7879-0B15-7208-2B06-F5BCEA0ABF18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25" creationId="{72D006E3-C2B5-27D1-3976-0FE3F7EFB123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27" creationId="{D174BD41-925D-7C77-5295-2A733F9B7CA4}"/>
          </ac:spMkLst>
        </pc:spChg>
        <pc:spChg chg="del">
          <ac:chgData name="田中 翔平" userId="1f3f3971ea776eae" providerId="LiveId" clId="{973126C2-264C-49BF-91C0-DB33CBB54E87}" dt="2023-04-07T02:08:10.925" v="2" actId="478"/>
          <ac:spMkLst>
            <pc:docMk/>
            <pc:sldMk cId="240975650" sldId="257"/>
            <ac:spMk id="40" creationId="{F5B6D278-6520-4FD9-9516-9DD7126A022A}"/>
          </ac:spMkLst>
        </pc:spChg>
        <pc:spChg chg="del">
          <ac:chgData name="田中 翔平" userId="1f3f3971ea776eae" providerId="LiveId" clId="{973126C2-264C-49BF-91C0-DB33CBB54E87}" dt="2023-04-07T02:08:10.925" v="2" actId="478"/>
          <ac:spMkLst>
            <pc:docMk/>
            <pc:sldMk cId="240975650" sldId="257"/>
            <ac:spMk id="53" creationId="{0892B937-92A0-499E-8D42-FF33FB6A4510}"/>
          </ac:spMkLst>
        </pc:spChg>
        <pc:spChg chg="del">
          <ac:chgData name="田中 翔平" userId="1f3f3971ea776eae" providerId="LiveId" clId="{973126C2-264C-49BF-91C0-DB33CBB54E87}" dt="2023-04-07T02:08:10.925" v="2" actId="478"/>
          <ac:spMkLst>
            <pc:docMk/>
            <pc:sldMk cId="240975650" sldId="257"/>
            <ac:spMk id="54" creationId="{F3DF3D38-783C-4388-B608-FCB66211A0BD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57" creationId="{E537DB25-73C5-4A4C-A5FC-7E56F635ED5B}"/>
          </ac:spMkLst>
        </pc:spChg>
        <pc:spChg chg="mod">
          <ac:chgData name="田中 翔平" userId="1f3f3971ea776eae" providerId="LiveId" clId="{973126C2-264C-49BF-91C0-DB33CBB54E87}" dt="2023-04-07T02:08:57.485" v="52" actId="20577"/>
          <ac:spMkLst>
            <pc:docMk/>
            <pc:sldMk cId="240975650" sldId="257"/>
            <ac:spMk id="69" creationId="{548896F4-0896-44E0-8D6A-292DE2A33C57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70" creationId="{BE1B99CE-5858-4CC5-AA1E-406937A96055}"/>
          </ac:spMkLst>
        </pc:spChg>
        <pc:spChg chg="del">
          <ac:chgData name="田中 翔平" userId="1f3f3971ea776eae" providerId="LiveId" clId="{973126C2-264C-49BF-91C0-DB33CBB54E87}" dt="2023-04-07T02:00:24.713" v="0" actId="478"/>
          <ac:spMkLst>
            <pc:docMk/>
            <pc:sldMk cId="240975650" sldId="257"/>
            <ac:spMk id="85" creationId="{91AF9C0D-D8EC-53F0-CA91-2E079F1E5D92}"/>
          </ac:spMkLst>
        </pc:spChg>
        <pc:spChg chg="del mod">
          <ac:chgData name="田中 翔平" userId="1f3f3971ea776eae" providerId="LiveId" clId="{973126C2-264C-49BF-91C0-DB33CBB54E87}" dt="2023-04-07T02:08:14.769" v="4" actId="478"/>
          <ac:spMkLst>
            <pc:docMk/>
            <pc:sldMk cId="240975650" sldId="257"/>
            <ac:spMk id="96" creationId="{0752DD54-B854-4EF5-89DC-0D6A419EE886}"/>
          </ac:spMkLst>
        </pc:spChg>
        <pc:grpChg chg="del">
          <ac:chgData name="田中 翔平" userId="1f3f3971ea776eae" providerId="LiveId" clId="{973126C2-264C-49BF-91C0-DB33CBB54E87}" dt="2023-04-07T02:00:24.713" v="0" actId="478"/>
          <ac:grpSpMkLst>
            <pc:docMk/>
            <pc:sldMk cId="240975650" sldId="257"/>
            <ac:grpSpMk id="13" creationId="{D11FE5D1-4954-8707-5D13-21F3C32B651E}"/>
          </ac:grpSpMkLst>
        </pc:grpChg>
        <pc:grpChg chg="del">
          <ac:chgData name="田中 翔平" userId="1f3f3971ea776eae" providerId="LiveId" clId="{973126C2-264C-49BF-91C0-DB33CBB54E87}" dt="2023-04-07T02:00:24.713" v="0" actId="478"/>
          <ac:grpSpMkLst>
            <pc:docMk/>
            <pc:sldMk cId="240975650" sldId="257"/>
            <ac:grpSpMk id="18" creationId="{B9DD49AF-A2FC-97E6-C718-63E2257FAC45}"/>
          </ac:grpSpMkLst>
        </pc:grpChg>
        <pc:graphicFrameChg chg="del">
          <ac:chgData name="田中 翔平" userId="1f3f3971ea776eae" providerId="LiveId" clId="{973126C2-264C-49BF-91C0-DB33CBB54E87}" dt="2023-04-07T02:00:27.252" v="1" actId="478"/>
          <ac:graphicFrameMkLst>
            <pc:docMk/>
            <pc:sldMk cId="240975650" sldId="257"/>
            <ac:graphicFrameMk id="3" creationId="{99933F39-557D-BAAC-F69C-0711BAA7FC27}"/>
          </ac:graphicFrameMkLst>
        </pc:graphicFrameChg>
        <pc:graphicFrameChg chg="del">
          <ac:chgData name="田中 翔平" userId="1f3f3971ea776eae" providerId="LiveId" clId="{973126C2-264C-49BF-91C0-DB33CBB54E87}" dt="2023-04-07T02:00:24.713" v="0" actId="478"/>
          <ac:graphicFrameMkLst>
            <pc:docMk/>
            <pc:sldMk cId="240975650" sldId="257"/>
            <ac:graphicFrameMk id="9" creationId="{395C574E-936B-ACCA-97B7-D018E420B265}"/>
          </ac:graphicFrameMkLst>
        </pc:graphicFrameChg>
        <pc:picChg chg="del">
          <ac:chgData name="田中 翔平" userId="1f3f3971ea776eae" providerId="LiveId" clId="{973126C2-264C-49BF-91C0-DB33CBB54E87}" dt="2023-04-07T02:08:10.925" v="2" actId="478"/>
          <ac:picMkLst>
            <pc:docMk/>
            <pc:sldMk cId="240975650" sldId="257"/>
            <ac:picMk id="2" creationId="{CF2808D6-57F8-A4B4-9DAC-29CD56655DCB}"/>
          </ac:picMkLst>
        </pc:picChg>
        <pc:picChg chg="add del mod">
          <ac:chgData name="田中 翔平" userId="1f3f3971ea776eae" providerId="LiveId" clId="{973126C2-264C-49BF-91C0-DB33CBB54E87}" dt="2023-04-07T04:48:09.948" v="292" actId="478"/>
          <ac:picMkLst>
            <pc:docMk/>
            <pc:sldMk cId="240975650" sldId="257"/>
            <ac:picMk id="3" creationId="{EB2D3E2B-CBAA-B30F-1768-7206AA07513F}"/>
          </ac:picMkLst>
        </pc:picChg>
        <pc:picChg chg="add mod modCrop">
          <ac:chgData name="田中 翔平" userId="1f3f3971ea776eae" providerId="LiveId" clId="{973126C2-264C-49BF-91C0-DB33CBB54E87}" dt="2023-04-07T04:54:57.660" v="356" actId="1038"/>
          <ac:picMkLst>
            <pc:docMk/>
            <pc:sldMk cId="240975650" sldId="257"/>
            <ac:picMk id="5" creationId="{06CF984D-F5B8-FD6A-163E-8B2BFC0CD23F}"/>
          </ac:picMkLst>
        </pc:picChg>
        <pc:picChg chg="add mod modCrop">
          <ac:chgData name="田中 翔平" userId="1f3f3971ea776eae" providerId="LiveId" clId="{973126C2-264C-49BF-91C0-DB33CBB54E87}" dt="2023-04-07T04:55:03.991" v="357" actId="1076"/>
          <ac:picMkLst>
            <pc:docMk/>
            <pc:sldMk cId="240975650" sldId="257"/>
            <ac:picMk id="10" creationId="{7ED42194-0F16-C94E-A580-DE0847D7A125}"/>
          </ac:picMkLst>
        </pc:picChg>
        <pc:picChg chg="add del mod modCrop">
          <ac:chgData name="田中 翔平" userId="1f3f3971ea776eae" providerId="LiveId" clId="{973126C2-264C-49BF-91C0-DB33CBB54E87}" dt="2023-04-07T02:20:19.232" v="112" actId="478"/>
          <ac:picMkLst>
            <pc:docMk/>
            <pc:sldMk cId="240975650" sldId="257"/>
            <ac:picMk id="12" creationId="{F4589ECF-5DF4-52B8-5CFB-EBC5A8BDE430}"/>
          </ac:picMkLst>
        </pc:picChg>
        <pc:picChg chg="add del mod">
          <ac:chgData name="田中 翔平" userId="1f3f3971ea776eae" providerId="LiveId" clId="{973126C2-264C-49BF-91C0-DB33CBB54E87}" dt="2023-04-07T02:11:03.027" v="61" actId="478"/>
          <ac:picMkLst>
            <pc:docMk/>
            <pc:sldMk cId="240975650" sldId="257"/>
            <ac:picMk id="26" creationId="{685BA595-8DC1-C8C5-72D7-5481E50D9B95}"/>
          </ac:picMkLst>
        </pc:picChg>
        <pc:picChg chg="add del mod">
          <ac:chgData name="田中 翔平" userId="1f3f3971ea776eae" providerId="LiveId" clId="{973126C2-264C-49BF-91C0-DB33CBB54E87}" dt="2023-04-07T02:10:58.027" v="60" actId="478"/>
          <ac:picMkLst>
            <pc:docMk/>
            <pc:sldMk cId="240975650" sldId="257"/>
            <ac:picMk id="29" creationId="{304A2FEC-95AB-5A56-58A6-2AFA8AF6BC3D}"/>
          </ac:picMkLst>
        </pc:picChg>
        <pc:picChg chg="add del mod modCrop">
          <ac:chgData name="田中 翔平" userId="1f3f3971ea776eae" providerId="LiveId" clId="{973126C2-264C-49BF-91C0-DB33CBB54E87}" dt="2023-04-07T02:17:25.096" v="107" actId="478"/>
          <ac:picMkLst>
            <pc:docMk/>
            <pc:sldMk cId="240975650" sldId="257"/>
            <ac:picMk id="30" creationId="{E079A3FA-324A-E9BE-8CED-650F5617D450}"/>
          </ac:picMkLst>
        </pc:picChg>
        <pc:picChg chg="add del mod">
          <ac:chgData name="田中 翔平" userId="1f3f3971ea776eae" providerId="LiveId" clId="{973126C2-264C-49BF-91C0-DB33CBB54E87}" dt="2023-04-07T02:12:54.774" v="68" actId="478"/>
          <ac:picMkLst>
            <pc:docMk/>
            <pc:sldMk cId="240975650" sldId="257"/>
            <ac:picMk id="34" creationId="{2E63B197-891F-8A7F-91E6-30AF9106EB5E}"/>
          </ac:picMkLst>
        </pc:picChg>
        <pc:picChg chg="del">
          <ac:chgData name="田中 翔平" userId="1f3f3971ea776eae" providerId="LiveId" clId="{973126C2-264C-49BF-91C0-DB33CBB54E87}" dt="2023-04-07T02:08:10.925" v="2" actId="478"/>
          <ac:picMkLst>
            <pc:docMk/>
            <pc:sldMk cId="240975650" sldId="257"/>
            <ac:picMk id="67" creationId="{F091DDE4-2400-2A67-88A2-DB89F4317C61}"/>
          </ac:picMkLst>
        </pc:picChg>
        <pc:picChg chg="del">
          <ac:chgData name="田中 翔平" userId="1f3f3971ea776eae" providerId="LiveId" clId="{973126C2-264C-49BF-91C0-DB33CBB54E87}" dt="2023-04-07T02:08:10.925" v="2" actId="478"/>
          <ac:picMkLst>
            <pc:docMk/>
            <pc:sldMk cId="240975650" sldId="257"/>
            <ac:picMk id="74" creationId="{162FC737-DEDA-E0A9-2B38-6754558297DD}"/>
          </ac:picMkLst>
        </pc:picChg>
        <pc:picChg chg="del">
          <ac:chgData name="田中 翔平" userId="1f3f3971ea776eae" providerId="LiveId" clId="{973126C2-264C-49BF-91C0-DB33CBB54E87}" dt="2023-04-07T02:08:10.925" v="2" actId="478"/>
          <ac:picMkLst>
            <pc:docMk/>
            <pc:sldMk cId="240975650" sldId="257"/>
            <ac:picMk id="77" creationId="{F3763571-7E78-9CC0-94AF-E37867BEBC02}"/>
          </ac:picMkLst>
        </pc:picChg>
        <pc:cxnChg chg="del">
          <ac:chgData name="田中 翔平" userId="1f3f3971ea776eae" providerId="LiveId" clId="{973126C2-264C-49BF-91C0-DB33CBB54E87}" dt="2023-04-07T02:08:10.925" v="2" actId="478"/>
          <ac:cxnSpMkLst>
            <pc:docMk/>
            <pc:sldMk cId="240975650" sldId="257"/>
            <ac:cxnSpMk id="5" creationId="{BDE199CF-A0FE-CAAC-9868-2615200F2C87}"/>
          </ac:cxnSpMkLst>
        </pc:cxnChg>
        <pc:cxnChg chg="add mod">
          <ac:chgData name="田中 翔平" userId="1f3f3971ea776eae" providerId="LiveId" clId="{973126C2-264C-49BF-91C0-DB33CBB54E87}" dt="2023-04-07T04:54:46.668" v="329" actId="1076"/>
          <ac:cxnSpMkLst>
            <pc:docMk/>
            <pc:sldMk cId="240975650" sldId="257"/>
            <ac:cxnSpMk id="6" creationId="{5FD2E242-0A20-B67B-3F8B-CB44D7D801F8}"/>
          </ac:cxnSpMkLst>
        </pc:cxnChg>
        <pc:cxnChg chg="del">
          <ac:chgData name="田中 翔平" userId="1f3f3971ea776eae" providerId="LiveId" clId="{973126C2-264C-49BF-91C0-DB33CBB54E87}" dt="2023-04-07T02:08:10.925" v="2" actId="478"/>
          <ac:cxnSpMkLst>
            <pc:docMk/>
            <pc:sldMk cId="240975650" sldId="257"/>
            <ac:cxnSpMk id="31" creationId="{5DE6A902-7B15-43D1-9B43-A560CBA055B1}"/>
          </ac:cxnSpMkLst>
        </pc:cxnChg>
        <pc:cxnChg chg="add mod">
          <ac:chgData name="田中 翔平" userId="1f3f3971ea776eae" providerId="LiveId" clId="{973126C2-264C-49BF-91C0-DB33CBB54E87}" dt="2023-04-07T04:55:03.991" v="357" actId="1076"/>
          <ac:cxnSpMkLst>
            <pc:docMk/>
            <pc:sldMk cId="240975650" sldId="257"/>
            <ac:cxnSpMk id="32" creationId="{DE0C2007-96F6-6E76-BC0C-2F81E73A890B}"/>
          </ac:cxnSpMkLst>
        </pc:cxnChg>
        <pc:cxnChg chg="del">
          <ac:chgData name="田中 翔平" userId="1f3f3971ea776eae" providerId="LiveId" clId="{973126C2-264C-49BF-91C0-DB33CBB54E87}" dt="2023-04-07T02:08:10.925" v="2" actId="478"/>
          <ac:cxnSpMkLst>
            <pc:docMk/>
            <pc:sldMk cId="240975650" sldId="257"/>
            <ac:cxnSpMk id="35" creationId="{360C6E27-84F2-43CA-8B1C-361AF169F6A4}"/>
          </ac:cxnSpMkLst>
        </pc:cxnChg>
        <pc:cxnChg chg="del">
          <ac:chgData name="田中 翔平" userId="1f3f3971ea776eae" providerId="LiveId" clId="{973126C2-264C-49BF-91C0-DB33CBB54E87}" dt="2023-04-07T02:08:10.925" v="2" actId="478"/>
          <ac:cxnSpMkLst>
            <pc:docMk/>
            <pc:sldMk cId="240975650" sldId="257"/>
            <ac:cxnSpMk id="37" creationId="{E046F97E-57BD-4909-9D0B-0B19077306E3}"/>
          </ac:cxnSpMkLst>
        </pc:cxnChg>
      </pc:sldChg>
    </pc:docChg>
  </pc:docChgLst>
  <pc:docChgLst>
    <pc:chgData name="田中 翔平" userId="1f3f3971ea776eae" providerId="LiveId" clId="{DFFA297C-40AB-4D5D-BB42-B68981D6203A}"/>
    <pc:docChg chg="undo custSel modSld">
      <pc:chgData name="田中 翔平" userId="1f3f3971ea776eae" providerId="LiveId" clId="{DFFA297C-40AB-4D5D-BB42-B68981D6203A}" dt="2022-06-16T09:17:53.208" v="293" actId="20577"/>
      <pc:docMkLst>
        <pc:docMk/>
      </pc:docMkLst>
      <pc:sldChg chg="addSp delSp modSp mod">
        <pc:chgData name="田中 翔平" userId="1f3f3971ea776eae" providerId="LiveId" clId="{DFFA297C-40AB-4D5D-BB42-B68981D6203A}" dt="2022-06-16T09:17:53.208" v="293" actId="20577"/>
        <pc:sldMkLst>
          <pc:docMk/>
          <pc:sldMk cId="240975650" sldId="257"/>
        </pc:sldMkLst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3" creationId="{C2CD21D4-76B0-4123-9626-C3CC00747F44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4" creationId="{EC0C95E9-DC50-4EF1-B138-AC28CA7A49E5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5" creationId="{F837C047-54DD-4908-B0F9-F9CC367935DD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6" creationId="{131F60FE-ABAE-4A13-B72E-D90100994AE4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7" creationId="{B3552833-261D-4911-8942-48FA861030C1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8" creationId="{F4C88A2D-190A-4FEF-96F6-7CBDCC5FA044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29" creationId="{AFA8BE36-38F2-464B-9503-255B12B9E900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30" creationId="{C1989978-69D9-4CF4-8CEF-0E1283FAD87F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40" creationId="{F5B6D278-6520-4FD9-9516-9DD7126A022A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1" creationId="{010290AA-DE9C-4B0D-A40E-7FB26E265EAF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2" creationId="{0A731686-7F49-4F28-8537-1371037CC493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53" creationId="{0892B937-92A0-499E-8D42-FF33FB6A4510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54" creationId="{F3DF3D38-783C-4388-B608-FCB66211A0BD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5" creationId="{F6091136-54F4-4919-8715-5217C8C4C4B0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6" creationId="{C1D5DE63-6062-4796-B42A-B0022964E3FD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7" creationId="{E537DB25-73C5-4A4C-A5FC-7E56F635ED5B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58" creationId="{EB4D23A5-598C-4D45-B603-44B2124CA4C7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70" creationId="{BE1B99CE-5858-4CC5-AA1E-406937A96055}"/>
          </ac:spMkLst>
        </pc:spChg>
        <pc:spChg chg="mod">
          <ac:chgData name="田中 翔平" userId="1f3f3971ea776eae" providerId="LiveId" clId="{DFFA297C-40AB-4D5D-BB42-B68981D6203A}" dt="2022-06-16T09:17:53.208" v="293" actId="20577"/>
          <ac:spMkLst>
            <pc:docMk/>
            <pc:sldMk cId="240975650" sldId="257"/>
            <ac:spMk id="79" creationId="{2BF55111-B075-35F2-283E-B2E3148FBEE6}"/>
          </ac:spMkLst>
        </pc:spChg>
        <pc:spChg chg="mod">
          <ac:chgData name="田中 翔平" userId="1f3f3971ea776eae" providerId="LiveId" clId="{DFFA297C-40AB-4D5D-BB42-B68981D6203A}" dt="2022-06-16T09:17:47.461" v="291" actId="20577"/>
          <ac:spMkLst>
            <pc:docMk/>
            <pc:sldMk cId="240975650" sldId="257"/>
            <ac:spMk id="81" creationId="{22B1F1E9-55E7-5486-6A1C-A5FBBB82FD13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83" creationId="{B6A1FDBF-280D-4469-8587-F66353D2BD49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84" creationId="{F48986D5-F1C8-4532-ABAC-80EE74B7C55D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85" creationId="{91AF9C0D-D8EC-53F0-CA91-2E079F1E5D92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86" creationId="{2D3A2B45-1897-3052-9413-5B7960801283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87" creationId="{96B5F214-D9F0-58A0-A639-FADE6A8A5002}"/>
          </ac:spMkLst>
        </pc:spChg>
        <pc:spChg chg="mod">
          <ac:chgData name="田中 翔平" userId="1f3f3971ea776eae" providerId="LiveId" clId="{DFFA297C-40AB-4D5D-BB42-B68981D6203A}" dt="2022-06-16T06:06:14.110" v="274" actId="1035"/>
          <ac:spMkLst>
            <pc:docMk/>
            <pc:sldMk cId="240975650" sldId="257"/>
            <ac:spMk id="88" creationId="{7867E2D8-96C9-DF13-7220-3AAC4A5A5AC5}"/>
          </ac:spMkLst>
        </pc:spChg>
        <pc:spChg chg="ord">
          <ac:chgData name="田中 翔平" userId="1f3f3971ea776eae" providerId="LiveId" clId="{DFFA297C-40AB-4D5D-BB42-B68981D6203A}" dt="2022-06-16T05:28:43.107" v="10" actId="166"/>
          <ac:spMkLst>
            <pc:docMk/>
            <pc:sldMk cId="240975650" sldId="257"/>
            <ac:spMk id="93" creationId="{BEEEE61A-7908-4961-B771-3EC56C0065DC}"/>
          </ac:spMkLst>
        </pc:spChg>
        <pc:spChg chg="mod ord">
          <ac:chgData name="田中 翔平" userId="1f3f3971ea776eae" providerId="LiveId" clId="{DFFA297C-40AB-4D5D-BB42-B68981D6203A}" dt="2022-06-16T06:10:30.052" v="278" actId="113"/>
          <ac:spMkLst>
            <pc:docMk/>
            <pc:sldMk cId="240975650" sldId="257"/>
            <ac:spMk id="96" creationId="{0752DD54-B854-4EF5-89DC-0D6A419EE886}"/>
          </ac:spMkLst>
        </pc:spChg>
        <pc:grpChg chg="mod">
          <ac:chgData name="田中 翔平" userId="1f3f3971ea776eae" providerId="LiveId" clId="{DFFA297C-40AB-4D5D-BB42-B68981D6203A}" dt="2022-06-16T06:06:14.110" v="274" actId="1035"/>
          <ac:grpSpMkLst>
            <pc:docMk/>
            <pc:sldMk cId="240975650" sldId="257"/>
            <ac:grpSpMk id="32" creationId="{FED7F31B-C19A-4A9C-AE05-EF3115908FCA}"/>
          </ac:grpSpMkLst>
        </pc:grpChg>
        <pc:graphicFrameChg chg="mod">
          <ac:chgData name="田中 翔平" userId="1f3f3971ea776eae" providerId="LiveId" clId="{DFFA297C-40AB-4D5D-BB42-B68981D6203A}" dt="2022-06-16T09:17:35.554" v="289"/>
          <ac:graphicFrameMkLst>
            <pc:docMk/>
            <pc:sldMk cId="240975650" sldId="257"/>
            <ac:graphicFrameMk id="3" creationId="{3051CB40-E2E8-4FEC-B6EC-70ABBC05AA37}"/>
          </ac:graphicFrameMkLst>
        </pc:graphicFrameChg>
        <pc:graphicFrameChg chg="mod">
          <ac:chgData name="田中 翔平" userId="1f3f3971ea776eae" providerId="LiveId" clId="{DFFA297C-40AB-4D5D-BB42-B68981D6203A}" dt="2022-06-16T09:16:59.993" v="284"/>
          <ac:graphicFrameMkLst>
            <pc:docMk/>
            <pc:sldMk cId="240975650" sldId="257"/>
            <ac:graphicFrameMk id="4" creationId="{6F4FDEE3-580D-4CB4-A133-A5DA0D6AAA0A}"/>
          </ac:graphicFrameMkLst>
        </pc:graphicFrameChg>
        <pc:graphicFrameChg chg="mod">
          <ac:chgData name="田中 翔平" userId="1f3f3971ea776eae" providerId="LiveId" clId="{DFFA297C-40AB-4D5D-BB42-B68981D6203A}" dt="2022-06-16T06:06:14.110" v="274" actId="1035"/>
          <ac:graphicFrameMkLst>
            <pc:docMk/>
            <pc:sldMk cId="240975650" sldId="257"/>
            <ac:graphicFrameMk id="6" creationId="{79D69152-C288-48EF-B9A2-CD58964D7E66}"/>
          </ac:graphicFrameMkLst>
        </pc:graphicFrameChg>
        <pc:picChg chg="add del mod ord modCrop">
          <ac:chgData name="田中 翔平" userId="1f3f3971ea776eae" providerId="LiveId" clId="{DFFA297C-40AB-4D5D-BB42-B68981D6203A}" dt="2022-06-16T05:45:34.136" v="121" actId="478"/>
          <ac:picMkLst>
            <pc:docMk/>
            <pc:sldMk cId="240975650" sldId="257"/>
            <ac:picMk id="5" creationId="{FC540605-C1E0-11F0-012C-3D5417B546EE}"/>
          </ac:picMkLst>
        </pc:picChg>
        <pc:picChg chg="del">
          <ac:chgData name="田中 翔平" userId="1f3f3971ea776eae" providerId="LiveId" clId="{DFFA297C-40AB-4D5D-BB42-B68981D6203A}" dt="2022-06-16T05:28:19.729" v="7" actId="478"/>
          <ac:picMkLst>
            <pc:docMk/>
            <pc:sldMk cId="240975650" sldId="257"/>
            <ac:picMk id="9" creationId="{09741B6F-170B-6F23-4147-F7E150DFFCA3}"/>
          </ac:picMkLst>
        </pc:picChg>
        <pc:picChg chg="add del mod modCrop">
          <ac:chgData name="田中 翔平" userId="1f3f3971ea776eae" providerId="LiveId" clId="{DFFA297C-40AB-4D5D-BB42-B68981D6203A}" dt="2022-06-16T05:39:34.574" v="100"/>
          <ac:picMkLst>
            <pc:docMk/>
            <pc:sldMk cId="240975650" sldId="257"/>
            <ac:picMk id="10" creationId="{783881F8-2BDE-BFE4-B225-A2B7CC5877B9}"/>
          </ac:picMkLst>
        </pc:picChg>
        <pc:picChg chg="add mod ord modCrop">
          <ac:chgData name="田中 翔平" userId="1f3f3971ea776eae" providerId="LiveId" clId="{DFFA297C-40AB-4D5D-BB42-B68981D6203A}" dt="2022-06-16T05:46:40.402" v="135" actId="1035"/>
          <ac:picMkLst>
            <pc:docMk/>
            <pc:sldMk cId="240975650" sldId="257"/>
            <ac:picMk id="12" creationId="{7BEA52DE-0F6B-8D0C-1E86-63431BF8EE72}"/>
          </ac:picMkLst>
        </pc:picChg>
        <pc:picChg chg="del">
          <ac:chgData name="田中 翔平" userId="1f3f3971ea776eae" providerId="LiveId" clId="{DFFA297C-40AB-4D5D-BB42-B68981D6203A}" dt="2022-06-16T05:28:09.445" v="1" actId="478"/>
          <ac:picMkLst>
            <pc:docMk/>
            <pc:sldMk cId="240975650" sldId="257"/>
            <ac:picMk id="13" creationId="{3BCDF24A-5C29-3A79-D4B2-FF73A22ED2D5}"/>
          </ac:picMkLst>
        </pc:picChg>
        <pc:picChg chg="add mod ord modCrop">
          <ac:chgData name="田中 翔平" userId="1f3f3971ea776eae" providerId="LiveId" clId="{DFFA297C-40AB-4D5D-BB42-B68981D6203A}" dt="2022-06-16T05:48:31.430" v="149" actId="1037"/>
          <ac:picMkLst>
            <pc:docMk/>
            <pc:sldMk cId="240975650" sldId="257"/>
            <ac:picMk id="15" creationId="{CC15E1FA-FDDC-E1AB-0776-3F9DF76827A3}"/>
          </ac:picMkLst>
        </pc:picChg>
        <pc:picChg chg="del">
          <ac:chgData name="田中 翔平" userId="1f3f3971ea776eae" providerId="LiveId" clId="{DFFA297C-40AB-4D5D-BB42-B68981D6203A}" dt="2022-06-16T05:28:07.747" v="0" actId="478"/>
          <ac:picMkLst>
            <pc:docMk/>
            <pc:sldMk cId="240975650" sldId="257"/>
            <ac:picMk id="16" creationId="{C40192F2-AEC0-B744-90DA-38641F4F1FBD}"/>
          </ac:picMkLst>
        </pc:picChg>
        <pc:picChg chg="del">
          <ac:chgData name="田中 翔平" userId="1f3f3971ea776eae" providerId="LiveId" clId="{DFFA297C-40AB-4D5D-BB42-B68981D6203A}" dt="2022-06-16T05:28:16.203" v="5" actId="478"/>
          <ac:picMkLst>
            <pc:docMk/>
            <pc:sldMk cId="240975650" sldId="257"/>
            <ac:picMk id="18" creationId="{0765567B-BB5B-0D47-146F-3273351BC59F}"/>
          </ac:picMkLst>
        </pc:picChg>
        <pc:picChg chg="add mod ord modCrop">
          <ac:chgData name="田中 翔平" userId="1f3f3971ea776eae" providerId="LiveId" clId="{DFFA297C-40AB-4D5D-BB42-B68981D6203A}" dt="2022-06-16T05:57:02.643" v="206" actId="1035"/>
          <ac:picMkLst>
            <pc:docMk/>
            <pc:sldMk cId="240975650" sldId="257"/>
            <ac:picMk id="19" creationId="{5557C2D4-0DF1-2AB3-D7DA-30D89847709F}"/>
          </ac:picMkLst>
        </pc:picChg>
        <pc:picChg chg="del">
          <ac:chgData name="田中 翔平" userId="1f3f3971ea776eae" providerId="LiveId" clId="{DFFA297C-40AB-4D5D-BB42-B68981D6203A}" dt="2022-06-16T05:28:17.961" v="6" actId="478"/>
          <ac:picMkLst>
            <pc:docMk/>
            <pc:sldMk cId="240975650" sldId="257"/>
            <ac:picMk id="20" creationId="{FD409C42-DF95-FC19-483E-49C7DAB09D31}"/>
          </ac:picMkLst>
        </pc:picChg>
        <pc:picChg chg="add mod ord modCrop">
          <ac:chgData name="田中 翔平" userId="1f3f3971ea776eae" providerId="LiveId" clId="{DFFA297C-40AB-4D5D-BB42-B68981D6203A}" dt="2022-06-16T05:53:02.214" v="186" actId="167"/>
          <ac:picMkLst>
            <pc:docMk/>
            <pc:sldMk cId="240975650" sldId="257"/>
            <ac:picMk id="61" creationId="{FA7E4C8E-CEEE-187E-760A-38B605AEEE96}"/>
          </ac:picMkLst>
        </pc:picChg>
        <pc:picChg chg="add mod ord modCrop">
          <ac:chgData name="田中 翔平" userId="1f3f3971ea776eae" providerId="LiveId" clId="{DFFA297C-40AB-4D5D-BB42-B68981D6203A}" dt="2022-06-16T05:55:02.212" v="194" actId="167"/>
          <ac:picMkLst>
            <pc:docMk/>
            <pc:sldMk cId="240975650" sldId="257"/>
            <ac:picMk id="63" creationId="{201A4B8C-6DBC-10FD-5FB8-B08BCBBE833C}"/>
          </ac:picMkLst>
        </pc:picChg>
        <pc:picChg chg="add mod ord modCrop">
          <ac:chgData name="田中 翔平" userId="1f3f3971ea776eae" providerId="LiveId" clId="{DFFA297C-40AB-4D5D-BB42-B68981D6203A}" dt="2022-06-16T05:57:05.345" v="211" actId="1035"/>
          <ac:picMkLst>
            <pc:docMk/>
            <pc:sldMk cId="240975650" sldId="257"/>
            <ac:picMk id="65" creationId="{4B80E3FA-E158-D852-0626-B603816ED07C}"/>
          </ac:picMkLst>
        </pc:picChg>
        <pc:picChg chg="add mod ord modCrop">
          <ac:chgData name="田中 翔平" userId="1f3f3971ea776eae" providerId="LiveId" clId="{DFFA297C-40AB-4D5D-BB42-B68981D6203A}" dt="2022-06-16T05:59:42.432" v="226" actId="1076"/>
          <ac:picMkLst>
            <pc:docMk/>
            <pc:sldMk cId="240975650" sldId="257"/>
            <ac:picMk id="67" creationId="{F091DDE4-2400-2A67-88A2-DB89F4317C61}"/>
          </ac:picMkLst>
        </pc:picChg>
        <pc:picChg chg="add del mod">
          <ac:chgData name="田中 翔平" userId="1f3f3971ea776eae" providerId="LiveId" clId="{DFFA297C-40AB-4D5D-BB42-B68981D6203A}" dt="2022-06-16T06:03:31.179" v="230" actId="478"/>
          <ac:picMkLst>
            <pc:docMk/>
            <pc:sldMk cId="240975650" sldId="257"/>
            <ac:picMk id="72" creationId="{E7508D93-746A-83BC-EEE1-4476B08A0E7C}"/>
          </ac:picMkLst>
        </pc:picChg>
        <pc:picChg chg="add mod ord modCrop">
          <ac:chgData name="田中 翔平" userId="1f3f3971ea776eae" providerId="LiveId" clId="{DFFA297C-40AB-4D5D-BB42-B68981D6203A}" dt="2022-06-16T06:09:44.045" v="277" actId="1076"/>
          <ac:picMkLst>
            <pc:docMk/>
            <pc:sldMk cId="240975650" sldId="257"/>
            <ac:picMk id="74" creationId="{162FC737-DEDA-E0A9-2B38-6754558297DD}"/>
          </ac:picMkLst>
        </pc:picChg>
        <pc:picChg chg="del">
          <ac:chgData name="田中 翔平" userId="1f3f3971ea776eae" providerId="LiveId" clId="{DFFA297C-40AB-4D5D-BB42-B68981D6203A}" dt="2022-06-16T05:28:12.851" v="3" actId="478"/>
          <ac:picMkLst>
            <pc:docMk/>
            <pc:sldMk cId="240975650" sldId="257"/>
            <ac:picMk id="76" creationId="{D1BC8FDF-4DCC-EA44-16B1-218F66921C0C}"/>
          </ac:picMkLst>
        </pc:picChg>
        <pc:picChg chg="add mod ord modCrop">
          <ac:chgData name="田中 翔平" userId="1f3f3971ea776eae" providerId="LiveId" clId="{DFFA297C-40AB-4D5D-BB42-B68981D6203A}" dt="2022-06-16T06:06:00.750" v="247" actId="1035"/>
          <ac:picMkLst>
            <pc:docMk/>
            <pc:sldMk cId="240975650" sldId="257"/>
            <ac:picMk id="77" creationId="{F3763571-7E78-9CC0-94AF-E37867BEBC02}"/>
          </ac:picMkLst>
        </pc:picChg>
        <pc:picChg chg="del">
          <ac:chgData name="田中 翔平" userId="1f3f3971ea776eae" providerId="LiveId" clId="{DFFA297C-40AB-4D5D-BB42-B68981D6203A}" dt="2022-06-16T05:28:21.570" v="8" actId="478"/>
          <ac:picMkLst>
            <pc:docMk/>
            <pc:sldMk cId="240975650" sldId="257"/>
            <ac:picMk id="78" creationId="{5E90A21C-DBCB-4959-8C69-D3EE26A9795C}"/>
          </ac:picMkLst>
        </pc:picChg>
        <pc:picChg chg="del">
          <ac:chgData name="田中 翔平" userId="1f3f3971ea776eae" providerId="LiveId" clId="{DFFA297C-40AB-4D5D-BB42-B68981D6203A}" dt="2022-06-16T05:28:14.525" v="4" actId="478"/>
          <ac:picMkLst>
            <pc:docMk/>
            <pc:sldMk cId="240975650" sldId="257"/>
            <ac:picMk id="80" creationId="{5663726B-695A-9C07-8293-D6FE71E3AD33}"/>
          </ac:picMkLst>
        </pc:picChg>
        <pc:picChg chg="del">
          <ac:chgData name="田中 翔平" userId="1f3f3971ea776eae" providerId="LiveId" clId="{DFFA297C-40AB-4D5D-BB42-B68981D6203A}" dt="2022-06-16T05:28:11.104" v="2" actId="478"/>
          <ac:picMkLst>
            <pc:docMk/>
            <pc:sldMk cId="240975650" sldId="257"/>
            <ac:picMk id="82" creationId="{B7216609-3BB4-4E11-DB8F-31D3F369CF5F}"/>
          </ac:picMkLst>
        </pc:pic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8" creationId="{8029583C-CEE0-4C01-B64C-9F5899B27936}"/>
          </ac:cxnSpMkLst>
        </pc:cxnChg>
        <pc:cxnChg chg="del mod">
          <ac:chgData name="田中 翔平" userId="1f3f3971ea776eae" providerId="LiveId" clId="{DFFA297C-40AB-4D5D-BB42-B68981D6203A}" dt="2022-06-16T06:03:49.202" v="232" actId="478"/>
          <ac:cxnSpMkLst>
            <pc:docMk/>
            <pc:sldMk cId="240975650" sldId="257"/>
            <ac:cxnSpMk id="22" creationId="{44E488F9-98A2-E48E-52D5-6C2E56A0F9D9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31" creationId="{5DE6A902-7B15-43D1-9B43-A560CBA055B1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35" creationId="{360C6E27-84F2-43CA-8B1C-361AF169F6A4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37" creationId="{E046F97E-57BD-4909-9D0B-0B19077306E3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39" creationId="{DC8FE609-D36C-42DA-8C0E-7A3017F4789C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41" creationId="{758A4C1F-7D43-4FF0-A451-F61FFDCA4FD2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43" creationId="{CA435A8D-2E14-470A-9AA3-076998AE485D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45" creationId="{247DB7E5-AEEF-4FF6-8FF2-4C4549DAE8B7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46" creationId="{5764FE83-3DD6-4E9B-8E76-2017F1553E1F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48" creationId="{9E0005DB-BEE3-46C2-8275-9A3A2D12125A}"/>
          </ac:cxnSpMkLst>
        </pc:cxnChg>
        <pc:cxnChg chg="mod ord">
          <ac:chgData name="田中 翔平" userId="1f3f3971ea776eae" providerId="LiveId" clId="{DFFA297C-40AB-4D5D-BB42-B68981D6203A}" dt="2022-06-16T05:57:09.254" v="217" actId="1035"/>
          <ac:cxnSpMkLst>
            <pc:docMk/>
            <pc:sldMk cId="240975650" sldId="257"/>
            <ac:cxnSpMk id="59" creationId="{E93B0EA3-F0E7-4C1B-B107-F42B8F3AFE9A}"/>
          </ac:cxnSpMkLst>
        </pc:cxnChg>
        <pc:cxnChg chg="ord">
          <ac:chgData name="田中 翔平" userId="1f3f3971ea776eae" providerId="LiveId" clId="{DFFA297C-40AB-4D5D-BB42-B68981D6203A}" dt="2022-06-16T05:28:43.107" v="10" actId="166"/>
          <ac:cxnSpMkLst>
            <pc:docMk/>
            <pc:sldMk cId="240975650" sldId="257"/>
            <ac:cxnSpMk id="60" creationId="{94130942-4CD1-43EB-BE66-DE80EDC61D7C}"/>
          </ac:cxnSpMkLst>
        </pc:cxnChg>
        <pc:cxnChg chg="add del mod">
          <ac:chgData name="田中 翔平" userId="1f3f3971ea776eae" providerId="LiveId" clId="{DFFA297C-40AB-4D5D-BB42-B68981D6203A}" dt="2022-06-16T05:39:31.699" v="98"/>
          <ac:cxnSpMkLst>
            <pc:docMk/>
            <pc:sldMk cId="240975650" sldId="257"/>
            <ac:cxnSpMk id="71" creationId="{07C94C17-D71E-22DA-D497-80D5FDF93CE8}"/>
          </ac:cxnSpMkLst>
        </pc:cxnChg>
      </pc:sldChg>
    </pc:docChg>
  </pc:docChgLst>
  <pc:docChgLst>
    <pc:chgData name="田中 翔平" userId="1f3f3971ea776eae" providerId="LiveId" clId="{2F4341B9-34ED-414C-AB7D-098379CA94D8}"/>
    <pc:docChg chg="modSld">
      <pc:chgData name="田中 翔平" userId="1f3f3971ea776eae" providerId="LiveId" clId="{2F4341B9-34ED-414C-AB7D-098379CA94D8}" dt="2023-03-01T07:28:36.087" v="56" actId="1037"/>
      <pc:docMkLst>
        <pc:docMk/>
      </pc:docMkLst>
      <pc:sldChg chg="modSp mod">
        <pc:chgData name="田中 翔平" userId="1f3f3971ea776eae" providerId="LiveId" clId="{2F4341B9-34ED-414C-AB7D-098379CA94D8}" dt="2023-03-01T07:28:36.087" v="56" actId="1037"/>
        <pc:sldMkLst>
          <pc:docMk/>
          <pc:sldMk cId="240975650" sldId="257"/>
        </pc:sldMkLst>
        <pc:cxnChg chg="mod">
          <ac:chgData name="田中 翔平" userId="1f3f3971ea776eae" providerId="LiveId" clId="{2F4341B9-34ED-414C-AB7D-098379CA94D8}" dt="2023-03-01T07:28:36.087" v="56" actId="1037"/>
          <ac:cxnSpMkLst>
            <pc:docMk/>
            <pc:sldMk cId="240975650" sldId="257"/>
            <ac:cxnSpMk id="5" creationId="{BDE199CF-A0FE-CAAC-9868-2615200F2C87}"/>
          </ac:cxnSpMkLst>
        </pc:cxnChg>
        <pc:cxnChg chg="mod">
          <ac:chgData name="田中 翔平" userId="1f3f3971ea776eae" providerId="LiveId" clId="{2F4341B9-34ED-414C-AB7D-098379CA94D8}" dt="2023-03-01T07:28:36.087" v="56" actId="1037"/>
          <ac:cxnSpMkLst>
            <pc:docMk/>
            <pc:sldMk cId="240975650" sldId="257"/>
            <ac:cxnSpMk id="31" creationId="{5DE6A902-7B15-43D1-9B43-A560CBA055B1}"/>
          </ac:cxnSpMkLst>
        </pc:cxnChg>
        <pc:cxnChg chg="mod">
          <ac:chgData name="田中 翔平" userId="1f3f3971ea776eae" providerId="LiveId" clId="{2F4341B9-34ED-414C-AB7D-098379CA94D8}" dt="2023-03-01T07:28:36.087" v="56" actId="1037"/>
          <ac:cxnSpMkLst>
            <pc:docMk/>
            <pc:sldMk cId="240975650" sldId="257"/>
            <ac:cxnSpMk id="35" creationId="{360C6E27-84F2-43CA-8B1C-361AF169F6A4}"/>
          </ac:cxnSpMkLst>
        </pc:cxnChg>
        <pc:cxnChg chg="mod">
          <ac:chgData name="田中 翔平" userId="1f3f3971ea776eae" providerId="LiveId" clId="{2F4341B9-34ED-414C-AB7D-098379CA94D8}" dt="2023-03-01T07:28:36.087" v="56" actId="1037"/>
          <ac:cxnSpMkLst>
            <pc:docMk/>
            <pc:sldMk cId="240975650" sldId="257"/>
            <ac:cxnSpMk id="37" creationId="{E046F97E-57BD-4909-9D0B-0B19077306E3}"/>
          </ac:cxnSpMkLst>
        </pc:cxnChg>
      </pc:sldChg>
    </pc:docChg>
  </pc:docChgLst>
  <pc:docChgLst>
    <pc:chgData name="田中 翔平" userId="1f3f3971ea776eae" providerId="LiveId" clId="{748DD471-05E2-4FA1-8835-DC53333ACFA9}"/>
    <pc:docChg chg="custSel modSld">
      <pc:chgData name="田中 翔平" userId="1f3f3971ea776eae" providerId="LiveId" clId="{748DD471-05E2-4FA1-8835-DC53333ACFA9}" dt="2023-04-07T05:15:48.647" v="237" actId="1036"/>
      <pc:docMkLst>
        <pc:docMk/>
      </pc:docMkLst>
      <pc:sldChg chg="addSp delSp modSp mod">
        <pc:chgData name="田中 翔平" userId="1f3f3971ea776eae" providerId="LiveId" clId="{748DD471-05E2-4FA1-8835-DC53333ACFA9}" dt="2023-04-07T05:15:48.647" v="237" actId="1036"/>
        <pc:sldMkLst>
          <pc:docMk/>
          <pc:sldMk cId="240975650" sldId="257"/>
        </pc:sldMkLst>
        <pc:spChg chg="add mod">
          <ac:chgData name="田中 翔平" userId="1f3f3971ea776eae" providerId="LiveId" clId="{748DD471-05E2-4FA1-8835-DC53333ACFA9}" dt="2023-04-07T05:13:29.584" v="117"/>
          <ac:spMkLst>
            <pc:docMk/>
            <pc:sldMk cId="240975650" sldId="257"/>
            <ac:spMk id="9" creationId="{E02318A8-CA9D-33D1-AD8A-64714F3750C9}"/>
          </ac:spMkLst>
        </pc:spChg>
        <pc:spChg chg="add mod">
          <ac:chgData name="田中 翔平" userId="1f3f3971ea776eae" providerId="LiveId" clId="{748DD471-05E2-4FA1-8835-DC53333ACFA9}" dt="2023-04-07T05:15:19.134" v="221" actId="120"/>
          <ac:spMkLst>
            <pc:docMk/>
            <pc:sldMk cId="240975650" sldId="257"/>
            <ac:spMk id="11" creationId="{95477907-4786-56C1-8874-274571D8D976}"/>
          </ac:spMkLst>
        </pc:spChg>
        <pc:spChg chg="add mod">
          <ac:chgData name="田中 翔平" userId="1f3f3971ea776eae" providerId="LiveId" clId="{748DD471-05E2-4FA1-8835-DC53333ACFA9}" dt="2023-04-07T05:15:16.434" v="220" actId="120"/>
          <ac:spMkLst>
            <pc:docMk/>
            <pc:sldMk cId="240975650" sldId="257"/>
            <ac:spMk id="12" creationId="{A5B070DD-429B-84FC-BF3E-3E61214E4DF4}"/>
          </ac:spMkLst>
        </pc:spChg>
        <pc:picChg chg="add mod modCrop">
          <ac:chgData name="田中 翔平" userId="1f3f3971ea776eae" providerId="LiveId" clId="{748DD471-05E2-4FA1-8835-DC53333ACFA9}" dt="2023-04-07T05:12:20.108" v="113" actId="1038"/>
          <ac:picMkLst>
            <pc:docMk/>
            <pc:sldMk cId="240975650" sldId="257"/>
            <ac:picMk id="3" creationId="{1F60C40E-6AB5-C59F-0443-9E99942F2260}"/>
          </ac:picMkLst>
        </pc:picChg>
        <pc:picChg chg="mod modCrop">
          <ac:chgData name="田中 翔平" userId="1f3f3971ea776eae" providerId="LiveId" clId="{748DD471-05E2-4FA1-8835-DC53333ACFA9}" dt="2023-04-07T05:12:14.692" v="102" actId="1038"/>
          <ac:picMkLst>
            <pc:docMk/>
            <pc:sldMk cId="240975650" sldId="257"/>
            <ac:picMk id="5" creationId="{06CF984D-F5B8-FD6A-163E-8B2BFC0CD23F}"/>
          </ac:picMkLst>
        </pc:picChg>
        <pc:picChg chg="add del mod">
          <ac:chgData name="田中 翔平" userId="1f3f3971ea776eae" providerId="LiveId" clId="{748DD471-05E2-4FA1-8835-DC53333ACFA9}" dt="2023-04-07T05:13:00.272" v="115" actId="478"/>
          <ac:picMkLst>
            <pc:docMk/>
            <pc:sldMk cId="240975650" sldId="257"/>
            <ac:picMk id="8" creationId="{0317DE79-5683-BD32-1D90-B97D84A343C8}"/>
          </ac:picMkLst>
        </pc:picChg>
        <pc:picChg chg="del">
          <ac:chgData name="田中 翔平" userId="1f3f3971ea776eae" providerId="LiveId" clId="{748DD471-05E2-4FA1-8835-DC53333ACFA9}" dt="2023-04-07T05:13:04.901" v="116" actId="478"/>
          <ac:picMkLst>
            <pc:docMk/>
            <pc:sldMk cId="240975650" sldId="257"/>
            <ac:picMk id="10" creationId="{7ED42194-0F16-C94E-A580-DE0847D7A125}"/>
          </ac:picMkLst>
        </pc:picChg>
        <pc:cxnChg chg="add mod ord">
          <ac:chgData name="田中 翔平" userId="1f3f3971ea776eae" providerId="LiveId" clId="{748DD471-05E2-4FA1-8835-DC53333ACFA9}" dt="2023-04-07T05:15:48.647" v="237" actId="1036"/>
          <ac:cxnSpMkLst>
            <pc:docMk/>
            <pc:sldMk cId="240975650" sldId="257"/>
            <ac:cxnSpMk id="4" creationId="{FB2CEC37-CA43-C8AC-D658-E14B4FE7F97E}"/>
          </ac:cxnSpMkLst>
        </pc:cxnChg>
        <pc:cxnChg chg="mod ord">
          <ac:chgData name="田中 翔平" userId="1f3f3971ea776eae" providerId="LiveId" clId="{748DD471-05E2-4FA1-8835-DC53333ACFA9}" dt="2023-04-07T05:15:48.647" v="237" actId="1036"/>
          <ac:cxnSpMkLst>
            <pc:docMk/>
            <pc:sldMk cId="240975650" sldId="257"/>
            <ac:cxnSpMk id="6" creationId="{5FD2E242-0A20-B67B-3F8B-CB44D7D801F8}"/>
          </ac:cxnSpMkLst>
        </pc:cxnChg>
        <pc:cxnChg chg="del">
          <ac:chgData name="田中 翔平" userId="1f3f3971ea776eae" providerId="LiveId" clId="{748DD471-05E2-4FA1-8835-DC53333ACFA9}" dt="2023-04-07T05:13:04.901" v="116" actId="478"/>
          <ac:cxnSpMkLst>
            <pc:docMk/>
            <pc:sldMk cId="240975650" sldId="257"/>
            <ac:cxnSpMk id="32" creationId="{DE0C2007-96F6-6E76-BC0C-2F81E73A890B}"/>
          </ac:cxnSpMkLst>
        </pc:cxnChg>
      </pc:sldChg>
    </pc:docChg>
  </pc:docChgLst>
  <pc:docChgLst>
    <pc:chgData name="田中 翔平" userId="1f3f3971ea776eae" providerId="LiveId" clId="{261B6A5F-91F2-4183-BF81-6A3226155017}"/>
    <pc:docChg chg="modSld">
      <pc:chgData name="田中 翔平" userId="1f3f3971ea776eae" providerId="LiveId" clId="{261B6A5F-91F2-4183-BF81-6A3226155017}" dt="2022-10-07T02:36:49.877" v="39" actId="1038"/>
      <pc:docMkLst>
        <pc:docMk/>
      </pc:docMkLst>
      <pc:sldChg chg="modSp mod">
        <pc:chgData name="田中 翔平" userId="1f3f3971ea776eae" providerId="LiveId" clId="{261B6A5F-91F2-4183-BF81-6A3226155017}" dt="2022-10-07T02:36:49.877" v="39" actId="1038"/>
        <pc:sldMkLst>
          <pc:docMk/>
          <pc:sldMk cId="240975650" sldId="257"/>
        </pc:sldMkLst>
        <pc:spChg chg="mod">
          <ac:chgData name="田中 翔平" userId="1f3f3971ea776eae" providerId="LiveId" clId="{261B6A5F-91F2-4183-BF81-6A3226155017}" dt="2022-10-07T02:36:49.877" v="39" actId="1038"/>
          <ac:spMkLst>
            <pc:docMk/>
            <pc:sldMk cId="240975650" sldId="257"/>
            <ac:spMk id="52" creationId="{0A731686-7F49-4F28-8537-1371037CC493}"/>
          </ac:spMkLst>
        </pc:spChg>
        <pc:spChg chg="mod">
          <ac:chgData name="田中 翔平" userId="1f3f3971ea776eae" providerId="LiveId" clId="{261B6A5F-91F2-4183-BF81-6A3226155017}" dt="2022-10-07T02:36:11.519" v="22" actId="1037"/>
          <ac:spMkLst>
            <pc:docMk/>
            <pc:sldMk cId="240975650" sldId="257"/>
            <ac:spMk id="79" creationId="{2BF55111-B075-35F2-283E-B2E3148FBEE6}"/>
          </ac:spMkLst>
        </pc:spChg>
        <pc:spChg chg="mod">
          <ac:chgData name="田中 翔平" userId="1f3f3971ea776eae" providerId="LiveId" clId="{261B6A5F-91F2-4183-BF81-6A3226155017}" dt="2022-10-07T02:36:20.877" v="24" actId="1037"/>
          <ac:spMkLst>
            <pc:docMk/>
            <pc:sldMk cId="240975650" sldId="257"/>
            <ac:spMk id="81" creationId="{22B1F1E9-55E7-5486-6A1C-A5FBBB82FD13}"/>
          </ac:spMkLst>
        </pc:spChg>
        <pc:spChg chg="mod">
          <ac:chgData name="田中 翔平" userId="1f3f3971ea776eae" providerId="LiveId" clId="{261B6A5F-91F2-4183-BF81-6A3226155017}" dt="2022-10-07T02:35:43.366" v="9" actId="207"/>
          <ac:spMkLst>
            <pc:docMk/>
            <pc:sldMk cId="240975650" sldId="257"/>
            <ac:spMk id="85" creationId="{91AF9C0D-D8EC-53F0-CA91-2E079F1E5D92}"/>
          </ac:spMkLst>
        </pc:spChg>
        <pc:spChg chg="mod">
          <ac:chgData name="田中 翔平" userId="1f3f3971ea776eae" providerId="LiveId" clId="{261B6A5F-91F2-4183-BF81-6A3226155017}" dt="2022-10-07T02:36:34.758" v="30" actId="1037"/>
          <ac:spMkLst>
            <pc:docMk/>
            <pc:sldMk cId="240975650" sldId="257"/>
            <ac:spMk id="86" creationId="{2D3A2B45-1897-3052-9413-5B7960801283}"/>
          </ac:spMkLst>
        </pc:spChg>
        <pc:spChg chg="mod">
          <ac:chgData name="田中 翔平" userId="1f3f3971ea776eae" providerId="LiveId" clId="{261B6A5F-91F2-4183-BF81-6A3226155017}" dt="2022-10-07T02:35:54.882" v="13" actId="1037"/>
          <ac:spMkLst>
            <pc:docMk/>
            <pc:sldMk cId="240975650" sldId="257"/>
            <ac:spMk id="87" creationId="{96B5F214-D9F0-58A0-A639-FADE6A8A5002}"/>
          </ac:spMkLst>
        </pc:spChg>
        <pc:spChg chg="mod">
          <ac:chgData name="田中 翔平" userId="1f3f3971ea776eae" providerId="LiveId" clId="{261B6A5F-91F2-4183-BF81-6A3226155017}" dt="2022-10-07T02:35:54.882" v="13" actId="1037"/>
          <ac:spMkLst>
            <pc:docMk/>
            <pc:sldMk cId="240975650" sldId="257"/>
            <ac:spMk id="88" creationId="{7867E2D8-96C9-DF13-7220-3AAC4A5A5AC5}"/>
          </ac:spMkLst>
        </pc:spChg>
        <pc:graphicFrameChg chg="mod">
          <ac:chgData name="田中 翔平" userId="1f3f3971ea776eae" providerId="LiveId" clId="{261B6A5F-91F2-4183-BF81-6A3226155017}" dt="2022-07-22T05:04:01.740" v="2"/>
          <ac:graphicFrameMkLst>
            <pc:docMk/>
            <pc:sldMk cId="240975650" sldId="257"/>
            <ac:graphicFrameMk id="3" creationId="{3051CB40-E2E8-4FEC-B6EC-70ABBC05AA37}"/>
          </ac:graphicFrameMkLst>
        </pc:graphicFrameChg>
        <pc:graphicFrameChg chg="mod">
          <ac:chgData name="田中 翔平" userId="1f3f3971ea776eae" providerId="LiveId" clId="{261B6A5F-91F2-4183-BF81-6A3226155017}" dt="2022-07-22T05:08:00.108" v="4"/>
          <ac:graphicFrameMkLst>
            <pc:docMk/>
            <pc:sldMk cId="240975650" sldId="257"/>
            <ac:graphicFrameMk id="4" creationId="{6F4FDEE3-580D-4CB4-A133-A5DA0D6AAA0A}"/>
          </ac:graphicFrameMkLst>
        </pc:graphicFrameChg>
        <pc:graphicFrameChg chg="mod">
          <ac:chgData name="田中 翔平" userId="1f3f3971ea776eae" providerId="LiveId" clId="{261B6A5F-91F2-4183-BF81-6A3226155017}" dt="2022-07-22T05:14:42.334" v="8"/>
          <ac:graphicFrameMkLst>
            <pc:docMk/>
            <pc:sldMk cId="240975650" sldId="257"/>
            <ac:graphicFrameMk id="6" creationId="{79D69152-C288-48EF-B9A2-CD58964D7E66}"/>
          </ac:graphicFrameMkLst>
        </pc:graphicFrameChg>
      </pc:sldChg>
    </pc:docChg>
  </pc:docChgLst>
  <pc:docChgLst>
    <pc:chgData name="田中 翔平" userId="1f3f3971ea776eae" providerId="LiveId" clId="{AB52868E-75CC-47C0-A395-4B4B1004C30A}"/>
    <pc:docChg chg="undo custSel modSld">
      <pc:chgData name="田中 翔平" userId="1f3f3971ea776eae" providerId="LiveId" clId="{AB52868E-75CC-47C0-A395-4B4B1004C30A}" dt="2022-10-10T06:09:06.035" v="35" actId="20577"/>
      <pc:docMkLst>
        <pc:docMk/>
      </pc:docMkLst>
      <pc:sldChg chg="modSp mod">
        <pc:chgData name="田中 翔平" userId="1f3f3971ea776eae" providerId="LiveId" clId="{AB52868E-75CC-47C0-A395-4B4B1004C30A}" dt="2022-10-10T06:09:06.035" v="35" actId="20577"/>
        <pc:sldMkLst>
          <pc:docMk/>
          <pc:sldMk cId="240975650" sldId="257"/>
        </pc:sldMkLst>
        <pc:spChg chg="mod">
          <ac:chgData name="田中 翔平" userId="1f3f3971ea776eae" providerId="LiveId" clId="{AB52868E-75CC-47C0-A395-4B4B1004C30A}" dt="2022-10-10T06:09:02.939" v="34" actId="20577"/>
          <ac:spMkLst>
            <pc:docMk/>
            <pc:sldMk cId="240975650" sldId="257"/>
            <ac:spMk id="40" creationId="{F5B6D278-6520-4FD9-9516-9DD7126A022A}"/>
          </ac:spMkLst>
        </pc:spChg>
        <pc:spChg chg="mod">
          <ac:chgData name="田中 翔平" userId="1f3f3971ea776eae" providerId="LiveId" clId="{AB52868E-75CC-47C0-A395-4B4B1004C30A}" dt="2022-10-10T04:32:59.794" v="0" actId="2711"/>
          <ac:spMkLst>
            <pc:docMk/>
            <pc:sldMk cId="240975650" sldId="257"/>
            <ac:spMk id="51" creationId="{010290AA-DE9C-4B0D-A40E-7FB26E265EAF}"/>
          </ac:spMkLst>
        </pc:spChg>
        <pc:spChg chg="mod">
          <ac:chgData name="田中 翔平" userId="1f3f3971ea776eae" providerId="LiveId" clId="{AB52868E-75CC-47C0-A395-4B4B1004C30A}" dt="2022-10-10T04:32:59.794" v="0" actId="2711"/>
          <ac:spMkLst>
            <pc:docMk/>
            <pc:sldMk cId="240975650" sldId="257"/>
            <ac:spMk id="52" creationId="{0A731686-7F49-4F28-8537-1371037CC493}"/>
          </ac:spMkLst>
        </pc:spChg>
        <pc:spChg chg="mod">
          <ac:chgData name="田中 翔平" userId="1f3f3971ea776eae" providerId="LiveId" clId="{AB52868E-75CC-47C0-A395-4B4B1004C30A}" dt="2022-10-10T06:09:06.035" v="35" actId="20577"/>
          <ac:spMkLst>
            <pc:docMk/>
            <pc:sldMk cId="240975650" sldId="257"/>
            <ac:spMk id="53" creationId="{0892B937-92A0-499E-8D42-FF33FB6A4510}"/>
          </ac:spMkLst>
        </pc:spChg>
        <pc:spChg chg="mod">
          <ac:chgData name="田中 翔平" userId="1f3f3971ea776eae" providerId="LiveId" clId="{AB52868E-75CC-47C0-A395-4B4B1004C30A}" dt="2022-10-10T06:08:59.429" v="33" actId="20577"/>
          <ac:spMkLst>
            <pc:docMk/>
            <pc:sldMk cId="240975650" sldId="257"/>
            <ac:spMk id="54" creationId="{F3DF3D38-783C-4388-B608-FCB66211A0BD}"/>
          </ac:spMkLst>
        </pc:spChg>
        <pc:spChg chg="mod">
          <ac:chgData name="田中 翔平" userId="1f3f3971ea776eae" providerId="LiveId" clId="{AB52868E-75CC-47C0-A395-4B4B1004C30A}" dt="2022-10-10T04:32:59.794" v="0" actId="2711"/>
          <ac:spMkLst>
            <pc:docMk/>
            <pc:sldMk cId="240975650" sldId="257"/>
            <ac:spMk id="55" creationId="{F6091136-54F4-4919-8715-5217C8C4C4B0}"/>
          </ac:spMkLst>
        </pc:spChg>
        <pc:spChg chg="mod">
          <ac:chgData name="田中 翔平" userId="1f3f3971ea776eae" providerId="LiveId" clId="{AB52868E-75CC-47C0-A395-4B4B1004C30A}" dt="2022-10-10T04:33:10.791" v="5" actId="1036"/>
          <ac:spMkLst>
            <pc:docMk/>
            <pc:sldMk cId="240975650" sldId="257"/>
            <ac:spMk id="93" creationId="{BEEEE61A-7908-4961-B771-3EC56C0065DC}"/>
          </ac:spMkLst>
        </pc:spChg>
      </pc:sldChg>
    </pc:docChg>
  </pc:docChgLst>
  <pc:docChgLst>
    <pc:chgData name="田中 翔平" userId="1f3f3971ea776eae" providerId="LiveId" clId="{A9E7AAA7-B0A6-409F-A4BE-64CD8B48235B}"/>
    <pc:docChg chg="undo custSel modSld">
      <pc:chgData name="田中 翔平" userId="1f3f3971ea776eae" providerId="LiveId" clId="{A9E7AAA7-B0A6-409F-A4BE-64CD8B48235B}" dt="2023-02-02T05:43:38.546" v="998" actId="1037"/>
      <pc:docMkLst>
        <pc:docMk/>
      </pc:docMkLst>
      <pc:sldChg chg="addSp delSp modSp mod">
        <pc:chgData name="田中 翔平" userId="1f3f3971ea776eae" providerId="LiveId" clId="{A9E7AAA7-B0A6-409F-A4BE-64CD8B48235B}" dt="2023-02-02T05:43:38.546" v="998" actId="1037"/>
        <pc:sldMkLst>
          <pc:docMk/>
          <pc:sldMk cId="240975650" sldId="257"/>
        </pc:sldMkLst>
        <pc:spChg chg="add mod">
          <ac:chgData name="田中 翔平" userId="1f3f3971ea776eae" providerId="LiveId" clId="{A9E7AAA7-B0A6-409F-A4BE-64CD8B48235B}" dt="2023-02-02T04:45:00.704" v="285" actId="1035"/>
          <ac:spMkLst>
            <pc:docMk/>
            <pc:sldMk cId="240975650" sldId="257"/>
            <ac:spMk id="7" creationId="{341DD2F1-A4D8-DE77-BB88-138CDEBA58E0}"/>
          </ac:spMkLst>
        </pc:spChg>
        <pc:spChg chg="mod">
          <ac:chgData name="田中 翔平" userId="1f3f3971ea776eae" providerId="LiveId" clId="{A9E7AAA7-B0A6-409F-A4BE-64CD8B48235B}" dt="2023-02-02T04:44:37.493" v="195"/>
          <ac:spMkLst>
            <pc:docMk/>
            <pc:sldMk cId="240975650" sldId="257"/>
            <ac:spMk id="8" creationId="{23D2CB11-1879-D906-0DCC-96EAB0D28D9F}"/>
          </ac:spMkLst>
        </pc:spChg>
        <pc:spChg chg="mod">
          <ac:chgData name="田中 翔平" userId="1f3f3971ea776eae" providerId="LiveId" clId="{A9E7AAA7-B0A6-409F-A4BE-64CD8B48235B}" dt="2023-02-02T04:44:37.493" v="195"/>
          <ac:spMkLst>
            <pc:docMk/>
            <pc:sldMk cId="240975650" sldId="257"/>
            <ac:spMk id="10" creationId="{6BC48416-59DA-524E-5B35-EC9E532D4CDC}"/>
          </ac:spMkLst>
        </pc:spChg>
        <pc:spChg chg="mod">
          <ac:chgData name="田中 翔平" userId="1f3f3971ea776eae" providerId="LiveId" clId="{A9E7AAA7-B0A6-409F-A4BE-64CD8B48235B}" dt="2023-02-02T04:44:37.493" v="195"/>
          <ac:spMkLst>
            <pc:docMk/>
            <pc:sldMk cId="240975650" sldId="257"/>
            <ac:spMk id="11" creationId="{78D2FA1C-B4F5-0D0A-1DEB-B3FB563922AB}"/>
          </ac:spMkLst>
        </pc:spChg>
        <pc:spChg chg="mod">
          <ac:chgData name="田中 翔平" userId="1f3f3971ea776eae" providerId="LiveId" clId="{A9E7AAA7-B0A6-409F-A4BE-64CD8B48235B}" dt="2023-02-02T04:44:37.493" v="195"/>
          <ac:spMkLst>
            <pc:docMk/>
            <pc:sldMk cId="240975650" sldId="257"/>
            <ac:spMk id="12" creationId="{806A6117-D0BF-190B-0B83-CE73899D734F}"/>
          </ac:spMkLst>
        </pc:spChg>
        <pc:spChg chg="mod">
          <ac:chgData name="田中 翔平" userId="1f3f3971ea776eae" providerId="LiveId" clId="{A9E7AAA7-B0A6-409F-A4BE-64CD8B48235B}" dt="2023-02-02T04:44:37.995" v="196"/>
          <ac:spMkLst>
            <pc:docMk/>
            <pc:sldMk cId="240975650" sldId="257"/>
            <ac:spMk id="14" creationId="{D0B6AE63-FC63-D42B-C27F-9AE775B90FE9}"/>
          </ac:spMkLst>
        </pc:spChg>
        <pc:spChg chg="mod">
          <ac:chgData name="田中 翔平" userId="1f3f3971ea776eae" providerId="LiveId" clId="{A9E7AAA7-B0A6-409F-A4BE-64CD8B48235B}" dt="2023-02-02T04:44:37.995" v="196"/>
          <ac:spMkLst>
            <pc:docMk/>
            <pc:sldMk cId="240975650" sldId="257"/>
            <ac:spMk id="15" creationId="{1867E942-5473-4D57-FCCD-39832E08C824}"/>
          </ac:spMkLst>
        </pc:spChg>
        <pc:spChg chg="mod">
          <ac:chgData name="田中 翔平" userId="1f3f3971ea776eae" providerId="LiveId" clId="{A9E7AAA7-B0A6-409F-A4BE-64CD8B48235B}" dt="2023-02-02T04:44:37.995" v="196"/>
          <ac:spMkLst>
            <pc:docMk/>
            <pc:sldMk cId="240975650" sldId="257"/>
            <ac:spMk id="16" creationId="{D2E65526-B282-5A6F-2973-767C22D8E9B4}"/>
          </ac:spMkLst>
        </pc:spChg>
        <pc:spChg chg="mod">
          <ac:chgData name="田中 翔平" userId="1f3f3971ea776eae" providerId="LiveId" clId="{A9E7AAA7-B0A6-409F-A4BE-64CD8B48235B}" dt="2023-02-02T04:44:37.995" v="196"/>
          <ac:spMkLst>
            <pc:docMk/>
            <pc:sldMk cId="240975650" sldId="257"/>
            <ac:spMk id="17" creationId="{16971200-EDCF-070C-0F6D-E867622C91D0}"/>
          </ac:spMkLst>
        </pc:spChg>
        <pc:spChg chg="mod">
          <ac:chgData name="田中 翔平" userId="1f3f3971ea776eae" providerId="LiveId" clId="{A9E7AAA7-B0A6-409F-A4BE-64CD8B48235B}" dt="2023-02-02T04:44:38.468" v="197"/>
          <ac:spMkLst>
            <pc:docMk/>
            <pc:sldMk cId="240975650" sldId="257"/>
            <ac:spMk id="19" creationId="{32B3213F-63C6-2AD6-F224-995FC66002E1}"/>
          </ac:spMkLst>
        </pc:spChg>
        <pc:spChg chg="mod">
          <ac:chgData name="田中 翔平" userId="1f3f3971ea776eae" providerId="LiveId" clId="{A9E7AAA7-B0A6-409F-A4BE-64CD8B48235B}" dt="2023-02-02T04:44:38.468" v="197"/>
          <ac:spMkLst>
            <pc:docMk/>
            <pc:sldMk cId="240975650" sldId="257"/>
            <ac:spMk id="20" creationId="{26EFE6BD-0B01-5A58-B70C-3BA99F160D43}"/>
          </ac:spMkLst>
        </pc:spChg>
        <pc:spChg chg="mod">
          <ac:chgData name="田中 翔平" userId="1f3f3971ea776eae" providerId="LiveId" clId="{A9E7AAA7-B0A6-409F-A4BE-64CD8B48235B}" dt="2023-02-02T04:44:38.468" v="197"/>
          <ac:spMkLst>
            <pc:docMk/>
            <pc:sldMk cId="240975650" sldId="257"/>
            <ac:spMk id="21" creationId="{D245982B-6EEC-5BA5-15F1-AA2148DAEA74}"/>
          </ac:spMkLst>
        </pc:spChg>
        <pc:spChg chg="mod">
          <ac:chgData name="田中 翔平" userId="1f3f3971ea776eae" providerId="LiveId" clId="{A9E7AAA7-B0A6-409F-A4BE-64CD8B48235B}" dt="2023-02-02T04:44:38.468" v="197"/>
          <ac:spMkLst>
            <pc:docMk/>
            <pc:sldMk cId="240975650" sldId="257"/>
            <ac:spMk id="22" creationId="{EDEC5957-F91E-8364-D9F2-140776D662B1}"/>
          </ac:spMkLst>
        </pc:spChg>
        <pc:spChg chg="add mod">
          <ac:chgData name="田中 翔平" userId="1f3f3971ea776eae" providerId="LiveId" clId="{A9E7AAA7-B0A6-409F-A4BE-64CD8B48235B}" dt="2023-02-02T04:48:27.327" v="507" actId="1037"/>
          <ac:spMkLst>
            <pc:docMk/>
            <pc:sldMk cId="240975650" sldId="257"/>
            <ac:spMk id="23" creationId="{5EAD7879-0B15-7208-2B06-F5BCEA0ABF18}"/>
          </ac:spMkLst>
        </pc:spChg>
        <pc:spChg chg="add mod">
          <ac:chgData name="田中 翔平" userId="1f3f3971ea776eae" providerId="LiveId" clId="{A9E7AAA7-B0A6-409F-A4BE-64CD8B48235B}" dt="2023-02-02T04:49:06.932" v="527" actId="1037"/>
          <ac:spMkLst>
            <pc:docMk/>
            <pc:sldMk cId="240975650" sldId="257"/>
            <ac:spMk id="24" creationId="{D3F634E7-1636-5C1C-C926-D605A59F165A}"/>
          </ac:spMkLst>
        </pc:spChg>
        <pc:spChg chg="add mod">
          <ac:chgData name="田中 翔平" userId="1f3f3971ea776eae" providerId="LiveId" clId="{A9E7AAA7-B0A6-409F-A4BE-64CD8B48235B}" dt="2023-02-02T04:49:34.218" v="529" actId="1076"/>
          <ac:spMkLst>
            <pc:docMk/>
            <pc:sldMk cId="240975650" sldId="257"/>
            <ac:spMk id="25" creationId="{72D006E3-C2B5-27D1-3976-0FE3F7EFB123}"/>
          </ac:spMkLst>
        </pc:spChg>
        <pc:spChg chg="add mod">
          <ac:chgData name="田中 翔平" userId="1f3f3971ea776eae" providerId="LiveId" clId="{A9E7AAA7-B0A6-409F-A4BE-64CD8B48235B}" dt="2023-02-02T04:49:53.530" v="531" actId="1076"/>
          <ac:spMkLst>
            <pc:docMk/>
            <pc:sldMk cId="240975650" sldId="257"/>
            <ac:spMk id="26" creationId="{C66DF3A9-99DF-6A99-AF2F-E9C9D9CCFDD2}"/>
          </ac:spMkLst>
        </pc:spChg>
        <pc:spChg chg="add mod">
          <ac:chgData name="田中 翔平" userId="1f3f3971ea776eae" providerId="LiveId" clId="{A9E7AAA7-B0A6-409F-A4BE-64CD8B48235B}" dt="2023-02-02T05:42:49.099" v="650" actId="1038"/>
          <ac:spMkLst>
            <pc:docMk/>
            <pc:sldMk cId="240975650" sldId="257"/>
            <ac:spMk id="27" creationId="{D174BD41-925D-7C77-5295-2A733F9B7CA4}"/>
          </ac:spMkLst>
        </pc:spChg>
        <pc:spChg chg="add mod">
          <ac:chgData name="田中 翔平" userId="1f3f3971ea776eae" providerId="LiveId" clId="{A9E7AAA7-B0A6-409F-A4BE-64CD8B48235B}" dt="2023-02-02T05:43:00.090" v="787" actId="1035"/>
          <ac:spMkLst>
            <pc:docMk/>
            <pc:sldMk cId="240975650" sldId="257"/>
            <ac:spMk id="28" creationId="{B217505F-B3FB-7676-84AD-41FC7EF6DC27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38" creationId="{421D3EE1-AA74-4F83-820B-ACCB2B99CA9E}"/>
          </ac:spMkLst>
        </pc:spChg>
        <pc:spChg chg="mod">
          <ac:chgData name="田中 翔平" userId="1f3f3971ea776eae" providerId="LiveId" clId="{A9E7AAA7-B0A6-409F-A4BE-64CD8B48235B}" dt="2023-02-02T04:45:00.704" v="285" actId="1035"/>
          <ac:spMkLst>
            <pc:docMk/>
            <pc:sldMk cId="240975650" sldId="257"/>
            <ac:spMk id="40" creationId="{F5B6D278-6520-4FD9-9516-9DD7126A022A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42" creationId="{DD992792-C375-4B9C-871F-21E91CDFDAA3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44" creationId="{8F9A9080-3EBD-4A5B-993A-D6B3230EA868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47" creationId="{39E520B6-9C6B-4A91-8957-82CD70DC343C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49" creationId="{55E111F6-0EE4-4964-BC7A-696DE8762E56}"/>
          </ac:spMkLst>
        </pc:spChg>
        <pc:spChg chg="mod">
          <ac:chgData name="田中 翔平" userId="1f3f3971ea776eae" providerId="LiveId" clId="{A9E7AAA7-B0A6-409F-A4BE-64CD8B48235B}" dt="2023-02-01T14:04:00.212" v="7" actId="165"/>
          <ac:spMkLst>
            <pc:docMk/>
            <pc:sldMk cId="240975650" sldId="257"/>
            <ac:spMk id="50" creationId="{FC1FD85C-CD8B-4837-AEB8-2E65BE0DD815}"/>
          </ac:spMkLst>
        </pc:spChg>
        <pc:spChg chg="del">
          <ac:chgData name="田中 翔平" userId="1f3f3971ea776eae" providerId="LiveId" clId="{A9E7AAA7-B0A6-409F-A4BE-64CD8B48235B}" dt="2023-02-01T14:04:04.802" v="8" actId="478"/>
          <ac:spMkLst>
            <pc:docMk/>
            <pc:sldMk cId="240975650" sldId="257"/>
            <ac:spMk id="51" creationId="{010290AA-DE9C-4B0D-A40E-7FB26E265EAF}"/>
          </ac:spMkLst>
        </pc:spChg>
        <pc:spChg chg="del">
          <ac:chgData name="田中 翔平" userId="1f3f3971ea776eae" providerId="LiveId" clId="{A9E7AAA7-B0A6-409F-A4BE-64CD8B48235B}" dt="2023-02-01T14:04:04.802" v="8" actId="478"/>
          <ac:spMkLst>
            <pc:docMk/>
            <pc:sldMk cId="240975650" sldId="257"/>
            <ac:spMk id="52" creationId="{0A731686-7F49-4F28-8537-1371037CC493}"/>
          </ac:spMkLst>
        </pc:spChg>
        <pc:spChg chg="mod">
          <ac:chgData name="田中 翔平" userId="1f3f3971ea776eae" providerId="LiveId" clId="{A9E7AAA7-B0A6-409F-A4BE-64CD8B48235B}" dt="2023-02-02T04:45:00.704" v="285" actId="1035"/>
          <ac:spMkLst>
            <pc:docMk/>
            <pc:sldMk cId="240975650" sldId="257"/>
            <ac:spMk id="53" creationId="{0892B937-92A0-499E-8D42-FF33FB6A4510}"/>
          </ac:spMkLst>
        </pc:spChg>
        <pc:spChg chg="mod">
          <ac:chgData name="田中 翔平" userId="1f3f3971ea776eae" providerId="LiveId" clId="{A9E7AAA7-B0A6-409F-A4BE-64CD8B48235B}" dt="2023-02-02T04:45:00.704" v="285" actId="1035"/>
          <ac:spMkLst>
            <pc:docMk/>
            <pc:sldMk cId="240975650" sldId="257"/>
            <ac:spMk id="54" creationId="{F3DF3D38-783C-4388-B608-FCB66211A0BD}"/>
          </ac:spMkLst>
        </pc:spChg>
        <pc:spChg chg="del">
          <ac:chgData name="田中 翔平" userId="1f3f3971ea776eae" providerId="LiveId" clId="{A9E7AAA7-B0A6-409F-A4BE-64CD8B48235B}" dt="2023-02-02T04:07:43.360" v="180" actId="478"/>
          <ac:spMkLst>
            <pc:docMk/>
            <pc:sldMk cId="240975650" sldId="257"/>
            <ac:spMk id="55" creationId="{F6091136-54F4-4919-8715-5217C8C4C4B0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56" creationId="{C1D5DE63-6062-4796-B42A-B0022964E3FD}"/>
          </ac:spMkLst>
        </pc:spChg>
        <pc:spChg chg="mod">
          <ac:chgData name="田中 翔平" userId="1f3f3971ea776eae" providerId="LiveId" clId="{A9E7AAA7-B0A6-409F-A4BE-64CD8B48235B}" dt="2023-02-02T04:45:55.054" v="422" actId="1037"/>
          <ac:spMkLst>
            <pc:docMk/>
            <pc:sldMk cId="240975650" sldId="257"/>
            <ac:spMk id="57" creationId="{E537DB25-73C5-4A4C-A5FC-7E56F635ED5B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58" creationId="{EB4D23A5-598C-4D45-B603-44B2124CA4C7}"/>
          </ac:spMkLst>
        </pc:spChg>
        <pc:spChg chg="mod">
          <ac:chgData name="田中 翔平" userId="1f3f3971ea776eae" providerId="LiveId" clId="{A9E7AAA7-B0A6-409F-A4BE-64CD8B48235B}" dt="2023-02-02T04:45:55.054" v="422" actId="1037"/>
          <ac:spMkLst>
            <pc:docMk/>
            <pc:sldMk cId="240975650" sldId="257"/>
            <ac:spMk id="70" creationId="{BE1B99CE-5858-4CC5-AA1E-406937A96055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79" creationId="{2BF55111-B075-35F2-283E-B2E3148FBEE6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81" creationId="{22B1F1E9-55E7-5486-6A1C-A5FBBB82FD13}"/>
          </ac:spMkLst>
        </pc:spChg>
        <pc:spChg chg="del">
          <ac:chgData name="田中 翔平" userId="1f3f3971ea776eae" providerId="LiveId" clId="{A9E7AAA7-B0A6-409F-A4BE-64CD8B48235B}" dt="2023-02-01T14:03:10.752" v="0" actId="478"/>
          <ac:spMkLst>
            <pc:docMk/>
            <pc:sldMk cId="240975650" sldId="257"/>
            <ac:spMk id="83" creationId="{B6A1FDBF-280D-4469-8587-F66353D2BD49}"/>
          </ac:spMkLst>
        </pc:spChg>
        <pc:spChg chg="del">
          <ac:chgData name="田中 翔平" userId="1f3f3971ea776eae" providerId="LiveId" clId="{A9E7AAA7-B0A6-409F-A4BE-64CD8B48235B}" dt="2023-02-01T14:03:19.333" v="2" actId="478"/>
          <ac:spMkLst>
            <pc:docMk/>
            <pc:sldMk cId="240975650" sldId="257"/>
            <ac:spMk id="84" creationId="{F48986D5-F1C8-4532-ABAC-80EE74B7C55D}"/>
          </ac:spMkLst>
        </pc:spChg>
        <pc:spChg chg="mod">
          <ac:chgData name="田中 翔平" userId="1f3f3971ea776eae" providerId="LiveId" clId="{A9E7AAA7-B0A6-409F-A4BE-64CD8B48235B}" dt="2023-02-02T05:43:25.413" v="892" actId="1038"/>
          <ac:spMkLst>
            <pc:docMk/>
            <pc:sldMk cId="240975650" sldId="257"/>
            <ac:spMk id="85" creationId="{91AF9C0D-D8EC-53F0-CA91-2E079F1E5D92}"/>
          </ac:spMkLst>
        </pc:spChg>
        <pc:spChg chg="mod">
          <ac:chgData name="田中 翔平" userId="1f3f3971ea776eae" providerId="LiveId" clId="{A9E7AAA7-B0A6-409F-A4BE-64CD8B48235B}" dt="2023-02-02T05:43:38.546" v="998" actId="1037"/>
          <ac:spMkLst>
            <pc:docMk/>
            <pc:sldMk cId="240975650" sldId="257"/>
            <ac:spMk id="86" creationId="{2D3A2B45-1897-3052-9413-5B7960801283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87" creationId="{96B5F214-D9F0-58A0-A639-FADE6A8A5002}"/>
          </ac:spMkLst>
        </pc:spChg>
        <pc:spChg chg="del">
          <ac:chgData name="田中 翔平" userId="1f3f3971ea776eae" providerId="LiveId" clId="{A9E7AAA7-B0A6-409F-A4BE-64CD8B48235B}" dt="2023-02-01T14:03:48.906" v="5" actId="478"/>
          <ac:spMkLst>
            <pc:docMk/>
            <pc:sldMk cId="240975650" sldId="257"/>
            <ac:spMk id="88" creationId="{7867E2D8-96C9-DF13-7220-3AAC4A5A5AC5}"/>
          </ac:spMkLst>
        </pc:spChg>
        <pc:spChg chg="del">
          <ac:chgData name="田中 翔平" userId="1f3f3971ea776eae" providerId="LiveId" clId="{A9E7AAA7-B0A6-409F-A4BE-64CD8B48235B}" dt="2023-02-01T14:03:10.752" v="0" actId="478"/>
          <ac:spMkLst>
            <pc:docMk/>
            <pc:sldMk cId="240975650" sldId="257"/>
            <ac:spMk id="93" creationId="{BEEEE61A-7908-4961-B771-3EC56C0065DC}"/>
          </ac:spMkLst>
        </pc:spChg>
        <pc:spChg chg="mod">
          <ac:chgData name="田中 翔平" userId="1f3f3971ea776eae" providerId="LiveId" clId="{A9E7AAA7-B0A6-409F-A4BE-64CD8B48235B}" dt="2023-02-02T04:45:20.909" v="333" actId="1037"/>
          <ac:spMkLst>
            <pc:docMk/>
            <pc:sldMk cId="240975650" sldId="257"/>
            <ac:spMk id="96" creationId="{0752DD54-B854-4EF5-89DC-0D6A419EE886}"/>
          </ac:spMkLst>
        </pc:spChg>
        <pc:grpChg chg="add mod">
          <ac:chgData name="田中 翔平" userId="1f3f3971ea776eae" providerId="LiveId" clId="{A9E7AAA7-B0A6-409F-A4BE-64CD8B48235B}" dt="2023-02-02T04:49:02.712" v="519" actId="1038"/>
          <ac:grpSpMkLst>
            <pc:docMk/>
            <pc:sldMk cId="240975650" sldId="257"/>
            <ac:grpSpMk id="6" creationId="{058D5F2F-C4A7-DA87-4D9A-BA030BB7740E}"/>
          </ac:grpSpMkLst>
        </pc:grpChg>
        <pc:grpChg chg="add mod">
          <ac:chgData name="田中 翔平" userId="1f3f3971ea776eae" providerId="LiveId" clId="{A9E7AAA7-B0A6-409F-A4BE-64CD8B48235B}" dt="2023-02-02T04:45:55.054" v="422" actId="1037"/>
          <ac:grpSpMkLst>
            <pc:docMk/>
            <pc:sldMk cId="240975650" sldId="257"/>
            <ac:grpSpMk id="13" creationId="{D11FE5D1-4954-8707-5D13-21F3C32B651E}"/>
          </ac:grpSpMkLst>
        </pc:grpChg>
        <pc:grpChg chg="add mod">
          <ac:chgData name="田中 翔平" userId="1f3f3971ea776eae" providerId="LiveId" clId="{A9E7AAA7-B0A6-409F-A4BE-64CD8B48235B}" dt="2023-02-02T04:48:27.327" v="507" actId="1037"/>
          <ac:grpSpMkLst>
            <pc:docMk/>
            <pc:sldMk cId="240975650" sldId="257"/>
            <ac:grpSpMk id="18" creationId="{B9DD49AF-A2FC-97E6-C718-63E2257FAC45}"/>
          </ac:grpSpMkLst>
        </pc:grpChg>
        <pc:grpChg chg="del">
          <ac:chgData name="田中 翔平" userId="1f3f3971ea776eae" providerId="LiveId" clId="{A9E7AAA7-B0A6-409F-A4BE-64CD8B48235B}" dt="2023-02-01T14:04:00.212" v="7" actId="165"/>
          <ac:grpSpMkLst>
            <pc:docMk/>
            <pc:sldMk cId="240975650" sldId="257"/>
            <ac:grpSpMk id="32" creationId="{FED7F31B-C19A-4A9C-AE05-EF3115908FCA}"/>
          </ac:grpSpMkLst>
        </pc:grpChg>
        <pc:grpChg chg="del mod topLvl">
          <ac:chgData name="田中 翔平" userId="1f3f3971ea776eae" providerId="LiveId" clId="{A9E7AAA7-B0A6-409F-A4BE-64CD8B48235B}" dt="2023-02-01T14:04:04.802" v="8" actId="478"/>
          <ac:grpSpMkLst>
            <pc:docMk/>
            <pc:sldMk cId="240975650" sldId="257"/>
            <ac:grpSpMk id="33" creationId="{0B790322-AC35-4A9C-B634-287888C57D6E}"/>
          </ac:grpSpMkLst>
        </pc:grpChg>
        <pc:grpChg chg="del mod topLvl">
          <ac:chgData name="田中 翔平" userId="1f3f3971ea776eae" providerId="LiveId" clId="{A9E7AAA7-B0A6-409F-A4BE-64CD8B48235B}" dt="2023-02-01T14:04:04.802" v="8" actId="478"/>
          <ac:grpSpMkLst>
            <pc:docMk/>
            <pc:sldMk cId="240975650" sldId="257"/>
            <ac:grpSpMk id="34" creationId="{E19AB150-6BC0-4EA7-90C7-95FCCFBB0FA9}"/>
          </ac:grpSpMkLst>
        </pc:grpChg>
        <pc:grpChg chg="del mod topLvl">
          <ac:chgData name="田中 翔平" userId="1f3f3971ea776eae" providerId="LiveId" clId="{A9E7AAA7-B0A6-409F-A4BE-64CD8B48235B}" dt="2023-02-02T04:07:43.360" v="180" actId="478"/>
          <ac:grpSpMkLst>
            <pc:docMk/>
            <pc:sldMk cId="240975650" sldId="257"/>
            <ac:grpSpMk id="36" creationId="{7FB9FC08-8AB0-469B-8D62-688CF13D9552}"/>
          </ac:grpSpMkLst>
        </pc:grpChg>
        <pc:graphicFrameChg chg="del">
          <ac:chgData name="田中 翔平" userId="1f3f3971ea776eae" providerId="LiveId" clId="{A9E7AAA7-B0A6-409F-A4BE-64CD8B48235B}" dt="2023-02-01T14:03:50.699" v="6" actId="478"/>
          <ac:graphicFrameMkLst>
            <pc:docMk/>
            <pc:sldMk cId="240975650" sldId="257"/>
            <ac:graphicFrameMk id="3" creationId="{3051CB40-E2E8-4FEC-B6EC-70ABBC05AA37}"/>
          </ac:graphicFrameMkLst>
        </pc:graphicFrameChg>
        <pc:graphicFrameChg chg="add mod">
          <ac:chgData name="田中 翔平" userId="1f3f3971ea776eae" providerId="LiveId" clId="{A9E7AAA7-B0A6-409F-A4BE-64CD8B48235B}" dt="2023-02-02T04:48:27.327" v="507" actId="1037"/>
          <ac:graphicFrameMkLst>
            <pc:docMk/>
            <pc:sldMk cId="240975650" sldId="257"/>
            <ac:graphicFrameMk id="3" creationId="{99933F39-557D-BAAC-F69C-0711BAA7FC27}"/>
          </ac:graphicFrameMkLst>
        </pc:graphicFrameChg>
        <pc:graphicFrameChg chg="add mod">
          <ac:chgData name="田中 翔平" userId="1f3f3971ea776eae" providerId="LiveId" clId="{A9E7AAA7-B0A6-409F-A4BE-64CD8B48235B}" dt="2023-02-02T04:49:02.712" v="519" actId="1038"/>
          <ac:graphicFrameMkLst>
            <pc:docMk/>
            <pc:sldMk cId="240975650" sldId="257"/>
            <ac:graphicFrameMk id="4" creationId="{65BF7304-3F4F-7715-3D73-8734EE68C516}"/>
          </ac:graphicFrameMkLst>
        </pc:graphicFrameChg>
        <pc:graphicFrameChg chg="del">
          <ac:chgData name="田中 翔平" userId="1f3f3971ea776eae" providerId="LiveId" clId="{A9E7AAA7-B0A6-409F-A4BE-64CD8B48235B}" dt="2023-02-01T14:03:48.906" v="5" actId="478"/>
          <ac:graphicFrameMkLst>
            <pc:docMk/>
            <pc:sldMk cId="240975650" sldId="257"/>
            <ac:graphicFrameMk id="4" creationId="{6F4FDEE3-580D-4CB4-A133-A5DA0D6AAA0A}"/>
          </ac:graphicFrameMkLst>
        </pc:graphicFrameChg>
        <pc:graphicFrameChg chg="del">
          <ac:chgData name="田中 翔平" userId="1f3f3971ea776eae" providerId="LiveId" clId="{A9E7AAA7-B0A6-409F-A4BE-64CD8B48235B}" dt="2023-02-01T14:06:56.987" v="164" actId="478"/>
          <ac:graphicFrameMkLst>
            <pc:docMk/>
            <pc:sldMk cId="240975650" sldId="257"/>
            <ac:graphicFrameMk id="6" creationId="{79D69152-C288-48EF-B9A2-CD58964D7E66}"/>
          </ac:graphicFrameMkLst>
        </pc:graphicFrameChg>
        <pc:graphicFrameChg chg="add mod">
          <ac:chgData name="田中 翔平" userId="1f3f3971ea776eae" providerId="LiveId" clId="{A9E7AAA7-B0A6-409F-A4BE-64CD8B48235B}" dt="2023-02-02T04:47:41.688" v="457" actId="1076"/>
          <ac:graphicFrameMkLst>
            <pc:docMk/>
            <pc:sldMk cId="240975650" sldId="257"/>
            <ac:graphicFrameMk id="9" creationId="{395C574E-936B-ACCA-97B7-D018E420B265}"/>
          </ac:graphicFrameMkLst>
        </pc:graphicFrameChg>
        <pc:picChg chg="add mod modCrop">
          <ac:chgData name="田中 翔平" userId="1f3f3971ea776eae" providerId="LiveId" clId="{A9E7AAA7-B0A6-409F-A4BE-64CD8B48235B}" dt="2023-02-02T04:45:00.704" v="285" actId="1035"/>
          <ac:picMkLst>
            <pc:docMk/>
            <pc:sldMk cId="240975650" sldId="257"/>
            <ac:picMk id="2" creationId="{CF2808D6-57F8-A4B4-9DAC-29CD56655DCB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12" creationId="{7BEA52DE-0F6B-8D0C-1E86-63431BF8EE72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15" creationId="{CC15E1FA-FDDC-E1AB-0776-3F9DF76827A3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19" creationId="{5557C2D4-0DF1-2AB3-D7DA-30D89847709F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61" creationId="{FA7E4C8E-CEEE-187E-760A-38B605AEEE96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63" creationId="{201A4B8C-6DBC-10FD-5FB8-B08BCBBE833C}"/>
          </ac:picMkLst>
        </pc:picChg>
        <pc:picChg chg="del">
          <ac:chgData name="田中 翔平" userId="1f3f3971ea776eae" providerId="LiveId" clId="{A9E7AAA7-B0A6-409F-A4BE-64CD8B48235B}" dt="2023-02-01T14:03:10.752" v="0" actId="478"/>
          <ac:picMkLst>
            <pc:docMk/>
            <pc:sldMk cId="240975650" sldId="257"/>
            <ac:picMk id="65" creationId="{4B80E3FA-E158-D852-0626-B603816ED07C}"/>
          </ac:picMkLst>
        </pc:picChg>
        <pc:picChg chg="mod">
          <ac:chgData name="田中 翔平" userId="1f3f3971ea776eae" providerId="LiveId" clId="{A9E7AAA7-B0A6-409F-A4BE-64CD8B48235B}" dt="2023-02-02T04:45:00.704" v="285" actId="1035"/>
          <ac:picMkLst>
            <pc:docMk/>
            <pc:sldMk cId="240975650" sldId="257"/>
            <ac:picMk id="67" creationId="{F091DDE4-2400-2A67-88A2-DB89F4317C61}"/>
          </ac:picMkLst>
        </pc:picChg>
        <pc:picChg chg="mod">
          <ac:chgData name="田中 翔平" userId="1f3f3971ea776eae" providerId="LiveId" clId="{A9E7AAA7-B0A6-409F-A4BE-64CD8B48235B}" dt="2023-02-02T04:45:00.704" v="285" actId="1035"/>
          <ac:picMkLst>
            <pc:docMk/>
            <pc:sldMk cId="240975650" sldId="257"/>
            <ac:picMk id="74" creationId="{162FC737-DEDA-E0A9-2B38-6754558297DD}"/>
          </ac:picMkLst>
        </pc:picChg>
        <pc:picChg chg="mod">
          <ac:chgData name="田中 翔平" userId="1f3f3971ea776eae" providerId="LiveId" clId="{A9E7AAA7-B0A6-409F-A4BE-64CD8B48235B}" dt="2023-02-02T04:45:00.704" v="285" actId="1035"/>
          <ac:picMkLst>
            <pc:docMk/>
            <pc:sldMk cId="240975650" sldId="257"/>
            <ac:picMk id="77" creationId="{F3763571-7E78-9CC0-94AF-E37867BEBC02}"/>
          </ac:picMkLst>
        </pc:picChg>
        <pc:cxnChg chg="add mod">
          <ac:chgData name="田中 翔平" userId="1f3f3971ea776eae" providerId="LiveId" clId="{A9E7AAA7-B0A6-409F-A4BE-64CD8B48235B}" dt="2023-02-02T04:45:00.704" v="285" actId="1035"/>
          <ac:cxnSpMkLst>
            <pc:docMk/>
            <pc:sldMk cId="240975650" sldId="257"/>
            <ac:cxnSpMk id="5" creationId="{BDE199CF-A0FE-CAAC-9868-2615200F2C87}"/>
          </ac:cxnSpMkLst>
        </pc:cxnChg>
        <pc:cxnChg chg="del">
          <ac:chgData name="田中 翔平" userId="1f3f3971ea776eae" providerId="LiveId" clId="{A9E7AAA7-B0A6-409F-A4BE-64CD8B48235B}" dt="2023-02-01T14:03:16.270" v="1" actId="478"/>
          <ac:cxnSpMkLst>
            <pc:docMk/>
            <pc:sldMk cId="240975650" sldId="257"/>
            <ac:cxnSpMk id="8" creationId="{8029583C-CEE0-4C01-B64C-9F5899B27936}"/>
          </ac:cxnSpMkLst>
        </pc:cxnChg>
        <pc:cxnChg chg="mod">
          <ac:chgData name="田中 翔平" userId="1f3f3971ea776eae" providerId="LiveId" clId="{A9E7AAA7-B0A6-409F-A4BE-64CD8B48235B}" dt="2023-02-02T04:45:00.704" v="285" actId="1035"/>
          <ac:cxnSpMkLst>
            <pc:docMk/>
            <pc:sldMk cId="240975650" sldId="257"/>
            <ac:cxnSpMk id="31" creationId="{5DE6A902-7B15-43D1-9B43-A560CBA055B1}"/>
          </ac:cxnSpMkLst>
        </pc:cxnChg>
        <pc:cxnChg chg="mod">
          <ac:chgData name="田中 翔平" userId="1f3f3971ea776eae" providerId="LiveId" clId="{A9E7AAA7-B0A6-409F-A4BE-64CD8B48235B}" dt="2023-02-02T04:54:51.363" v="639" actId="1038"/>
          <ac:cxnSpMkLst>
            <pc:docMk/>
            <pc:sldMk cId="240975650" sldId="257"/>
            <ac:cxnSpMk id="35" creationId="{360C6E27-84F2-43CA-8B1C-361AF169F6A4}"/>
          </ac:cxnSpMkLst>
        </pc:cxnChg>
        <pc:cxnChg chg="mod">
          <ac:chgData name="田中 翔平" userId="1f3f3971ea776eae" providerId="LiveId" clId="{A9E7AAA7-B0A6-409F-A4BE-64CD8B48235B}" dt="2023-02-02T04:45:00.704" v="285" actId="1035"/>
          <ac:cxnSpMkLst>
            <pc:docMk/>
            <pc:sldMk cId="240975650" sldId="257"/>
            <ac:cxnSpMk id="37" creationId="{E046F97E-57BD-4909-9D0B-0B19077306E3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39" creationId="{DC8FE609-D36C-42DA-8C0E-7A3017F4789C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41" creationId="{758A4C1F-7D43-4FF0-A451-F61FFDCA4FD2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43" creationId="{CA435A8D-2E14-470A-9AA3-076998AE485D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45" creationId="{247DB7E5-AEEF-4FF6-8FF2-4C4549DAE8B7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46" creationId="{5764FE83-3DD6-4E9B-8E76-2017F1553E1F}"/>
          </ac:cxnSpMkLst>
        </pc:cxnChg>
        <pc:cxnChg chg="del">
          <ac:chgData name="田中 翔平" userId="1f3f3971ea776eae" providerId="LiveId" clId="{A9E7AAA7-B0A6-409F-A4BE-64CD8B48235B}" dt="2023-02-01T14:03:10.752" v="0" actId="478"/>
          <ac:cxnSpMkLst>
            <pc:docMk/>
            <pc:sldMk cId="240975650" sldId="257"/>
            <ac:cxnSpMk id="48" creationId="{9E0005DB-BEE3-46C2-8275-9A3A2D12125A}"/>
          </ac:cxnSpMkLst>
        </pc:cxnChg>
        <pc:cxnChg chg="del">
          <ac:chgData name="田中 翔平" userId="1f3f3971ea776eae" providerId="LiveId" clId="{A9E7AAA7-B0A6-409F-A4BE-64CD8B48235B}" dt="2023-02-01T14:04:06.482" v="9" actId="478"/>
          <ac:cxnSpMkLst>
            <pc:docMk/>
            <pc:sldMk cId="240975650" sldId="257"/>
            <ac:cxnSpMk id="59" creationId="{E93B0EA3-F0E7-4C1B-B107-F42B8F3AFE9A}"/>
          </ac:cxnSpMkLst>
        </pc:cxnChg>
        <pc:cxnChg chg="del">
          <ac:chgData name="田中 翔平" userId="1f3f3971ea776eae" providerId="LiveId" clId="{A9E7AAA7-B0A6-409F-A4BE-64CD8B48235B}" dt="2023-02-01T14:04:08.435" v="10" actId="478"/>
          <ac:cxnSpMkLst>
            <pc:docMk/>
            <pc:sldMk cId="240975650" sldId="257"/>
            <ac:cxnSpMk id="60" creationId="{94130942-4CD1-43EB-BE66-DE80EDC61D7C}"/>
          </ac:cxnSpMkLst>
        </pc:cxnChg>
      </pc:sldChg>
    </pc:docChg>
  </pc:docChgLst>
  <pc:docChgLst>
    <pc:chgData name="田中 翔平" userId="1f3f3971ea776eae" providerId="LiveId" clId="{1702B443-9D0E-49F0-90C5-B4BC0775E418}"/>
    <pc:docChg chg="undo custSel modSld">
      <pc:chgData name="田中 翔平" userId="1f3f3971ea776eae" providerId="LiveId" clId="{1702B443-9D0E-49F0-90C5-B4BC0775E418}" dt="2023-04-12T08:39:57.402" v="403" actId="20577"/>
      <pc:docMkLst>
        <pc:docMk/>
      </pc:docMkLst>
      <pc:sldChg chg="addSp delSp modSp mod">
        <pc:chgData name="田中 翔平" userId="1f3f3971ea776eae" providerId="LiveId" clId="{1702B443-9D0E-49F0-90C5-B4BC0775E418}" dt="2023-04-12T08:39:57.402" v="403" actId="20577"/>
        <pc:sldMkLst>
          <pc:docMk/>
          <pc:sldMk cId="240975650" sldId="257"/>
        </pc:sldMkLst>
        <pc:spChg chg="add mod">
          <ac:chgData name="田中 翔平" userId="1f3f3971ea776eae" providerId="LiveId" clId="{1702B443-9D0E-49F0-90C5-B4BC0775E418}" dt="2023-04-12T08:39:57.402" v="403" actId="20577"/>
          <ac:spMkLst>
            <pc:docMk/>
            <pc:sldMk cId="240975650" sldId="257"/>
            <ac:spMk id="2" creationId="{307E7C2A-8EA5-B603-221A-5C1236C19D32}"/>
          </ac:spMkLst>
        </pc:spChg>
        <pc:spChg chg="add mod">
          <ac:chgData name="田中 翔平" userId="1f3f3971ea776eae" providerId="LiveId" clId="{1702B443-9D0E-49F0-90C5-B4BC0775E418}" dt="2023-04-11T09:23:01.805" v="391" actId="2711"/>
          <ac:spMkLst>
            <pc:docMk/>
            <pc:sldMk cId="240975650" sldId="257"/>
            <ac:spMk id="5" creationId="{211DFF79-7437-FF9A-5292-75398B00C793}"/>
          </ac:spMkLst>
        </pc:spChg>
        <pc:spChg chg="add mod">
          <ac:chgData name="田中 翔平" userId="1f3f3971ea776eae" providerId="LiveId" clId="{1702B443-9D0E-49F0-90C5-B4BC0775E418}" dt="2023-04-11T09:22:55.214" v="390" actId="2711"/>
          <ac:spMkLst>
            <pc:docMk/>
            <pc:sldMk cId="240975650" sldId="257"/>
            <ac:spMk id="8" creationId="{0A1AC51F-37CE-DF16-6D20-5026A8E60300}"/>
          </ac:spMkLst>
        </pc:spChg>
        <pc:spChg chg="del">
          <ac:chgData name="田中 翔平" userId="1f3f3971ea776eae" providerId="LiveId" clId="{1702B443-9D0E-49F0-90C5-B4BC0775E418}" dt="2023-04-08T04:51:13.249" v="55" actId="478"/>
          <ac:spMkLst>
            <pc:docMk/>
            <pc:sldMk cId="240975650" sldId="257"/>
            <ac:spMk id="9" creationId="{E02318A8-CA9D-33D1-AD8A-64714F3750C9}"/>
          </ac:spMkLst>
        </pc:spChg>
        <pc:spChg chg="mod">
          <ac:chgData name="田中 翔平" userId="1f3f3971ea776eae" providerId="LiveId" clId="{1702B443-9D0E-49F0-90C5-B4BC0775E418}" dt="2023-04-11T09:22:48.482" v="389" actId="2711"/>
          <ac:spMkLst>
            <pc:docMk/>
            <pc:sldMk cId="240975650" sldId="257"/>
            <ac:spMk id="11" creationId="{95477907-4786-56C1-8874-274571D8D976}"/>
          </ac:spMkLst>
        </pc:spChg>
        <pc:spChg chg="mod">
          <ac:chgData name="田中 翔平" userId="1f3f3971ea776eae" providerId="LiveId" clId="{1702B443-9D0E-49F0-90C5-B4BC0775E418}" dt="2023-04-11T09:22:41.674" v="388" actId="2711"/>
          <ac:spMkLst>
            <pc:docMk/>
            <pc:sldMk cId="240975650" sldId="257"/>
            <ac:spMk id="12" creationId="{A5B070DD-429B-84FC-BF3E-3E61214E4DF4}"/>
          </ac:spMkLst>
        </pc:spChg>
        <pc:spChg chg="mod">
          <ac:chgData name="田中 翔平" userId="1f3f3971ea776eae" providerId="LiveId" clId="{1702B443-9D0E-49F0-90C5-B4BC0775E418}" dt="2023-04-11T09:21:01.125" v="382" actId="2711"/>
          <ac:spMkLst>
            <pc:docMk/>
            <pc:sldMk cId="240975650" sldId="257"/>
            <ac:spMk id="69" creationId="{548896F4-0896-44E0-8D6A-292DE2A33C57}"/>
          </ac:spMkLst>
        </pc:spChg>
        <pc:picChg chg="mod">
          <ac:chgData name="田中 翔平" userId="1f3f3971ea776eae" providerId="LiveId" clId="{1702B443-9D0E-49F0-90C5-B4BC0775E418}" dt="2023-04-11T07:15:51.100" v="372" actId="1037"/>
          <ac:picMkLst>
            <pc:docMk/>
            <pc:sldMk cId="240975650" sldId="257"/>
            <ac:picMk id="3" creationId="{1F60C40E-6AB5-C59F-0443-9E99942F2260}"/>
          </ac:picMkLst>
        </pc:picChg>
        <pc:picChg chg="del mod">
          <ac:chgData name="田中 翔平" userId="1f3f3971ea776eae" providerId="LiveId" clId="{1702B443-9D0E-49F0-90C5-B4BC0775E418}" dt="2023-04-07T07:10:45.487" v="53" actId="478"/>
          <ac:picMkLst>
            <pc:docMk/>
            <pc:sldMk cId="240975650" sldId="257"/>
            <ac:picMk id="5" creationId="{06CF984D-F5B8-FD6A-163E-8B2BFC0CD23F}"/>
          </ac:picMkLst>
        </pc:picChg>
        <pc:picChg chg="add mod modCrop">
          <ac:chgData name="田中 翔平" userId="1f3f3971ea776eae" providerId="LiveId" clId="{1702B443-9D0E-49F0-90C5-B4BC0775E418}" dt="2023-04-11T07:15:43.650" v="364" actId="1038"/>
          <ac:picMkLst>
            <pc:docMk/>
            <pc:sldMk cId="240975650" sldId="257"/>
            <ac:picMk id="7" creationId="{8A95F22D-F5AE-0DA3-59C7-B754B043FB60}"/>
          </ac:picMkLst>
        </pc:picChg>
        <pc:picChg chg="add del mod modCrop">
          <ac:chgData name="田中 翔平" userId="1f3f3971ea776eae" providerId="LiveId" clId="{1702B443-9D0E-49F0-90C5-B4BC0775E418}" dt="2023-04-07T07:10:09.796" v="50" actId="478"/>
          <ac:picMkLst>
            <pc:docMk/>
            <pc:sldMk cId="240975650" sldId="257"/>
            <ac:picMk id="10" creationId="{1B4FFB59-1DCA-702A-D280-EBCD47A1B0FE}"/>
          </ac:picMkLst>
        </pc:picChg>
        <pc:cxnChg chg="mod ord">
          <ac:chgData name="田中 翔平" userId="1f3f3971ea776eae" providerId="LiveId" clId="{1702B443-9D0E-49F0-90C5-B4BC0775E418}" dt="2023-04-11T07:15:43.650" v="364" actId="1038"/>
          <ac:cxnSpMkLst>
            <pc:docMk/>
            <pc:sldMk cId="240975650" sldId="257"/>
            <ac:cxnSpMk id="4" creationId="{FB2CEC37-CA43-C8AC-D658-E14B4FE7F97E}"/>
          </ac:cxnSpMkLst>
        </pc:cxnChg>
        <pc:cxnChg chg="mod">
          <ac:chgData name="田中 翔平" userId="1f3f3971ea776eae" providerId="LiveId" clId="{1702B443-9D0E-49F0-90C5-B4BC0775E418}" dt="2023-04-11T07:15:51.100" v="372" actId="1037"/>
          <ac:cxnSpMkLst>
            <pc:docMk/>
            <pc:sldMk cId="240975650" sldId="257"/>
            <ac:cxnSpMk id="6" creationId="{5FD2E242-0A20-B67B-3F8B-CB44D7D801F8}"/>
          </ac:cxnSpMkLst>
        </pc:cxnChg>
      </pc:sldChg>
    </pc:docChg>
  </pc:docChgLst>
  <pc:docChgLst>
    <pc:chgData name="田中 翔平" userId="1f3f3971ea776eae" providerId="LiveId" clId="{9C9ACDE9-79E6-4565-B179-0777E97C603E}"/>
    <pc:docChg chg="delSld">
      <pc:chgData name="田中 翔平" userId="1f3f3971ea776eae" providerId="LiveId" clId="{9C9ACDE9-79E6-4565-B179-0777E97C603E}" dt="2023-04-22T01:39:59.807" v="0" actId="2696"/>
      <pc:docMkLst>
        <pc:docMk/>
      </pc:docMkLst>
      <pc:sldChg chg="del">
        <pc:chgData name="田中 翔平" userId="1f3f3971ea776eae" providerId="LiveId" clId="{9C9ACDE9-79E6-4565-B179-0777E97C603E}" dt="2023-04-22T01:39:59.807" v="0" actId="2696"/>
        <pc:sldMkLst>
          <pc:docMk/>
          <pc:sldMk cId="240975650" sldId="257"/>
        </pc:sldMkLst>
      </pc:sldChg>
    </pc:docChg>
  </pc:docChgLst>
  <pc:docChgLst>
    <pc:chgData name="田中 翔平" userId="1f3f3971ea776eae" providerId="LiveId" clId="{8502B951-CE0C-401E-98C8-8353372B7CAD}"/>
    <pc:docChg chg="undo custSel modSld">
      <pc:chgData name="田中 翔平" userId="1f3f3971ea776eae" providerId="LiveId" clId="{8502B951-CE0C-401E-98C8-8353372B7CAD}" dt="2022-06-22T09:16:29.919" v="69" actId="1035"/>
      <pc:docMkLst>
        <pc:docMk/>
      </pc:docMkLst>
      <pc:sldChg chg="addSp delSp modSp mod">
        <pc:chgData name="田中 翔平" userId="1f3f3971ea776eae" providerId="LiveId" clId="{8502B951-CE0C-401E-98C8-8353372B7CAD}" dt="2022-06-22T09:16:29.919" v="69" actId="1035"/>
        <pc:sldMkLst>
          <pc:docMk/>
          <pc:sldMk cId="240975650" sldId="257"/>
        </pc:sldMkLst>
        <pc:spChg chg="del">
          <ac:chgData name="田中 翔平" userId="1f3f3971ea776eae" providerId="LiveId" clId="{8502B951-CE0C-401E-98C8-8353372B7CAD}" dt="2022-06-22T09:15:38.600" v="0" actId="478"/>
          <ac:spMkLst>
            <pc:docMk/>
            <pc:sldMk cId="240975650" sldId="257"/>
            <ac:spMk id="23" creationId="{C2CD21D4-76B0-4123-9626-C3CC00747F44}"/>
          </ac:spMkLst>
        </pc:spChg>
        <pc:spChg chg="del">
          <ac:chgData name="田中 翔平" userId="1f3f3971ea776eae" providerId="LiveId" clId="{8502B951-CE0C-401E-98C8-8353372B7CAD}" dt="2022-06-22T09:15:42.266" v="1" actId="478"/>
          <ac:spMkLst>
            <pc:docMk/>
            <pc:sldMk cId="240975650" sldId="257"/>
            <ac:spMk id="24" creationId="{EC0C95E9-DC50-4EF1-B138-AC28CA7A49E5}"/>
          </ac:spMkLst>
        </pc:spChg>
        <pc:spChg chg="del">
          <ac:chgData name="田中 翔平" userId="1f3f3971ea776eae" providerId="LiveId" clId="{8502B951-CE0C-401E-98C8-8353372B7CAD}" dt="2022-06-22T09:15:42.266" v="1" actId="478"/>
          <ac:spMkLst>
            <pc:docMk/>
            <pc:sldMk cId="240975650" sldId="257"/>
            <ac:spMk id="25" creationId="{F837C047-54DD-4908-B0F9-F9CC367935DD}"/>
          </ac:spMkLst>
        </pc:spChg>
        <pc:spChg chg="del">
          <ac:chgData name="田中 翔平" userId="1f3f3971ea776eae" providerId="LiveId" clId="{8502B951-CE0C-401E-98C8-8353372B7CAD}" dt="2022-06-22T09:15:42.266" v="1" actId="478"/>
          <ac:spMkLst>
            <pc:docMk/>
            <pc:sldMk cId="240975650" sldId="257"/>
            <ac:spMk id="26" creationId="{131F60FE-ABAE-4A13-B72E-D90100994AE4}"/>
          </ac:spMkLst>
        </pc:spChg>
        <pc:spChg chg="del">
          <ac:chgData name="田中 翔平" userId="1f3f3971ea776eae" providerId="LiveId" clId="{8502B951-CE0C-401E-98C8-8353372B7CAD}" dt="2022-06-22T09:15:48.480" v="2" actId="478"/>
          <ac:spMkLst>
            <pc:docMk/>
            <pc:sldMk cId="240975650" sldId="257"/>
            <ac:spMk id="27" creationId="{B3552833-261D-4911-8942-48FA861030C1}"/>
          </ac:spMkLst>
        </pc:spChg>
        <pc:spChg chg="del">
          <ac:chgData name="田中 翔平" userId="1f3f3971ea776eae" providerId="LiveId" clId="{8502B951-CE0C-401E-98C8-8353372B7CAD}" dt="2022-06-22T09:15:57.133" v="5" actId="478"/>
          <ac:spMkLst>
            <pc:docMk/>
            <pc:sldMk cId="240975650" sldId="257"/>
            <ac:spMk id="28" creationId="{F4C88A2D-190A-4FEF-96F6-7CBDCC5FA044}"/>
          </ac:spMkLst>
        </pc:spChg>
        <pc:spChg chg="del">
          <ac:chgData name="田中 翔平" userId="1f3f3971ea776eae" providerId="LiveId" clId="{8502B951-CE0C-401E-98C8-8353372B7CAD}" dt="2022-06-22T09:15:38.600" v="0" actId="478"/>
          <ac:spMkLst>
            <pc:docMk/>
            <pc:sldMk cId="240975650" sldId="257"/>
            <ac:spMk id="29" creationId="{AFA8BE36-38F2-464B-9503-255B12B9E900}"/>
          </ac:spMkLst>
        </pc:spChg>
        <pc:spChg chg="del">
          <ac:chgData name="田中 翔平" userId="1f3f3971ea776eae" providerId="LiveId" clId="{8502B951-CE0C-401E-98C8-8353372B7CAD}" dt="2022-06-22T09:15:38.600" v="0" actId="478"/>
          <ac:spMkLst>
            <pc:docMk/>
            <pc:sldMk cId="240975650" sldId="257"/>
            <ac:spMk id="30" creationId="{C1989978-69D9-4CF4-8CEF-0E1283FAD87F}"/>
          </ac:spMkLst>
        </pc:spChg>
        <pc:spChg chg="mod">
          <ac:chgData name="田中 翔平" userId="1f3f3971ea776eae" providerId="LiveId" clId="{8502B951-CE0C-401E-98C8-8353372B7CAD}" dt="2022-06-22T09:16:29.919" v="69" actId="1035"/>
          <ac:spMkLst>
            <pc:docMk/>
            <pc:sldMk cId="240975650" sldId="257"/>
            <ac:spMk id="70" creationId="{BE1B99CE-5858-4CC5-AA1E-406937A96055}"/>
          </ac:spMkLst>
        </pc:spChg>
        <pc:spChg chg="add del">
          <ac:chgData name="田中 翔平" userId="1f3f3971ea776eae" providerId="LiveId" clId="{8502B951-CE0C-401E-98C8-8353372B7CAD}" dt="2022-06-22T09:15:53.610" v="4" actId="478"/>
          <ac:spMkLst>
            <pc:docMk/>
            <pc:sldMk cId="240975650" sldId="257"/>
            <ac:spMk id="83" creationId="{B6A1FDBF-280D-4469-8587-F66353D2BD49}"/>
          </ac:spMkLst>
        </pc:spChg>
        <pc:spChg chg="mod">
          <ac:chgData name="田中 翔平" userId="1f3f3971ea776eae" providerId="LiveId" clId="{8502B951-CE0C-401E-98C8-8353372B7CAD}" dt="2022-06-22T09:16:07.424" v="38" actId="1035"/>
          <ac:spMkLst>
            <pc:docMk/>
            <pc:sldMk cId="240975650" sldId="257"/>
            <ac:spMk id="96" creationId="{0752DD54-B854-4EF5-89DC-0D6A419EE88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8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18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32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05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8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6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76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7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54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84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22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BDCAB-EF00-4ED3-84EF-6D5EA6BE7512}" type="datetimeFigureOut">
              <a:rPr kumimoji="1" lang="ja-JP" altLang="en-US" smtClean="0"/>
              <a:t>2023/4/22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90075-7EEC-4DDD-8884-D4DFF1D896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26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85">
            <a:extLst>
              <a:ext uri="{FF2B5EF4-FFF2-40B4-BE49-F238E27FC236}">
                <a16:creationId xmlns:a16="http://schemas.microsoft.com/office/drawing/2014/main" id="{7C51B454-207E-9139-8FA4-72221E049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54" y="8809981"/>
            <a:ext cx="6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Palatino Linotype" panose="02040502050505030304" pitchFamily="18" charset="0"/>
                <a:cs typeface="Arial" panose="020B0604020202020204" pitchFamily="34" charset="0"/>
              </a:rPr>
              <a:t>Supplementary Figure</a:t>
            </a:r>
            <a:r>
              <a:rPr lang="ja-JP" altLang="en-US" sz="1200" b="1" dirty="0">
                <a:latin typeface="Palatino Linotype" panose="02040502050505030304" pitchFamily="18" charset="0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Palatino Linotype" panose="02040502050505030304" pitchFamily="18" charset="0"/>
                <a:cs typeface="Arial" panose="020B0604020202020204" pitchFamily="34" charset="0"/>
              </a:rPr>
              <a:t>S2. </a:t>
            </a:r>
            <a:r>
              <a:rPr lang="en-US" altLang="ja-JP" sz="1200" dirty="0">
                <a:latin typeface="Palatino Linotype" panose="02040502050505030304" pitchFamily="18" charset="0"/>
                <a:cs typeface="Arial" panose="020B0604020202020204" pitchFamily="34" charset="0"/>
              </a:rPr>
              <a:t>Full unedited gel for Figure 3e. A, sham operation (sham) + normal diet (ND) group; B, sham + high-protein diet (HPD) group; C, 5/6 nephrectomy (</a:t>
            </a:r>
            <a:r>
              <a:rPr lang="en-US" altLang="ja-JP" sz="12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Nx</a:t>
            </a:r>
            <a:r>
              <a:rPr lang="en-US" altLang="ja-JP" sz="1200" dirty="0">
                <a:latin typeface="Palatino Linotype" panose="02040502050505030304" pitchFamily="18" charset="0"/>
                <a:cs typeface="Arial" panose="020B0604020202020204" pitchFamily="34" charset="0"/>
              </a:rPr>
              <a:t>) + ND group; D, 5/6 </a:t>
            </a:r>
            <a:r>
              <a:rPr lang="en-US" altLang="ja-JP" sz="1200" dirty="0" err="1">
                <a:latin typeface="Palatino Linotype" panose="02040502050505030304" pitchFamily="18" charset="0"/>
                <a:cs typeface="Arial" panose="020B0604020202020204" pitchFamily="34" charset="0"/>
              </a:rPr>
              <a:t>Nx</a:t>
            </a:r>
            <a:r>
              <a:rPr lang="en-US" altLang="ja-JP" sz="1200" dirty="0">
                <a:latin typeface="Palatino Linotype" panose="02040502050505030304" pitchFamily="18" charset="0"/>
                <a:cs typeface="Arial" panose="020B0604020202020204" pitchFamily="34" charset="0"/>
              </a:rPr>
              <a:t> + HPD group.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2EF41B1-F52C-EB04-A0C5-12970A4212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4" t="38214" r="10466" b="23954"/>
          <a:stretch/>
        </p:blipFill>
        <p:spPr>
          <a:xfrm>
            <a:off x="809146" y="1265364"/>
            <a:ext cx="4392000" cy="1476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33586F9-7F80-D4FD-BC6B-D61A1A0F6B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0" t="20441" r="10491" b="48186"/>
          <a:stretch/>
        </p:blipFill>
        <p:spPr>
          <a:xfrm>
            <a:off x="809146" y="3187139"/>
            <a:ext cx="4392000" cy="1224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54FA362-79A3-C32A-8562-4203FF7B98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0" t="32184" r="10761" b="24620"/>
          <a:stretch/>
        </p:blipFill>
        <p:spPr>
          <a:xfrm>
            <a:off x="817311" y="5040368"/>
            <a:ext cx="4392000" cy="168526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F452D01-CE21-A7F5-4036-DE61DD3C5E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1" t="49617" r="10930" b="19010"/>
          <a:stretch/>
        </p:blipFill>
        <p:spPr>
          <a:xfrm>
            <a:off x="826546" y="7101201"/>
            <a:ext cx="4392000" cy="1224000"/>
          </a:xfrm>
          <a:prstGeom prst="rect">
            <a:avLst/>
          </a:prstGeom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7A54B43-135C-09B9-0E0E-C5B1B0104E44}"/>
              </a:ext>
            </a:extLst>
          </p:cNvPr>
          <p:cNvCxnSpPr/>
          <p:nvPr/>
        </p:nvCxnSpPr>
        <p:spPr>
          <a:xfrm>
            <a:off x="5231542" y="2305737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CDB9972-2770-1E54-4C44-91A4C7FAB2A9}"/>
              </a:ext>
            </a:extLst>
          </p:cNvPr>
          <p:cNvCxnSpPr/>
          <p:nvPr/>
        </p:nvCxnSpPr>
        <p:spPr>
          <a:xfrm>
            <a:off x="5231542" y="2017737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CD3B5D58-3CBA-5F0B-3552-D0E5DC64D6A1}"/>
              </a:ext>
            </a:extLst>
          </p:cNvPr>
          <p:cNvCxnSpPr/>
          <p:nvPr/>
        </p:nvCxnSpPr>
        <p:spPr>
          <a:xfrm>
            <a:off x="5231542" y="174046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982B063-D078-307A-8FF1-57130EB9F419}"/>
              </a:ext>
            </a:extLst>
          </p:cNvPr>
          <p:cNvCxnSpPr/>
          <p:nvPr/>
        </p:nvCxnSpPr>
        <p:spPr>
          <a:xfrm>
            <a:off x="5231542" y="141762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C3963A3-15CE-3CB1-515D-7D4D3522C65F}"/>
              </a:ext>
            </a:extLst>
          </p:cNvPr>
          <p:cNvSpPr txBox="1"/>
          <p:nvPr/>
        </p:nvSpPr>
        <p:spPr>
          <a:xfrm>
            <a:off x="5438366" y="2182626"/>
            <a:ext cx="792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12kDa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F4AC848-EBCE-A638-27E1-E77C57D2684C}"/>
              </a:ext>
            </a:extLst>
          </p:cNvPr>
          <p:cNvSpPr txBox="1"/>
          <p:nvPr/>
        </p:nvSpPr>
        <p:spPr>
          <a:xfrm>
            <a:off x="5438366" y="1894786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17kDa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DC83CCD-F8A0-D7DB-99E5-58E4FC428FB0}"/>
              </a:ext>
            </a:extLst>
          </p:cNvPr>
          <p:cNvSpPr txBox="1"/>
          <p:nvPr/>
        </p:nvSpPr>
        <p:spPr>
          <a:xfrm>
            <a:off x="5438366" y="161734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24kDa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221AA78-E9E9-F487-5004-00B325BD1675}"/>
              </a:ext>
            </a:extLst>
          </p:cNvPr>
          <p:cNvSpPr txBox="1"/>
          <p:nvPr/>
        </p:nvSpPr>
        <p:spPr>
          <a:xfrm>
            <a:off x="5438366" y="129450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31kDa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1805DC8-FC45-E265-24F9-78E95C8BF9B8}"/>
              </a:ext>
            </a:extLst>
          </p:cNvPr>
          <p:cNvCxnSpPr/>
          <p:nvPr/>
        </p:nvCxnSpPr>
        <p:spPr>
          <a:xfrm>
            <a:off x="5275535" y="3999544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DEF6942-745C-FA8D-4D9C-361D0261D13C}"/>
              </a:ext>
            </a:extLst>
          </p:cNvPr>
          <p:cNvCxnSpPr/>
          <p:nvPr/>
        </p:nvCxnSpPr>
        <p:spPr>
          <a:xfrm>
            <a:off x="5275535" y="3770045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BD03AB6-B1D0-E092-F06D-D993B86A75F2}"/>
              </a:ext>
            </a:extLst>
          </p:cNvPr>
          <p:cNvCxnSpPr/>
          <p:nvPr/>
        </p:nvCxnSpPr>
        <p:spPr>
          <a:xfrm>
            <a:off x="5275535" y="3387531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203988D-74C9-F2DD-0D75-FB05705321C1}"/>
              </a:ext>
            </a:extLst>
          </p:cNvPr>
          <p:cNvSpPr txBox="1"/>
          <p:nvPr/>
        </p:nvSpPr>
        <p:spPr>
          <a:xfrm>
            <a:off x="5482359" y="4060321"/>
            <a:ext cx="792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31kDa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50B9E8-5E0B-0F90-660D-A08F59D7C587}"/>
              </a:ext>
            </a:extLst>
          </p:cNvPr>
          <p:cNvSpPr txBox="1"/>
          <p:nvPr/>
        </p:nvSpPr>
        <p:spPr>
          <a:xfrm>
            <a:off x="5482359" y="364709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38kDa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883DC65-1425-DE4D-E9CD-B14E6A03B9CF}"/>
              </a:ext>
            </a:extLst>
          </p:cNvPr>
          <p:cNvSpPr txBox="1"/>
          <p:nvPr/>
        </p:nvSpPr>
        <p:spPr>
          <a:xfrm>
            <a:off x="5482359" y="326442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52kDa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0D1453DD-55C9-5408-1A46-38B75BE12282}"/>
              </a:ext>
            </a:extLst>
          </p:cNvPr>
          <p:cNvCxnSpPr/>
          <p:nvPr/>
        </p:nvCxnSpPr>
        <p:spPr>
          <a:xfrm>
            <a:off x="5253540" y="6155849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8B6F81D3-4D46-1BE3-A66C-88FB277A64CB}"/>
              </a:ext>
            </a:extLst>
          </p:cNvPr>
          <p:cNvCxnSpPr/>
          <p:nvPr/>
        </p:nvCxnSpPr>
        <p:spPr>
          <a:xfrm>
            <a:off x="5251595" y="5867849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DC1CCA7-DE97-F990-0257-A160F8DA52B8}"/>
              </a:ext>
            </a:extLst>
          </p:cNvPr>
          <p:cNvCxnSpPr/>
          <p:nvPr/>
        </p:nvCxnSpPr>
        <p:spPr>
          <a:xfrm>
            <a:off x="5251595" y="5590572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9A7CB0C3-4902-FD73-2835-5D639FC4438D}"/>
              </a:ext>
            </a:extLst>
          </p:cNvPr>
          <p:cNvCxnSpPr/>
          <p:nvPr/>
        </p:nvCxnSpPr>
        <p:spPr>
          <a:xfrm>
            <a:off x="5251595" y="5267732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0EE832-8E4C-7CD4-3EDB-3297147383C5}"/>
              </a:ext>
            </a:extLst>
          </p:cNvPr>
          <p:cNvSpPr txBox="1"/>
          <p:nvPr/>
        </p:nvSpPr>
        <p:spPr>
          <a:xfrm>
            <a:off x="5461498" y="6032738"/>
            <a:ext cx="792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12kDa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EFC0F5C-556E-6965-8B7D-7DB30103F696}"/>
              </a:ext>
            </a:extLst>
          </p:cNvPr>
          <p:cNvSpPr txBox="1"/>
          <p:nvPr/>
        </p:nvSpPr>
        <p:spPr>
          <a:xfrm>
            <a:off x="5458419" y="574489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17kDa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5B407BA-0DF6-445B-A8F8-682884DC6DDF}"/>
              </a:ext>
            </a:extLst>
          </p:cNvPr>
          <p:cNvSpPr txBox="1"/>
          <p:nvPr/>
        </p:nvSpPr>
        <p:spPr>
          <a:xfrm>
            <a:off x="5458419" y="5467461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24kDa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18828BC-F399-97BF-EFDA-121B55DB8E90}"/>
              </a:ext>
            </a:extLst>
          </p:cNvPr>
          <p:cNvSpPr txBox="1"/>
          <p:nvPr/>
        </p:nvSpPr>
        <p:spPr>
          <a:xfrm>
            <a:off x="5458419" y="5144621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31kDa</a:t>
            </a: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FB7FB7D7-F04B-E9F2-9205-D7FD7B0A2387}"/>
              </a:ext>
            </a:extLst>
          </p:cNvPr>
          <p:cNvCxnSpPr/>
          <p:nvPr/>
        </p:nvCxnSpPr>
        <p:spPr>
          <a:xfrm>
            <a:off x="5275533" y="7921231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BD820EAD-F279-42FA-B721-39000CBA48C1}"/>
              </a:ext>
            </a:extLst>
          </p:cNvPr>
          <p:cNvCxnSpPr/>
          <p:nvPr/>
        </p:nvCxnSpPr>
        <p:spPr>
          <a:xfrm>
            <a:off x="5275533" y="7691732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B3DD5ABE-F56C-9BC8-C051-A3AA3F2058C4}"/>
              </a:ext>
            </a:extLst>
          </p:cNvPr>
          <p:cNvCxnSpPr/>
          <p:nvPr/>
        </p:nvCxnSpPr>
        <p:spPr>
          <a:xfrm>
            <a:off x="5275533" y="7309218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AE5A855-385D-A857-4C25-463C1EBED6D7}"/>
              </a:ext>
            </a:extLst>
          </p:cNvPr>
          <p:cNvSpPr txBox="1"/>
          <p:nvPr/>
        </p:nvSpPr>
        <p:spPr>
          <a:xfrm>
            <a:off x="5482357" y="7798120"/>
            <a:ext cx="792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31kDa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7894753-F274-0B17-8149-65ABB9230564}"/>
              </a:ext>
            </a:extLst>
          </p:cNvPr>
          <p:cNvSpPr txBox="1"/>
          <p:nvPr/>
        </p:nvSpPr>
        <p:spPr>
          <a:xfrm>
            <a:off x="5482357" y="7568781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38kDa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DC99224-3CB7-9BD3-CF81-26B37E85B06E}"/>
              </a:ext>
            </a:extLst>
          </p:cNvPr>
          <p:cNvSpPr txBox="1"/>
          <p:nvPr/>
        </p:nvSpPr>
        <p:spPr>
          <a:xfrm>
            <a:off x="5482357" y="718610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>
                <a:latin typeface="Palatino Linotype" panose="02040502050505030304" pitchFamily="18" charset="0"/>
              </a:rPr>
              <a:t>52kDa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4C7BF9C-4E00-B8A7-02CA-4EA60EB42511}"/>
              </a:ext>
            </a:extLst>
          </p:cNvPr>
          <p:cNvSpPr txBox="1"/>
          <p:nvPr/>
        </p:nvSpPr>
        <p:spPr>
          <a:xfrm>
            <a:off x="1086771" y="238704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2B0D62E-C22F-1D5D-BE0B-71C3AC7EEA98}"/>
              </a:ext>
            </a:extLst>
          </p:cNvPr>
          <p:cNvSpPr txBox="1"/>
          <p:nvPr/>
        </p:nvSpPr>
        <p:spPr>
          <a:xfrm>
            <a:off x="1401545" y="238701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929BCDA-882D-7897-7538-C1CE259CAA86}"/>
              </a:ext>
            </a:extLst>
          </p:cNvPr>
          <p:cNvSpPr txBox="1"/>
          <p:nvPr/>
        </p:nvSpPr>
        <p:spPr>
          <a:xfrm>
            <a:off x="1775135" y="238704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04D680A-473E-3EE0-FFAE-6B6AB2414C4A}"/>
              </a:ext>
            </a:extLst>
          </p:cNvPr>
          <p:cNvSpPr txBox="1"/>
          <p:nvPr/>
        </p:nvSpPr>
        <p:spPr>
          <a:xfrm>
            <a:off x="2078848" y="238701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60C19FE-902D-D3C3-19DB-7B01157263E7}"/>
              </a:ext>
            </a:extLst>
          </p:cNvPr>
          <p:cNvSpPr txBox="1"/>
          <p:nvPr/>
        </p:nvSpPr>
        <p:spPr>
          <a:xfrm>
            <a:off x="2417678" y="238701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A1250FE-8110-2D47-F81F-5014592EDE04}"/>
              </a:ext>
            </a:extLst>
          </p:cNvPr>
          <p:cNvSpPr txBox="1"/>
          <p:nvPr/>
        </p:nvSpPr>
        <p:spPr>
          <a:xfrm>
            <a:off x="2759183" y="238701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3A5E39F-3501-DC93-4E86-B0E5D37A09F9}"/>
              </a:ext>
            </a:extLst>
          </p:cNvPr>
          <p:cNvSpPr txBox="1"/>
          <p:nvPr/>
        </p:nvSpPr>
        <p:spPr>
          <a:xfrm>
            <a:off x="3046422" y="238704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76E3904-1119-17A3-10FF-8B9B03A1CE85}"/>
              </a:ext>
            </a:extLst>
          </p:cNvPr>
          <p:cNvSpPr txBox="1"/>
          <p:nvPr/>
        </p:nvSpPr>
        <p:spPr>
          <a:xfrm>
            <a:off x="3385258" y="238704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BEB8889-4F88-0654-378F-3AC168A6A5F0}"/>
              </a:ext>
            </a:extLst>
          </p:cNvPr>
          <p:cNvSpPr/>
          <p:nvPr/>
        </p:nvSpPr>
        <p:spPr>
          <a:xfrm>
            <a:off x="3683230" y="5540553"/>
            <a:ext cx="1336250" cy="3181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75A3125-3054-741F-11CF-3795E98C8FFA}"/>
              </a:ext>
            </a:extLst>
          </p:cNvPr>
          <p:cNvSpPr txBox="1"/>
          <p:nvPr/>
        </p:nvSpPr>
        <p:spPr>
          <a:xfrm>
            <a:off x="3738920" y="238070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D6C5762-9E64-29D2-41B9-0332C2E63764}"/>
              </a:ext>
            </a:extLst>
          </p:cNvPr>
          <p:cNvSpPr txBox="1"/>
          <p:nvPr/>
        </p:nvSpPr>
        <p:spPr>
          <a:xfrm>
            <a:off x="4060370" y="2380703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90E77EB-222F-5CBC-3515-8EEA219409B5}"/>
              </a:ext>
            </a:extLst>
          </p:cNvPr>
          <p:cNvSpPr txBox="1"/>
          <p:nvPr/>
        </p:nvSpPr>
        <p:spPr>
          <a:xfrm>
            <a:off x="4391730" y="238073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AD3DAF6-0B0D-6BB1-CF12-55FB0A61E50A}"/>
              </a:ext>
            </a:extLst>
          </p:cNvPr>
          <p:cNvSpPr txBox="1"/>
          <p:nvPr/>
        </p:nvSpPr>
        <p:spPr>
          <a:xfrm>
            <a:off x="4730565" y="238073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B88B24F-D539-C80E-9A60-2F5F2C27C9D5}"/>
              </a:ext>
            </a:extLst>
          </p:cNvPr>
          <p:cNvSpPr txBox="1"/>
          <p:nvPr/>
        </p:nvSpPr>
        <p:spPr>
          <a:xfrm>
            <a:off x="1046503" y="6249189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080BB1D-54C9-A38E-A2A1-20D44872F667}"/>
              </a:ext>
            </a:extLst>
          </p:cNvPr>
          <p:cNvSpPr txBox="1"/>
          <p:nvPr/>
        </p:nvSpPr>
        <p:spPr>
          <a:xfrm>
            <a:off x="1361277" y="624915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F0D525C-87DF-767E-D2A7-D6D385D41416}"/>
              </a:ext>
            </a:extLst>
          </p:cNvPr>
          <p:cNvSpPr txBox="1"/>
          <p:nvPr/>
        </p:nvSpPr>
        <p:spPr>
          <a:xfrm>
            <a:off x="1734867" y="624918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81BE0D2-D4B5-2A69-D2AD-E93D10F25E69}"/>
              </a:ext>
            </a:extLst>
          </p:cNvPr>
          <p:cNvSpPr txBox="1"/>
          <p:nvPr/>
        </p:nvSpPr>
        <p:spPr>
          <a:xfrm>
            <a:off x="2038580" y="6249159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EE4E9DE5-AE9D-A92F-9D36-C8FC3C0DE871}"/>
              </a:ext>
            </a:extLst>
          </p:cNvPr>
          <p:cNvSpPr txBox="1"/>
          <p:nvPr/>
        </p:nvSpPr>
        <p:spPr>
          <a:xfrm>
            <a:off x="2401476" y="624915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22247CF-B24B-E8EA-49CE-E278A611217B}"/>
              </a:ext>
            </a:extLst>
          </p:cNvPr>
          <p:cNvSpPr txBox="1"/>
          <p:nvPr/>
        </p:nvSpPr>
        <p:spPr>
          <a:xfrm>
            <a:off x="2742981" y="624915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A176F44-D686-C564-53B9-CA6F8C1BE365}"/>
              </a:ext>
            </a:extLst>
          </p:cNvPr>
          <p:cNvSpPr txBox="1"/>
          <p:nvPr/>
        </p:nvSpPr>
        <p:spPr>
          <a:xfrm>
            <a:off x="3030220" y="6249189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3692B85-0B6E-10EE-A656-BB5F23458722}"/>
              </a:ext>
            </a:extLst>
          </p:cNvPr>
          <p:cNvSpPr txBox="1"/>
          <p:nvPr/>
        </p:nvSpPr>
        <p:spPr>
          <a:xfrm>
            <a:off x="3369056" y="624918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FA0DBB86-456E-EB5B-296A-49B3DC41D32E}"/>
              </a:ext>
            </a:extLst>
          </p:cNvPr>
          <p:cNvSpPr txBox="1"/>
          <p:nvPr/>
        </p:nvSpPr>
        <p:spPr>
          <a:xfrm>
            <a:off x="3746782" y="624284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80B2056-0317-CF51-FD90-261437542199}"/>
              </a:ext>
            </a:extLst>
          </p:cNvPr>
          <p:cNvSpPr txBox="1"/>
          <p:nvPr/>
        </p:nvSpPr>
        <p:spPr>
          <a:xfrm>
            <a:off x="4068232" y="624284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E23C0137-1AB2-96F9-EEEF-D38E5F549B49}"/>
              </a:ext>
            </a:extLst>
          </p:cNvPr>
          <p:cNvSpPr txBox="1"/>
          <p:nvPr/>
        </p:nvSpPr>
        <p:spPr>
          <a:xfrm>
            <a:off x="4399592" y="624287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6BDFC4D-0739-21CF-93A0-28962C3FBD9B}"/>
              </a:ext>
            </a:extLst>
          </p:cNvPr>
          <p:cNvSpPr txBox="1"/>
          <p:nvPr/>
        </p:nvSpPr>
        <p:spPr>
          <a:xfrm>
            <a:off x="4738427" y="624287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A37D4C7-0D2D-BF56-9D8A-32DF64AC5369}"/>
              </a:ext>
            </a:extLst>
          </p:cNvPr>
          <p:cNvSpPr txBox="1"/>
          <p:nvPr/>
        </p:nvSpPr>
        <p:spPr>
          <a:xfrm>
            <a:off x="1122859" y="405602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DDB200F-6962-1F0E-B32E-60BC0DA1C7D0}"/>
              </a:ext>
            </a:extLst>
          </p:cNvPr>
          <p:cNvSpPr txBox="1"/>
          <p:nvPr/>
        </p:nvSpPr>
        <p:spPr>
          <a:xfrm>
            <a:off x="1437633" y="405599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39628D1-A3D5-D6F3-8EED-AB9A542C8116}"/>
              </a:ext>
            </a:extLst>
          </p:cNvPr>
          <p:cNvSpPr txBox="1"/>
          <p:nvPr/>
        </p:nvSpPr>
        <p:spPr>
          <a:xfrm>
            <a:off x="1799190" y="405602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89AEC3A-65AC-6935-B3FC-D22497063FCD}"/>
              </a:ext>
            </a:extLst>
          </p:cNvPr>
          <p:cNvSpPr txBox="1"/>
          <p:nvPr/>
        </p:nvSpPr>
        <p:spPr>
          <a:xfrm>
            <a:off x="2098892" y="405599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86CB30FC-41DC-38EC-C782-552E0436A9D0}"/>
              </a:ext>
            </a:extLst>
          </p:cNvPr>
          <p:cNvSpPr txBox="1"/>
          <p:nvPr/>
        </p:nvSpPr>
        <p:spPr>
          <a:xfrm>
            <a:off x="2421681" y="405599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8A0F089-3289-C6BD-EB1F-88FB40F5CE20}"/>
              </a:ext>
            </a:extLst>
          </p:cNvPr>
          <p:cNvSpPr txBox="1"/>
          <p:nvPr/>
        </p:nvSpPr>
        <p:spPr>
          <a:xfrm>
            <a:off x="2763185" y="405599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48AFF946-1CBB-959B-6DD8-2E1154E27BB6}"/>
              </a:ext>
            </a:extLst>
          </p:cNvPr>
          <p:cNvSpPr txBox="1"/>
          <p:nvPr/>
        </p:nvSpPr>
        <p:spPr>
          <a:xfrm>
            <a:off x="3054434" y="405602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F95BBE8D-DA74-7F95-A147-F6908B4A5FE8}"/>
              </a:ext>
            </a:extLst>
          </p:cNvPr>
          <p:cNvSpPr txBox="1"/>
          <p:nvPr/>
        </p:nvSpPr>
        <p:spPr>
          <a:xfrm>
            <a:off x="3365196" y="4056025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FBAD43B-57F4-2BDF-8953-9CC463BC45C3}"/>
              </a:ext>
            </a:extLst>
          </p:cNvPr>
          <p:cNvSpPr txBox="1"/>
          <p:nvPr/>
        </p:nvSpPr>
        <p:spPr>
          <a:xfrm>
            <a:off x="3690782" y="4049683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BA7A7EA-9C4A-8A0C-4F0A-26F89510F870}"/>
              </a:ext>
            </a:extLst>
          </p:cNvPr>
          <p:cNvSpPr txBox="1"/>
          <p:nvPr/>
        </p:nvSpPr>
        <p:spPr>
          <a:xfrm>
            <a:off x="4020255" y="4049682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6841BBE-822D-A5FA-80B1-769C06A561F9}"/>
              </a:ext>
            </a:extLst>
          </p:cNvPr>
          <p:cNvSpPr txBox="1"/>
          <p:nvPr/>
        </p:nvSpPr>
        <p:spPr>
          <a:xfrm>
            <a:off x="4347603" y="4049714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C5FA201-A602-11C6-200B-D2466AD4F8E8}"/>
              </a:ext>
            </a:extLst>
          </p:cNvPr>
          <p:cNvSpPr txBox="1"/>
          <p:nvPr/>
        </p:nvSpPr>
        <p:spPr>
          <a:xfrm>
            <a:off x="4734565" y="4049713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7696898B-7580-9216-FD0A-7C1363CA37BC}"/>
              </a:ext>
            </a:extLst>
          </p:cNvPr>
          <p:cNvSpPr txBox="1"/>
          <p:nvPr/>
        </p:nvSpPr>
        <p:spPr>
          <a:xfrm>
            <a:off x="1103855" y="7949630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C438F9A2-933D-3A6F-226D-3DDA173E2E7C}"/>
              </a:ext>
            </a:extLst>
          </p:cNvPr>
          <p:cNvSpPr txBox="1"/>
          <p:nvPr/>
        </p:nvSpPr>
        <p:spPr>
          <a:xfrm>
            <a:off x="1418629" y="794959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C9863786-04B7-DE57-500C-07C93B7487E3}"/>
              </a:ext>
            </a:extLst>
          </p:cNvPr>
          <p:cNvSpPr txBox="1"/>
          <p:nvPr/>
        </p:nvSpPr>
        <p:spPr>
          <a:xfrm>
            <a:off x="1780186" y="794962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2C1C7A87-701C-08D6-AA41-E5962AE917C3}"/>
              </a:ext>
            </a:extLst>
          </p:cNvPr>
          <p:cNvSpPr txBox="1"/>
          <p:nvPr/>
        </p:nvSpPr>
        <p:spPr>
          <a:xfrm>
            <a:off x="2079888" y="7949600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FFC22101-A951-A985-B957-A076E9E91EB4}"/>
              </a:ext>
            </a:extLst>
          </p:cNvPr>
          <p:cNvSpPr txBox="1"/>
          <p:nvPr/>
        </p:nvSpPr>
        <p:spPr>
          <a:xfrm>
            <a:off x="2402677" y="7949599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8AB5FA5A-BA78-FBCF-4DDF-063435A287B5}"/>
              </a:ext>
            </a:extLst>
          </p:cNvPr>
          <p:cNvSpPr txBox="1"/>
          <p:nvPr/>
        </p:nvSpPr>
        <p:spPr>
          <a:xfrm>
            <a:off x="2744181" y="794959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D6B3A167-345C-5260-D164-6ABEADCEA919}"/>
              </a:ext>
            </a:extLst>
          </p:cNvPr>
          <p:cNvSpPr txBox="1"/>
          <p:nvPr/>
        </p:nvSpPr>
        <p:spPr>
          <a:xfrm>
            <a:off x="3035430" y="7949630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789EA2EA-4228-BD52-5BF1-34D50839DED4}"/>
              </a:ext>
            </a:extLst>
          </p:cNvPr>
          <p:cNvSpPr txBox="1"/>
          <p:nvPr/>
        </p:nvSpPr>
        <p:spPr>
          <a:xfrm>
            <a:off x="3346192" y="7949629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B95AB307-277A-A73F-0D4C-0C4BBFAA432F}"/>
              </a:ext>
            </a:extLst>
          </p:cNvPr>
          <p:cNvSpPr txBox="1"/>
          <p:nvPr/>
        </p:nvSpPr>
        <p:spPr>
          <a:xfrm>
            <a:off x="3671778" y="794328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AF769DDF-1045-FB69-E4B9-F4D77C5977C4}"/>
              </a:ext>
            </a:extLst>
          </p:cNvPr>
          <p:cNvSpPr txBox="1"/>
          <p:nvPr/>
        </p:nvSpPr>
        <p:spPr>
          <a:xfrm>
            <a:off x="4001251" y="7943286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2551D4E4-0259-1AA2-4AAA-D8A82B183B5C}"/>
              </a:ext>
            </a:extLst>
          </p:cNvPr>
          <p:cNvSpPr txBox="1"/>
          <p:nvPr/>
        </p:nvSpPr>
        <p:spPr>
          <a:xfrm>
            <a:off x="4328599" y="7943318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09F16CA5-8C70-D6F7-AF1F-DC684740356E}"/>
              </a:ext>
            </a:extLst>
          </p:cNvPr>
          <p:cNvSpPr txBox="1"/>
          <p:nvPr/>
        </p:nvSpPr>
        <p:spPr>
          <a:xfrm>
            <a:off x="4715561" y="7943317"/>
            <a:ext cx="272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2862CE0-3100-5F18-24D1-B87DC89B1E39}"/>
              </a:ext>
            </a:extLst>
          </p:cNvPr>
          <p:cNvSpPr txBox="1"/>
          <p:nvPr/>
        </p:nvSpPr>
        <p:spPr>
          <a:xfrm>
            <a:off x="418347" y="2842796"/>
            <a:ext cx="1183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β</a:t>
            </a:r>
            <a:r>
              <a:rPr lang="en-US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4807F568-AFC8-50CD-6616-2E8C06EE3263}"/>
              </a:ext>
            </a:extLst>
          </p:cNvPr>
          <p:cNvSpPr txBox="1"/>
          <p:nvPr/>
        </p:nvSpPr>
        <p:spPr>
          <a:xfrm>
            <a:off x="683353" y="976693"/>
            <a:ext cx="3820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neutrophil gelatinase-associated lipocalin (NGAL)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62A497DE-E89E-258D-F845-DDE1878E7DEC}"/>
              </a:ext>
            </a:extLst>
          </p:cNvPr>
          <p:cNvSpPr txBox="1"/>
          <p:nvPr/>
        </p:nvSpPr>
        <p:spPr>
          <a:xfrm>
            <a:off x="643402" y="4753682"/>
            <a:ext cx="3820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neutrophil gelatinase-associated lipocalin (NGAL)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99BAD89-27EC-B1B4-BAA5-07E7BF4FC8BB}"/>
              </a:ext>
            </a:extLst>
          </p:cNvPr>
          <p:cNvSpPr txBox="1"/>
          <p:nvPr/>
        </p:nvSpPr>
        <p:spPr>
          <a:xfrm>
            <a:off x="460718" y="6819138"/>
            <a:ext cx="1183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β</a:t>
            </a:r>
            <a:r>
              <a:rPr lang="en-US" altLang="ja-JP" sz="1200" b="1" dirty="0">
                <a:solidFill>
                  <a:prstClr val="black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E8C8391-2642-5FED-A7C3-48A818E0ED85}"/>
              </a:ext>
            </a:extLst>
          </p:cNvPr>
          <p:cNvSpPr/>
          <p:nvPr/>
        </p:nvSpPr>
        <p:spPr>
          <a:xfrm>
            <a:off x="3669535" y="7481748"/>
            <a:ext cx="1336250" cy="3181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86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2414</TotalTime>
  <Words>134</Words>
  <Application>Microsoft Office PowerPoint</Application>
  <PresentationFormat>A4 210 x 297 mm</PresentationFormat>
  <Paragraphs>67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翔平</dc:creator>
  <cp:lastModifiedBy>田中 翔平</cp:lastModifiedBy>
  <cp:revision>72</cp:revision>
  <cp:lastPrinted>2023-04-21T04:44:10Z</cp:lastPrinted>
  <dcterms:created xsi:type="dcterms:W3CDTF">2020-02-17T05:53:24Z</dcterms:created>
  <dcterms:modified xsi:type="dcterms:W3CDTF">2023-04-22T01:40:04Z</dcterms:modified>
</cp:coreProperties>
</file>