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150" d="100"/>
          <a:sy n="150" d="100"/>
        </p:scale>
        <p:origin x="-1963" y="-26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D00DB-1161-338E-35E7-726287DD8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0A9AB3-5527-CC7D-E047-5644BC1D9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4F0955-D8E7-A1A3-3449-4CCEFA1F8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DCCA2B-3517-832D-1764-8DC53732F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5E6D3-6F57-8FB0-2861-F71BE6F86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31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C4DBFF-EB91-BA15-EC1F-74124991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4C7805E-417E-5754-1D3F-049D3AA1C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BFDC7C-2E22-B209-33D7-7B41FCDBA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3EFFE6-8481-FFA4-13BA-05535937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5533B4-6C3A-8539-5161-11C341616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22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2F97067-F5BE-8882-1E56-B37F24FE14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6C5A4E4-ACB5-8733-1E07-6E69EA2CD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481757-9669-F395-4146-9BD6F5E02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356F59-4049-6AF0-9713-67A2BD92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A2E374-16DC-BD50-90F9-4DE1B5B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39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5FEA3-0EB4-56D7-4E09-92E0BC264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C8A3CD2-ED3F-CA99-45C3-E80CE1341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023A76-CF0D-53AD-855A-3A05D39BA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C32DAB-5888-D805-F9DC-E5EA93E4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AAD454-8188-6F26-7197-599AF6C1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35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FE489F-EC1E-EE13-F307-BB390B65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6D9812-9641-7C70-CACF-A66A0B119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435F84-C4EA-ACF6-9E33-8BC744F3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9BDC37-0438-73E1-8290-C07EA6487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ADBDBD-A6AF-3846-50F4-7D615643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43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5FDECC-BE3E-711B-DB77-8E8046308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08D0D0-756B-5895-2909-84E6175C25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B4178DF-4331-2939-FA28-8C5B591D61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D12BE5E-882B-993F-C1D5-08B71740D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5E12E4-51DD-2601-95F7-2D8EEA2D8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68921D5-A437-E4CE-070B-DC07D220A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79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2776A9-0E2E-CFE7-00E7-75E7BE149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B9C378-6E32-0E6A-2986-F4088D615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6DB4252-3380-737E-2634-5877DB7DB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93FAD2E-0564-A1CA-1E5C-61D4D5EAD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E68308A-FA9D-9CEB-6647-079C736C00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47049C1-47A0-EED3-94E7-28188A319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C4CFB8D-3D92-1978-7E64-A3A76B07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5CDB45-490E-D13B-0DD3-453F7B4EE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48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6C16CE-AF93-13E7-A574-A991400C0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3995E82-78FB-7822-9132-E616C508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E9D88D8-E4EA-215F-622D-DEFB52CAD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2FF0D9B-1839-4E1F-6762-82712631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054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0710BF4-B6EE-2801-E531-3EC1EC772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6746A3-D6CB-0217-A7CC-353C1BDDE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056720-DD63-1871-B9A9-D39EA8F4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99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3A0191-E980-A7BA-28C5-273996602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08BF8A-24EA-F176-CF07-01249DED2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B83D095-DA96-EB02-CA59-F36795292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FFEE2B3-5415-EA10-8B64-715303875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DA8699-957E-A9D3-7BBD-E1FAC06D8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1F886F-9B49-D19A-466E-948B7EB33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1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929CC2-1E7D-D183-36F9-3988FB8E0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7A6341F-23C9-4AE5-7426-B92EFE1151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18B2A6-A148-546C-87BB-0C864045B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DDA91BF-FCE1-96A8-F1EB-76008F6C0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EA20155-956A-78BD-8F08-91E4E7FF3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FC869A5-0308-8377-9187-1F515BD23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49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05085AA-FF7E-A625-2031-696BF74A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2A478C-2460-3287-9500-C36F623AB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9F6DEF-F348-DE83-ED5D-7771AD632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8F35B-95AB-41B2-B3E3-DF5F7EA40D41}" type="datetimeFigureOut">
              <a:rPr lang="zh-CN" altLang="en-US" smtClean="0"/>
              <a:t>2023/12/30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BF20C7-9876-2583-A0A0-DC948FB14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687C20-EB81-52A8-EC57-5EC75A3ED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48C28-DC7D-40F6-9C71-4AC10768B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21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2A669E3-95C9-5578-021E-0F4654605B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22" y="1089014"/>
            <a:ext cx="5760732" cy="431902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E27DF765-58EF-380D-3709-FCF3B7D5F2A0}"/>
              </a:ext>
            </a:extLst>
          </p:cNvPr>
          <p:cNvSpPr txBox="1"/>
          <p:nvPr/>
        </p:nvSpPr>
        <p:spPr>
          <a:xfrm>
            <a:off x="5625879" y="1840345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EEDCEE6-5414-F083-813A-665798B37E5E}"/>
              </a:ext>
            </a:extLst>
          </p:cNvPr>
          <p:cNvSpPr txBox="1"/>
          <p:nvPr/>
        </p:nvSpPr>
        <p:spPr>
          <a:xfrm>
            <a:off x="2788820" y="1840345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CBD1415-6E88-52F7-6D7F-C0CA555FDEB7}"/>
              </a:ext>
            </a:extLst>
          </p:cNvPr>
          <p:cNvSpPr txBox="1"/>
          <p:nvPr/>
        </p:nvSpPr>
        <p:spPr>
          <a:xfrm>
            <a:off x="2788820" y="4689695"/>
            <a:ext cx="576073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Figure S1  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Pull-down search for matrine-specific effector proteins.</a:t>
            </a:r>
          </a:p>
          <a:p>
            <a:pPr algn="ctr"/>
            <a:r>
              <a:rPr lang="en-US" altLang="zh-CN" sz="1050" b="1" kern="100" dirty="0">
                <a:latin typeface="Arial" panose="020B0604020202020204" pitchFamily="34" charset="0"/>
                <a:ea typeface="宋体" panose="02010600030101010101" pitchFamily="2" charset="-122"/>
              </a:rPr>
              <a:t>A: </a:t>
            </a:r>
            <a:r>
              <a:rPr lang="en-US" altLang="zh-CN" sz="1050" kern="100" dirty="0">
                <a:latin typeface="Arial" panose="020B0604020202020204" pitchFamily="34" charset="0"/>
                <a:ea typeface="宋体" panose="02010600030101010101" pitchFamily="2" charset="-122"/>
              </a:rPr>
              <a:t>CHMp cell lysate pull-down followed by Western Blot to validate BTF3 protein expression;</a:t>
            </a:r>
            <a:r>
              <a:rPr lang="en-US" altLang="zh-CN" sz="1050" b="1" kern="100" dirty="0">
                <a:latin typeface="Arial" panose="020B0604020202020204" pitchFamily="34" charset="0"/>
                <a:ea typeface="宋体" panose="02010600030101010101" pitchFamily="2" charset="-122"/>
              </a:rPr>
              <a:t> B: </a:t>
            </a:r>
            <a:r>
              <a:rPr lang="en-US" altLang="zh-CN" sz="1050" kern="100" dirty="0">
                <a:latin typeface="Arial" panose="020B0604020202020204" pitchFamily="34" charset="0"/>
                <a:ea typeface="宋体" panose="02010600030101010101" pitchFamily="2" charset="-122"/>
              </a:rPr>
              <a:t>CHMm cell lysate pull-down followed by Western Blot to validate BTF3 protein expression</a:t>
            </a:r>
            <a:endParaRPr lang="zh-CN" altLang="en-US" sz="1050" kern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52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A79C5F6A-9DAF-0D6A-A3F6-91EE02D673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124" y="871803"/>
            <a:ext cx="5760732" cy="431902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E27DF765-58EF-380D-3709-FCF3B7D5F2A0}"/>
              </a:ext>
            </a:extLst>
          </p:cNvPr>
          <p:cNvSpPr txBox="1"/>
          <p:nvPr/>
        </p:nvSpPr>
        <p:spPr>
          <a:xfrm>
            <a:off x="2407432" y="2777399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EEDCEE6-5414-F083-813A-665798B37E5E}"/>
              </a:ext>
            </a:extLst>
          </p:cNvPr>
          <p:cNvSpPr txBox="1"/>
          <p:nvPr/>
        </p:nvSpPr>
        <p:spPr>
          <a:xfrm>
            <a:off x="2407432" y="937977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FFA6136-3652-DDBF-CC76-1A4DD6457534}"/>
              </a:ext>
            </a:extLst>
          </p:cNvPr>
          <p:cNvSpPr txBox="1"/>
          <p:nvPr/>
        </p:nvSpPr>
        <p:spPr>
          <a:xfrm>
            <a:off x="3140243" y="5047916"/>
            <a:ext cx="42832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Figure </a:t>
            </a:r>
            <a:r>
              <a:rPr lang="en-US" altLang="zh-CN" sz="1050" b="1" kern="100" dirty="0">
                <a:latin typeface="Arial" panose="020B0604020202020204" pitchFamily="34" charset="0"/>
                <a:ea typeface="宋体" panose="02010600030101010101" pitchFamily="2" charset="-122"/>
              </a:rPr>
              <a:t>S2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. 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CETSA identifies BTF3 as a target of matrine action.</a:t>
            </a:r>
          </a:p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A: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CHMp CETSA identifies; 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B: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CHMm CETSA identifies</a:t>
            </a:r>
          </a:p>
        </p:txBody>
      </p:sp>
    </p:spTree>
    <p:extLst>
      <p:ext uri="{BB962C8B-B14F-4D97-AF65-F5344CB8AC3E}">
        <p14:creationId xmlns:p14="http://schemas.microsoft.com/office/powerpoint/2010/main" val="418984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767BE052-6494-1CBA-F8F7-EA92CD4311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179" y="447544"/>
            <a:ext cx="5760732" cy="492253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F7AA802D-57C8-BB31-858D-245C2FF63A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332" y="455698"/>
            <a:ext cx="3941072" cy="5157226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E27DF765-58EF-380D-3709-FCF3B7D5F2A0}"/>
              </a:ext>
            </a:extLst>
          </p:cNvPr>
          <p:cNvSpPr txBox="1"/>
          <p:nvPr/>
        </p:nvSpPr>
        <p:spPr>
          <a:xfrm>
            <a:off x="373460" y="416576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EEDCEE6-5414-F083-813A-665798B37E5E}"/>
              </a:ext>
            </a:extLst>
          </p:cNvPr>
          <p:cNvSpPr txBox="1"/>
          <p:nvPr/>
        </p:nvSpPr>
        <p:spPr>
          <a:xfrm>
            <a:off x="373460" y="3081333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E80E304-1C3F-7D63-FDEF-422B5261ACA9}"/>
              </a:ext>
            </a:extLst>
          </p:cNvPr>
          <p:cNvSpPr txBox="1"/>
          <p:nvPr/>
        </p:nvSpPr>
        <p:spPr>
          <a:xfrm>
            <a:off x="4286049" y="447544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041986AC-4197-3243-B4A1-2B29274FBA05}"/>
              </a:ext>
            </a:extLst>
          </p:cNvPr>
          <p:cNvSpPr txBox="1"/>
          <p:nvPr/>
        </p:nvSpPr>
        <p:spPr>
          <a:xfrm>
            <a:off x="4286049" y="3081333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D34B144-25F5-6EC0-67A9-482864D4C4F6}"/>
              </a:ext>
            </a:extLst>
          </p:cNvPr>
          <p:cNvSpPr txBox="1"/>
          <p:nvPr/>
        </p:nvSpPr>
        <p:spPr>
          <a:xfrm>
            <a:off x="8158487" y="478512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3E0C7D9-6B61-6DBD-61F2-8622455EBF94}"/>
              </a:ext>
            </a:extLst>
          </p:cNvPr>
          <p:cNvSpPr txBox="1"/>
          <p:nvPr/>
        </p:nvSpPr>
        <p:spPr>
          <a:xfrm>
            <a:off x="8177936" y="3034311"/>
            <a:ext cx="240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0D5DD03E-C55E-7F20-1477-EA34F24CDEF8}"/>
              </a:ext>
            </a:extLst>
          </p:cNvPr>
          <p:cNvSpPr txBox="1"/>
          <p:nvPr/>
        </p:nvSpPr>
        <p:spPr>
          <a:xfrm>
            <a:off x="1591217" y="5590110"/>
            <a:ext cx="8619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 kern="10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Fig</a:t>
            </a:r>
            <a:r>
              <a:rPr lang="en-US" altLang="zh-CN" sz="1050" b="1" kern="100">
                <a:latin typeface="Arial" panose="020B0604020202020204" pitchFamily="34" charset="0"/>
                <a:ea typeface="宋体" panose="02010600030101010101" pitchFamily="2" charset="-122"/>
              </a:rPr>
              <a:t>ure S3</a:t>
            </a:r>
            <a:r>
              <a:rPr lang="en-US" altLang="zh-CN" sz="1050" b="1" kern="10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. 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Effects of matrine on BTF3 protein in canine mammary tumor cells.</a:t>
            </a:r>
          </a:p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A: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Matrine action on CHMm cells for 24 h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; B: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Matrine action on CHMp cells for 24 h; 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C: 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Matrine action on CHMm cells for 48 h; 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D: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Matrine action on CHMp cells for 48 h; 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E: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Matrine action on CHMm cells for 72 h; </a:t>
            </a:r>
            <a:r>
              <a:rPr lang="en-US" altLang="zh-CN" sz="105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F:</a:t>
            </a:r>
            <a:r>
              <a:rPr lang="en-US" altLang="zh-CN" sz="1050" kern="10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Matrine action on CHMp cells for 72 h (different letters indicate significant differences, P &lt; 0.05).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7DE0095-8648-13A1-D20E-C8C97F9B78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871" y="178549"/>
            <a:ext cx="5760732" cy="566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0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165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 zj</dc:creator>
  <cp:lastModifiedBy>MDPI</cp:lastModifiedBy>
  <cp:revision>10</cp:revision>
  <dcterms:created xsi:type="dcterms:W3CDTF">2023-09-05T15:08:06Z</dcterms:created>
  <dcterms:modified xsi:type="dcterms:W3CDTF">2023-12-30T08:19:13Z</dcterms:modified>
</cp:coreProperties>
</file>