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4"/>
  </p:sldMasterIdLst>
  <p:sldIdLst>
    <p:sldId id="257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E7F9C33-3476-4B5A-BA7E-906315093476}" v="15" dt="2024-06-09T19:30:46.94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82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hrestha, Avinash" userId="5add98df-411e-49d5-8233-8d4857106cf3" providerId="ADAL" clId="{EE7F9C33-3476-4B5A-BA7E-906315093476}"/>
    <pc:docChg chg="undo redo custSel modSld">
      <pc:chgData name="Shrestha, Avinash" userId="5add98df-411e-49d5-8233-8d4857106cf3" providerId="ADAL" clId="{EE7F9C33-3476-4B5A-BA7E-906315093476}" dt="2024-06-11T21:05:46.435" v="201" actId="20577"/>
      <pc:docMkLst>
        <pc:docMk/>
      </pc:docMkLst>
      <pc:sldChg chg="addSp delSp modSp mod">
        <pc:chgData name="Shrestha, Avinash" userId="5add98df-411e-49d5-8233-8d4857106cf3" providerId="ADAL" clId="{EE7F9C33-3476-4B5A-BA7E-906315093476}" dt="2024-06-11T21:05:46.435" v="201" actId="20577"/>
        <pc:sldMkLst>
          <pc:docMk/>
          <pc:sldMk cId="197842607" sldId="257"/>
        </pc:sldMkLst>
        <pc:spChg chg="mod">
          <ac:chgData name="Shrestha, Avinash" userId="5add98df-411e-49d5-8233-8d4857106cf3" providerId="ADAL" clId="{EE7F9C33-3476-4B5A-BA7E-906315093476}" dt="2024-06-11T21:05:46.435" v="201" actId="20577"/>
          <ac:spMkLst>
            <pc:docMk/>
            <pc:sldMk cId="197842607" sldId="257"/>
            <ac:spMk id="3" creationId="{00000000-0000-0000-0000-000000000000}"/>
          </ac:spMkLst>
        </pc:spChg>
        <pc:spChg chg="add mod">
          <ac:chgData name="Shrestha, Avinash" userId="5add98df-411e-49d5-8233-8d4857106cf3" providerId="ADAL" clId="{EE7F9C33-3476-4B5A-BA7E-906315093476}" dt="2024-06-09T19:26:21.694" v="45" actId="1035"/>
          <ac:spMkLst>
            <pc:docMk/>
            <pc:sldMk cId="197842607" sldId="257"/>
            <ac:spMk id="11" creationId="{B84EFF8F-189B-61BC-4843-AE361E4D2AE8}"/>
          </ac:spMkLst>
        </pc:spChg>
        <pc:spChg chg="add mod">
          <ac:chgData name="Shrestha, Avinash" userId="5add98df-411e-49d5-8233-8d4857106cf3" providerId="ADAL" clId="{EE7F9C33-3476-4B5A-BA7E-906315093476}" dt="2024-06-09T19:26:26.670" v="47" actId="1076"/>
          <ac:spMkLst>
            <pc:docMk/>
            <pc:sldMk cId="197842607" sldId="257"/>
            <ac:spMk id="12" creationId="{9913B717-E092-DAA9-27B6-EDCCDACAA32B}"/>
          </ac:spMkLst>
        </pc:spChg>
        <pc:spChg chg="add mod">
          <ac:chgData name="Shrestha, Avinash" userId="5add98df-411e-49d5-8233-8d4857106cf3" providerId="ADAL" clId="{EE7F9C33-3476-4B5A-BA7E-906315093476}" dt="2024-06-09T19:26:31.908" v="49" actId="1076"/>
          <ac:spMkLst>
            <pc:docMk/>
            <pc:sldMk cId="197842607" sldId="257"/>
            <ac:spMk id="16" creationId="{07FB31F3-B59E-2B96-9A32-54EF54B752B5}"/>
          </ac:spMkLst>
        </pc:spChg>
        <pc:spChg chg="add mod">
          <ac:chgData name="Shrestha, Avinash" userId="5add98df-411e-49d5-8233-8d4857106cf3" providerId="ADAL" clId="{EE7F9C33-3476-4B5A-BA7E-906315093476}" dt="2024-06-09T19:26:35.967" v="51" actId="1076"/>
          <ac:spMkLst>
            <pc:docMk/>
            <pc:sldMk cId="197842607" sldId="257"/>
            <ac:spMk id="17" creationId="{9101CCD9-B10A-6BD4-3A9D-29DC60C86898}"/>
          </ac:spMkLst>
        </pc:spChg>
        <pc:spChg chg="add mod">
          <ac:chgData name="Shrestha, Avinash" userId="5add98df-411e-49d5-8233-8d4857106cf3" providerId="ADAL" clId="{EE7F9C33-3476-4B5A-BA7E-906315093476}" dt="2024-06-09T19:26:42.159" v="55" actId="1037"/>
          <ac:spMkLst>
            <pc:docMk/>
            <pc:sldMk cId="197842607" sldId="257"/>
            <ac:spMk id="18" creationId="{5238308D-147E-297F-7F7F-6BF23B827130}"/>
          </ac:spMkLst>
        </pc:spChg>
        <pc:spChg chg="add mod">
          <ac:chgData name="Shrestha, Avinash" userId="5add98df-411e-49d5-8233-8d4857106cf3" providerId="ADAL" clId="{EE7F9C33-3476-4B5A-BA7E-906315093476}" dt="2024-06-09T19:26:49.319" v="62" actId="1037"/>
          <ac:spMkLst>
            <pc:docMk/>
            <pc:sldMk cId="197842607" sldId="257"/>
            <ac:spMk id="19" creationId="{81A51216-C7D1-820C-17B5-7DB34119D03C}"/>
          </ac:spMkLst>
        </pc:spChg>
        <pc:spChg chg="add mod">
          <ac:chgData name="Shrestha, Avinash" userId="5add98df-411e-49d5-8233-8d4857106cf3" providerId="ADAL" clId="{EE7F9C33-3476-4B5A-BA7E-906315093476}" dt="2024-06-09T19:26:59.273" v="65" actId="1076"/>
          <ac:spMkLst>
            <pc:docMk/>
            <pc:sldMk cId="197842607" sldId="257"/>
            <ac:spMk id="20" creationId="{D59A3564-5285-53DB-8EEC-31E3BD85D65B}"/>
          </ac:spMkLst>
        </pc:spChg>
        <pc:spChg chg="add mod">
          <ac:chgData name="Shrestha, Avinash" userId="5add98df-411e-49d5-8233-8d4857106cf3" providerId="ADAL" clId="{EE7F9C33-3476-4B5A-BA7E-906315093476}" dt="2024-06-09T19:27:08.614" v="75" actId="1038"/>
          <ac:spMkLst>
            <pc:docMk/>
            <pc:sldMk cId="197842607" sldId="257"/>
            <ac:spMk id="21" creationId="{91C9787D-0CA1-A3E3-934E-CA50C0C83F72}"/>
          </ac:spMkLst>
        </pc:spChg>
        <pc:spChg chg="add mod">
          <ac:chgData name="Shrestha, Avinash" userId="5add98df-411e-49d5-8233-8d4857106cf3" providerId="ADAL" clId="{EE7F9C33-3476-4B5A-BA7E-906315093476}" dt="2024-06-09T19:29:48.368" v="82" actId="1035"/>
          <ac:spMkLst>
            <pc:docMk/>
            <pc:sldMk cId="197842607" sldId="257"/>
            <ac:spMk id="22" creationId="{5EC064FC-2C93-7D20-1E0B-9C61C4DE642F}"/>
          </ac:spMkLst>
        </pc:spChg>
        <pc:spChg chg="add mod">
          <ac:chgData name="Shrestha, Avinash" userId="5add98df-411e-49d5-8233-8d4857106cf3" providerId="ADAL" clId="{EE7F9C33-3476-4B5A-BA7E-906315093476}" dt="2024-06-09T19:29:43.284" v="79" actId="1076"/>
          <ac:spMkLst>
            <pc:docMk/>
            <pc:sldMk cId="197842607" sldId="257"/>
            <ac:spMk id="23" creationId="{DCA72B6F-E660-60C6-92CC-2AA009C0FE6B}"/>
          </ac:spMkLst>
        </pc:spChg>
        <pc:spChg chg="add mod">
          <ac:chgData name="Shrestha, Avinash" userId="5add98df-411e-49d5-8233-8d4857106cf3" providerId="ADAL" clId="{EE7F9C33-3476-4B5A-BA7E-906315093476}" dt="2024-06-09T19:29:55.598" v="84" actId="1076"/>
          <ac:spMkLst>
            <pc:docMk/>
            <pc:sldMk cId="197842607" sldId="257"/>
            <ac:spMk id="24" creationId="{031DF82F-2B6E-E18E-4BBC-224492677F9F}"/>
          </ac:spMkLst>
        </pc:spChg>
        <pc:spChg chg="add mod">
          <ac:chgData name="Shrestha, Avinash" userId="5add98df-411e-49d5-8233-8d4857106cf3" providerId="ADAL" clId="{EE7F9C33-3476-4B5A-BA7E-906315093476}" dt="2024-06-09T19:30:18.377" v="86" actId="1076"/>
          <ac:spMkLst>
            <pc:docMk/>
            <pc:sldMk cId="197842607" sldId="257"/>
            <ac:spMk id="25" creationId="{6D4924C7-B704-C57E-C91B-C5EFFA8989D9}"/>
          </ac:spMkLst>
        </pc:spChg>
        <pc:spChg chg="add mod">
          <ac:chgData name="Shrestha, Avinash" userId="5add98df-411e-49d5-8233-8d4857106cf3" providerId="ADAL" clId="{EE7F9C33-3476-4B5A-BA7E-906315093476}" dt="2024-06-09T19:30:33.248" v="94" actId="1037"/>
          <ac:spMkLst>
            <pc:docMk/>
            <pc:sldMk cId="197842607" sldId="257"/>
            <ac:spMk id="26" creationId="{DB473320-6BFB-6F7F-E7AB-E7C00C6CED4D}"/>
          </ac:spMkLst>
        </pc:spChg>
        <pc:spChg chg="add del mod">
          <ac:chgData name="Shrestha, Avinash" userId="5add98df-411e-49d5-8233-8d4857106cf3" providerId="ADAL" clId="{EE7F9C33-3476-4B5A-BA7E-906315093476}" dt="2024-06-09T19:31:38.226" v="122" actId="478"/>
          <ac:spMkLst>
            <pc:docMk/>
            <pc:sldMk cId="197842607" sldId="257"/>
            <ac:spMk id="27" creationId="{EE6156F9-AD0F-476A-4E6F-01CFBD3B2784}"/>
          </ac:spMkLst>
        </pc:spChg>
        <pc:spChg chg="add mod">
          <ac:chgData name="Shrestha, Avinash" userId="5add98df-411e-49d5-8233-8d4857106cf3" providerId="ADAL" clId="{EE7F9C33-3476-4B5A-BA7E-906315093476}" dt="2024-06-09T19:30:45.692" v="118" actId="1037"/>
          <ac:spMkLst>
            <pc:docMk/>
            <pc:sldMk cId="197842607" sldId="257"/>
            <ac:spMk id="28" creationId="{8A3069CE-762A-7575-556D-E51423934CD9}"/>
          </ac:spMkLst>
        </pc:spChg>
        <pc:spChg chg="add mod">
          <ac:chgData name="Shrestha, Avinash" userId="5add98df-411e-49d5-8233-8d4857106cf3" providerId="ADAL" clId="{EE7F9C33-3476-4B5A-BA7E-906315093476}" dt="2024-06-09T19:30:52.275" v="120" actId="1076"/>
          <ac:spMkLst>
            <pc:docMk/>
            <pc:sldMk cId="197842607" sldId="257"/>
            <ac:spMk id="29" creationId="{B9C808BE-7260-67D3-E8FC-B9F01444BFC0}"/>
          </ac:spMkLst>
        </pc:spChg>
      </pc:sldChg>
    </pc:docChg>
  </pc:docChgLst>
  <pc:docChgLst>
    <pc:chgData name="Shrestha, Avinash" userId="5add98df-411e-49d5-8233-8d4857106cf3" providerId="ADAL" clId="{7B9DEBCE-B9A0-405D-ACC0-12FD482EBE16}"/>
    <pc:docChg chg="undo custSel modSld">
      <pc:chgData name="Shrestha, Avinash" userId="5add98df-411e-49d5-8233-8d4857106cf3" providerId="ADAL" clId="{7B9DEBCE-B9A0-405D-ACC0-12FD482EBE16}" dt="2023-11-17T17:27:36.655" v="244" actId="1037"/>
      <pc:docMkLst>
        <pc:docMk/>
      </pc:docMkLst>
      <pc:sldChg chg="addSp delSp modSp mod">
        <pc:chgData name="Shrestha, Avinash" userId="5add98df-411e-49d5-8233-8d4857106cf3" providerId="ADAL" clId="{7B9DEBCE-B9A0-405D-ACC0-12FD482EBE16}" dt="2023-11-17T17:27:36.655" v="244" actId="1037"/>
        <pc:sldMkLst>
          <pc:docMk/>
          <pc:sldMk cId="197842607" sldId="257"/>
        </pc:sldMkLst>
        <pc:spChg chg="mod">
          <ac:chgData name="Shrestha, Avinash" userId="5add98df-411e-49d5-8233-8d4857106cf3" providerId="ADAL" clId="{7B9DEBCE-B9A0-405D-ACC0-12FD482EBE16}" dt="2023-11-16T22:11:24.111" v="137" actId="1076"/>
          <ac:spMkLst>
            <pc:docMk/>
            <pc:sldMk cId="197842607" sldId="257"/>
            <ac:spMk id="3" creationId="{00000000-0000-0000-0000-000000000000}"/>
          </ac:spMkLst>
        </pc:spChg>
        <pc:spChg chg="mod topLvl">
          <ac:chgData name="Shrestha, Avinash" userId="5add98df-411e-49d5-8233-8d4857106cf3" providerId="ADAL" clId="{7B9DEBCE-B9A0-405D-ACC0-12FD482EBE16}" dt="2023-11-17T17:27:36.655" v="244" actId="1037"/>
          <ac:spMkLst>
            <pc:docMk/>
            <pc:sldMk cId="197842607" sldId="257"/>
            <ac:spMk id="6" creationId="{00000000-0000-0000-0000-000000000000}"/>
          </ac:spMkLst>
        </pc:spChg>
        <pc:spChg chg="mod topLvl">
          <ac:chgData name="Shrestha, Avinash" userId="5add98df-411e-49d5-8233-8d4857106cf3" providerId="ADAL" clId="{7B9DEBCE-B9A0-405D-ACC0-12FD482EBE16}" dt="2023-11-16T22:16:39.968" v="236" actId="164"/>
          <ac:spMkLst>
            <pc:docMk/>
            <pc:sldMk cId="197842607" sldId="257"/>
            <ac:spMk id="8" creationId="{EC710022-7263-960B-6277-1BF60A81DD0A}"/>
          </ac:spMkLst>
        </pc:spChg>
        <pc:spChg chg="mod topLvl">
          <ac:chgData name="Shrestha, Avinash" userId="5add98df-411e-49d5-8233-8d4857106cf3" providerId="ADAL" clId="{7B9DEBCE-B9A0-405D-ACC0-12FD482EBE16}" dt="2023-11-16T22:16:39.968" v="236" actId="164"/>
          <ac:spMkLst>
            <pc:docMk/>
            <pc:sldMk cId="197842607" sldId="257"/>
            <ac:spMk id="9" creationId="{00000000-0000-0000-0000-000000000000}"/>
          </ac:spMkLst>
        </pc:spChg>
        <pc:spChg chg="mod topLvl">
          <ac:chgData name="Shrestha, Avinash" userId="5add98df-411e-49d5-8233-8d4857106cf3" providerId="ADAL" clId="{7B9DEBCE-B9A0-405D-ACC0-12FD482EBE16}" dt="2023-11-17T17:27:36.655" v="244" actId="1037"/>
          <ac:spMkLst>
            <pc:docMk/>
            <pc:sldMk cId="197842607" sldId="257"/>
            <ac:spMk id="10" creationId="{212D89E3-8FAB-2805-C3F1-B2225FF7C2BF}"/>
          </ac:spMkLst>
        </pc:spChg>
        <pc:spChg chg="add del mod">
          <ac:chgData name="Shrestha, Avinash" userId="5add98df-411e-49d5-8233-8d4857106cf3" providerId="ADAL" clId="{7B9DEBCE-B9A0-405D-ACC0-12FD482EBE16}" dt="2023-11-16T22:13:57.844" v="170" actId="478"/>
          <ac:spMkLst>
            <pc:docMk/>
            <pc:sldMk cId="197842607" sldId="257"/>
            <ac:spMk id="12" creationId="{FBC2A747-D0B9-F6B0-EA48-4C5B10381009}"/>
          </ac:spMkLst>
        </pc:spChg>
        <pc:spChg chg="add mod">
          <ac:chgData name="Shrestha, Avinash" userId="5add98df-411e-49d5-8233-8d4857106cf3" providerId="ADAL" clId="{7B9DEBCE-B9A0-405D-ACC0-12FD482EBE16}" dt="2023-11-16T22:16:39.968" v="236" actId="164"/>
          <ac:spMkLst>
            <pc:docMk/>
            <pc:sldMk cId="197842607" sldId="257"/>
            <ac:spMk id="13" creationId="{A51059FB-E455-BB21-9670-70508C52E4CD}"/>
          </ac:spMkLst>
        </pc:spChg>
        <pc:spChg chg="add mod">
          <ac:chgData name="Shrestha, Avinash" userId="5add98df-411e-49d5-8233-8d4857106cf3" providerId="ADAL" clId="{7B9DEBCE-B9A0-405D-ACC0-12FD482EBE16}" dt="2023-11-16T22:16:39.968" v="236" actId="164"/>
          <ac:spMkLst>
            <pc:docMk/>
            <pc:sldMk cId="197842607" sldId="257"/>
            <ac:spMk id="14" creationId="{D2A0AF13-95DB-6B90-4FCB-3E9D7A3C4344}"/>
          </ac:spMkLst>
        </pc:spChg>
        <pc:grpChg chg="del">
          <ac:chgData name="Shrestha, Avinash" userId="5add98df-411e-49d5-8233-8d4857106cf3" providerId="ADAL" clId="{7B9DEBCE-B9A0-405D-ACC0-12FD482EBE16}" dt="2023-11-16T22:09:36.799" v="116" actId="165"/>
          <ac:grpSpMkLst>
            <pc:docMk/>
            <pc:sldMk cId="197842607" sldId="257"/>
            <ac:grpSpMk id="11" creationId="{A84E8C30-276D-5C4B-E469-38E9EB31629C}"/>
          </ac:grpSpMkLst>
        </pc:grpChg>
        <pc:grpChg chg="add mod">
          <ac:chgData name="Shrestha, Avinash" userId="5add98df-411e-49d5-8233-8d4857106cf3" providerId="ADAL" clId="{7B9DEBCE-B9A0-405D-ACC0-12FD482EBE16}" dt="2023-11-16T22:16:39.968" v="236" actId="164"/>
          <ac:grpSpMkLst>
            <pc:docMk/>
            <pc:sldMk cId="197842607" sldId="257"/>
            <ac:grpSpMk id="15" creationId="{0B31A252-3484-A4D0-4FD0-10EC3440E6F7}"/>
          </ac:grpSpMkLst>
        </pc:grpChg>
        <pc:graphicFrameChg chg="add del mod topLvl">
          <ac:chgData name="Shrestha, Avinash" userId="5add98df-411e-49d5-8233-8d4857106cf3" providerId="ADAL" clId="{7B9DEBCE-B9A0-405D-ACC0-12FD482EBE16}" dt="2023-11-16T22:16:39.968" v="236" actId="164"/>
          <ac:graphicFrameMkLst>
            <pc:docMk/>
            <pc:sldMk cId="197842607" sldId="257"/>
            <ac:graphicFrameMk id="2" creationId="{4562C4BF-B096-48F9-1F72-A978F4145D25}"/>
          </ac:graphicFrameMkLst>
        </pc:graphicFrameChg>
        <pc:graphicFrameChg chg="mod topLvl">
          <ac:chgData name="Shrestha, Avinash" userId="5add98df-411e-49d5-8233-8d4857106cf3" providerId="ADAL" clId="{7B9DEBCE-B9A0-405D-ACC0-12FD482EBE16}" dt="2023-11-16T22:16:39.968" v="236" actId="164"/>
          <ac:graphicFrameMkLst>
            <pc:docMk/>
            <pc:sldMk cId="197842607" sldId="257"/>
            <ac:graphicFrameMk id="4" creationId="{00000000-0000-0000-0000-000000000000}"/>
          </ac:graphicFrameMkLst>
        </pc:graphicFrameChg>
        <pc:graphicFrameChg chg="mod topLvl">
          <ac:chgData name="Shrestha, Avinash" userId="5add98df-411e-49d5-8233-8d4857106cf3" providerId="ADAL" clId="{7B9DEBCE-B9A0-405D-ACC0-12FD482EBE16}" dt="2023-11-16T22:16:39.968" v="236" actId="164"/>
          <ac:graphicFrameMkLst>
            <pc:docMk/>
            <pc:sldMk cId="197842607" sldId="257"/>
            <ac:graphicFrameMk id="5" creationId="{F4FC3661-EF8E-7401-C9FE-4F0E46F7472B}"/>
          </ac:graphicFrameMkLst>
        </pc:graphicFrameChg>
        <pc:graphicFrameChg chg="mod topLvl">
          <ac:chgData name="Shrestha, Avinash" userId="5add98df-411e-49d5-8233-8d4857106cf3" providerId="ADAL" clId="{7B9DEBCE-B9A0-405D-ACC0-12FD482EBE16}" dt="2023-11-16T22:16:39.968" v="236" actId="164"/>
          <ac:graphicFrameMkLst>
            <pc:docMk/>
            <pc:sldMk cId="197842607" sldId="257"/>
            <ac:graphicFrameMk id="7" creationId="{00000000-0000-0000-0000-000000000000}"/>
          </ac:graphicFrameMkLst>
        </pc:graphicFrameChg>
      </pc:sldChg>
    </pc:docChg>
  </pc:docChgLst>
  <pc:docChgLst>
    <pc:chgData name="Shrestha, Avinash" userId="5add98df-411e-49d5-8233-8d4857106cf3" providerId="ADAL" clId="{B749162F-7F7D-4BB8-B32E-333459A0BD35}"/>
    <pc:docChg chg="addSld delSld modSld modMainMaster">
      <pc:chgData name="Shrestha, Avinash" userId="5add98df-411e-49d5-8233-8d4857106cf3" providerId="ADAL" clId="{B749162F-7F7D-4BB8-B32E-333459A0BD35}" dt="2022-07-20T18:52:24.910" v="36" actId="164"/>
      <pc:docMkLst>
        <pc:docMk/>
      </pc:docMkLst>
      <pc:sldChg chg="addSp delSp modSp mod">
        <pc:chgData name="Shrestha, Avinash" userId="5add98df-411e-49d5-8233-8d4857106cf3" providerId="ADAL" clId="{B749162F-7F7D-4BB8-B32E-333459A0BD35}" dt="2022-07-20T18:52:24.910" v="36" actId="164"/>
        <pc:sldMkLst>
          <pc:docMk/>
          <pc:sldMk cId="197842607" sldId="257"/>
        </pc:sldMkLst>
        <pc:spChg chg="mod topLvl">
          <ac:chgData name="Shrestha, Avinash" userId="5add98df-411e-49d5-8233-8d4857106cf3" providerId="ADAL" clId="{B749162F-7F7D-4BB8-B32E-333459A0BD35}" dt="2022-07-20T18:51:57.093" v="35" actId="165"/>
          <ac:spMkLst>
            <pc:docMk/>
            <pc:sldMk cId="197842607" sldId="257"/>
            <ac:spMk id="2" creationId="{00000000-0000-0000-0000-000000000000}"/>
          </ac:spMkLst>
        </pc:spChg>
        <pc:spChg chg="mod topLvl">
          <ac:chgData name="Shrestha, Avinash" userId="5add98df-411e-49d5-8233-8d4857106cf3" providerId="ADAL" clId="{B749162F-7F7D-4BB8-B32E-333459A0BD35}" dt="2022-07-20T18:52:24.910" v="36" actId="164"/>
          <ac:spMkLst>
            <pc:docMk/>
            <pc:sldMk cId="197842607" sldId="257"/>
            <ac:spMk id="5" creationId="{00000000-0000-0000-0000-000000000000}"/>
          </ac:spMkLst>
        </pc:spChg>
        <pc:spChg chg="mod topLvl">
          <ac:chgData name="Shrestha, Avinash" userId="5add98df-411e-49d5-8233-8d4857106cf3" providerId="ADAL" clId="{B749162F-7F7D-4BB8-B32E-333459A0BD35}" dt="2022-07-20T18:52:24.910" v="36" actId="164"/>
          <ac:spMkLst>
            <pc:docMk/>
            <pc:sldMk cId="197842607" sldId="257"/>
            <ac:spMk id="6" creationId="{00000000-0000-0000-0000-000000000000}"/>
          </ac:spMkLst>
        </pc:spChg>
        <pc:spChg chg="mod topLvl">
          <ac:chgData name="Shrestha, Avinash" userId="5add98df-411e-49d5-8233-8d4857106cf3" providerId="ADAL" clId="{B749162F-7F7D-4BB8-B32E-333459A0BD35}" dt="2022-07-20T18:52:24.910" v="36" actId="164"/>
          <ac:spMkLst>
            <pc:docMk/>
            <pc:sldMk cId="197842607" sldId="257"/>
            <ac:spMk id="8" creationId="{00000000-0000-0000-0000-000000000000}"/>
          </ac:spMkLst>
        </pc:spChg>
        <pc:spChg chg="mod topLvl">
          <ac:chgData name="Shrestha, Avinash" userId="5add98df-411e-49d5-8233-8d4857106cf3" providerId="ADAL" clId="{B749162F-7F7D-4BB8-B32E-333459A0BD35}" dt="2022-07-20T18:52:24.910" v="36" actId="164"/>
          <ac:spMkLst>
            <pc:docMk/>
            <pc:sldMk cId="197842607" sldId="257"/>
            <ac:spMk id="9" creationId="{00000000-0000-0000-0000-000000000000}"/>
          </ac:spMkLst>
        </pc:spChg>
        <pc:grpChg chg="add del mod">
          <ac:chgData name="Shrestha, Avinash" userId="5add98df-411e-49d5-8233-8d4857106cf3" providerId="ADAL" clId="{B749162F-7F7D-4BB8-B32E-333459A0BD35}" dt="2022-07-20T18:51:57.093" v="35" actId="165"/>
          <ac:grpSpMkLst>
            <pc:docMk/>
            <pc:sldMk cId="197842607" sldId="257"/>
            <ac:grpSpMk id="3" creationId="{647671F2-DA5A-AA7C-8FBB-2E96904359C8}"/>
          </ac:grpSpMkLst>
        </pc:grpChg>
        <pc:grpChg chg="del">
          <ac:chgData name="Shrestha, Avinash" userId="5add98df-411e-49d5-8233-8d4857106cf3" providerId="ADAL" clId="{B749162F-7F7D-4BB8-B32E-333459A0BD35}" dt="2022-07-20T18:49:56.185" v="30" actId="165"/>
          <ac:grpSpMkLst>
            <pc:docMk/>
            <pc:sldMk cId="197842607" sldId="257"/>
            <ac:grpSpMk id="10" creationId="{00000000-0000-0000-0000-000000000000}"/>
          </ac:grpSpMkLst>
        </pc:grpChg>
        <pc:grpChg chg="add mod">
          <ac:chgData name="Shrestha, Avinash" userId="5add98df-411e-49d5-8233-8d4857106cf3" providerId="ADAL" clId="{B749162F-7F7D-4BB8-B32E-333459A0BD35}" dt="2022-07-20T18:52:24.910" v="36" actId="164"/>
          <ac:grpSpMkLst>
            <pc:docMk/>
            <pc:sldMk cId="197842607" sldId="257"/>
            <ac:grpSpMk id="11" creationId="{DBF5809F-6A60-AC8B-6FE6-77F331827482}"/>
          </ac:grpSpMkLst>
        </pc:grpChg>
        <pc:graphicFrameChg chg="mod topLvl">
          <ac:chgData name="Shrestha, Avinash" userId="5add98df-411e-49d5-8233-8d4857106cf3" providerId="ADAL" clId="{B749162F-7F7D-4BB8-B32E-333459A0BD35}" dt="2022-07-20T18:52:24.910" v="36" actId="164"/>
          <ac:graphicFrameMkLst>
            <pc:docMk/>
            <pc:sldMk cId="197842607" sldId="257"/>
            <ac:graphicFrameMk id="4" creationId="{00000000-0000-0000-0000-000000000000}"/>
          </ac:graphicFrameMkLst>
        </pc:graphicFrameChg>
        <pc:graphicFrameChg chg="mod topLvl">
          <ac:chgData name="Shrestha, Avinash" userId="5add98df-411e-49d5-8233-8d4857106cf3" providerId="ADAL" clId="{B749162F-7F7D-4BB8-B32E-333459A0BD35}" dt="2022-07-20T18:52:24.910" v="36" actId="164"/>
          <ac:graphicFrameMkLst>
            <pc:docMk/>
            <pc:sldMk cId="197842607" sldId="257"/>
            <ac:graphicFrameMk id="7" creationId="{00000000-0000-0000-0000-000000000000}"/>
          </ac:graphicFrameMkLst>
        </pc:graphicFrameChg>
      </pc:sldChg>
      <pc:sldChg chg="new del">
        <pc:chgData name="Shrestha, Avinash" userId="5add98df-411e-49d5-8233-8d4857106cf3" providerId="ADAL" clId="{B749162F-7F7D-4BB8-B32E-333459A0BD35}" dt="2022-07-20T18:48:12.668" v="19" actId="47"/>
        <pc:sldMkLst>
          <pc:docMk/>
          <pc:sldMk cId="3927702495" sldId="258"/>
        </pc:sldMkLst>
      </pc:sldChg>
      <pc:sldMasterChg chg="modSp modSldLayout">
        <pc:chgData name="Shrestha, Avinash" userId="5add98df-411e-49d5-8233-8d4857106cf3" providerId="ADAL" clId="{B749162F-7F7D-4BB8-B32E-333459A0BD35}" dt="2022-07-20T18:51:40.367" v="33"/>
        <pc:sldMasterMkLst>
          <pc:docMk/>
          <pc:sldMasterMk cId="423622598" sldId="2147483660"/>
        </pc:sldMasterMkLst>
        <pc:spChg chg="mod">
          <ac:chgData name="Shrestha, Avinash" userId="5add98df-411e-49d5-8233-8d4857106cf3" providerId="ADAL" clId="{B749162F-7F7D-4BB8-B32E-333459A0BD35}" dt="2022-07-20T18:51:40.367" v="33"/>
          <ac:spMkLst>
            <pc:docMk/>
            <pc:sldMasterMk cId="423622598" sldId="2147483660"/>
            <ac:spMk id="2" creationId="{00000000-0000-0000-0000-000000000000}"/>
          </ac:spMkLst>
        </pc:spChg>
        <pc:spChg chg="mod">
          <ac:chgData name="Shrestha, Avinash" userId="5add98df-411e-49d5-8233-8d4857106cf3" providerId="ADAL" clId="{B749162F-7F7D-4BB8-B32E-333459A0BD35}" dt="2022-07-20T18:51:40.367" v="33"/>
          <ac:spMkLst>
            <pc:docMk/>
            <pc:sldMasterMk cId="423622598" sldId="2147483660"/>
            <ac:spMk id="3" creationId="{00000000-0000-0000-0000-000000000000}"/>
          </ac:spMkLst>
        </pc:spChg>
        <pc:spChg chg="mod">
          <ac:chgData name="Shrestha, Avinash" userId="5add98df-411e-49d5-8233-8d4857106cf3" providerId="ADAL" clId="{B749162F-7F7D-4BB8-B32E-333459A0BD35}" dt="2022-07-20T18:51:40.367" v="33"/>
          <ac:spMkLst>
            <pc:docMk/>
            <pc:sldMasterMk cId="423622598" sldId="2147483660"/>
            <ac:spMk id="4" creationId="{00000000-0000-0000-0000-000000000000}"/>
          </ac:spMkLst>
        </pc:spChg>
        <pc:spChg chg="mod">
          <ac:chgData name="Shrestha, Avinash" userId="5add98df-411e-49d5-8233-8d4857106cf3" providerId="ADAL" clId="{B749162F-7F7D-4BB8-B32E-333459A0BD35}" dt="2022-07-20T18:51:40.367" v="33"/>
          <ac:spMkLst>
            <pc:docMk/>
            <pc:sldMasterMk cId="423622598" sldId="2147483660"/>
            <ac:spMk id="5" creationId="{00000000-0000-0000-0000-000000000000}"/>
          </ac:spMkLst>
        </pc:spChg>
        <pc:spChg chg="mod">
          <ac:chgData name="Shrestha, Avinash" userId="5add98df-411e-49d5-8233-8d4857106cf3" providerId="ADAL" clId="{B749162F-7F7D-4BB8-B32E-333459A0BD35}" dt="2022-07-20T18:51:40.367" v="33"/>
          <ac:spMkLst>
            <pc:docMk/>
            <pc:sldMasterMk cId="423622598" sldId="2147483660"/>
            <ac:spMk id="6" creationId="{00000000-0000-0000-0000-000000000000}"/>
          </ac:spMkLst>
        </pc:spChg>
        <pc:sldLayoutChg chg="modSp">
          <pc:chgData name="Shrestha, Avinash" userId="5add98df-411e-49d5-8233-8d4857106cf3" providerId="ADAL" clId="{B749162F-7F7D-4BB8-B32E-333459A0BD35}" dt="2022-07-20T18:51:40.367" v="33"/>
          <pc:sldLayoutMkLst>
            <pc:docMk/>
            <pc:sldMasterMk cId="423622598" sldId="2147483660"/>
            <pc:sldLayoutMk cId="37958115" sldId="2147483661"/>
          </pc:sldLayoutMkLst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37958115" sldId="2147483661"/>
              <ac:spMk id="2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37958115" sldId="2147483661"/>
              <ac:spMk id="3" creationId="{00000000-0000-0000-0000-000000000000}"/>
            </ac:spMkLst>
          </pc:spChg>
        </pc:sldLayoutChg>
        <pc:sldLayoutChg chg="modSp">
          <pc:chgData name="Shrestha, Avinash" userId="5add98df-411e-49d5-8233-8d4857106cf3" providerId="ADAL" clId="{B749162F-7F7D-4BB8-B32E-333459A0BD35}" dt="2022-07-20T18:51:40.367" v="33"/>
          <pc:sldLayoutMkLst>
            <pc:docMk/>
            <pc:sldMasterMk cId="423622598" sldId="2147483660"/>
            <pc:sldLayoutMk cId="3004416074" sldId="2147483663"/>
          </pc:sldLayoutMkLst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3004416074" sldId="2147483663"/>
              <ac:spMk id="2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3004416074" sldId="2147483663"/>
              <ac:spMk id="3" creationId="{00000000-0000-0000-0000-000000000000}"/>
            </ac:spMkLst>
          </pc:spChg>
        </pc:sldLayoutChg>
        <pc:sldLayoutChg chg="modSp">
          <pc:chgData name="Shrestha, Avinash" userId="5add98df-411e-49d5-8233-8d4857106cf3" providerId="ADAL" clId="{B749162F-7F7D-4BB8-B32E-333459A0BD35}" dt="2022-07-20T18:51:40.367" v="33"/>
          <pc:sldLayoutMkLst>
            <pc:docMk/>
            <pc:sldMasterMk cId="423622598" sldId="2147483660"/>
            <pc:sldLayoutMk cId="591894305" sldId="2147483664"/>
          </pc:sldLayoutMkLst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591894305" sldId="2147483664"/>
              <ac:spMk id="3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591894305" sldId="2147483664"/>
              <ac:spMk id="4" creationId="{00000000-0000-0000-0000-000000000000}"/>
            </ac:spMkLst>
          </pc:spChg>
        </pc:sldLayoutChg>
        <pc:sldLayoutChg chg="modSp">
          <pc:chgData name="Shrestha, Avinash" userId="5add98df-411e-49d5-8233-8d4857106cf3" providerId="ADAL" clId="{B749162F-7F7D-4BB8-B32E-333459A0BD35}" dt="2022-07-20T18:51:40.367" v="33"/>
          <pc:sldLayoutMkLst>
            <pc:docMk/>
            <pc:sldMasterMk cId="423622598" sldId="2147483660"/>
            <pc:sldLayoutMk cId="4150598989" sldId="2147483665"/>
          </pc:sldLayoutMkLst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4150598989" sldId="2147483665"/>
              <ac:spMk id="2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4150598989" sldId="2147483665"/>
              <ac:spMk id="3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4150598989" sldId="2147483665"/>
              <ac:spMk id="4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4150598989" sldId="2147483665"/>
              <ac:spMk id="5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4150598989" sldId="2147483665"/>
              <ac:spMk id="6" creationId="{00000000-0000-0000-0000-000000000000}"/>
            </ac:spMkLst>
          </pc:spChg>
        </pc:sldLayoutChg>
        <pc:sldLayoutChg chg="modSp">
          <pc:chgData name="Shrestha, Avinash" userId="5add98df-411e-49d5-8233-8d4857106cf3" providerId="ADAL" clId="{B749162F-7F7D-4BB8-B32E-333459A0BD35}" dt="2022-07-20T18:51:40.367" v="33"/>
          <pc:sldLayoutMkLst>
            <pc:docMk/>
            <pc:sldMasterMk cId="423622598" sldId="2147483660"/>
            <pc:sldLayoutMk cId="3009811730" sldId="2147483668"/>
          </pc:sldLayoutMkLst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3009811730" sldId="2147483668"/>
              <ac:spMk id="2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3009811730" sldId="2147483668"/>
              <ac:spMk id="3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3009811730" sldId="2147483668"/>
              <ac:spMk id="4" creationId="{00000000-0000-0000-0000-000000000000}"/>
            </ac:spMkLst>
          </pc:spChg>
        </pc:sldLayoutChg>
        <pc:sldLayoutChg chg="modSp">
          <pc:chgData name="Shrestha, Avinash" userId="5add98df-411e-49d5-8233-8d4857106cf3" providerId="ADAL" clId="{B749162F-7F7D-4BB8-B32E-333459A0BD35}" dt="2022-07-20T18:51:40.367" v="33"/>
          <pc:sldLayoutMkLst>
            <pc:docMk/>
            <pc:sldMasterMk cId="423622598" sldId="2147483660"/>
            <pc:sldLayoutMk cId="807738138" sldId="2147483669"/>
          </pc:sldLayoutMkLst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807738138" sldId="2147483669"/>
              <ac:spMk id="2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807738138" sldId="2147483669"/>
              <ac:spMk id="3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807738138" sldId="2147483669"/>
              <ac:spMk id="4" creationId="{00000000-0000-0000-0000-000000000000}"/>
            </ac:spMkLst>
          </pc:spChg>
        </pc:sldLayoutChg>
        <pc:sldLayoutChg chg="modSp">
          <pc:chgData name="Shrestha, Avinash" userId="5add98df-411e-49d5-8233-8d4857106cf3" providerId="ADAL" clId="{B749162F-7F7D-4BB8-B32E-333459A0BD35}" dt="2022-07-20T18:51:40.367" v="33"/>
          <pc:sldLayoutMkLst>
            <pc:docMk/>
            <pc:sldMasterMk cId="423622598" sldId="2147483660"/>
            <pc:sldLayoutMk cId="440156679" sldId="2147483671"/>
          </pc:sldLayoutMkLst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440156679" sldId="2147483671"/>
              <ac:spMk id="2" creationId="{00000000-0000-0000-0000-000000000000}"/>
            </ac:spMkLst>
          </pc:spChg>
          <pc:spChg chg="mod">
            <ac:chgData name="Shrestha, Avinash" userId="5add98df-411e-49d5-8233-8d4857106cf3" providerId="ADAL" clId="{B749162F-7F7D-4BB8-B32E-333459A0BD35}" dt="2022-07-20T18:51:40.367" v="33"/>
            <ac:spMkLst>
              <pc:docMk/>
              <pc:sldMasterMk cId="423622598" sldId="2147483660"/>
              <pc:sldLayoutMk cId="440156679" sldId="2147483671"/>
              <ac:spMk id="3" creationId="{00000000-0000-0000-0000-000000000000}"/>
            </ac:spMkLst>
          </pc:spChg>
        </pc:sldLayoutChg>
      </pc:sldMasterChg>
    </pc:docChg>
  </pc:docChgLst>
  <pc:docChgLst>
    <pc:chgData name="Shrestha, Avinash" userId="5add98df-411e-49d5-8233-8d4857106cf3" providerId="ADAL" clId="{2F753CA9-F3BC-4B5C-8D8F-3DFEBC28021E}"/>
    <pc:docChg chg="undo redo custSel modSld">
      <pc:chgData name="Shrestha, Avinash" userId="5add98df-411e-49d5-8233-8d4857106cf3" providerId="ADAL" clId="{2F753CA9-F3BC-4B5C-8D8F-3DFEBC28021E}" dt="2023-04-28T14:20:01.045" v="349" actId="1076"/>
      <pc:docMkLst>
        <pc:docMk/>
      </pc:docMkLst>
      <pc:sldChg chg="addSp modSp mod">
        <pc:chgData name="Shrestha, Avinash" userId="5add98df-411e-49d5-8233-8d4857106cf3" providerId="ADAL" clId="{2F753CA9-F3BC-4B5C-8D8F-3DFEBC28021E}" dt="2023-04-28T14:20:01.045" v="349" actId="1076"/>
        <pc:sldMkLst>
          <pc:docMk/>
          <pc:sldMk cId="197842607" sldId="257"/>
        </pc:sldMkLst>
        <pc:spChg chg="mod">
          <ac:chgData name="Shrestha, Avinash" userId="5add98df-411e-49d5-8233-8d4857106cf3" providerId="ADAL" clId="{2F753CA9-F3BC-4B5C-8D8F-3DFEBC28021E}" dt="2023-04-28T14:20:01.045" v="349" actId="1076"/>
          <ac:spMkLst>
            <pc:docMk/>
            <pc:sldMk cId="197842607" sldId="257"/>
            <ac:spMk id="3" creationId="{00000000-0000-0000-0000-000000000000}"/>
          </ac:spMkLst>
        </pc:spChg>
        <pc:spChg chg="mod">
          <ac:chgData name="Shrestha, Avinash" userId="5add98df-411e-49d5-8233-8d4857106cf3" providerId="ADAL" clId="{2F753CA9-F3BC-4B5C-8D8F-3DFEBC28021E}" dt="2023-04-28T14:18:52.447" v="303" actId="164"/>
          <ac:spMkLst>
            <pc:docMk/>
            <pc:sldMk cId="197842607" sldId="257"/>
            <ac:spMk id="6" creationId="{00000000-0000-0000-0000-000000000000}"/>
          </ac:spMkLst>
        </pc:spChg>
        <pc:spChg chg="add mod">
          <ac:chgData name="Shrestha, Avinash" userId="5add98df-411e-49d5-8233-8d4857106cf3" providerId="ADAL" clId="{2F753CA9-F3BC-4B5C-8D8F-3DFEBC28021E}" dt="2023-04-28T14:18:52.447" v="303" actId="164"/>
          <ac:spMkLst>
            <pc:docMk/>
            <pc:sldMk cId="197842607" sldId="257"/>
            <ac:spMk id="8" creationId="{EC710022-7263-960B-6277-1BF60A81DD0A}"/>
          </ac:spMkLst>
        </pc:spChg>
        <pc:spChg chg="mod">
          <ac:chgData name="Shrestha, Avinash" userId="5add98df-411e-49d5-8233-8d4857106cf3" providerId="ADAL" clId="{2F753CA9-F3BC-4B5C-8D8F-3DFEBC28021E}" dt="2023-04-28T14:18:52.447" v="303" actId="164"/>
          <ac:spMkLst>
            <pc:docMk/>
            <pc:sldMk cId="197842607" sldId="257"/>
            <ac:spMk id="9" creationId="{00000000-0000-0000-0000-000000000000}"/>
          </ac:spMkLst>
        </pc:spChg>
        <pc:spChg chg="add mod">
          <ac:chgData name="Shrestha, Avinash" userId="5add98df-411e-49d5-8233-8d4857106cf3" providerId="ADAL" clId="{2F753CA9-F3BC-4B5C-8D8F-3DFEBC28021E}" dt="2023-04-28T14:18:52.447" v="303" actId="164"/>
          <ac:spMkLst>
            <pc:docMk/>
            <pc:sldMk cId="197842607" sldId="257"/>
            <ac:spMk id="10" creationId="{212D89E3-8FAB-2805-C3F1-B2225FF7C2BF}"/>
          </ac:spMkLst>
        </pc:spChg>
        <pc:grpChg chg="add mod">
          <ac:chgData name="Shrestha, Avinash" userId="5add98df-411e-49d5-8233-8d4857106cf3" providerId="ADAL" clId="{2F753CA9-F3BC-4B5C-8D8F-3DFEBC28021E}" dt="2023-04-28T14:18:54.271" v="304" actId="1076"/>
          <ac:grpSpMkLst>
            <pc:docMk/>
            <pc:sldMk cId="197842607" sldId="257"/>
            <ac:grpSpMk id="11" creationId="{A84E8C30-276D-5C4B-E469-38E9EB31629C}"/>
          </ac:grpSpMkLst>
        </pc:grpChg>
        <pc:graphicFrameChg chg="add mod">
          <ac:chgData name="Shrestha, Avinash" userId="5add98df-411e-49d5-8233-8d4857106cf3" providerId="ADAL" clId="{2F753CA9-F3BC-4B5C-8D8F-3DFEBC28021E}" dt="2023-04-28T14:18:52.447" v="303" actId="164"/>
          <ac:graphicFrameMkLst>
            <pc:docMk/>
            <pc:sldMk cId="197842607" sldId="257"/>
            <ac:graphicFrameMk id="2" creationId="{4562C4BF-B096-48F9-1F72-A978F4145D25}"/>
          </ac:graphicFrameMkLst>
        </pc:graphicFrameChg>
        <pc:graphicFrameChg chg="mod">
          <ac:chgData name="Shrestha, Avinash" userId="5add98df-411e-49d5-8233-8d4857106cf3" providerId="ADAL" clId="{2F753CA9-F3BC-4B5C-8D8F-3DFEBC28021E}" dt="2023-04-28T14:18:52.447" v="303" actId="164"/>
          <ac:graphicFrameMkLst>
            <pc:docMk/>
            <pc:sldMk cId="197842607" sldId="257"/>
            <ac:graphicFrameMk id="4" creationId="{00000000-0000-0000-0000-000000000000}"/>
          </ac:graphicFrameMkLst>
        </pc:graphicFrameChg>
        <pc:graphicFrameChg chg="add mod">
          <ac:chgData name="Shrestha, Avinash" userId="5add98df-411e-49d5-8233-8d4857106cf3" providerId="ADAL" clId="{2F753CA9-F3BC-4B5C-8D8F-3DFEBC28021E}" dt="2023-04-28T14:18:52.447" v="303" actId="164"/>
          <ac:graphicFrameMkLst>
            <pc:docMk/>
            <pc:sldMk cId="197842607" sldId="257"/>
            <ac:graphicFrameMk id="5" creationId="{F4FC3661-EF8E-7401-C9FE-4F0E46F7472B}"/>
          </ac:graphicFrameMkLst>
        </pc:graphicFrameChg>
        <pc:graphicFrameChg chg="mod">
          <ac:chgData name="Shrestha, Avinash" userId="5add98df-411e-49d5-8233-8d4857106cf3" providerId="ADAL" clId="{2F753CA9-F3BC-4B5C-8D8F-3DFEBC28021E}" dt="2023-04-28T14:18:52.447" v="303" actId="164"/>
          <ac:graphicFrameMkLst>
            <pc:docMk/>
            <pc:sldMk cId="197842607" sldId="257"/>
            <ac:graphicFrameMk id="7" creationId="{00000000-0000-0000-0000-000000000000}"/>
          </ac:graphicFrameMkLst>
        </pc:graphicFrameChg>
      </pc:sldChg>
    </pc:docChg>
  </pc:docChgLst>
</pc:chgInfo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ishres\AppData\Roaming\Microsoft\Excel\Chart%20in%20Microsoft%20PowerPoint%20(version%201).xlsb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ishres\AppData\Roaming\Microsoft\Excel\Chart%20in%20Microsoft%20PowerPoint%20(version%201).xlsb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ishres\Downloads\gossy3_2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avishres\Downloads\gossy3_2.xlsx" TargetMode="External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pivotSource>
    <c:name>[Chart in Microsoft PowerPoint (version 1).xlsb]Sheet2!PivotTable1</c:name>
    <c:fmtId val="7"/>
  </c:pivotSource>
  <c:chart>
    <c:autoTitleDeleted val="0"/>
    <c:pivotFmts>
      <c:pivotFmt>
        <c:idx val="0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1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2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3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4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</c:pivotFmts>
    <c:plotArea>
      <c:layout>
        <c:manualLayout>
          <c:layoutTarget val="inner"/>
          <c:xMode val="edge"/>
          <c:yMode val="edge"/>
          <c:x val="0.12348862642169728"/>
          <c:y val="9.3301469178311808E-2"/>
          <c:w val="0.84898813429571307"/>
          <c:h val="0.65872375328083987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Sheet2!$B$1:$B$2</c:f>
              <c:strCache>
                <c:ptCount val="1"/>
                <c:pt idx="0">
                  <c:v>Hopi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  <a:effectLst/>
          </c:spPr>
          <c:invertIfNegative val="0"/>
          <c:errBars>
            <c:errBarType val="plus"/>
            <c:errValType val="cust"/>
            <c:noEndCap val="0"/>
            <c:plus>
              <c:numRef>
                <c:f>leaf!$E$2:$E$12</c:f>
                <c:numCache>
                  <c:formatCode>General</c:formatCode>
                  <c:ptCount val="11"/>
                  <c:pt idx="0">
                    <c:v>7.4282486535293998E-2</c:v>
                  </c:pt>
                  <c:pt idx="1">
                    <c:v>0.23152172516271499</c:v>
                  </c:pt>
                  <c:pt idx="2">
                    <c:v>0.243742579140312</c:v>
                  </c:pt>
                  <c:pt idx="3">
                    <c:v>2.23550163161466E-2</c:v>
                  </c:pt>
                  <c:pt idx="4">
                    <c:v>8.8220199722718995E-2</c:v>
                  </c:pt>
                  <c:pt idx="5">
                    <c:v>2.4517927960967401E-2</c:v>
                  </c:pt>
                  <c:pt idx="6">
                    <c:v>8.3158550657660396E-2</c:v>
                  </c:pt>
                  <c:pt idx="7">
                    <c:v>6.3668390168373004E-4</c:v>
                  </c:pt>
                  <c:pt idx="8">
                    <c:v>6.1783834779776399E-2</c:v>
                  </c:pt>
                  <c:pt idx="9">
                    <c:v>8.0783630297906306E-2</c:v>
                  </c:pt>
                  <c:pt idx="10">
                    <c:v>4.5640388579256001E-2</c:v>
                  </c:pt>
                </c:numCache>
              </c:numRef>
            </c:plus>
            <c:minus>
              <c:numRef>
                <c:f>leaf!$E$2:$E$12</c:f>
                <c:numCache>
                  <c:formatCode>General</c:formatCode>
                  <c:ptCount val="11"/>
                  <c:pt idx="0">
                    <c:v>7.4282486535293998E-2</c:v>
                  </c:pt>
                  <c:pt idx="1">
                    <c:v>0.23152172516271499</c:v>
                  </c:pt>
                  <c:pt idx="2">
                    <c:v>0.243742579140312</c:v>
                  </c:pt>
                  <c:pt idx="3">
                    <c:v>2.23550163161466E-2</c:v>
                  </c:pt>
                  <c:pt idx="4">
                    <c:v>8.8220199722718995E-2</c:v>
                  </c:pt>
                  <c:pt idx="5">
                    <c:v>2.4517927960967401E-2</c:v>
                  </c:pt>
                  <c:pt idx="6">
                    <c:v>8.3158550657660396E-2</c:v>
                  </c:pt>
                  <c:pt idx="7">
                    <c:v>6.3668390168373004E-4</c:v>
                  </c:pt>
                  <c:pt idx="8">
                    <c:v>6.1783834779776399E-2</c:v>
                  </c:pt>
                  <c:pt idx="9">
                    <c:v>8.0783630297906306E-2</c:v>
                  </c:pt>
                  <c:pt idx="10">
                    <c:v>4.5640388579256001E-2</c:v>
                  </c:pt>
                </c:numCache>
              </c:numRef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leaf!$E$2:$E$12</c:f>
              <c:strCache>
                <c:ptCount val="11"/>
                <c:pt idx="0">
                  <c:v>bHLH1</c:v>
                </c:pt>
                <c:pt idx="1">
                  <c:v>bHLH2</c:v>
                </c:pt>
                <c:pt idx="2">
                  <c:v>bHLH3</c:v>
                </c:pt>
                <c:pt idx="3">
                  <c:v>MYB1</c:v>
                </c:pt>
                <c:pt idx="4">
                  <c:v>MYB2</c:v>
                </c:pt>
                <c:pt idx="5">
                  <c:v>MYB3</c:v>
                </c:pt>
                <c:pt idx="6">
                  <c:v>MYB4</c:v>
                </c:pt>
                <c:pt idx="7">
                  <c:v>NADP</c:v>
                </c:pt>
                <c:pt idx="8">
                  <c:v>NADP1</c:v>
                </c:pt>
                <c:pt idx="9">
                  <c:v>ZF1</c:v>
                </c:pt>
                <c:pt idx="10">
                  <c:v>ZF2</c:v>
                </c:pt>
              </c:strCache>
            </c:strRef>
          </c:cat>
          <c:val>
            <c:numRef>
              <c:f>leaf!$E$2:$E$12</c:f>
              <c:numCache>
                <c:formatCode>General</c:formatCode>
                <c:ptCount val="11"/>
                <c:pt idx="0">
                  <c:v>0.51545607002351002</c:v>
                </c:pt>
                <c:pt idx="1">
                  <c:v>2.37082178949903</c:v>
                </c:pt>
                <c:pt idx="2">
                  <c:v>0.25092497649821499</c:v>
                </c:pt>
                <c:pt idx="3">
                  <c:v>0.29954210744625498</c:v>
                </c:pt>
                <c:pt idx="4">
                  <c:v>0.80428605520187502</c:v>
                </c:pt>
                <c:pt idx="5">
                  <c:v>0.14295287654996999</c:v>
                </c:pt>
                <c:pt idx="6">
                  <c:v>1.7771263724662001</c:v>
                </c:pt>
                <c:pt idx="7">
                  <c:v>8.2028695062615203E-3</c:v>
                </c:pt>
                <c:pt idx="8">
                  <c:v>0.59383028151989403</c:v>
                </c:pt>
                <c:pt idx="9">
                  <c:v>0.96679300881777797</c:v>
                </c:pt>
                <c:pt idx="10">
                  <c:v>0.95116590654484601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297-41FD-AEB9-FEDF875A0E41}"/>
            </c:ext>
          </c:extLst>
        </c:ser>
        <c:ser>
          <c:idx val="1"/>
          <c:order val="1"/>
          <c:tx>
            <c:strRef>
              <c:f>Sheet2!$C$1:$C$2</c:f>
              <c:strCache>
                <c:ptCount val="1"/>
                <c:pt idx="0">
                  <c:v>TM-1</c:v>
                </c:pt>
              </c:strCache>
            </c:strRef>
          </c:tx>
          <c:spPr>
            <a:pattFill prst="wdUpDiag">
              <a:fgClr>
                <a:schemeClr val="accent1">
                  <a:lumMod val="50000"/>
                </a:schemeClr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  <a:effectLst/>
          </c:spPr>
          <c:invertIfNegative val="0"/>
          <c:errBars>
            <c:errBarType val="plus"/>
            <c:errValType val="cust"/>
            <c:noEndCap val="0"/>
            <c:plus>
              <c:numRef>
                <c:f>leaf!$E$13:$E$23</c:f>
                <c:numCache>
                  <c:formatCode>General</c:formatCode>
                  <c:ptCount val="11"/>
                  <c:pt idx="0">
                    <c:v>0.273818215979239</c:v>
                  </c:pt>
                  <c:pt idx="1">
                    <c:v>0.10678066700599199</c:v>
                  </c:pt>
                  <c:pt idx="2">
                    <c:v>0.52930263544532796</c:v>
                  </c:pt>
                  <c:pt idx="3">
                    <c:v>0.451209056390942</c:v>
                  </c:pt>
                  <c:pt idx="4">
                    <c:v>0.30404783887748599</c:v>
                  </c:pt>
                  <c:pt idx="5">
                    <c:v>0.190066008758347</c:v>
                  </c:pt>
                  <c:pt idx="6">
                    <c:v>8.5521725449858602E-2</c:v>
                  </c:pt>
                  <c:pt idx="7">
                    <c:v>1.81958815863075E-2</c:v>
                  </c:pt>
                  <c:pt idx="8">
                    <c:v>0.100021753712185</c:v>
                  </c:pt>
                  <c:pt idx="9">
                    <c:v>0.57671481029931304</c:v>
                  </c:pt>
                  <c:pt idx="10">
                    <c:v>8.9527437369426102E-2</c:v>
                  </c:pt>
                </c:numCache>
              </c:numRef>
            </c:plus>
            <c:minus>
              <c:numRef>
                <c:f>leaf!$E$13:$E$23</c:f>
                <c:numCache>
                  <c:formatCode>General</c:formatCode>
                  <c:ptCount val="11"/>
                  <c:pt idx="0">
                    <c:v>0.273818215979239</c:v>
                  </c:pt>
                  <c:pt idx="1">
                    <c:v>0.10678066700599199</c:v>
                  </c:pt>
                  <c:pt idx="2">
                    <c:v>0.52930263544532796</c:v>
                  </c:pt>
                  <c:pt idx="3">
                    <c:v>0.451209056390942</c:v>
                  </c:pt>
                  <c:pt idx="4">
                    <c:v>0.30404783887748599</c:v>
                  </c:pt>
                  <c:pt idx="5">
                    <c:v>0.190066008758347</c:v>
                  </c:pt>
                  <c:pt idx="6">
                    <c:v>8.5521725449858602E-2</c:v>
                  </c:pt>
                  <c:pt idx="7">
                    <c:v>1.81958815863075E-2</c:v>
                  </c:pt>
                  <c:pt idx="8">
                    <c:v>0.100021753712185</c:v>
                  </c:pt>
                  <c:pt idx="9">
                    <c:v>0.57671481029931304</c:v>
                  </c:pt>
                  <c:pt idx="10">
                    <c:v>8.9527437369426102E-2</c:v>
                  </c:pt>
                </c:numCache>
              </c:numRef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leaf!$E$2:$E$12</c:f>
              <c:strCache>
                <c:ptCount val="11"/>
                <c:pt idx="0">
                  <c:v>bHLH1</c:v>
                </c:pt>
                <c:pt idx="1">
                  <c:v>bHLH2</c:v>
                </c:pt>
                <c:pt idx="2">
                  <c:v>bHLH3</c:v>
                </c:pt>
                <c:pt idx="3">
                  <c:v>MYB1</c:v>
                </c:pt>
                <c:pt idx="4">
                  <c:v>MYB2</c:v>
                </c:pt>
                <c:pt idx="5">
                  <c:v>MYB3</c:v>
                </c:pt>
                <c:pt idx="6">
                  <c:v>MYB4</c:v>
                </c:pt>
                <c:pt idx="7">
                  <c:v>NADP</c:v>
                </c:pt>
                <c:pt idx="8">
                  <c:v>NADP1</c:v>
                </c:pt>
                <c:pt idx="9">
                  <c:v>ZF1</c:v>
                </c:pt>
                <c:pt idx="10">
                  <c:v>ZF2</c:v>
                </c:pt>
              </c:strCache>
            </c:strRef>
          </c:cat>
          <c:val>
            <c:numRef>
              <c:f>leaf!$E$2:$E$12</c:f>
              <c:numCache>
                <c:formatCode>General</c:formatCode>
                <c:ptCount val="11"/>
                <c:pt idx="0">
                  <c:v>1.9400295353091701</c:v>
                </c:pt>
                <c:pt idx="1">
                  <c:v>0.421794672391342</c:v>
                </c:pt>
                <c:pt idx="2">
                  <c:v>3.98525493139626</c:v>
                </c:pt>
                <c:pt idx="3">
                  <c:v>3.3384288056376898</c:v>
                </c:pt>
                <c:pt idx="4">
                  <c:v>1.24333872697694</c:v>
                </c:pt>
                <c:pt idx="5">
                  <c:v>6.9953121905206803</c:v>
                </c:pt>
                <c:pt idx="6">
                  <c:v>0.56270618426097196</c:v>
                </c:pt>
                <c:pt idx="7">
                  <c:v>0.32481116715677499</c:v>
                </c:pt>
                <c:pt idx="8">
                  <c:v>0.71900472169364005</c:v>
                </c:pt>
                <c:pt idx="9">
                  <c:v>1.0343475706581999</c:v>
                </c:pt>
                <c:pt idx="10">
                  <c:v>1.0370688594469599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297-41FD-AEB9-FEDF875A0E4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91"/>
        <c:overlap val="-11"/>
        <c:axId val="643645120"/>
        <c:axId val="643647200"/>
      </c:barChart>
      <c:catAx>
        <c:axId val="6436451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5400000" spcFirstLastPara="1" vertOverflow="ellipsis" wrap="square" anchor="ctr" anchorCtr="1"/>
          <a:lstStyle/>
          <a:p>
            <a:pPr>
              <a:defRPr sz="800" b="0" i="1" u="none" strike="noStrike" kern="1200" baseline="0">
                <a:solidFill>
                  <a:schemeClr val="dk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en-US"/>
          </a:p>
        </c:txPr>
        <c:crossAx val="643647200"/>
        <c:crosses val="autoZero"/>
        <c:auto val="1"/>
        <c:lblAlgn val="ctr"/>
        <c:lblOffset val="100"/>
        <c:noMultiLvlLbl val="0"/>
      </c:catAx>
      <c:valAx>
        <c:axId val="643647200"/>
        <c:scaling>
          <c:orientation val="minMax"/>
        </c:scaling>
        <c:delete val="0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1" i="0" u="none" strike="noStrike" kern="1200" baseline="0">
                    <a:solidFill>
                      <a:schemeClr val="dk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r>
                  <a:rPr lang="en-US" sz="1000" b="1" dirty="0"/>
                  <a:t>Relative expression </a:t>
                </a:r>
              </a:p>
            </c:rich>
          </c:tx>
          <c:layout>
            <c:manualLayout>
              <c:xMode val="edge"/>
              <c:yMode val="edge"/>
              <c:x val="8.107775590551182E-3"/>
              <c:y val="0.1038571741032371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1" i="0" u="none" strike="noStrike" kern="1200" baseline="0">
                  <a:solidFill>
                    <a:schemeClr val="dk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dk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en-US"/>
          </a:p>
        </c:txPr>
        <c:crossAx val="643645120"/>
        <c:crosses val="autoZero"/>
        <c:crossBetween val="between"/>
      </c:valAx>
      <c:spPr>
        <a:noFill/>
        <a:ln>
          <a:solidFill>
            <a:schemeClr val="bg2">
              <a:lumMod val="90000"/>
            </a:schemeClr>
          </a:solidFill>
        </a:ln>
        <a:effectLst/>
      </c:spPr>
    </c:plotArea>
    <c:legend>
      <c:legendPos val="r"/>
      <c:layout>
        <c:manualLayout>
          <c:xMode val="edge"/>
          <c:yMode val="edge"/>
          <c:x val="0.76254347112860887"/>
          <c:y val="0.11067202537182855"/>
          <c:w val="0.13676208442694662"/>
          <c:h val="0.1883781714785651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dk1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12700" cap="flat" cmpd="sng" algn="ctr">
      <a:noFill/>
      <a:prstDash val="solid"/>
      <a:miter lim="800000"/>
    </a:ln>
    <a:effectLst/>
  </c:spPr>
  <c:txPr>
    <a:bodyPr/>
    <a:lstStyle/>
    <a:p>
      <a:pPr>
        <a:defRPr sz="700">
          <a:solidFill>
            <a:schemeClr val="dk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pPr>
      <a:endParaRPr lang="en-US"/>
    </a:p>
  </c:txPr>
  <c:externalData r:id="rId3">
    <c:autoUpdate val="0"/>
  </c:externalData>
  <c:extLst>
    <c:ext xmlns:c14="http://schemas.microsoft.com/office/drawing/2007/8/2/chart" uri="{781A3756-C4B2-4CAC-9D66-4F8BD8637D16}">
      <c14:pivotOptions>
        <c14:dropZoneFilter val="1"/>
        <c14:dropZoneCategories val="1"/>
        <c14:dropZoneData val="1"/>
        <c14:dropZoneSeries val="1"/>
        <c14:dropZonesVisible val="1"/>
      </c14:pivotOptions>
    </c:ext>
    <c:ext xmlns:c16="http://schemas.microsoft.com/office/drawing/2014/chart" uri="{E28EC0CA-F0BB-4C9C-879D-F8772B89E7AC}">
      <c16:pivotOptions16>
        <c16:showExpandCollapseFieldButtons val="1"/>
      </c16:pivotOptions16>
    </c:ext>
  </c:extLst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pivotSource>
    <c:name>[Chart in Microsoft PowerPoint (version 1).xlsb]Sheet3!PivotTable2</c:name>
    <c:fmtId val="4"/>
  </c:pivotSource>
  <c:chart>
    <c:autoTitleDeleted val="0"/>
    <c:pivotFmts>
      <c:pivotFmt>
        <c:idx val="0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1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2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3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4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</c:pivotFmts>
    <c:plotArea>
      <c:layout>
        <c:manualLayout>
          <c:layoutTarget val="inner"/>
          <c:xMode val="edge"/>
          <c:yMode val="edge"/>
          <c:x val="0.13806075021872266"/>
          <c:y val="9.2240128880381411E-2"/>
          <c:w val="0.84214320866141734"/>
          <c:h val="0.64728947944006998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Sheet3!$B$1:$B$2</c:f>
              <c:strCache>
                <c:ptCount val="1"/>
                <c:pt idx="0">
                  <c:v>Hopi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  <a:effectLst/>
          </c:spPr>
          <c:invertIfNegative val="0"/>
          <c:errBars>
            <c:errBarType val="plus"/>
            <c:errValType val="cust"/>
            <c:noEndCap val="0"/>
            <c:plus>
              <c:numRef>
                <c:f>ovule!$E$2:$E$12</c:f>
                <c:numCache>
                  <c:formatCode>General</c:formatCode>
                  <c:ptCount val="11"/>
                  <c:pt idx="0">
                    <c:v>7.8384660123827998E-2</c:v>
                  </c:pt>
                  <c:pt idx="1">
                    <c:v>0.21504221356421399</c:v>
                  </c:pt>
                  <c:pt idx="2">
                    <c:v>0.35067277499335803</c:v>
                  </c:pt>
                  <c:pt idx="3">
                    <c:v>0.13619479396002901</c:v>
                  </c:pt>
                  <c:pt idx="4">
                    <c:v>0.22722275185964</c:v>
                  </c:pt>
                  <c:pt idx="5">
                    <c:v>3.75026376737886E-2</c:v>
                  </c:pt>
                  <c:pt idx="6">
                    <c:v>4.3058120123126299E-2</c:v>
                  </c:pt>
                  <c:pt idx="7">
                    <c:v>6.5956995836351895E-2</c:v>
                  </c:pt>
                  <c:pt idx="8">
                    <c:v>7.2398528276521504E-2</c:v>
                  </c:pt>
                  <c:pt idx="9">
                    <c:v>4.2018762120545297E-2</c:v>
                  </c:pt>
                  <c:pt idx="10">
                    <c:v>9.0619292616401406E-2</c:v>
                  </c:pt>
                </c:numCache>
              </c:numRef>
            </c:plus>
            <c:minus>
              <c:numRef>
                <c:f>ovule!$E$2:$E$12</c:f>
                <c:numCache>
                  <c:formatCode>General</c:formatCode>
                  <c:ptCount val="11"/>
                  <c:pt idx="0">
                    <c:v>7.8384660123827998E-2</c:v>
                  </c:pt>
                  <c:pt idx="1">
                    <c:v>0.21504221356421399</c:v>
                  </c:pt>
                  <c:pt idx="2">
                    <c:v>0.35067277499335803</c:v>
                  </c:pt>
                  <c:pt idx="3">
                    <c:v>0.13619479396002901</c:v>
                  </c:pt>
                  <c:pt idx="4">
                    <c:v>0.22722275185964</c:v>
                  </c:pt>
                  <c:pt idx="5">
                    <c:v>3.75026376737886E-2</c:v>
                  </c:pt>
                  <c:pt idx="6">
                    <c:v>4.3058120123126299E-2</c:v>
                  </c:pt>
                  <c:pt idx="7">
                    <c:v>6.5956995836351895E-2</c:v>
                  </c:pt>
                  <c:pt idx="8">
                    <c:v>7.2398528276521504E-2</c:v>
                  </c:pt>
                  <c:pt idx="9">
                    <c:v>4.2018762120545297E-2</c:v>
                  </c:pt>
                  <c:pt idx="10">
                    <c:v>9.0619292616401406E-2</c:v>
                  </c:pt>
                </c:numCache>
              </c:numRef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ovule!$E$2:$E$12</c:f>
              <c:strCache>
                <c:ptCount val="11"/>
                <c:pt idx="0">
                  <c:v>bHLH1</c:v>
                </c:pt>
                <c:pt idx="1">
                  <c:v>bHLH2</c:v>
                </c:pt>
                <c:pt idx="2">
                  <c:v>bHLH3</c:v>
                </c:pt>
                <c:pt idx="3">
                  <c:v>MYB1</c:v>
                </c:pt>
                <c:pt idx="4">
                  <c:v>MYB2</c:v>
                </c:pt>
                <c:pt idx="5">
                  <c:v>MYB3</c:v>
                </c:pt>
                <c:pt idx="6">
                  <c:v>MYB4</c:v>
                </c:pt>
                <c:pt idx="7">
                  <c:v>NADP</c:v>
                </c:pt>
                <c:pt idx="8">
                  <c:v>NADP1</c:v>
                </c:pt>
                <c:pt idx="9">
                  <c:v>ZF1</c:v>
                </c:pt>
                <c:pt idx="10">
                  <c:v>ZF2</c:v>
                </c:pt>
              </c:strCache>
            </c:strRef>
          </c:cat>
          <c:val>
            <c:numRef>
              <c:f>ovule!$E$2:$E$12</c:f>
              <c:numCache>
                <c:formatCode>General</c:formatCode>
                <c:ptCount val="11"/>
                <c:pt idx="0">
                  <c:v>1.09904241670244</c:v>
                </c:pt>
                <c:pt idx="1">
                  <c:v>2.3786776111525199</c:v>
                </c:pt>
                <c:pt idx="2">
                  <c:v>0.86189071820198604</c:v>
                </c:pt>
                <c:pt idx="3">
                  <c:v>0.20344805472084199</c:v>
                </c:pt>
                <c:pt idx="4">
                  <c:v>1.43290683808512</c:v>
                </c:pt>
                <c:pt idx="5">
                  <c:v>0.14189525101261699</c:v>
                </c:pt>
                <c:pt idx="6">
                  <c:v>0.82882990368166798</c:v>
                </c:pt>
                <c:pt idx="7">
                  <c:v>1.17670686671691</c:v>
                </c:pt>
                <c:pt idx="8">
                  <c:v>0.86386279685339995</c:v>
                </c:pt>
                <c:pt idx="9">
                  <c:v>0.31010815688145799</c:v>
                </c:pt>
                <c:pt idx="10">
                  <c:v>1.1648041307118699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ECF-4454-81C9-B7ADCB06AB42}"/>
            </c:ext>
          </c:extLst>
        </c:ser>
        <c:ser>
          <c:idx val="1"/>
          <c:order val="1"/>
          <c:tx>
            <c:strRef>
              <c:f>Sheet3!$C$1:$C$2</c:f>
              <c:strCache>
                <c:ptCount val="1"/>
                <c:pt idx="0">
                  <c:v>TM-1</c:v>
                </c:pt>
              </c:strCache>
            </c:strRef>
          </c:tx>
          <c:spPr>
            <a:pattFill prst="wdUpDiag">
              <a:fgClr>
                <a:schemeClr val="accent1">
                  <a:lumMod val="50000"/>
                </a:schemeClr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  <a:effectLst/>
          </c:spPr>
          <c:invertIfNegative val="0"/>
          <c:errBars>
            <c:errBarType val="plus"/>
            <c:errValType val="cust"/>
            <c:noEndCap val="0"/>
            <c:plus>
              <c:numRef>
                <c:f>ovule!$E$13:$E$23</c:f>
                <c:numCache>
                  <c:formatCode>General</c:formatCode>
                  <c:ptCount val="11"/>
                  <c:pt idx="0">
                    <c:v>2.7035030186701101E-3</c:v>
                  </c:pt>
                  <c:pt idx="1">
                    <c:v>3.3314815923846601E-2</c:v>
                  </c:pt>
                  <c:pt idx="2">
                    <c:v>0.226245398211917</c:v>
                  </c:pt>
                  <c:pt idx="3">
                    <c:v>0.10486105197102601</c:v>
                  </c:pt>
                  <c:pt idx="4">
                    <c:v>4.7661797313316302E-2</c:v>
                  </c:pt>
                  <c:pt idx="5">
                    <c:v>1.8156675086500901E-2</c:v>
                  </c:pt>
                  <c:pt idx="6">
                    <c:v>4.8324362259808497E-2</c:v>
                  </c:pt>
                  <c:pt idx="7">
                    <c:v>5.1076495405813403E-2</c:v>
                  </c:pt>
                  <c:pt idx="8">
                    <c:v>5.7178153348899502E-2</c:v>
                  </c:pt>
                  <c:pt idx="9">
                    <c:v>0.20445609792139099</c:v>
                  </c:pt>
                  <c:pt idx="10">
                    <c:v>6.8748097721987395E-2</c:v>
                  </c:pt>
                </c:numCache>
              </c:numRef>
            </c:plus>
            <c:minus>
              <c:numRef>
                <c:f>ovule!$E$13:$E$23</c:f>
                <c:numCache>
                  <c:formatCode>General</c:formatCode>
                  <c:ptCount val="11"/>
                  <c:pt idx="0">
                    <c:v>2.7035030186701101E-3</c:v>
                  </c:pt>
                  <c:pt idx="1">
                    <c:v>3.3314815923846601E-2</c:v>
                  </c:pt>
                  <c:pt idx="2">
                    <c:v>0.226245398211917</c:v>
                  </c:pt>
                  <c:pt idx="3">
                    <c:v>0.10486105197102601</c:v>
                  </c:pt>
                  <c:pt idx="4">
                    <c:v>4.7661797313316302E-2</c:v>
                  </c:pt>
                  <c:pt idx="5">
                    <c:v>1.8156675086500901E-2</c:v>
                  </c:pt>
                  <c:pt idx="6">
                    <c:v>4.8324362259808497E-2</c:v>
                  </c:pt>
                  <c:pt idx="7">
                    <c:v>5.1076495405813403E-2</c:v>
                  </c:pt>
                  <c:pt idx="8">
                    <c:v>5.7178153348899502E-2</c:v>
                  </c:pt>
                  <c:pt idx="9">
                    <c:v>0.20445609792139099</c:v>
                  </c:pt>
                  <c:pt idx="10">
                    <c:v>6.8748097721987395E-2</c:v>
                  </c:pt>
                </c:numCache>
              </c:numRef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ovule!$E$2:$E$12</c:f>
              <c:strCache>
                <c:ptCount val="11"/>
                <c:pt idx="0">
                  <c:v>bHLH1</c:v>
                </c:pt>
                <c:pt idx="1">
                  <c:v>bHLH2</c:v>
                </c:pt>
                <c:pt idx="2">
                  <c:v>bHLH3</c:v>
                </c:pt>
                <c:pt idx="3">
                  <c:v>MYB1</c:v>
                </c:pt>
                <c:pt idx="4">
                  <c:v>MYB2</c:v>
                </c:pt>
                <c:pt idx="5">
                  <c:v>MYB3</c:v>
                </c:pt>
                <c:pt idx="6">
                  <c:v>MYB4</c:v>
                </c:pt>
                <c:pt idx="7">
                  <c:v>NADP</c:v>
                </c:pt>
                <c:pt idx="8">
                  <c:v>NADP1</c:v>
                </c:pt>
                <c:pt idx="9">
                  <c:v>ZF1</c:v>
                </c:pt>
                <c:pt idx="10">
                  <c:v>ZF2</c:v>
                </c:pt>
              </c:strCache>
            </c:strRef>
          </c:cat>
          <c:val>
            <c:numRef>
              <c:f>ovule!$E$2:$E$12</c:f>
              <c:numCache>
                <c:formatCode>General</c:formatCode>
                <c:ptCount val="11"/>
                <c:pt idx="0">
                  <c:v>2.48127825853613E-2</c:v>
                </c:pt>
                <c:pt idx="1">
                  <c:v>7.8331761665695596E-2</c:v>
                </c:pt>
                <c:pt idx="2">
                  <c:v>0.76480436367460303</c:v>
                </c:pt>
                <c:pt idx="3">
                  <c:v>0.21659748500402901</c:v>
                </c:pt>
                <c:pt idx="4">
                  <c:v>0.16752872790631501</c:v>
                </c:pt>
                <c:pt idx="5">
                  <c:v>0.243648680771403</c:v>
                </c:pt>
                <c:pt idx="6">
                  <c:v>0.51240299858010596</c:v>
                </c:pt>
                <c:pt idx="7">
                  <c:v>0.84982932307522696</c:v>
                </c:pt>
                <c:pt idx="8">
                  <c:v>1.15759123282363</c:v>
                </c:pt>
                <c:pt idx="9">
                  <c:v>1.82056321553805</c:v>
                </c:pt>
                <c:pt idx="10">
                  <c:v>0.85851343898381705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ECF-4454-81C9-B7ADCB06AB4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91"/>
        <c:overlap val="-11"/>
        <c:axId val="649466432"/>
        <c:axId val="649471840"/>
      </c:barChart>
      <c:catAx>
        <c:axId val="6494664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5400000" spcFirstLastPara="1" vertOverflow="ellipsis" wrap="square" anchor="ctr" anchorCtr="1"/>
          <a:lstStyle/>
          <a:p>
            <a:pPr>
              <a:defRPr sz="800" b="0" i="1" u="none" strike="noStrike" kern="1200" baseline="0">
                <a:solidFill>
                  <a:schemeClr val="dk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en-US"/>
          </a:p>
        </c:txPr>
        <c:crossAx val="649471840"/>
        <c:crosses val="autoZero"/>
        <c:auto val="1"/>
        <c:lblAlgn val="ctr"/>
        <c:lblOffset val="100"/>
        <c:noMultiLvlLbl val="0"/>
      </c:catAx>
      <c:valAx>
        <c:axId val="649471840"/>
        <c:scaling>
          <c:orientation val="minMax"/>
        </c:scaling>
        <c:delete val="0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1" i="0" u="none" strike="noStrike" kern="1200" baseline="0">
                    <a:solidFill>
                      <a:schemeClr val="dk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r>
                  <a:rPr lang="en-US" sz="1000" b="1" dirty="0"/>
                  <a:t>Relative expression </a:t>
                </a:r>
              </a:p>
            </c:rich>
          </c:tx>
          <c:layout>
            <c:manualLayout>
              <c:xMode val="edge"/>
              <c:yMode val="edge"/>
              <c:x val="1.1696467629046369E-2"/>
              <c:y val="8.31900699912511E-2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1" i="0" u="none" strike="noStrike" kern="1200" baseline="0">
                  <a:solidFill>
                    <a:schemeClr val="dk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pPr>
              <a:endParaRPr lang="en-US"/>
            </a:p>
          </c:txPr>
        </c:title>
        <c:numFmt formatCode="#,##0.0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dk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en-US"/>
          </a:p>
        </c:txPr>
        <c:crossAx val="649466432"/>
        <c:crosses val="autoZero"/>
        <c:crossBetween val="between"/>
      </c:valAx>
      <c:spPr>
        <a:noFill/>
        <a:ln>
          <a:solidFill>
            <a:schemeClr val="bg2">
              <a:lumMod val="90000"/>
            </a:schemeClr>
          </a:solidFill>
        </a:ln>
        <a:effectLst/>
      </c:spPr>
    </c:plotArea>
    <c:legend>
      <c:legendPos val="r"/>
      <c:layout>
        <c:manualLayout>
          <c:xMode val="edge"/>
          <c:yMode val="edge"/>
          <c:x val="0.69657124890638666"/>
          <c:y val="0.11067202537182855"/>
          <c:w val="0.13676208442694662"/>
          <c:h val="0.18143372703412078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dk1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12700" cap="flat" cmpd="sng" algn="ctr">
      <a:noFill/>
      <a:prstDash val="solid"/>
      <a:miter lim="800000"/>
    </a:ln>
    <a:effectLst/>
  </c:spPr>
  <c:txPr>
    <a:bodyPr/>
    <a:lstStyle/>
    <a:p>
      <a:pPr>
        <a:defRPr sz="700">
          <a:solidFill>
            <a:schemeClr val="dk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pPr>
      <a:endParaRPr lang="en-US"/>
    </a:p>
  </c:txPr>
  <c:externalData r:id="rId3">
    <c:autoUpdate val="0"/>
  </c:externalData>
  <c:extLst>
    <c:ext xmlns:c14="http://schemas.microsoft.com/office/drawing/2007/8/2/chart" uri="{781A3756-C4B2-4CAC-9D66-4F8BD8637D16}">
      <c14:pivotOptions>
        <c14:dropZoneFilter val="1"/>
        <c14:dropZoneCategories val="1"/>
        <c14:dropZoneData val="1"/>
        <c14:dropZoneSeries val="1"/>
        <c14:dropZonesVisible val="1"/>
      </c14:pivotOptions>
    </c:ext>
    <c:ext xmlns:c16="http://schemas.microsoft.com/office/drawing/2014/chart" uri="{E28EC0CA-F0BB-4C9C-879D-F8772B89E7AC}">
      <c16:pivotOptions16>
        <c16:showExpandCollapseFieldButtons val="1"/>
      </c16:pivotOptions16>
    </c:ext>
  </c:extLst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pivotSource>
    <c:name>[gossy3_2.xlsx]Sheet5!PivotTable2</c:name>
    <c:fmtId val="-1"/>
  </c:pivotSource>
  <c:chart>
    <c:autoTitleDeleted val="0"/>
    <c:pivotFmts>
      <c:pivotFmt>
        <c:idx val="0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1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2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3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4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</c:pivotFmts>
    <c:plotArea>
      <c:layout>
        <c:manualLayout>
          <c:layoutTarget val="inner"/>
          <c:xMode val="edge"/>
          <c:yMode val="edge"/>
          <c:x val="0.14627050524934382"/>
          <c:y val="0.10030949256342957"/>
          <c:w val="0.84912811679790023"/>
          <c:h val="0.64470516437645353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[gossy3_2.xlsx]leaf!$E$2:$E$6</c:f>
              <c:strCache>
                <c:ptCount val="1"/>
                <c:pt idx="0">
                  <c:v>Hopi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  <a:effectLst/>
          </c:spPr>
          <c:invertIfNegative val="0"/>
          <c:errBars>
            <c:errBarType val="plus"/>
            <c:errValType val="cust"/>
            <c:noEndCap val="0"/>
            <c:plus>
              <c:numRef>
                <c:f>[gossy3_2.xlsx]leaf!$E$2:$E$6</c:f>
                <c:numCache>
                  <c:formatCode>General</c:formatCode>
                  <c:ptCount val="5"/>
                  <c:pt idx="0">
                    <c:v>7.5340000000000004E-2</c:v>
                  </c:pt>
                  <c:pt idx="1">
                    <c:v>0</c:v>
                  </c:pt>
                  <c:pt idx="2">
                    <c:v>3.1260000000000003E-2</c:v>
                  </c:pt>
                  <c:pt idx="3">
                    <c:v>2.9749999999999999E-2</c:v>
                  </c:pt>
                  <c:pt idx="4">
                    <c:v>2.4279999999999999E-2</c:v>
                  </c:pt>
                </c:numCache>
              </c:numRef>
            </c:plus>
            <c:minus>
              <c:numRef>
                <c:f>[gossy3_2.xlsx]leaf!$E$2:$E$6</c:f>
                <c:numCache>
                  <c:formatCode>General</c:formatCode>
                  <c:ptCount val="5"/>
                  <c:pt idx="0">
                    <c:v>7.5340000000000004E-2</c:v>
                  </c:pt>
                  <c:pt idx="1">
                    <c:v>0</c:v>
                  </c:pt>
                  <c:pt idx="2">
                    <c:v>3.1260000000000003E-2</c:v>
                  </c:pt>
                  <c:pt idx="3">
                    <c:v>2.9749999999999999E-2</c:v>
                  </c:pt>
                  <c:pt idx="4">
                    <c:v>2.4279999999999999E-2</c:v>
                  </c:pt>
                </c:numCache>
              </c:numRef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[gossy3_2.xlsx]leaf!$E$2:$E$6</c:f>
              <c:strCache>
                <c:ptCount val="5"/>
                <c:pt idx="0">
                  <c:v>CGF1A</c:v>
                </c:pt>
                <c:pt idx="1">
                  <c:v>CGF1D</c:v>
                </c:pt>
                <c:pt idx="2">
                  <c:v>CGF2A</c:v>
                </c:pt>
                <c:pt idx="3">
                  <c:v>CGF2D</c:v>
                </c:pt>
                <c:pt idx="4">
                  <c:v>CGF3D</c:v>
                </c:pt>
              </c:strCache>
            </c:strRef>
          </c:cat>
          <c:val>
            <c:numRef>
              <c:f>[gossy3_2.xlsx]leaf!$E$2:$E$6</c:f>
              <c:numCache>
                <c:formatCode>General</c:formatCode>
                <c:ptCount val="5"/>
                <c:pt idx="0">
                  <c:v>1</c:v>
                </c:pt>
                <c:pt idx="1">
                  <c:v>0.32522000000000001</c:v>
                </c:pt>
                <c:pt idx="2">
                  <c:v>8.0640000000000003E-2</c:v>
                </c:pt>
                <c:pt idx="3">
                  <c:v>1.8599999999999998E-2</c:v>
                </c:pt>
                <c:pt idx="4">
                  <c:v>6.0999999999999999E-2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46F-4487-88FF-D064614C209F}"/>
            </c:ext>
          </c:extLst>
        </c:ser>
        <c:ser>
          <c:idx val="1"/>
          <c:order val="1"/>
          <c:tx>
            <c:strRef>
              <c:f>[gossy3_2.xlsx]leaf!$E$2:$E$6</c:f>
              <c:strCache>
                <c:ptCount val="1"/>
                <c:pt idx="0">
                  <c:v>TM-1</c:v>
                </c:pt>
              </c:strCache>
            </c:strRef>
          </c:tx>
          <c:spPr>
            <a:pattFill prst="wdUpDiag">
              <a:fgClr>
                <a:schemeClr val="accent1">
                  <a:lumMod val="50000"/>
                </a:schemeClr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  <a:effectLst/>
          </c:spPr>
          <c:invertIfNegative val="0"/>
          <c:cat>
            <c:strRef>
              <c:f>[gossy3_2.xlsx]leaf!$E$2:$E$6</c:f>
              <c:strCache>
                <c:ptCount val="5"/>
                <c:pt idx="0">
                  <c:v>CGF1A</c:v>
                </c:pt>
                <c:pt idx="1">
                  <c:v>CGF1D</c:v>
                </c:pt>
                <c:pt idx="2">
                  <c:v>CGF2A</c:v>
                </c:pt>
                <c:pt idx="3">
                  <c:v>CGF2D</c:v>
                </c:pt>
                <c:pt idx="4">
                  <c:v>CGF3D</c:v>
                </c:pt>
              </c:strCache>
            </c:strRef>
          </c:cat>
          <c:val>
            <c:numRef>
              <c:f>[gossy3_2.xlsx]leaf!$E$2:$E$6</c:f>
              <c:numCache>
                <c:formatCode>General</c:formatCode>
                <c:ptCount val="5"/>
                <c:pt idx="0">
                  <c:v>0</c:v>
                </c:pt>
                <c:pt idx="1">
                  <c:v>0</c:v>
                </c:pt>
                <c:pt idx="2">
                  <c:v>2.034E-2</c:v>
                </c:pt>
                <c:pt idx="3">
                  <c:v>1.0500000000000001E-2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46F-4487-88FF-D064614C209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409507680"/>
        <c:axId val="1409496032"/>
      </c:barChart>
      <c:catAx>
        <c:axId val="14095076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5400000" spcFirstLastPara="1" vertOverflow="ellipsis" wrap="square" anchor="ctr" anchorCtr="1"/>
          <a:lstStyle/>
          <a:p>
            <a:pPr>
              <a:defRPr sz="800" b="0" i="1" u="none" strike="noStrike" kern="1200" baseline="0">
                <a:solidFill>
                  <a:schemeClr val="dk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en-US"/>
          </a:p>
        </c:txPr>
        <c:crossAx val="1409496032"/>
        <c:crosses val="autoZero"/>
        <c:auto val="1"/>
        <c:lblAlgn val="ctr"/>
        <c:lblOffset val="100"/>
        <c:noMultiLvlLbl val="0"/>
      </c:catAx>
      <c:valAx>
        <c:axId val="1409496032"/>
        <c:scaling>
          <c:orientation val="minMax"/>
        </c:scaling>
        <c:delete val="0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1" i="0" u="none" strike="noStrike" kern="1200" baseline="0">
                    <a:solidFill>
                      <a:schemeClr val="dk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r>
                  <a:rPr lang="en-US" sz="1000" b="1" dirty="0"/>
                  <a:t>Relative expression</a:t>
                </a:r>
              </a:p>
            </c:rich>
          </c:tx>
          <c:layout>
            <c:manualLayout>
              <c:xMode val="edge"/>
              <c:yMode val="edge"/>
              <c:x val="1.0934219160104987E-2"/>
              <c:y val="0.1487292213473316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1" i="0" u="none" strike="noStrike" kern="1200" baseline="0">
                  <a:solidFill>
                    <a:schemeClr val="dk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pPr>
              <a:endParaRPr lang="en-US"/>
            </a:p>
          </c:txPr>
        </c:title>
        <c:numFmt formatCode="#,##0.0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dk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en-US"/>
          </a:p>
        </c:txPr>
        <c:crossAx val="14095076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79379347112860887"/>
          <c:y val="0.12605748606649847"/>
          <c:w val="0.13676208442694662"/>
          <c:h val="0.1876038578940402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dk1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12700" cap="flat" cmpd="sng" algn="ctr">
      <a:noFill/>
      <a:prstDash val="solid"/>
      <a:miter lim="800000"/>
    </a:ln>
    <a:effectLst/>
  </c:spPr>
  <c:txPr>
    <a:bodyPr/>
    <a:lstStyle/>
    <a:p>
      <a:pPr>
        <a:defRPr sz="700">
          <a:solidFill>
            <a:schemeClr val="dk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pPr>
      <a:endParaRPr lang="en-US"/>
    </a:p>
  </c:txPr>
  <c:externalData r:id="rId3">
    <c:autoUpdate val="0"/>
  </c:externalData>
  <c:extLst>
    <c:ext xmlns:c14="http://schemas.microsoft.com/office/drawing/2007/8/2/chart" uri="{781A3756-C4B2-4CAC-9D66-4F8BD8637D16}">
      <c14:pivotOptions>
        <c14:dropZoneFilter val="1"/>
        <c14:dropZoneCategories val="1"/>
        <c14:dropZoneData val="1"/>
        <c14:dropZoneSeries val="1"/>
        <c14:dropZonesVisible val="1"/>
      </c14:pivotOptions>
    </c:ext>
    <c:ext xmlns:c16="http://schemas.microsoft.com/office/drawing/2014/chart" uri="{E28EC0CA-F0BB-4C9C-879D-F8772B89E7AC}">
      <c16:pivotOptions16>
        <c16:showExpandCollapseFieldButtons val="1"/>
      </c16:pivotOptions16>
    </c:ext>
  </c:extLst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pivotSource>
    <c:name>[gossy3_2.xlsx]Sheet6!PivotTable3</c:name>
    <c:fmtId val="-1"/>
  </c:pivotSource>
  <c:chart>
    <c:autoTitleDeleted val="0"/>
    <c:pivotFmts>
      <c:pivotFmt>
        <c:idx val="0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1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2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3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  <c:pivotFmt>
        <c:idx val="4"/>
        <c:spPr>
          <a:solidFill>
            <a:schemeClr val="accent1"/>
          </a:solidFill>
          <a:ln>
            <a:noFill/>
          </a:ln>
          <a:effectLst/>
        </c:spPr>
        <c:marker>
          <c:symbol val="none"/>
        </c:marker>
      </c:pivotFmt>
    </c:pivotFmts>
    <c:plotArea>
      <c:layout>
        <c:manualLayout>
          <c:layoutTarget val="inner"/>
          <c:xMode val="edge"/>
          <c:yMode val="edge"/>
          <c:x val="0.13697315179352582"/>
          <c:y val="8.4255468066491673E-2"/>
          <c:w val="0.84125382764654422"/>
          <c:h val="0.66931889763779528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[gossy3_2.xlsx]ovule!$E$2:$E$7</c:f>
              <c:strCache>
                <c:ptCount val="1"/>
                <c:pt idx="0">
                  <c:v>Hopi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  <a:effectLst/>
          </c:spPr>
          <c:invertIfNegative val="0"/>
          <c:errBars>
            <c:errBarType val="plus"/>
            <c:errValType val="cust"/>
            <c:noEndCap val="0"/>
            <c:plus>
              <c:numRef>
                <c:f>[gossy3_2.xlsx]ovule!$E$2:$E$7</c:f>
                <c:numCache>
                  <c:formatCode>General</c:formatCode>
                  <c:ptCount val="6"/>
                  <c:pt idx="0">
                    <c:v>0.19736999999999999</c:v>
                  </c:pt>
                  <c:pt idx="1">
                    <c:v>3.5439999999999999E-2</c:v>
                  </c:pt>
                  <c:pt idx="2">
                    <c:v>0.24030000000000001</c:v>
                  </c:pt>
                  <c:pt idx="3">
                    <c:v>0.14299000000000001</c:v>
                  </c:pt>
                  <c:pt idx="4">
                    <c:v>0.12475</c:v>
                  </c:pt>
                  <c:pt idx="5">
                    <c:v>1.8450000000000001E-2</c:v>
                  </c:pt>
                </c:numCache>
              </c:numRef>
            </c:plus>
            <c:minus>
              <c:numRef>
                <c:f>[gossy3_2.xlsx]ovule!$E$2:$E$7</c:f>
                <c:numCache>
                  <c:formatCode>General</c:formatCode>
                  <c:ptCount val="6"/>
                  <c:pt idx="0">
                    <c:v>0.19736999999999999</c:v>
                  </c:pt>
                  <c:pt idx="1">
                    <c:v>3.5439999999999999E-2</c:v>
                  </c:pt>
                  <c:pt idx="2">
                    <c:v>0.24030000000000001</c:v>
                  </c:pt>
                  <c:pt idx="3">
                    <c:v>0.14299000000000001</c:v>
                  </c:pt>
                  <c:pt idx="4">
                    <c:v>0.12475</c:v>
                  </c:pt>
                  <c:pt idx="5">
                    <c:v>1.8450000000000001E-2</c:v>
                  </c:pt>
                </c:numCache>
              </c:numRef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[gossy3_2.xlsx]ovule!$E$2:$E$7</c:f>
              <c:strCache>
                <c:ptCount val="6"/>
                <c:pt idx="0">
                  <c:v>CGF1A</c:v>
                </c:pt>
                <c:pt idx="1">
                  <c:v>CGF1D</c:v>
                </c:pt>
                <c:pt idx="2">
                  <c:v>CGF2A</c:v>
                </c:pt>
                <c:pt idx="3">
                  <c:v>CGF2D</c:v>
                </c:pt>
                <c:pt idx="4">
                  <c:v>CGF3A</c:v>
                </c:pt>
                <c:pt idx="5">
                  <c:v>CGF3D</c:v>
                </c:pt>
              </c:strCache>
            </c:strRef>
          </c:cat>
          <c:val>
            <c:numRef>
              <c:f>[gossy3_2.xlsx]ovule!$E$2:$E$7</c:f>
              <c:numCache>
                <c:formatCode>General</c:formatCode>
                <c:ptCount val="6"/>
                <c:pt idx="0">
                  <c:v>0.38768000000000002</c:v>
                </c:pt>
                <c:pt idx="1">
                  <c:v>0.69406999999999996</c:v>
                </c:pt>
                <c:pt idx="2">
                  <c:v>1.4699800000000001</c:v>
                </c:pt>
                <c:pt idx="3">
                  <c:v>1.4479900000000001</c:v>
                </c:pt>
                <c:pt idx="4">
                  <c:v>1.40568</c:v>
                </c:pt>
                <c:pt idx="5">
                  <c:v>1.3935999999999999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59E-4D0B-B004-1A57E102CC14}"/>
            </c:ext>
          </c:extLst>
        </c:ser>
        <c:ser>
          <c:idx val="1"/>
          <c:order val="1"/>
          <c:tx>
            <c:strRef>
              <c:f>[gossy3_2.xlsx]ovule!$E$2:$E$7</c:f>
              <c:strCache>
                <c:ptCount val="1"/>
                <c:pt idx="0">
                  <c:v>TM-1</c:v>
                </c:pt>
              </c:strCache>
            </c:strRef>
          </c:tx>
          <c:spPr>
            <a:pattFill prst="wdUpDiag">
              <a:fgClr>
                <a:schemeClr val="accent1">
                  <a:lumMod val="50000"/>
                </a:schemeClr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  <a:effectLst/>
          </c:spPr>
          <c:invertIfNegative val="0"/>
          <c:errBars>
            <c:errBarType val="plus"/>
            <c:errValType val="cust"/>
            <c:noEndCap val="0"/>
            <c:plus>
              <c:numRef>
                <c:f>[gossy3_2.xlsx]ovule!$E$8:$E$13</c:f>
                <c:numCache>
                  <c:formatCode>General</c:formatCode>
                  <c:ptCount val="6"/>
                  <c:pt idx="0">
                    <c:v>3.1199999999999999E-2</c:v>
                  </c:pt>
                  <c:pt idx="1">
                    <c:v>9.3039999999999998E-2</c:v>
                  </c:pt>
                  <c:pt idx="2">
                    <c:v>0.10159</c:v>
                  </c:pt>
                  <c:pt idx="3">
                    <c:v>4.9680000000000002E-2</c:v>
                  </c:pt>
                  <c:pt idx="4">
                    <c:v>0.18668000000000001</c:v>
                  </c:pt>
                  <c:pt idx="5">
                    <c:v>0.17909</c:v>
                  </c:pt>
                </c:numCache>
              </c:numRef>
            </c:plus>
            <c:minus>
              <c:numRef>
                <c:f>[gossy3_2.xlsx]ovule!$E$8:$E$13</c:f>
                <c:numCache>
                  <c:formatCode>General</c:formatCode>
                  <c:ptCount val="6"/>
                  <c:pt idx="0">
                    <c:v>3.1199999999999999E-2</c:v>
                  </c:pt>
                  <c:pt idx="1">
                    <c:v>9.3039999999999998E-2</c:v>
                  </c:pt>
                  <c:pt idx="2">
                    <c:v>0.10159</c:v>
                  </c:pt>
                  <c:pt idx="3">
                    <c:v>4.9680000000000002E-2</c:v>
                  </c:pt>
                  <c:pt idx="4">
                    <c:v>0.18668000000000001</c:v>
                  </c:pt>
                  <c:pt idx="5">
                    <c:v>0.17909</c:v>
                  </c:pt>
                </c:numCache>
              </c:numRef>
            </c:minus>
            <c:spPr>
              <a:noFill/>
              <a:ln w="9525" cap="flat" cmpd="sng" algn="ctr">
                <a:solidFill>
                  <a:schemeClr val="tx1">
                    <a:lumMod val="65000"/>
                    <a:lumOff val="35000"/>
                  </a:schemeClr>
                </a:solidFill>
                <a:round/>
              </a:ln>
              <a:effectLst/>
            </c:spPr>
          </c:errBars>
          <c:cat>
            <c:strRef>
              <c:f>[gossy3_2.xlsx]ovule!$E$2:$E$7</c:f>
              <c:strCache>
                <c:ptCount val="6"/>
                <c:pt idx="0">
                  <c:v>CGF1A</c:v>
                </c:pt>
                <c:pt idx="1">
                  <c:v>CGF1D</c:v>
                </c:pt>
                <c:pt idx="2">
                  <c:v>CGF2A</c:v>
                </c:pt>
                <c:pt idx="3">
                  <c:v>CGF2D</c:v>
                </c:pt>
                <c:pt idx="4">
                  <c:v>CGF3A</c:v>
                </c:pt>
                <c:pt idx="5">
                  <c:v>CGF3D</c:v>
                </c:pt>
              </c:strCache>
            </c:strRef>
          </c:cat>
          <c:val>
            <c:numRef>
              <c:f>[gossy3_2.xlsx]ovule!$E$2:$E$7</c:f>
              <c:numCache>
                <c:formatCode>General</c:formatCode>
                <c:ptCount val="6"/>
                <c:pt idx="0">
                  <c:v>1.0941799999999999</c:v>
                </c:pt>
                <c:pt idx="1">
                  <c:v>1.4407799999999999</c:v>
                </c:pt>
                <c:pt idx="2">
                  <c:v>0.68028</c:v>
                </c:pt>
                <c:pt idx="3">
                  <c:v>0.69060999999999995</c:v>
                </c:pt>
                <c:pt idx="4">
                  <c:v>0.71140000000000003</c:v>
                </c:pt>
                <c:pt idx="5">
                  <c:v>0.71757000000000004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59E-4D0B-B004-1A57E102CC1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407597088"/>
        <c:axId val="1407592096"/>
      </c:barChart>
      <c:catAx>
        <c:axId val="14075970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5400000" spcFirstLastPara="1" vertOverflow="ellipsis" wrap="square" anchor="ctr" anchorCtr="1"/>
          <a:lstStyle/>
          <a:p>
            <a:pPr>
              <a:defRPr sz="800" b="0" i="1" u="none" strike="noStrike" kern="1200" baseline="0">
                <a:solidFill>
                  <a:schemeClr val="dk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en-US"/>
          </a:p>
        </c:txPr>
        <c:crossAx val="1407592096"/>
        <c:crosses val="autoZero"/>
        <c:auto val="1"/>
        <c:lblAlgn val="ctr"/>
        <c:lblOffset val="100"/>
        <c:noMultiLvlLbl val="0"/>
      </c:catAx>
      <c:valAx>
        <c:axId val="1407592096"/>
        <c:scaling>
          <c:orientation val="minMax"/>
        </c:scaling>
        <c:delete val="0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1" i="0" u="none" strike="noStrike" kern="1200" baseline="0">
                    <a:solidFill>
                      <a:schemeClr val="dk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r>
                  <a:rPr lang="en-US" sz="1000" b="1" dirty="0"/>
                  <a:t>Relative expression </a:t>
                </a:r>
              </a:p>
            </c:rich>
          </c:tx>
          <c:layout>
            <c:manualLayout>
              <c:xMode val="edge"/>
              <c:yMode val="edge"/>
              <c:x val="0"/>
              <c:y val="0.11121992563429571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1" i="0" u="none" strike="noStrike" kern="1200" baseline="0">
                  <a:solidFill>
                    <a:schemeClr val="dk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pPr>
              <a:endParaRPr lang="en-US"/>
            </a:p>
          </c:txPr>
        </c:title>
        <c:numFmt formatCode="#,##0.0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dk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en-US"/>
          </a:p>
        </c:txPr>
        <c:crossAx val="14075970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7417101377952755"/>
          <c:y val="6.7616360454943125E-2"/>
          <c:w val="0.13676208442694662"/>
          <c:h val="0.18143372703412078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dk1"/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defRPr>
          </a:pPr>
          <a:endParaRPr lang="en-US"/>
        </a:p>
      </c:txPr>
    </c:legend>
    <c:plotVisOnly val="1"/>
    <c:dispBlanksAs val="gap"/>
    <c:showDLblsOverMax val="0"/>
  </c:chart>
  <c:spPr>
    <a:solidFill>
      <a:schemeClr val="lt1"/>
    </a:solidFill>
    <a:ln w="12700" cap="flat" cmpd="sng" algn="ctr">
      <a:noFill/>
      <a:prstDash val="solid"/>
      <a:miter lim="800000"/>
    </a:ln>
    <a:effectLst/>
  </c:spPr>
  <c:txPr>
    <a:bodyPr/>
    <a:lstStyle/>
    <a:p>
      <a:pPr>
        <a:defRPr sz="700">
          <a:solidFill>
            <a:schemeClr val="dk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pPr>
      <a:endParaRPr lang="en-US"/>
    </a:p>
  </c:txPr>
  <c:externalData r:id="rId3">
    <c:autoUpdate val="0"/>
  </c:externalData>
  <c:extLst>
    <c:ext xmlns:c14="http://schemas.microsoft.com/office/drawing/2007/8/2/chart" uri="{781A3756-C4B2-4CAC-9D66-4F8BD8637D16}">
      <c14:pivotOptions>
        <c14:dropZoneFilter val="1"/>
        <c14:dropZoneCategories val="1"/>
        <c14:dropZoneData val="1"/>
        <c14:dropZoneSeries val="1"/>
        <c14:dropZonesVisible val="1"/>
      </c14:pivotOptions>
    </c:ext>
    <c:ext xmlns:c16="http://schemas.microsoft.com/office/drawing/2014/chart" uri="{E28EC0CA-F0BB-4C9C-879D-F8772B89E7AC}">
      <c16:pivotOptions16>
        <c16:showExpandCollapseFieldButtons val="1"/>
      </c16:pivotOptions16>
    </c:ext>
  </c:extLst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42873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75906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3761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16181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30121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36218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6871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37735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09122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0937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61922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C37476-86A1-40C6-B15F-BA3309FD938D}" type="datetimeFigureOut">
              <a:rPr lang="en-US" smtClean="0"/>
              <a:t>6/11/2024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931510-7C9D-4105-8942-0B0B2C2E06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08428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1357875" y="5343636"/>
            <a:ext cx="7569356" cy="12803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200000"/>
              </a:lnSpc>
            </a:pPr>
            <a:r>
              <a:rPr lang="en-US" sz="1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Fig S1 </a:t>
            </a:r>
            <a:r>
              <a:rPr lang="en-US" sz="1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Relative expression profiling of paralogs (a-b). </a:t>
            </a:r>
            <a:r>
              <a:rPr lang="en-US" sz="1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a-b </a:t>
            </a:r>
            <a:r>
              <a:rPr lang="en-US" sz="1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Expression analysis of the candidate genes in ovules and leaves of Hopi and TM-1.</a:t>
            </a:r>
          </a:p>
          <a:p>
            <a:pPr>
              <a:lnSpc>
                <a:spcPct val="200000"/>
              </a:lnSpc>
            </a:pPr>
            <a:r>
              <a:rPr lang="en-US" sz="1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c-d </a:t>
            </a:r>
            <a:r>
              <a:rPr lang="en-US" sz="1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Relative expression profiling of previously reported genes regulating gland formation in ovules and leaves of Hopi and TM-1. Line segments above the bars indicate standard error and asterisks indicate statistically significant </a:t>
            </a:r>
            <a:r>
              <a:rPr lang="en-US" sz="100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differences (p </a:t>
            </a:r>
            <a:r>
              <a:rPr lang="en-US" sz="1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&lt; 0.05)</a:t>
            </a:r>
            <a:endParaRPr lang="en-US" sz="1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200000"/>
              </a:lnSpc>
            </a:pPr>
            <a:endParaRPr lang="en-US" sz="1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0B31A252-3484-A4D0-4FD0-10EC3440E6F7}"/>
              </a:ext>
            </a:extLst>
          </p:cNvPr>
          <p:cNvGrpSpPr/>
          <p:nvPr/>
        </p:nvGrpSpPr>
        <p:grpSpPr>
          <a:xfrm>
            <a:off x="1238317" y="827099"/>
            <a:ext cx="7809995" cy="4281540"/>
            <a:chOff x="1238317" y="827099"/>
            <a:chExt cx="7809995" cy="4281540"/>
          </a:xfrm>
        </p:grpSpPr>
        <p:graphicFrame>
          <p:nvGraphicFramePr>
            <p:cNvPr id="4" name="Chart 3"/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2766622739"/>
                </p:ext>
              </p:extLst>
            </p:nvPr>
          </p:nvGraphicFramePr>
          <p:xfrm>
            <a:off x="1357875" y="904961"/>
            <a:ext cx="3657600" cy="1828800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  <p:sp>
          <p:nvSpPr>
            <p:cNvPr id="6" name="TextBox 5"/>
            <p:cNvSpPr txBox="1"/>
            <p:nvPr/>
          </p:nvSpPr>
          <p:spPr>
            <a:xfrm>
              <a:off x="1238317" y="827099"/>
              <a:ext cx="18052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b="1" dirty="0">
                  <a:latin typeface="Arial" panose="020B0604020202020204" pitchFamily="34" charset="0"/>
                  <a:ea typeface="Verdana" panose="020B0604030504040204" pitchFamily="34" charset="0"/>
                  <a:cs typeface="Arial" panose="020B0604020202020204" pitchFamily="34" charset="0"/>
                </a:rPr>
                <a:t>a</a:t>
              </a:r>
            </a:p>
          </p:txBody>
        </p:sp>
        <p:graphicFrame>
          <p:nvGraphicFramePr>
            <p:cNvPr id="7" name="Chart 6"/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2276394805"/>
                </p:ext>
              </p:extLst>
            </p:nvPr>
          </p:nvGraphicFramePr>
          <p:xfrm>
            <a:off x="5390712" y="904961"/>
            <a:ext cx="3657600" cy="1828800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sp>
          <p:nvSpPr>
            <p:cNvPr id="9" name="TextBox 8"/>
            <p:cNvSpPr txBox="1"/>
            <p:nvPr/>
          </p:nvSpPr>
          <p:spPr>
            <a:xfrm>
              <a:off x="5250999" y="827099"/>
              <a:ext cx="29533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b="1" dirty="0">
                  <a:latin typeface="Arial" panose="020B0604020202020204" pitchFamily="34" charset="0"/>
                  <a:ea typeface="Verdana" panose="020B0604030504040204" pitchFamily="34" charset="0"/>
                  <a:cs typeface="Arial" panose="020B0604020202020204" pitchFamily="34" charset="0"/>
                </a:rPr>
                <a:t>b</a:t>
              </a:r>
            </a:p>
          </p:txBody>
        </p:sp>
        <p:graphicFrame>
          <p:nvGraphicFramePr>
            <p:cNvPr id="2" name="Chart 1">
              <a:extLst>
                <a:ext uri="{FF2B5EF4-FFF2-40B4-BE49-F238E27FC236}">
                  <a16:creationId xmlns:a16="http://schemas.microsoft.com/office/drawing/2014/main" id="{4562C4BF-B096-48F9-1F72-A978F4145D25}"/>
                </a:ext>
              </a:extLst>
            </p:cNvPr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2127435369"/>
                </p:ext>
              </p:extLst>
            </p:nvPr>
          </p:nvGraphicFramePr>
          <p:xfrm>
            <a:off x="1357875" y="2822639"/>
            <a:ext cx="3657600" cy="2286000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4"/>
            </a:graphicData>
          </a:graphic>
        </p:graphicFrame>
        <p:graphicFrame>
          <p:nvGraphicFramePr>
            <p:cNvPr id="5" name="Chart 4">
              <a:extLst>
                <a:ext uri="{FF2B5EF4-FFF2-40B4-BE49-F238E27FC236}">
                  <a16:creationId xmlns:a16="http://schemas.microsoft.com/office/drawing/2014/main" id="{F4FC3661-EF8E-7401-C9FE-4F0E46F7472B}"/>
                </a:ext>
              </a:extLst>
            </p:cNvPr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3007567502"/>
                </p:ext>
              </p:extLst>
            </p:nvPr>
          </p:nvGraphicFramePr>
          <p:xfrm>
            <a:off x="5390712" y="2822639"/>
            <a:ext cx="3657600" cy="2286000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5"/>
            </a:graphicData>
          </a:graphic>
        </p:graphicFrame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EC710022-7263-960B-6277-1BF60A81DD0A}"/>
                </a:ext>
              </a:extLst>
            </p:cNvPr>
            <p:cNvSpPr txBox="1"/>
            <p:nvPr/>
          </p:nvSpPr>
          <p:spPr>
            <a:xfrm>
              <a:off x="5238415" y="2820573"/>
              <a:ext cx="33404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b="1" dirty="0">
                  <a:latin typeface="Arial" panose="020B0604020202020204" pitchFamily="34" charset="0"/>
                  <a:ea typeface="Verdana" panose="020B0604030504040204" pitchFamily="34" charset="0"/>
                  <a:cs typeface="Arial" panose="020B0604020202020204" pitchFamily="34" charset="0"/>
                </a:rPr>
                <a:t>d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212D89E3-8FAB-2805-C3F1-B2225FF7C2BF}"/>
                </a:ext>
              </a:extLst>
            </p:cNvPr>
            <p:cNvSpPr txBox="1"/>
            <p:nvPr/>
          </p:nvSpPr>
          <p:spPr>
            <a:xfrm>
              <a:off x="1238317" y="2820573"/>
              <a:ext cx="37294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b="1" dirty="0">
                  <a:latin typeface="Arial" panose="020B0604020202020204" pitchFamily="34" charset="0"/>
                  <a:ea typeface="Verdana" panose="020B0604030504040204" pitchFamily="34" charset="0"/>
                  <a:cs typeface="Arial" panose="020B0604020202020204" pitchFamily="34" charset="0"/>
                </a:rPr>
                <a:t>c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A51059FB-E455-BB21-9670-70508C52E4CD}"/>
                </a:ext>
              </a:extLst>
            </p:cNvPr>
            <p:cNvSpPr/>
            <p:nvPr/>
          </p:nvSpPr>
          <p:spPr>
            <a:xfrm>
              <a:off x="1915886" y="2933023"/>
              <a:ext cx="3037114" cy="1586726"/>
            </a:xfrm>
            <a:prstGeom prst="rect">
              <a:avLst/>
            </a:prstGeom>
            <a:noFill/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D2A0AF13-95DB-6B90-4FCB-3E9D7A3C4344}"/>
                </a:ext>
              </a:extLst>
            </p:cNvPr>
            <p:cNvSpPr/>
            <p:nvPr/>
          </p:nvSpPr>
          <p:spPr>
            <a:xfrm>
              <a:off x="5894192" y="2950441"/>
              <a:ext cx="3037114" cy="1586726"/>
            </a:xfrm>
            <a:prstGeom prst="rect">
              <a:avLst/>
            </a:prstGeom>
            <a:noFill/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" name="Rectangle 10">
            <a:extLst>
              <a:ext uri="{FF2B5EF4-FFF2-40B4-BE49-F238E27FC236}">
                <a16:creationId xmlns:a16="http://schemas.microsoft.com/office/drawing/2014/main" id="{B84EFF8F-189B-61BC-4843-AE361E4D2AE8}"/>
              </a:ext>
            </a:extLst>
          </p:cNvPr>
          <p:cNvSpPr/>
          <p:nvPr/>
        </p:nvSpPr>
        <p:spPr>
          <a:xfrm>
            <a:off x="1915886" y="1853394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913B717-E092-DAA9-27B6-EDCCDACAA32B}"/>
              </a:ext>
            </a:extLst>
          </p:cNvPr>
          <p:cNvSpPr/>
          <p:nvPr/>
        </p:nvSpPr>
        <p:spPr>
          <a:xfrm>
            <a:off x="2201451" y="2118339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07FB31F3-B59E-2B96-9A32-54EF54B752B5}"/>
              </a:ext>
            </a:extLst>
          </p:cNvPr>
          <p:cNvSpPr/>
          <p:nvPr/>
        </p:nvSpPr>
        <p:spPr>
          <a:xfrm>
            <a:off x="2478138" y="1512676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101CCD9-B10A-6BD4-3A9D-29DC60C86898}"/>
              </a:ext>
            </a:extLst>
          </p:cNvPr>
          <p:cNvSpPr/>
          <p:nvPr/>
        </p:nvSpPr>
        <p:spPr>
          <a:xfrm>
            <a:off x="2755378" y="1587575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5238308D-147E-297F-7F7F-6BF23B827130}"/>
              </a:ext>
            </a:extLst>
          </p:cNvPr>
          <p:cNvSpPr/>
          <p:nvPr/>
        </p:nvSpPr>
        <p:spPr>
          <a:xfrm>
            <a:off x="3042533" y="1959926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81A51216-C7D1-820C-17B5-7DB34119D03C}"/>
              </a:ext>
            </a:extLst>
          </p:cNvPr>
          <p:cNvSpPr/>
          <p:nvPr/>
        </p:nvSpPr>
        <p:spPr>
          <a:xfrm>
            <a:off x="3327065" y="1113403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59A3564-5285-53DB-8EEC-31E3BD85D65B}"/>
              </a:ext>
            </a:extLst>
          </p:cNvPr>
          <p:cNvSpPr/>
          <p:nvPr/>
        </p:nvSpPr>
        <p:spPr>
          <a:xfrm>
            <a:off x="3627776" y="2063586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91C9787D-0CA1-A3E3-934E-CA50C0C83F72}"/>
              </a:ext>
            </a:extLst>
          </p:cNvPr>
          <p:cNvSpPr/>
          <p:nvPr/>
        </p:nvSpPr>
        <p:spPr>
          <a:xfrm>
            <a:off x="3892623" y="2140532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5EC064FC-2C93-7D20-1E0B-9C61C4DE642F}"/>
              </a:ext>
            </a:extLst>
          </p:cNvPr>
          <p:cNvSpPr/>
          <p:nvPr/>
        </p:nvSpPr>
        <p:spPr>
          <a:xfrm>
            <a:off x="6004578" y="2126879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DCA72B6F-E660-60C6-92CC-2AA009C0FE6B}"/>
              </a:ext>
            </a:extLst>
          </p:cNvPr>
          <p:cNvSpPr/>
          <p:nvPr/>
        </p:nvSpPr>
        <p:spPr>
          <a:xfrm>
            <a:off x="6262556" y="2118339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031DF82F-2B6E-E18E-4BBC-224492677F9F}"/>
              </a:ext>
            </a:extLst>
          </p:cNvPr>
          <p:cNvSpPr/>
          <p:nvPr/>
        </p:nvSpPr>
        <p:spPr>
          <a:xfrm>
            <a:off x="7127686" y="2066351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6D4924C7-B704-C57E-C91B-C5EFFA8989D9}"/>
              </a:ext>
            </a:extLst>
          </p:cNvPr>
          <p:cNvSpPr/>
          <p:nvPr/>
        </p:nvSpPr>
        <p:spPr>
          <a:xfrm>
            <a:off x="7682167" y="1931254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DB473320-6BFB-6F7F-E7AB-E7C00C6CED4D}"/>
              </a:ext>
            </a:extLst>
          </p:cNvPr>
          <p:cNvSpPr/>
          <p:nvPr/>
        </p:nvSpPr>
        <p:spPr>
          <a:xfrm>
            <a:off x="7963480" y="1812052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EE6156F9-AD0F-476A-4E6F-01CFBD3B2784}"/>
              </a:ext>
            </a:extLst>
          </p:cNvPr>
          <p:cNvSpPr/>
          <p:nvPr/>
        </p:nvSpPr>
        <p:spPr>
          <a:xfrm>
            <a:off x="8244793" y="1692850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8A3069CE-762A-7575-556D-E51423934CD9}"/>
              </a:ext>
            </a:extLst>
          </p:cNvPr>
          <p:cNvSpPr/>
          <p:nvPr/>
        </p:nvSpPr>
        <p:spPr>
          <a:xfrm>
            <a:off x="8517228" y="1387210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B9C808BE-7260-67D3-E8FC-B9F01444BFC0}"/>
              </a:ext>
            </a:extLst>
          </p:cNvPr>
          <p:cNvSpPr/>
          <p:nvPr/>
        </p:nvSpPr>
        <p:spPr>
          <a:xfrm>
            <a:off x="8799274" y="1766919"/>
            <a:ext cx="179244" cy="11541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*</a:t>
            </a:r>
          </a:p>
        </p:txBody>
      </p:sp>
    </p:spTree>
    <p:extLst>
      <p:ext uri="{BB962C8B-B14F-4D97-AF65-F5344CB8AC3E}">
        <p14:creationId xmlns:p14="http://schemas.microsoft.com/office/powerpoint/2010/main" val="1978426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E4A10B92C5D8347A011B6EA05206678" ma:contentTypeVersion="14" ma:contentTypeDescription="Create a new document." ma:contentTypeScope="" ma:versionID="713ff7f5118678b62c60e6d6bd6628c5">
  <xsd:schema xmlns:xsd="http://www.w3.org/2001/XMLSchema" xmlns:xs="http://www.w3.org/2001/XMLSchema" xmlns:p="http://schemas.microsoft.com/office/2006/metadata/properties" xmlns:ns3="0fe3bc23-b07f-4621-aeb8-e04d41511e8d" xmlns:ns4="9ef94521-e39f-461f-a92e-556cb0c415ae" targetNamespace="http://schemas.microsoft.com/office/2006/metadata/properties" ma:root="true" ma:fieldsID="85091c5e69ab355c6461eae38fe13eb4" ns3:_="" ns4:_="">
    <xsd:import namespace="0fe3bc23-b07f-4621-aeb8-e04d41511e8d"/>
    <xsd:import namespace="9ef94521-e39f-461f-a92e-556cb0c415ae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  <xsd:element ref="ns3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fe3bc23-b07f-4621-aeb8-e04d41511e8d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LengthInSeconds" ma:index="21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ef94521-e39f-461f-a92e-556cb0c415ae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20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AD95746-DBCF-4C10-8E0D-F9039FDCC9B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fe3bc23-b07f-4621-aeb8-e04d41511e8d"/>
    <ds:schemaRef ds:uri="9ef94521-e39f-461f-a92e-556cb0c415a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9CCC6117-4D8D-4AE8-B8DF-DFCD6648A27A}">
  <ds:schemaRefs>
    <ds:schemaRef ds:uri="http://purl.org/dc/elements/1.1/"/>
    <ds:schemaRef ds:uri="http://purl.org/dc/terms/"/>
    <ds:schemaRef ds:uri="http://schemas.microsoft.com/office/2006/documentManagement/types"/>
    <ds:schemaRef ds:uri="http://schemas.openxmlformats.org/package/2006/metadata/core-properties"/>
    <ds:schemaRef ds:uri="9ef94521-e39f-461f-a92e-556cb0c415ae"/>
    <ds:schemaRef ds:uri="http://www.w3.org/XML/1998/namespace"/>
    <ds:schemaRef ds:uri="0fe3bc23-b07f-4621-aeb8-e04d41511e8d"/>
    <ds:schemaRef ds:uri="http://schemas.microsoft.com/office/infopath/2007/PartnerControls"/>
    <ds:schemaRef ds:uri="http://schemas.microsoft.com/office/2006/metadata/properties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FAFF8C26-D558-4D00-BBAF-7A429E1D57CA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459</TotalTime>
  <Words>93</Words>
  <Application>Microsoft Office PowerPoint</Application>
  <PresentationFormat>A4 Paper (210x297 mm)</PresentationFormat>
  <Paragraphs>26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>Texas Tech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Shrestha, Avinash</dc:creator>
  <cp:lastModifiedBy>Shrestha, Avinash</cp:lastModifiedBy>
  <cp:revision>10</cp:revision>
  <dcterms:created xsi:type="dcterms:W3CDTF">2022-07-13T21:16:32Z</dcterms:created>
  <dcterms:modified xsi:type="dcterms:W3CDTF">2024-06-11T21:05:56Z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0x0101003E4A10B92C5D8347A011B6EA05206678</vt:lpwstr>
  </property>
</Properties>
</file>

<file path=docProps/thumbnail.jpeg>
</file>