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9" r:id="rId2"/>
    <p:sldId id="272" r:id="rId3"/>
    <p:sldId id="274" r:id="rId4"/>
    <p:sldId id="268" r:id="rId5"/>
    <p:sldId id="262" r:id="rId6"/>
    <p:sldId id="256" r:id="rId7"/>
    <p:sldId id="257" r:id="rId8"/>
    <p:sldId id="270" r:id="rId9"/>
    <p:sldId id="265" r:id="rId10"/>
    <p:sldId id="273" r:id="rId11"/>
    <p:sldId id="271" r:id="rId12"/>
    <p:sldId id="267" r:id="rId13"/>
    <p:sldId id="264" r:id="rId14"/>
    <p:sldId id="258" r:id="rId15"/>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B6E04B-3212-070E-1045-202EE8131FEB}" name="lazina hossain" initials="lh" userId="add4ce70f2eff5b3"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8D6678-68ED-479B-80E6-B57EE295DBBA}" v="56" dt="2024-06-05T20:31:09.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4660"/>
  </p:normalViewPr>
  <p:slideViewPr>
    <p:cSldViewPr snapToGrid="0">
      <p:cViewPr varScale="1">
        <p:scale>
          <a:sx n="84" d="100"/>
          <a:sy n="84" d="100"/>
        </p:scale>
        <p:origin x="286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pencer Gibson" userId="43ab4adb-6a06-4136-b62e-57bbec2b08c1" providerId="ADAL" clId="{B78D6678-68ED-479B-80E6-B57EE295DBBA}"/>
    <pc:docChg chg="custSel addSld modSld sldOrd">
      <pc:chgData name="Spencer Gibson" userId="43ab4adb-6a06-4136-b62e-57bbec2b08c1" providerId="ADAL" clId="{B78D6678-68ED-479B-80E6-B57EE295DBBA}" dt="2024-06-05T20:33:41.515" v="257" actId="20577"/>
      <pc:docMkLst>
        <pc:docMk/>
      </pc:docMkLst>
      <pc:sldChg chg="modSp mod">
        <pc:chgData name="Spencer Gibson" userId="43ab4adb-6a06-4136-b62e-57bbec2b08c1" providerId="ADAL" clId="{B78D6678-68ED-479B-80E6-B57EE295DBBA}" dt="2024-06-05T19:55:58.181" v="167" actId="20577"/>
        <pc:sldMkLst>
          <pc:docMk/>
          <pc:sldMk cId="3858545727" sldId="256"/>
        </pc:sldMkLst>
        <pc:spChg chg="mod">
          <ac:chgData name="Spencer Gibson" userId="43ab4adb-6a06-4136-b62e-57bbec2b08c1" providerId="ADAL" clId="{B78D6678-68ED-479B-80E6-B57EE295DBBA}" dt="2024-06-05T19:55:58.181" v="167" actId="20577"/>
          <ac:spMkLst>
            <pc:docMk/>
            <pc:sldMk cId="3858545727" sldId="256"/>
            <ac:spMk id="6" creationId="{73BEE074-D5A0-AC72-50ED-22170436D30B}"/>
          </ac:spMkLst>
        </pc:spChg>
      </pc:sldChg>
      <pc:sldChg chg="modSp mod">
        <pc:chgData name="Spencer Gibson" userId="43ab4adb-6a06-4136-b62e-57bbec2b08c1" providerId="ADAL" clId="{B78D6678-68ED-479B-80E6-B57EE295DBBA}" dt="2024-06-05T19:56:04.489" v="168" actId="20577"/>
        <pc:sldMkLst>
          <pc:docMk/>
          <pc:sldMk cId="1632622222" sldId="257"/>
        </pc:sldMkLst>
        <pc:spChg chg="mod">
          <ac:chgData name="Spencer Gibson" userId="43ab4adb-6a06-4136-b62e-57bbec2b08c1" providerId="ADAL" clId="{B78D6678-68ED-479B-80E6-B57EE295DBBA}" dt="2024-06-05T19:56:04.489" v="168" actId="20577"/>
          <ac:spMkLst>
            <pc:docMk/>
            <pc:sldMk cId="1632622222" sldId="257"/>
            <ac:spMk id="5" creationId="{A7D94E4B-44CB-21E5-D095-25AA9C577008}"/>
          </ac:spMkLst>
        </pc:spChg>
      </pc:sldChg>
      <pc:sldChg chg="modSp mod">
        <pc:chgData name="Spencer Gibson" userId="43ab4adb-6a06-4136-b62e-57bbec2b08c1" providerId="ADAL" clId="{B78D6678-68ED-479B-80E6-B57EE295DBBA}" dt="2024-06-05T20:33:41.515" v="257" actId="20577"/>
        <pc:sldMkLst>
          <pc:docMk/>
          <pc:sldMk cId="4067414686" sldId="258"/>
        </pc:sldMkLst>
        <pc:spChg chg="mod">
          <ac:chgData name="Spencer Gibson" userId="43ab4adb-6a06-4136-b62e-57bbec2b08c1" providerId="ADAL" clId="{B78D6678-68ED-479B-80E6-B57EE295DBBA}" dt="2024-06-05T20:33:41.515" v="257" actId="20577"/>
          <ac:spMkLst>
            <pc:docMk/>
            <pc:sldMk cId="4067414686" sldId="258"/>
            <ac:spMk id="4" creationId="{5D737EB8-C487-47C7-9398-E63F95B92DE9}"/>
          </ac:spMkLst>
        </pc:spChg>
      </pc:sldChg>
      <pc:sldChg chg="modSp mod">
        <pc:chgData name="Spencer Gibson" userId="43ab4adb-6a06-4136-b62e-57bbec2b08c1" providerId="ADAL" clId="{B78D6678-68ED-479B-80E6-B57EE295DBBA}" dt="2024-06-05T19:55:53.041" v="166" actId="20577"/>
        <pc:sldMkLst>
          <pc:docMk/>
          <pc:sldMk cId="1895507753" sldId="262"/>
        </pc:sldMkLst>
        <pc:spChg chg="mod">
          <ac:chgData name="Spencer Gibson" userId="43ab4adb-6a06-4136-b62e-57bbec2b08c1" providerId="ADAL" clId="{B78D6678-68ED-479B-80E6-B57EE295DBBA}" dt="2024-06-05T19:55:53.041" v="166" actId="20577"/>
          <ac:spMkLst>
            <pc:docMk/>
            <pc:sldMk cId="1895507753" sldId="262"/>
            <ac:spMk id="11" creationId="{D6A998FC-A08F-F196-A61B-C05A3FC4EAFC}"/>
          </ac:spMkLst>
        </pc:spChg>
      </pc:sldChg>
      <pc:sldChg chg="modSp mod">
        <pc:chgData name="Spencer Gibson" userId="43ab4adb-6a06-4136-b62e-57bbec2b08c1" providerId="ADAL" clId="{B78D6678-68ED-479B-80E6-B57EE295DBBA}" dt="2024-06-05T20:33:35.690" v="256" actId="20577"/>
        <pc:sldMkLst>
          <pc:docMk/>
          <pc:sldMk cId="4020260106" sldId="264"/>
        </pc:sldMkLst>
        <pc:spChg chg="mod">
          <ac:chgData name="Spencer Gibson" userId="43ab4adb-6a06-4136-b62e-57bbec2b08c1" providerId="ADAL" clId="{B78D6678-68ED-479B-80E6-B57EE295DBBA}" dt="2024-06-05T20:33:35.690" v="256" actId="20577"/>
          <ac:spMkLst>
            <pc:docMk/>
            <pc:sldMk cId="4020260106" sldId="264"/>
            <ac:spMk id="18" creationId="{E35A740A-AFB1-E89F-9540-6261964C5555}"/>
          </ac:spMkLst>
        </pc:spChg>
      </pc:sldChg>
      <pc:sldChg chg="modSp mod">
        <pc:chgData name="Spencer Gibson" userId="43ab4adb-6a06-4136-b62e-57bbec2b08c1" providerId="ADAL" clId="{B78D6678-68ED-479B-80E6-B57EE295DBBA}" dt="2024-06-05T19:56:12.425" v="170" actId="20577"/>
        <pc:sldMkLst>
          <pc:docMk/>
          <pc:sldMk cId="682163929" sldId="265"/>
        </pc:sldMkLst>
        <pc:spChg chg="mod">
          <ac:chgData name="Spencer Gibson" userId="43ab4adb-6a06-4136-b62e-57bbec2b08c1" providerId="ADAL" clId="{B78D6678-68ED-479B-80E6-B57EE295DBBA}" dt="2024-06-05T19:56:12.425" v="170" actId="20577"/>
          <ac:spMkLst>
            <pc:docMk/>
            <pc:sldMk cId="682163929" sldId="265"/>
            <ac:spMk id="28" creationId="{5AE1EB0F-AC96-46B4-903C-7E367F4E769B}"/>
          </ac:spMkLst>
        </pc:spChg>
      </pc:sldChg>
      <pc:sldChg chg="modSp mod">
        <pc:chgData name="Spencer Gibson" userId="43ab4adb-6a06-4136-b62e-57bbec2b08c1" providerId="ADAL" clId="{B78D6678-68ED-479B-80E6-B57EE295DBBA}" dt="2024-06-05T20:33:30.221" v="254" actId="20577"/>
        <pc:sldMkLst>
          <pc:docMk/>
          <pc:sldMk cId="2220580169" sldId="267"/>
        </pc:sldMkLst>
        <pc:spChg chg="mod">
          <ac:chgData name="Spencer Gibson" userId="43ab4adb-6a06-4136-b62e-57bbec2b08c1" providerId="ADAL" clId="{B78D6678-68ED-479B-80E6-B57EE295DBBA}" dt="2024-06-05T20:33:30.221" v="254" actId="20577"/>
          <ac:spMkLst>
            <pc:docMk/>
            <pc:sldMk cId="2220580169" sldId="267"/>
            <ac:spMk id="7" creationId="{603EB979-987B-E236-BEAC-CC0D8261D803}"/>
          </ac:spMkLst>
        </pc:spChg>
      </pc:sldChg>
      <pc:sldChg chg="modSp mod">
        <pc:chgData name="Spencer Gibson" userId="43ab4adb-6a06-4136-b62e-57bbec2b08c1" providerId="ADAL" clId="{B78D6678-68ED-479B-80E6-B57EE295DBBA}" dt="2024-06-05T19:55:48.924" v="165" actId="20577"/>
        <pc:sldMkLst>
          <pc:docMk/>
          <pc:sldMk cId="2790833969" sldId="268"/>
        </pc:sldMkLst>
        <pc:spChg chg="mod">
          <ac:chgData name="Spencer Gibson" userId="43ab4adb-6a06-4136-b62e-57bbec2b08c1" providerId="ADAL" clId="{B78D6678-68ED-479B-80E6-B57EE295DBBA}" dt="2024-06-05T19:55:48.924" v="165" actId="20577"/>
          <ac:spMkLst>
            <pc:docMk/>
            <pc:sldMk cId="2790833969" sldId="268"/>
            <ac:spMk id="11" creationId="{036CEDCF-86AD-B4BE-67EE-DCE975E04E91}"/>
          </ac:spMkLst>
        </pc:spChg>
      </pc:sldChg>
      <pc:sldChg chg="modSp mod">
        <pc:chgData name="Spencer Gibson" userId="43ab4adb-6a06-4136-b62e-57bbec2b08c1" providerId="ADAL" clId="{B78D6678-68ED-479B-80E6-B57EE295DBBA}" dt="2024-06-05T19:56:08.164" v="169" actId="20577"/>
        <pc:sldMkLst>
          <pc:docMk/>
          <pc:sldMk cId="3591709140" sldId="270"/>
        </pc:sldMkLst>
        <pc:spChg chg="mod">
          <ac:chgData name="Spencer Gibson" userId="43ab4adb-6a06-4136-b62e-57bbec2b08c1" providerId="ADAL" clId="{B78D6678-68ED-479B-80E6-B57EE295DBBA}" dt="2024-06-05T19:56:08.164" v="169" actId="20577"/>
          <ac:spMkLst>
            <pc:docMk/>
            <pc:sldMk cId="3591709140" sldId="270"/>
            <ac:spMk id="13" creationId="{6190FE09-5657-4880-D78D-EAE3961959EC}"/>
          </ac:spMkLst>
        </pc:spChg>
      </pc:sldChg>
      <pc:sldChg chg="modSp mod">
        <pc:chgData name="Spencer Gibson" userId="43ab4adb-6a06-4136-b62e-57bbec2b08c1" providerId="ADAL" clId="{B78D6678-68ED-479B-80E6-B57EE295DBBA}" dt="2024-06-05T20:33:25.879" v="252" actId="20577"/>
        <pc:sldMkLst>
          <pc:docMk/>
          <pc:sldMk cId="525298654" sldId="271"/>
        </pc:sldMkLst>
        <pc:spChg chg="mod">
          <ac:chgData name="Spencer Gibson" userId="43ab4adb-6a06-4136-b62e-57bbec2b08c1" providerId="ADAL" clId="{B78D6678-68ED-479B-80E6-B57EE295DBBA}" dt="2024-06-05T20:33:25.879" v="252" actId="20577"/>
          <ac:spMkLst>
            <pc:docMk/>
            <pc:sldMk cId="525298654" sldId="271"/>
            <ac:spMk id="14" creationId="{09FB5926-D8CA-87DF-D58E-3885B6AEFB2B}"/>
          </ac:spMkLst>
        </pc:spChg>
      </pc:sldChg>
      <pc:sldChg chg="addSp delSp modSp new mod">
        <pc:chgData name="Spencer Gibson" userId="43ab4adb-6a06-4136-b62e-57bbec2b08c1" providerId="ADAL" clId="{B78D6678-68ED-479B-80E6-B57EE295DBBA}" dt="2024-06-05T19:55:43.533" v="164" actId="20577"/>
        <pc:sldMkLst>
          <pc:docMk/>
          <pc:sldMk cId="1140262555" sldId="272"/>
        </pc:sldMkLst>
        <pc:spChg chg="del">
          <ac:chgData name="Spencer Gibson" userId="43ab4adb-6a06-4136-b62e-57bbec2b08c1" providerId="ADAL" clId="{B78D6678-68ED-479B-80E6-B57EE295DBBA}" dt="2024-06-05T19:49:45.978" v="1" actId="478"/>
          <ac:spMkLst>
            <pc:docMk/>
            <pc:sldMk cId="1140262555" sldId="272"/>
            <ac:spMk id="2" creationId="{D26698E7-38F6-1D55-635B-E27975F74FC2}"/>
          </ac:spMkLst>
        </pc:spChg>
        <pc:spChg chg="del">
          <ac:chgData name="Spencer Gibson" userId="43ab4adb-6a06-4136-b62e-57bbec2b08c1" providerId="ADAL" clId="{B78D6678-68ED-479B-80E6-B57EE295DBBA}" dt="2024-06-05T19:50:08.934" v="9" actId="478"/>
          <ac:spMkLst>
            <pc:docMk/>
            <pc:sldMk cId="1140262555" sldId="272"/>
            <ac:spMk id="3" creationId="{370F1C21-4F8A-CFEE-FCFB-1C3FA4DADBC3}"/>
          </ac:spMkLst>
        </pc:spChg>
        <pc:spChg chg="add mod">
          <ac:chgData name="Spencer Gibson" userId="43ab4adb-6a06-4136-b62e-57bbec2b08c1" providerId="ADAL" clId="{B78D6678-68ED-479B-80E6-B57EE295DBBA}" dt="2024-06-05T19:53:24.663" v="86" actId="1035"/>
          <ac:spMkLst>
            <pc:docMk/>
            <pc:sldMk cId="1140262555" sldId="272"/>
            <ac:spMk id="5" creationId="{0D537672-2EBB-DFE7-0D99-12372388F07E}"/>
          </ac:spMkLst>
        </pc:spChg>
        <pc:spChg chg="add mod">
          <ac:chgData name="Spencer Gibson" userId="43ab4adb-6a06-4136-b62e-57bbec2b08c1" providerId="ADAL" clId="{B78D6678-68ED-479B-80E6-B57EE295DBBA}" dt="2024-06-05T19:53:24.663" v="86" actId="1035"/>
          <ac:spMkLst>
            <pc:docMk/>
            <pc:sldMk cId="1140262555" sldId="272"/>
            <ac:spMk id="7" creationId="{652D4909-540D-CC83-D0A7-65418F5861A6}"/>
          </ac:spMkLst>
        </pc:spChg>
        <pc:spChg chg="add mod">
          <ac:chgData name="Spencer Gibson" userId="43ab4adb-6a06-4136-b62e-57bbec2b08c1" providerId="ADAL" clId="{B78D6678-68ED-479B-80E6-B57EE295DBBA}" dt="2024-06-05T19:53:24.663" v="86" actId="1035"/>
          <ac:spMkLst>
            <pc:docMk/>
            <pc:sldMk cId="1140262555" sldId="272"/>
            <ac:spMk id="8" creationId="{C1D249CD-8A71-5D82-35BA-B304D1BB5213}"/>
          </ac:spMkLst>
        </pc:spChg>
        <pc:spChg chg="add del mod">
          <ac:chgData name="Spencer Gibson" userId="43ab4adb-6a06-4136-b62e-57bbec2b08c1" providerId="ADAL" clId="{B78D6678-68ED-479B-80E6-B57EE295DBBA}" dt="2024-06-05T19:52:24.289" v="40" actId="478"/>
          <ac:spMkLst>
            <pc:docMk/>
            <pc:sldMk cId="1140262555" sldId="272"/>
            <ac:spMk id="9" creationId="{1AAFB02A-A8DE-4788-D812-65B23EC441B9}"/>
          </ac:spMkLst>
        </pc:spChg>
        <pc:spChg chg="add mod">
          <ac:chgData name="Spencer Gibson" userId="43ab4adb-6a06-4136-b62e-57bbec2b08c1" providerId="ADAL" clId="{B78D6678-68ED-479B-80E6-B57EE295DBBA}" dt="2024-06-05T19:55:43.533" v="164" actId="20577"/>
          <ac:spMkLst>
            <pc:docMk/>
            <pc:sldMk cId="1140262555" sldId="272"/>
            <ac:spMk id="10" creationId="{E950EF8F-E1BE-8792-872E-2D6DACAEF65D}"/>
          </ac:spMkLst>
        </pc:spChg>
        <pc:spChg chg="mod">
          <ac:chgData name="Spencer Gibson" userId="43ab4adb-6a06-4136-b62e-57bbec2b08c1" providerId="ADAL" clId="{B78D6678-68ED-479B-80E6-B57EE295DBBA}" dt="2024-06-05T19:52:20.130" v="39" actId="14100"/>
          <ac:spMkLst>
            <pc:docMk/>
            <pc:sldMk cId="1140262555" sldId="272"/>
            <ac:spMk id="13" creationId="{21900665-DED8-FFEB-E6EC-F0C1D95A3ED0}"/>
          </ac:spMkLst>
        </pc:spChg>
        <pc:spChg chg="mod">
          <ac:chgData name="Spencer Gibson" userId="43ab4adb-6a06-4136-b62e-57bbec2b08c1" providerId="ADAL" clId="{B78D6678-68ED-479B-80E6-B57EE295DBBA}" dt="2024-06-05T19:52:20.130" v="39" actId="14100"/>
          <ac:spMkLst>
            <pc:docMk/>
            <pc:sldMk cId="1140262555" sldId="272"/>
            <ac:spMk id="14" creationId="{EC76CE9A-6524-233E-4804-6359E7A9B4F3}"/>
          </ac:spMkLst>
        </pc:spChg>
        <pc:spChg chg="mod">
          <ac:chgData name="Spencer Gibson" userId="43ab4adb-6a06-4136-b62e-57bbec2b08c1" providerId="ADAL" clId="{B78D6678-68ED-479B-80E6-B57EE295DBBA}" dt="2024-06-05T19:52:20.130" v="39" actId="14100"/>
          <ac:spMkLst>
            <pc:docMk/>
            <pc:sldMk cId="1140262555" sldId="272"/>
            <ac:spMk id="18" creationId="{431A5382-C1C9-7F95-4F23-F1CC638DBB86}"/>
          </ac:spMkLst>
        </pc:spChg>
        <pc:spChg chg="mod">
          <ac:chgData name="Spencer Gibson" userId="43ab4adb-6a06-4136-b62e-57bbec2b08c1" providerId="ADAL" clId="{B78D6678-68ED-479B-80E6-B57EE295DBBA}" dt="2024-06-05T19:52:20.130" v="39" actId="14100"/>
          <ac:spMkLst>
            <pc:docMk/>
            <pc:sldMk cId="1140262555" sldId="272"/>
            <ac:spMk id="19" creationId="{CC05CD0C-E29D-6426-F54A-1D9CBE2CC240}"/>
          </ac:spMkLst>
        </pc:spChg>
        <pc:spChg chg="mod">
          <ac:chgData name="Spencer Gibson" userId="43ab4adb-6a06-4136-b62e-57bbec2b08c1" providerId="ADAL" clId="{B78D6678-68ED-479B-80E6-B57EE295DBBA}" dt="2024-06-05T19:52:20.130" v="39" actId="14100"/>
          <ac:spMkLst>
            <pc:docMk/>
            <pc:sldMk cId="1140262555" sldId="272"/>
            <ac:spMk id="21" creationId="{AA9C0F12-9A72-691C-C6FA-6C915FDD41EB}"/>
          </ac:spMkLst>
        </pc:spChg>
        <pc:spChg chg="mod">
          <ac:chgData name="Spencer Gibson" userId="43ab4adb-6a06-4136-b62e-57bbec2b08c1" providerId="ADAL" clId="{B78D6678-68ED-479B-80E6-B57EE295DBBA}" dt="2024-06-05T19:52:20.130" v="39" actId="14100"/>
          <ac:spMkLst>
            <pc:docMk/>
            <pc:sldMk cId="1140262555" sldId="272"/>
            <ac:spMk id="27" creationId="{25632A2E-A0D7-4066-1781-E461693342D2}"/>
          </ac:spMkLst>
        </pc:spChg>
        <pc:spChg chg="mod">
          <ac:chgData name="Spencer Gibson" userId="43ab4adb-6a06-4136-b62e-57bbec2b08c1" providerId="ADAL" clId="{B78D6678-68ED-479B-80E6-B57EE295DBBA}" dt="2024-06-05T19:52:20.130" v="39" actId="14100"/>
          <ac:spMkLst>
            <pc:docMk/>
            <pc:sldMk cId="1140262555" sldId="272"/>
            <ac:spMk id="28" creationId="{531764FF-8611-F189-6298-165C5C33BD02}"/>
          </ac:spMkLst>
        </pc:spChg>
        <pc:spChg chg="mod">
          <ac:chgData name="Spencer Gibson" userId="43ab4adb-6a06-4136-b62e-57bbec2b08c1" providerId="ADAL" clId="{B78D6678-68ED-479B-80E6-B57EE295DBBA}" dt="2024-06-05T19:52:20.130" v="39" actId="14100"/>
          <ac:spMkLst>
            <pc:docMk/>
            <pc:sldMk cId="1140262555" sldId="272"/>
            <ac:spMk id="29" creationId="{C4D3FDA9-0105-D203-0F84-84AC24A0094A}"/>
          </ac:spMkLst>
        </pc:spChg>
        <pc:spChg chg="mod">
          <ac:chgData name="Spencer Gibson" userId="43ab4adb-6a06-4136-b62e-57bbec2b08c1" providerId="ADAL" clId="{B78D6678-68ED-479B-80E6-B57EE295DBBA}" dt="2024-06-05T19:52:20.130" v="39" actId="14100"/>
          <ac:spMkLst>
            <pc:docMk/>
            <pc:sldMk cId="1140262555" sldId="272"/>
            <ac:spMk id="30" creationId="{C90353FA-4556-8317-557F-F4A8BD962760}"/>
          </ac:spMkLst>
        </pc:spChg>
        <pc:spChg chg="mod">
          <ac:chgData name="Spencer Gibson" userId="43ab4adb-6a06-4136-b62e-57bbec2b08c1" providerId="ADAL" clId="{B78D6678-68ED-479B-80E6-B57EE295DBBA}" dt="2024-06-05T19:52:20.130" v="39" actId="14100"/>
          <ac:spMkLst>
            <pc:docMk/>
            <pc:sldMk cId="1140262555" sldId="272"/>
            <ac:spMk id="31" creationId="{0FF95608-35BE-9C4A-1351-B9AF0C58DAFA}"/>
          </ac:spMkLst>
        </pc:spChg>
        <pc:spChg chg="mod">
          <ac:chgData name="Spencer Gibson" userId="43ab4adb-6a06-4136-b62e-57bbec2b08c1" providerId="ADAL" clId="{B78D6678-68ED-479B-80E6-B57EE295DBBA}" dt="2024-06-05T19:52:20.130" v="39" actId="14100"/>
          <ac:spMkLst>
            <pc:docMk/>
            <pc:sldMk cId="1140262555" sldId="272"/>
            <ac:spMk id="32" creationId="{22C5D53C-6431-DA65-CD40-F936DA3A3F9C}"/>
          </ac:spMkLst>
        </pc:spChg>
        <pc:spChg chg="mod">
          <ac:chgData name="Spencer Gibson" userId="43ab4adb-6a06-4136-b62e-57bbec2b08c1" providerId="ADAL" clId="{B78D6678-68ED-479B-80E6-B57EE295DBBA}" dt="2024-06-05T19:52:20.130" v="39" actId="14100"/>
          <ac:spMkLst>
            <pc:docMk/>
            <pc:sldMk cId="1140262555" sldId="272"/>
            <ac:spMk id="33" creationId="{F346B8EB-8D79-A111-95D8-10401D6C2B60}"/>
          </ac:spMkLst>
        </pc:spChg>
        <pc:spChg chg="add del mod">
          <ac:chgData name="Spencer Gibson" userId="43ab4adb-6a06-4136-b62e-57bbec2b08c1" providerId="ADAL" clId="{B78D6678-68ED-479B-80E6-B57EE295DBBA}" dt="2024-06-05T19:55:23.034" v="160" actId="478"/>
          <ac:spMkLst>
            <pc:docMk/>
            <pc:sldMk cId="1140262555" sldId="272"/>
            <ac:spMk id="39" creationId="{E469172A-7A0C-A8C1-96A4-6654288A0114}"/>
          </ac:spMkLst>
        </pc:spChg>
        <pc:grpChg chg="add del mod">
          <ac:chgData name="Spencer Gibson" userId="43ab4adb-6a06-4136-b62e-57bbec2b08c1" providerId="ADAL" clId="{B78D6678-68ED-479B-80E6-B57EE295DBBA}" dt="2024-06-05T19:52:35.527" v="42" actId="478"/>
          <ac:grpSpMkLst>
            <pc:docMk/>
            <pc:sldMk cId="1140262555" sldId="272"/>
            <ac:grpSpMk id="11" creationId="{A0E5353E-EFC1-554E-BC25-CD47C96E47B0}"/>
          </ac:grpSpMkLst>
        </pc:grpChg>
        <pc:grpChg chg="mod">
          <ac:chgData name="Spencer Gibson" userId="43ab4adb-6a06-4136-b62e-57bbec2b08c1" providerId="ADAL" clId="{B78D6678-68ED-479B-80E6-B57EE295DBBA}" dt="2024-06-05T19:52:20.130" v="39" actId="14100"/>
          <ac:grpSpMkLst>
            <pc:docMk/>
            <pc:sldMk cId="1140262555" sldId="272"/>
            <ac:grpSpMk id="12" creationId="{AFCD7C58-5A50-BC61-40C5-F4098978BFD2}"/>
          </ac:grpSpMkLst>
        </pc:grpChg>
        <pc:grpChg chg="mod">
          <ac:chgData name="Spencer Gibson" userId="43ab4adb-6a06-4136-b62e-57bbec2b08c1" providerId="ADAL" clId="{B78D6678-68ED-479B-80E6-B57EE295DBBA}" dt="2024-06-05T19:52:20.130" v="39" actId="14100"/>
          <ac:grpSpMkLst>
            <pc:docMk/>
            <pc:sldMk cId="1140262555" sldId="272"/>
            <ac:grpSpMk id="17" creationId="{C4B6240A-414E-1B25-D657-4FD2EF9F69D6}"/>
          </ac:grpSpMkLst>
        </pc:grpChg>
        <pc:grpChg chg="mod">
          <ac:chgData name="Spencer Gibson" userId="43ab4adb-6a06-4136-b62e-57bbec2b08c1" providerId="ADAL" clId="{B78D6678-68ED-479B-80E6-B57EE295DBBA}" dt="2024-06-05T19:52:20.130" v="39" actId="14100"/>
          <ac:grpSpMkLst>
            <pc:docMk/>
            <pc:sldMk cId="1140262555" sldId="272"/>
            <ac:grpSpMk id="20" creationId="{1EA6E391-09EA-C3FC-4A7D-F03FE6ED086E}"/>
          </ac:grpSpMkLst>
        </pc:grpChg>
        <pc:picChg chg="add mod">
          <ac:chgData name="Spencer Gibson" userId="43ab4adb-6a06-4136-b62e-57bbec2b08c1" providerId="ADAL" clId="{B78D6678-68ED-479B-80E6-B57EE295DBBA}" dt="2024-06-05T19:53:24.663" v="86" actId="1035"/>
          <ac:picMkLst>
            <pc:docMk/>
            <pc:sldMk cId="1140262555" sldId="272"/>
            <ac:picMk id="4" creationId="{6201D96B-0057-EFE8-B2F7-746438F4BC38}"/>
          </ac:picMkLst>
        </pc:picChg>
        <pc:picChg chg="add mod">
          <ac:chgData name="Spencer Gibson" userId="43ab4adb-6a06-4136-b62e-57bbec2b08c1" providerId="ADAL" clId="{B78D6678-68ED-479B-80E6-B57EE295DBBA}" dt="2024-06-05T19:53:28.215" v="88" actId="1076"/>
          <ac:picMkLst>
            <pc:docMk/>
            <pc:sldMk cId="1140262555" sldId="272"/>
            <ac:picMk id="6" creationId="{9E04F56D-02A0-5713-A3B2-E981FD9B58FD}"/>
          </ac:picMkLst>
        </pc:picChg>
        <pc:picChg chg="mod">
          <ac:chgData name="Spencer Gibson" userId="43ab4adb-6a06-4136-b62e-57bbec2b08c1" providerId="ADAL" clId="{B78D6678-68ED-479B-80E6-B57EE295DBBA}" dt="2024-06-05T19:52:20.130" v="39" actId="14100"/>
          <ac:picMkLst>
            <pc:docMk/>
            <pc:sldMk cId="1140262555" sldId="272"/>
            <ac:picMk id="15" creationId="{DC964FFA-DD79-6138-0F2F-48A733A2B8AC}"/>
          </ac:picMkLst>
        </pc:picChg>
        <pc:picChg chg="mod">
          <ac:chgData name="Spencer Gibson" userId="43ab4adb-6a06-4136-b62e-57bbec2b08c1" providerId="ADAL" clId="{B78D6678-68ED-479B-80E6-B57EE295DBBA}" dt="2024-06-05T19:52:20.130" v="39" actId="14100"/>
          <ac:picMkLst>
            <pc:docMk/>
            <pc:sldMk cId="1140262555" sldId="272"/>
            <ac:picMk id="16" creationId="{7F04A0C5-1A83-603F-91DE-6CFA1982A241}"/>
          </ac:picMkLst>
        </pc:picChg>
        <pc:picChg chg="mod">
          <ac:chgData name="Spencer Gibson" userId="43ab4adb-6a06-4136-b62e-57bbec2b08c1" providerId="ADAL" clId="{B78D6678-68ED-479B-80E6-B57EE295DBBA}" dt="2024-06-05T19:52:20.130" v="39" actId="14100"/>
          <ac:picMkLst>
            <pc:docMk/>
            <pc:sldMk cId="1140262555" sldId="272"/>
            <ac:picMk id="22" creationId="{7A6C5128-9DCC-6C4C-088F-3C73D7E007ED}"/>
          </ac:picMkLst>
        </pc:picChg>
        <pc:picChg chg="mod">
          <ac:chgData name="Spencer Gibson" userId="43ab4adb-6a06-4136-b62e-57bbec2b08c1" providerId="ADAL" clId="{B78D6678-68ED-479B-80E6-B57EE295DBBA}" dt="2024-06-05T19:52:20.130" v="39" actId="14100"/>
          <ac:picMkLst>
            <pc:docMk/>
            <pc:sldMk cId="1140262555" sldId="272"/>
            <ac:picMk id="23" creationId="{C2F61851-1202-66A1-CB0D-704AEE595546}"/>
          </ac:picMkLst>
        </pc:picChg>
        <pc:picChg chg="mod">
          <ac:chgData name="Spencer Gibson" userId="43ab4adb-6a06-4136-b62e-57bbec2b08c1" providerId="ADAL" clId="{B78D6678-68ED-479B-80E6-B57EE295DBBA}" dt="2024-06-05T19:52:20.130" v="39" actId="14100"/>
          <ac:picMkLst>
            <pc:docMk/>
            <pc:sldMk cId="1140262555" sldId="272"/>
            <ac:picMk id="24" creationId="{05913424-2F6F-3A05-EC3B-CE30ADBB26CC}"/>
          </ac:picMkLst>
        </pc:picChg>
        <pc:picChg chg="mod">
          <ac:chgData name="Spencer Gibson" userId="43ab4adb-6a06-4136-b62e-57bbec2b08c1" providerId="ADAL" clId="{B78D6678-68ED-479B-80E6-B57EE295DBBA}" dt="2024-06-05T19:52:20.130" v="39" actId="14100"/>
          <ac:picMkLst>
            <pc:docMk/>
            <pc:sldMk cId="1140262555" sldId="272"/>
            <ac:picMk id="25" creationId="{50316722-5E66-04B0-1F5D-09EDE6EEE248}"/>
          </ac:picMkLst>
        </pc:picChg>
        <pc:picChg chg="mod">
          <ac:chgData name="Spencer Gibson" userId="43ab4adb-6a06-4136-b62e-57bbec2b08c1" providerId="ADAL" clId="{B78D6678-68ED-479B-80E6-B57EE295DBBA}" dt="2024-06-05T19:52:20.130" v="39" actId="14100"/>
          <ac:picMkLst>
            <pc:docMk/>
            <pc:sldMk cId="1140262555" sldId="272"/>
            <ac:picMk id="26" creationId="{823E1341-3223-4D8E-D71D-33CAAC927072}"/>
          </ac:picMkLst>
        </pc:picChg>
        <pc:picChg chg="mod">
          <ac:chgData name="Spencer Gibson" userId="43ab4adb-6a06-4136-b62e-57bbec2b08c1" providerId="ADAL" clId="{B78D6678-68ED-479B-80E6-B57EE295DBBA}" dt="2024-06-05T19:52:20.130" v="39" actId="14100"/>
          <ac:picMkLst>
            <pc:docMk/>
            <pc:sldMk cId="1140262555" sldId="272"/>
            <ac:picMk id="34" creationId="{70041807-1119-3BBE-5B86-4B30EAF7D62B}"/>
          </ac:picMkLst>
        </pc:picChg>
        <pc:picChg chg="mod">
          <ac:chgData name="Spencer Gibson" userId="43ab4adb-6a06-4136-b62e-57bbec2b08c1" providerId="ADAL" clId="{B78D6678-68ED-479B-80E6-B57EE295DBBA}" dt="2024-06-05T19:52:20.130" v="39" actId="14100"/>
          <ac:picMkLst>
            <pc:docMk/>
            <pc:sldMk cId="1140262555" sldId="272"/>
            <ac:picMk id="35" creationId="{24423B81-D800-5A47-D68D-00FFC76DB7CA}"/>
          </ac:picMkLst>
        </pc:picChg>
        <pc:picChg chg="mod">
          <ac:chgData name="Spencer Gibson" userId="43ab4adb-6a06-4136-b62e-57bbec2b08c1" providerId="ADAL" clId="{B78D6678-68ED-479B-80E6-B57EE295DBBA}" dt="2024-06-05T19:52:20.130" v="39" actId="14100"/>
          <ac:picMkLst>
            <pc:docMk/>
            <pc:sldMk cId="1140262555" sldId="272"/>
            <ac:picMk id="36" creationId="{FEAA284A-78EB-3500-BA69-3663FD864976}"/>
          </ac:picMkLst>
        </pc:picChg>
        <pc:picChg chg="mod">
          <ac:chgData name="Spencer Gibson" userId="43ab4adb-6a06-4136-b62e-57bbec2b08c1" providerId="ADAL" clId="{B78D6678-68ED-479B-80E6-B57EE295DBBA}" dt="2024-06-05T19:52:20.130" v="39" actId="14100"/>
          <ac:picMkLst>
            <pc:docMk/>
            <pc:sldMk cId="1140262555" sldId="272"/>
            <ac:picMk id="37" creationId="{5777CB9C-CC74-3D07-D407-175B6938E7FB}"/>
          </ac:picMkLst>
        </pc:picChg>
        <pc:picChg chg="mod">
          <ac:chgData name="Spencer Gibson" userId="43ab4adb-6a06-4136-b62e-57bbec2b08c1" providerId="ADAL" clId="{B78D6678-68ED-479B-80E6-B57EE295DBBA}" dt="2024-06-05T19:52:20.130" v="39" actId="14100"/>
          <ac:picMkLst>
            <pc:docMk/>
            <pc:sldMk cId="1140262555" sldId="272"/>
            <ac:picMk id="38" creationId="{54BBD54D-903F-251F-935A-F6E2B7C09B17}"/>
          </ac:picMkLst>
        </pc:picChg>
      </pc:sldChg>
      <pc:sldChg chg="addSp delSp modSp new mod ord">
        <pc:chgData name="Spencer Gibson" userId="43ab4adb-6a06-4136-b62e-57bbec2b08c1" providerId="ADAL" clId="{B78D6678-68ED-479B-80E6-B57EE295DBBA}" dt="2024-06-05T20:33:21.078" v="250" actId="20577"/>
        <pc:sldMkLst>
          <pc:docMk/>
          <pc:sldMk cId="752964262" sldId="273"/>
        </pc:sldMkLst>
        <pc:spChg chg="del">
          <ac:chgData name="Spencer Gibson" userId="43ab4adb-6a06-4136-b62e-57bbec2b08c1" providerId="ADAL" clId="{B78D6678-68ED-479B-80E6-B57EE295DBBA}" dt="2024-06-05T20:27:13.656" v="172" actId="478"/>
          <ac:spMkLst>
            <pc:docMk/>
            <pc:sldMk cId="752964262" sldId="273"/>
            <ac:spMk id="2" creationId="{0C1470A1-F644-9736-1660-873032BE917D}"/>
          </ac:spMkLst>
        </pc:spChg>
        <pc:spChg chg="del">
          <ac:chgData name="Spencer Gibson" userId="43ab4adb-6a06-4136-b62e-57bbec2b08c1" providerId="ADAL" clId="{B78D6678-68ED-479B-80E6-B57EE295DBBA}" dt="2024-06-05T20:27:16.062" v="173" actId="478"/>
          <ac:spMkLst>
            <pc:docMk/>
            <pc:sldMk cId="752964262" sldId="273"/>
            <ac:spMk id="3" creationId="{EC1FEC72-148A-FEB4-D273-110E403B007B}"/>
          </ac:spMkLst>
        </pc:spChg>
        <pc:spChg chg="add">
          <ac:chgData name="Spencer Gibson" userId="43ab4adb-6a06-4136-b62e-57bbec2b08c1" providerId="ADAL" clId="{B78D6678-68ED-479B-80E6-B57EE295DBBA}" dt="2024-06-05T20:27:20.130" v="174"/>
          <ac:spMkLst>
            <pc:docMk/>
            <pc:sldMk cId="752964262" sldId="273"/>
            <ac:spMk id="4" creationId="{674EB4B7-5EB3-D479-2E09-6549C7C767B3}"/>
          </ac:spMkLst>
        </pc:spChg>
        <pc:spChg chg="add">
          <ac:chgData name="Spencer Gibson" userId="43ab4adb-6a06-4136-b62e-57bbec2b08c1" providerId="ADAL" clId="{B78D6678-68ED-479B-80E6-B57EE295DBBA}" dt="2024-06-05T20:27:20.130" v="174"/>
          <ac:spMkLst>
            <pc:docMk/>
            <pc:sldMk cId="752964262" sldId="273"/>
            <ac:spMk id="5" creationId="{970F1A50-6AEE-B37A-85B3-24DE8A3C01AB}"/>
          </ac:spMkLst>
        </pc:spChg>
        <pc:spChg chg="add">
          <ac:chgData name="Spencer Gibson" userId="43ab4adb-6a06-4136-b62e-57bbec2b08c1" providerId="ADAL" clId="{B78D6678-68ED-479B-80E6-B57EE295DBBA}" dt="2024-06-05T20:27:20.130" v="174"/>
          <ac:spMkLst>
            <pc:docMk/>
            <pc:sldMk cId="752964262" sldId="273"/>
            <ac:spMk id="6" creationId="{67A60E1E-F369-ED0A-A8A7-68C069B8F247}"/>
          </ac:spMkLst>
        </pc:spChg>
        <pc:spChg chg="add">
          <ac:chgData name="Spencer Gibson" userId="43ab4adb-6a06-4136-b62e-57bbec2b08c1" providerId="ADAL" clId="{B78D6678-68ED-479B-80E6-B57EE295DBBA}" dt="2024-06-05T20:27:20.130" v="174"/>
          <ac:spMkLst>
            <pc:docMk/>
            <pc:sldMk cId="752964262" sldId="273"/>
            <ac:spMk id="7" creationId="{8BF99B75-49B3-176C-AF6C-9B7AF7CD999A}"/>
          </ac:spMkLst>
        </pc:spChg>
        <pc:spChg chg="add">
          <ac:chgData name="Spencer Gibson" userId="43ab4adb-6a06-4136-b62e-57bbec2b08c1" providerId="ADAL" clId="{B78D6678-68ED-479B-80E6-B57EE295DBBA}" dt="2024-06-05T20:27:20.130" v="174"/>
          <ac:spMkLst>
            <pc:docMk/>
            <pc:sldMk cId="752964262" sldId="273"/>
            <ac:spMk id="9" creationId="{6C7669A1-FFE1-4380-EDEF-DAE75E861098}"/>
          </ac:spMkLst>
        </pc:spChg>
        <pc:spChg chg="add">
          <ac:chgData name="Spencer Gibson" userId="43ab4adb-6a06-4136-b62e-57bbec2b08c1" providerId="ADAL" clId="{B78D6678-68ED-479B-80E6-B57EE295DBBA}" dt="2024-06-05T20:27:20.130" v="174"/>
          <ac:spMkLst>
            <pc:docMk/>
            <pc:sldMk cId="752964262" sldId="273"/>
            <ac:spMk id="10" creationId="{E760DC0E-49BC-C6C1-3F21-34355E67689A}"/>
          </ac:spMkLst>
        </pc:spChg>
        <pc:spChg chg="add">
          <ac:chgData name="Spencer Gibson" userId="43ab4adb-6a06-4136-b62e-57bbec2b08c1" providerId="ADAL" clId="{B78D6678-68ED-479B-80E6-B57EE295DBBA}" dt="2024-06-05T20:27:20.130" v="174"/>
          <ac:spMkLst>
            <pc:docMk/>
            <pc:sldMk cId="752964262" sldId="273"/>
            <ac:spMk id="12" creationId="{21ED2A35-DEE7-249F-CA1C-2107597BB467}"/>
          </ac:spMkLst>
        </pc:spChg>
        <pc:spChg chg="add">
          <ac:chgData name="Spencer Gibson" userId="43ab4adb-6a06-4136-b62e-57bbec2b08c1" providerId="ADAL" clId="{B78D6678-68ED-479B-80E6-B57EE295DBBA}" dt="2024-06-05T20:27:20.130" v="174"/>
          <ac:spMkLst>
            <pc:docMk/>
            <pc:sldMk cId="752964262" sldId="273"/>
            <ac:spMk id="13" creationId="{9E2941B6-5BFF-8829-A820-23E5CF68EB65}"/>
          </ac:spMkLst>
        </pc:spChg>
        <pc:spChg chg="add">
          <ac:chgData name="Spencer Gibson" userId="43ab4adb-6a06-4136-b62e-57bbec2b08c1" providerId="ADAL" clId="{B78D6678-68ED-479B-80E6-B57EE295DBBA}" dt="2024-06-05T20:27:20.130" v="174"/>
          <ac:spMkLst>
            <pc:docMk/>
            <pc:sldMk cId="752964262" sldId="273"/>
            <ac:spMk id="14" creationId="{C4E78665-48D7-FF0B-7946-0706C6C24883}"/>
          </ac:spMkLst>
        </pc:spChg>
        <pc:spChg chg="add">
          <ac:chgData name="Spencer Gibson" userId="43ab4adb-6a06-4136-b62e-57bbec2b08c1" providerId="ADAL" clId="{B78D6678-68ED-479B-80E6-B57EE295DBBA}" dt="2024-06-05T20:27:20.130" v="174"/>
          <ac:spMkLst>
            <pc:docMk/>
            <pc:sldMk cId="752964262" sldId="273"/>
            <ac:spMk id="15" creationId="{E86E8D86-9711-86A7-9F38-8EF7699B2968}"/>
          </ac:spMkLst>
        </pc:spChg>
        <pc:spChg chg="add">
          <ac:chgData name="Spencer Gibson" userId="43ab4adb-6a06-4136-b62e-57bbec2b08c1" providerId="ADAL" clId="{B78D6678-68ED-479B-80E6-B57EE295DBBA}" dt="2024-06-05T20:27:20.130" v="174"/>
          <ac:spMkLst>
            <pc:docMk/>
            <pc:sldMk cId="752964262" sldId="273"/>
            <ac:spMk id="16" creationId="{F0DA1348-69C5-DBAD-A3BB-CE85DD11CBAF}"/>
          </ac:spMkLst>
        </pc:spChg>
        <pc:spChg chg="add">
          <ac:chgData name="Spencer Gibson" userId="43ab4adb-6a06-4136-b62e-57bbec2b08c1" providerId="ADAL" clId="{B78D6678-68ED-479B-80E6-B57EE295DBBA}" dt="2024-06-05T20:27:20.130" v="174"/>
          <ac:spMkLst>
            <pc:docMk/>
            <pc:sldMk cId="752964262" sldId="273"/>
            <ac:spMk id="17" creationId="{CAFD5AF1-DCB5-26A5-C81A-E6D38731997B}"/>
          </ac:spMkLst>
        </pc:spChg>
        <pc:spChg chg="add mod">
          <ac:chgData name="Spencer Gibson" userId="43ab4adb-6a06-4136-b62e-57bbec2b08c1" providerId="ADAL" clId="{B78D6678-68ED-479B-80E6-B57EE295DBBA}" dt="2024-06-05T20:31:09.004" v="224" actId="1035"/>
          <ac:spMkLst>
            <pc:docMk/>
            <pc:sldMk cId="752964262" sldId="273"/>
            <ac:spMk id="18" creationId="{A82EF5AC-4F37-E9CE-DD80-F0B8443FE789}"/>
          </ac:spMkLst>
        </pc:spChg>
        <pc:spChg chg="add mod">
          <ac:chgData name="Spencer Gibson" userId="43ab4adb-6a06-4136-b62e-57bbec2b08c1" providerId="ADAL" clId="{B78D6678-68ED-479B-80E6-B57EE295DBBA}" dt="2024-06-05T20:31:09.004" v="224" actId="1035"/>
          <ac:spMkLst>
            <pc:docMk/>
            <pc:sldMk cId="752964262" sldId="273"/>
            <ac:spMk id="19" creationId="{DED9B253-910C-FD8C-5F15-31655E611443}"/>
          </ac:spMkLst>
        </pc:spChg>
        <pc:spChg chg="add mod">
          <ac:chgData name="Spencer Gibson" userId="43ab4adb-6a06-4136-b62e-57bbec2b08c1" providerId="ADAL" clId="{B78D6678-68ED-479B-80E6-B57EE295DBBA}" dt="2024-06-05T20:31:09.004" v="224" actId="1035"/>
          <ac:spMkLst>
            <pc:docMk/>
            <pc:sldMk cId="752964262" sldId="273"/>
            <ac:spMk id="20" creationId="{45367754-1BF9-553A-6867-B5FA9BCD4E0B}"/>
          </ac:spMkLst>
        </pc:spChg>
        <pc:spChg chg="add mod">
          <ac:chgData name="Spencer Gibson" userId="43ab4adb-6a06-4136-b62e-57bbec2b08c1" providerId="ADAL" clId="{B78D6678-68ED-479B-80E6-B57EE295DBBA}" dt="2024-06-05T20:31:09.004" v="224" actId="1035"/>
          <ac:spMkLst>
            <pc:docMk/>
            <pc:sldMk cId="752964262" sldId="273"/>
            <ac:spMk id="21" creationId="{2FCA94AB-B868-A6AF-30CE-5B4B836D3250}"/>
          </ac:spMkLst>
        </pc:spChg>
        <pc:spChg chg="add mod">
          <ac:chgData name="Spencer Gibson" userId="43ab4adb-6a06-4136-b62e-57bbec2b08c1" providerId="ADAL" clId="{B78D6678-68ED-479B-80E6-B57EE295DBBA}" dt="2024-06-05T20:31:09.004" v="224" actId="1035"/>
          <ac:spMkLst>
            <pc:docMk/>
            <pc:sldMk cId="752964262" sldId="273"/>
            <ac:spMk id="23" creationId="{BDDA4CE3-B5B1-1462-3F0F-D4A73D6DB6AC}"/>
          </ac:spMkLst>
        </pc:spChg>
        <pc:spChg chg="add mod">
          <ac:chgData name="Spencer Gibson" userId="43ab4adb-6a06-4136-b62e-57bbec2b08c1" providerId="ADAL" clId="{B78D6678-68ED-479B-80E6-B57EE295DBBA}" dt="2024-06-05T20:31:09.004" v="224" actId="1035"/>
          <ac:spMkLst>
            <pc:docMk/>
            <pc:sldMk cId="752964262" sldId="273"/>
            <ac:spMk id="24" creationId="{C2BA3030-DD22-F7D6-A7E6-AFA73F6C7806}"/>
          </ac:spMkLst>
        </pc:spChg>
        <pc:spChg chg="add mod">
          <ac:chgData name="Spencer Gibson" userId="43ab4adb-6a06-4136-b62e-57bbec2b08c1" providerId="ADAL" clId="{B78D6678-68ED-479B-80E6-B57EE295DBBA}" dt="2024-06-05T20:31:09.004" v="224" actId="1035"/>
          <ac:spMkLst>
            <pc:docMk/>
            <pc:sldMk cId="752964262" sldId="273"/>
            <ac:spMk id="26" creationId="{5DE99859-1063-E507-6ADF-95DB7C1DEF49}"/>
          </ac:spMkLst>
        </pc:spChg>
        <pc:spChg chg="add mod">
          <ac:chgData name="Spencer Gibson" userId="43ab4adb-6a06-4136-b62e-57bbec2b08c1" providerId="ADAL" clId="{B78D6678-68ED-479B-80E6-B57EE295DBBA}" dt="2024-06-05T20:31:09.004" v="224" actId="1035"/>
          <ac:spMkLst>
            <pc:docMk/>
            <pc:sldMk cId="752964262" sldId="273"/>
            <ac:spMk id="27" creationId="{D20CB282-FD3E-8259-D036-F2B2720966BC}"/>
          </ac:spMkLst>
        </pc:spChg>
        <pc:spChg chg="add">
          <ac:chgData name="Spencer Gibson" userId="43ab4adb-6a06-4136-b62e-57bbec2b08c1" providerId="ADAL" clId="{B78D6678-68ED-479B-80E6-B57EE295DBBA}" dt="2024-06-05T20:28:12.896" v="175"/>
          <ac:spMkLst>
            <pc:docMk/>
            <pc:sldMk cId="752964262" sldId="273"/>
            <ac:spMk id="28" creationId="{FF5D48AB-E065-082F-46C8-F74A55D457BE}"/>
          </ac:spMkLst>
        </pc:spChg>
        <pc:spChg chg="add">
          <ac:chgData name="Spencer Gibson" userId="43ab4adb-6a06-4136-b62e-57bbec2b08c1" providerId="ADAL" clId="{B78D6678-68ED-479B-80E6-B57EE295DBBA}" dt="2024-06-05T20:28:12.896" v="175"/>
          <ac:spMkLst>
            <pc:docMk/>
            <pc:sldMk cId="752964262" sldId="273"/>
            <ac:spMk id="29" creationId="{104B4260-B6F1-DEC5-DAE6-AF8C2C03881F}"/>
          </ac:spMkLst>
        </pc:spChg>
        <pc:spChg chg="add">
          <ac:chgData name="Spencer Gibson" userId="43ab4adb-6a06-4136-b62e-57bbec2b08c1" providerId="ADAL" clId="{B78D6678-68ED-479B-80E6-B57EE295DBBA}" dt="2024-06-05T20:28:12.896" v="175"/>
          <ac:spMkLst>
            <pc:docMk/>
            <pc:sldMk cId="752964262" sldId="273"/>
            <ac:spMk id="30" creationId="{076A4DA3-BE4C-6994-8C6E-0C26E1B0C6D7}"/>
          </ac:spMkLst>
        </pc:spChg>
        <pc:spChg chg="add del">
          <ac:chgData name="Spencer Gibson" userId="43ab4adb-6a06-4136-b62e-57bbec2b08c1" providerId="ADAL" clId="{B78D6678-68ED-479B-80E6-B57EE295DBBA}" dt="2024-06-05T20:30:51.658" v="197" actId="478"/>
          <ac:spMkLst>
            <pc:docMk/>
            <pc:sldMk cId="752964262" sldId="273"/>
            <ac:spMk id="31" creationId="{9B6AC862-7675-C6DC-77CE-3307AD05BE7E}"/>
          </ac:spMkLst>
        </pc:spChg>
        <pc:spChg chg="add mod">
          <ac:chgData name="Spencer Gibson" userId="43ab4adb-6a06-4136-b62e-57bbec2b08c1" providerId="ADAL" clId="{B78D6678-68ED-479B-80E6-B57EE295DBBA}" dt="2024-06-05T20:33:21.078" v="250" actId="20577"/>
          <ac:spMkLst>
            <pc:docMk/>
            <pc:sldMk cId="752964262" sldId="273"/>
            <ac:spMk id="39" creationId="{D69C6D74-737D-C896-4F5A-4AF28C5D282E}"/>
          </ac:spMkLst>
        </pc:spChg>
        <pc:picChg chg="add">
          <ac:chgData name="Spencer Gibson" userId="43ab4adb-6a06-4136-b62e-57bbec2b08c1" providerId="ADAL" clId="{B78D6678-68ED-479B-80E6-B57EE295DBBA}" dt="2024-06-05T20:27:20.130" v="174"/>
          <ac:picMkLst>
            <pc:docMk/>
            <pc:sldMk cId="752964262" sldId="273"/>
            <ac:picMk id="3073" creationId="{7D95CDCD-E7A7-4C26-0639-F2918064B076}"/>
          </ac:picMkLst>
        </pc:picChg>
        <pc:picChg chg="add">
          <ac:chgData name="Spencer Gibson" userId="43ab4adb-6a06-4136-b62e-57bbec2b08c1" providerId="ADAL" clId="{B78D6678-68ED-479B-80E6-B57EE295DBBA}" dt="2024-06-05T20:27:20.130" v="174"/>
          <ac:picMkLst>
            <pc:docMk/>
            <pc:sldMk cId="752964262" sldId="273"/>
            <ac:picMk id="3075" creationId="{D1383766-2930-B24C-D3BA-3AD086A7EE60}"/>
          </ac:picMkLst>
        </pc:picChg>
        <pc:picChg chg="add mod">
          <ac:chgData name="Spencer Gibson" userId="43ab4adb-6a06-4136-b62e-57bbec2b08c1" providerId="ADAL" clId="{B78D6678-68ED-479B-80E6-B57EE295DBBA}" dt="2024-06-05T20:31:09.004" v="224" actId="1035"/>
          <ac:picMkLst>
            <pc:docMk/>
            <pc:sldMk cId="752964262" sldId="273"/>
            <ac:picMk id="3097" creationId="{4E0E5F3B-97B0-187E-8C2E-05CF1824AEF4}"/>
          </ac:picMkLst>
        </pc:picChg>
        <pc:picChg chg="add mod">
          <ac:chgData name="Spencer Gibson" userId="43ab4adb-6a06-4136-b62e-57bbec2b08c1" providerId="ADAL" clId="{B78D6678-68ED-479B-80E6-B57EE295DBBA}" dt="2024-06-05T20:31:09.004" v="224" actId="1035"/>
          <ac:picMkLst>
            <pc:docMk/>
            <pc:sldMk cId="752964262" sldId="273"/>
            <ac:picMk id="3099" creationId="{AC7F5E14-844A-FD66-7976-6B930F591CB5}"/>
          </ac:picMkLst>
        </pc:picChg>
        <pc:cxnChg chg="add">
          <ac:chgData name="Spencer Gibson" userId="43ab4adb-6a06-4136-b62e-57bbec2b08c1" providerId="ADAL" clId="{B78D6678-68ED-479B-80E6-B57EE295DBBA}" dt="2024-06-05T20:27:20.130" v="174"/>
          <ac:cxnSpMkLst>
            <pc:docMk/>
            <pc:sldMk cId="752964262" sldId="273"/>
            <ac:cxnSpMk id="8" creationId="{C5C1E3AF-A6FD-BB77-0761-BF9816D8DF9C}"/>
          </ac:cxnSpMkLst>
        </pc:cxnChg>
        <pc:cxnChg chg="add">
          <ac:chgData name="Spencer Gibson" userId="43ab4adb-6a06-4136-b62e-57bbec2b08c1" providerId="ADAL" clId="{B78D6678-68ED-479B-80E6-B57EE295DBBA}" dt="2024-06-05T20:27:20.130" v="174"/>
          <ac:cxnSpMkLst>
            <pc:docMk/>
            <pc:sldMk cId="752964262" sldId="273"/>
            <ac:cxnSpMk id="11" creationId="{5F2BD964-9AE1-85CD-53A8-B807ED24ED71}"/>
          </ac:cxnSpMkLst>
        </pc:cxnChg>
        <pc:cxnChg chg="add mod">
          <ac:chgData name="Spencer Gibson" userId="43ab4adb-6a06-4136-b62e-57bbec2b08c1" providerId="ADAL" clId="{B78D6678-68ED-479B-80E6-B57EE295DBBA}" dt="2024-06-05T20:31:09.004" v="224" actId="1035"/>
          <ac:cxnSpMkLst>
            <pc:docMk/>
            <pc:sldMk cId="752964262" sldId="273"/>
            <ac:cxnSpMk id="22" creationId="{57894467-118C-07E5-6E9C-2810D02CB59B}"/>
          </ac:cxnSpMkLst>
        </pc:cxnChg>
        <pc:cxnChg chg="add mod">
          <ac:chgData name="Spencer Gibson" userId="43ab4adb-6a06-4136-b62e-57bbec2b08c1" providerId="ADAL" clId="{B78D6678-68ED-479B-80E6-B57EE295DBBA}" dt="2024-06-05T20:31:09.004" v="224" actId="1035"/>
          <ac:cxnSpMkLst>
            <pc:docMk/>
            <pc:sldMk cId="752964262" sldId="273"/>
            <ac:cxnSpMk id="25" creationId="{750AAE37-201F-CF27-30BE-1630164C1CB0}"/>
          </ac:cxnSpMkLst>
        </pc:cxnChg>
      </pc:sldChg>
    </pc:docChg>
  </pc:docChgLst>
  <pc:docChgLst>
    <pc:chgData name="Spencer Gibson" userId="43ab4adb-6a06-4136-b62e-57bbec2b08c1" providerId="ADAL" clId="{F4824FF2-7E7F-4A07-9545-E9C48F11D44A}"/>
    <pc:docChg chg="custSel delSld modSld">
      <pc:chgData name="Spencer Gibson" userId="43ab4adb-6a06-4136-b62e-57bbec2b08c1" providerId="ADAL" clId="{F4824FF2-7E7F-4A07-9545-E9C48F11D44A}" dt="2024-01-12T22:53:53.825" v="20" actId="47"/>
      <pc:docMkLst>
        <pc:docMk/>
      </pc:docMkLst>
      <pc:sldChg chg="addSp delSp modSp mod">
        <pc:chgData name="Spencer Gibson" userId="43ab4adb-6a06-4136-b62e-57bbec2b08c1" providerId="ADAL" clId="{F4824FF2-7E7F-4A07-9545-E9C48F11D44A}" dt="2024-01-12T22:53:29.203" v="19" actId="1076"/>
        <pc:sldMkLst>
          <pc:docMk/>
          <pc:sldMk cId="4067414686" sldId="258"/>
        </pc:sldMkLst>
        <pc:spChg chg="mod topLvl">
          <ac:chgData name="Spencer Gibson" userId="43ab4adb-6a06-4136-b62e-57bbec2b08c1" providerId="ADAL" clId="{F4824FF2-7E7F-4A07-9545-E9C48F11D44A}" dt="2024-01-12T22:45:53.640" v="14" actId="165"/>
          <ac:spMkLst>
            <pc:docMk/>
            <pc:sldMk cId="4067414686" sldId="258"/>
            <ac:spMk id="3" creationId="{D26E8EE0-009F-DC63-941E-B1CBE3290020}"/>
          </ac:spMkLst>
        </pc:spChg>
        <pc:spChg chg="mod">
          <ac:chgData name="Spencer Gibson" userId="43ab4adb-6a06-4136-b62e-57bbec2b08c1" providerId="ADAL" clId="{F4824FF2-7E7F-4A07-9545-E9C48F11D44A}" dt="2024-01-12T22:45:44.579" v="13" actId="338"/>
          <ac:spMkLst>
            <pc:docMk/>
            <pc:sldMk cId="4067414686" sldId="258"/>
            <ac:spMk id="4" creationId="{5D737EB8-C487-47C7-9398-E63F95B92DE9}"/>
          </ac:spMkLst>
        </pc:spChg>
        <pc:spChg chg="add mod">
          <ac:chgData name="Spencer Gibson" userId="43ab4adb-6a06-4136-b62e-57bbec2b08c1" providerId="ADAL" clId="{F4824FF2-7E7F-4A07-9545-E9C48F11D44A}" dt="2024-01-12T22:53:29.203" v="19" actId="1076"/>
          <ac:spMkLst>
            <pc:docMk/>
            <pc:sldMk cId="4067414686" sldId="258"/>
            <ac:spMk id="6" creationId="{08E11C49-5DED-3560-D89A-6A09F8C60DD5}"/>
          </ac:spMkLst>
        </pc:spChg>
        <pc:grpChg chg="mod">
          <ac:chgData name="Spencer Gibson" userId="43ab4adb-6a06-4136-b62e-57bbec2b08c1" providerId="ADAL" clId="{F4824FF2-7E7F-4A07-9545-E9C48F11D44A}" dt="2024-01-12T22:45:44.579" v="13" actId="338"/>
          <ac:grpSpMkLst>
            <pc:docMk/>
            <pc:sldMk cId="4067414686" sldId="258"/>
            <ac:grpSpMk id="1" creationId="{00000000-0000-0000-0000-000000000000}"/>
          </ac:grpSpMkLst>
        </pc:grpChg>
        <pc:grpChg chg="del mod">
          <ac:chgData name="Spencer Gibson" userId="43ab4adb-6a06-4136-b62e-57bbec2b08c1" providerId="ADAL" clId="{F4824FF2-7E7F-4A07-9545-E9C48F11D44A}" dt="2024-01-12T22:45:53.640" v="14" actId="165"/>
          <ac:grpSpMkLst>
            <pc:docMk/>
            <pc:sldMk cId="4067414686" sldId="258"/>
            <ac:grpSpMk id="2" creationId="{913FFE42-02D4-469C-847D-6E2F949C2D7C}"/>
          </ac:grpSpMkLst>
        </pc:grpChg>
        <pc:picChg chg="del mod">
          <ac:chgData name="Spencer Gibson" userId="43ab4adb-6a06-4136-b62e-57bbec2b08c1" providerId="ADAL" clId="{F4824FF2-7E7F-4A07-9545-E9C48F11D44A}" dt="2024-01-12T22:45:44.579" v="13" actId="338"/>
          <ac:picMkLst>
            <pc:docMk/>
            <pc:sldMk cId="4067414686" sldId="258"/>
            <ac:picMk id="5" creationId="{7EE82CE3-83FC-CE2D-76E7-03B41A20562A}"/>
          </ac:picMkLst>
        </pc:picChg>
        <pc:picChg chg="mod topLvl">
          <ac:chgData name="Spencer Gibson" userId="43ab4adb-6a06-4136-b62e-57bbec2b08c1" providerId="ADAL" clId="{F4824FF2-7E7F-4A07-9545-E9C48F11D44A}" dt="2024-01-12T22:46:41.510" v="15" actId="1076"/>
          <ac:picMkLst>
            <pc:docMk/>
            <pc:sldMk cId="4067414686" sldId="258"/>
            <ac:picMk id="1029" creationId="{673CA54C-B08E-0FCB-B086-FF70173FBE4A}"/>
          </ac:picMkLst>
        </pc:picChg>
      </pc:sldChg>
      <pc:sldChg chg="del">
        <pc:chgData name="Spencer Gibson" userId="43ab4adb-6a06-4136-b62e-57bbec2b08c1" providerId="ADAL" clId="{F4824FF2-7E7F-4A07-9545-E9C48F11D44A}" dt="2024-01-12T22:53:53.825" v="20" actId="47"/>
        <pc:sldMkLst>
          <pc:docMk/>
          <pc:sldMk cId="923190537" sldId="260"/>
        </pc:sldMkLst>
      </pc:sldChg>
      <pc:sldChg chg="addSp delSp modSp mod">
        <pc:chgData name="Spencer Gibson" userId="43ab4adb-6a06-4136-b62e-57bbec2b08c1" providerId="ADAL" clId="{F4824FF2-7E7F-4A07-9545-E9C48F11D44A}" dt="2024-01-12T18:45:28.272" v="12" actId="1076"/>
        <pc:sldMkLst>
          <pc:docMk/>
          <pc:sldMk cId="2790833969" sldId="268"/>
        </pc:sldMkLst>
        <pc:picChg chg="del">
          <ac:chgData name="Spencer Gibson" userId="43ab4adb-6a06-4136-b62e-57bbec2b08c1" providerId="ADAL" clId="{F4824FF2-7E7F-4A07-9545-E9C48F11D44A}" dt="2024-01-12T18:44:30.498" v="0" actId="478"/>
          <ac:picMkLst>
            <pc:docMk/>
            <pc:sldMk cId="2790833969" sldId="268"/>
            <ac:picMk id="2" creationId="{DD6F60B1-ACE3-98E5-1E08-E60E7F7215A1}"/>
          </ac:picMkLst>
        </pc:picChg>
        <pc:picChg chg="add mod">
          <ac:chgData name="Spencer Gibson" userId="43ab4adb-6a06-4136-b62e-57bbec2b08c1" providerId="ADAL" clId="{F4824FF2-7E7F-4A07-9545-E9C48F11D44A}" dt="2024-01-12T18:45:28.272" v="12" actId="1076"/>
          <ac:picMkLst>
            <pc:docMk/>
            <pc:sldMk cId="2790833969" sldId="268"/>
            <ac:picMk id="13" creationId="{106532D2-4486-2EAC-F6C9-8A659072446C}"/>
          </ac:picMkLst>
        </pc:picChg>
      </pc:sldChg>
    </pc:docChg>
  </pc:docChgLst>
  <pc:docChgLst>
    <pc:chgData name="Spencer Gibson" userId="43ab4adb-6a06-4136-b62e-57bbec2b08c1" providerId="ADAL" clId="{C4D4AC2A-4D08-4E5D-A391-A8923C639408}"/>
    <pc:docChg chg="custSel modSld">
      <pc:chgData name="Spencer Gibson" userId="43ab4adb-6a06-4136-b62e-57bbec2b08c1" providerId="ADAL" clId="{C4D4AC2A-4D08-4E5D-A391-A8923C639408}" dt="2024-02-28T00:03:23.611" v="352" actId="20577"/>
      <pc:docMkLst>
        <pc:docMk/>
      </pc:docMkLst>
      <pc:sldChg chg="addSp delSp modSp mod">
        <pc:chgData name="Spencer Gibson" userId="43ab4adb-6a06-4136-b62e-57bbec2b08c1" providerId="ADAL" clId="{C4D4AC2A-4D08-4E5D-A391-A8923C639408}" dt="2024-02-27T23:59:25.467" v="4" actId="1076"/>
        <pc:sldMkLst>
          <pc:docMk/>
          <pc:sldMk cId="3858545727" sldId="256"/>
        </pc:sldMkLst>
        <pc:graphicFrameChg chg="del">
          <ac:chgData name="Spencer Gibson" userId="43ab4adb-6a06-4136-b62e-57bbec2b08c1" providerId="ADAL" clId="{C4D4AC2A-4D08-4E5D-A391-A8923C639408}" dt="2024-02-27T23:59:22.581" v="3" actId="478"/>
          <ac:graphicFrameMkLst>
            <pc:docMk/>
            <pc:sldMk cId="3858545727" sldId="256"/>
            <ac:graphicFrameMk id="4" creationId="{8B07A898-C052-DD53-ADB8-4611FB22FD33}"/>
          </ac:graphicFrameMkLst>
        </pc:graphicFrameChg>
        <pc:picChg chg="add mod">
          <ac:chgData name="Spencer Gibson" userId="43ab4adb-6a06-4136-b62e-57bbec2b08c1" providerId="ADAL" clId="{C4D4AC2A-4D08-4E5D-A391-A8923C639408}" dt="2024-02-27T23:59:25.467" v="4" actId="1076"/>
          <ac:picMkLst>
            <pc:docMk/>
            <pc:sldMk cId="3858545727" sldId="256"/>
            <ac:picMk id="3" creationId="{CD7F183F-311F-CBB6-B3F5-B26E5487CCE6}"/>
          </ac:picMkLst>
        </pc:picChg>
      </pc:sldChg>
      <pc:sldChg chg="addSp delSp modSp mod">
        <pc:chgData name="Spencer Gibson" userId="43ab4adb-6a06-4136-b62e-57bbec2b08c1" providerId="ADAL" clId="{C4D4AC2A-4D08-4E5D-A391-A8923C639408}" dt="2024-02-28T00:03:23.611" v="352" actId="20577"/>
        <pc:sldMkLst>
          <pc:docMk/>
          <pc:sldMk cId="2220580169" sldId="267"/>
        </pc:sldMkLst>
        <pc:spChg chg="mod">
          <ac:chgData name="Spencer Gibson" userId="43ab4adb-6a06-4136-b62e-57bbec2b08c1" providerId="ADAL" clId="{C4D4AC2A-4D08-4E5D-A391-A8923C639408}" dt="2024-02-28T00:03:23.611" v="352" actId="20577"/>
          <ac:spMkLst>
            <pc:docMk/>
            <pc:sldMk cId="2220580169" sldId="267"/>
            <ac:spMk id="7" creationId="{603EB979-987B-E236-BEAC-CC0D8261D803}"/>
          </ac:spMkLst>
        </pc:spChg>
        <pc:spChg chg="add mod">
          <ac:chgData name="Spencer Gibson" userId="43ab4adb-6a06-4136-b62e-57bbec2b08c1" providerId="ADAL" clId="{C4D4AC2A-4D08-4E5D-A391-A8923C639408}" dt="2024-02-28T00:00:50.753" v="74" actId="1037"/>
          <ac:spMkLst>
            <pc:docMk/>
            <pc:sldMk cId="2220580169" sldId="267"/>
            <ac:spMk id="10" creationId="{71161F57-8BF9-3475-87A6-FE7D87E2476E}"/>
          </ac:spMkLst>
        </pc:spChg>
        <pc:spChg chg="add mod">
          <ac:chgData name="Spencer Gibson" userId="43ab4adb-6a06-4136-b62e-57bbec2b08c1" providerId="ADAL" clId="{C4D4AC2A-4D08-4E5D-A391-A8923C639408}" dt="2024-02-28T00:00:50.753" v="74" actId="1037"/>
          <ac:spMkLst>
            <pc:docMk/>
            <pc:sldMk cId="2220580169" sldId="267"/>
            <ac:spMk id="11" creationId="{695C0283-C0C0-A843-6E5F-3FE4F7391229}"/>
          </ac:spMkLst>
        </pc:spChg>
        <pc:spChg chg="add mod">
          <ac:chgData name="Spencer Gibson" userId="43ab4adb-6a06-4136-b62e-57bbec2b08c1" providerId="ADAL" clId="{C4D4AC2A-4D08-4E5D-A391-A8923C639408}" dt="2024-02-28T00:00:50.753" v="74" actId="1037"/>
          <ac:spMkLst>
            <pc:docMk/>
            <pc:sldMk cId="2220580169" sldId="267"/>
            <ac:spMk id="12" creationId="{6CE70FDE-C36C-01B8-9A92-F69708814C64}"/>
          </ac:spMkLst>
        </pc:spChg>
        <pc:spChg chg="add mod">
          <ac:chgData name="Spencer Gibson" userId="43ab4adb-6a06-4136-b62e-57bbec2b08c1" providerId="ADAL" clId="{C4D4AC2A-4D08-4E5D-A391-A8923C639408}" dt="2024-02-28T00:01:40.080" v="101" actId="1076"/>
          <ac:spMkLst>
            <pc:docMk/>
            <pc:sldMk cId="2220580169" sldId="267"/>
            <ac:spMk id="14" creationId="{00B9BF76-BB0E-A151-01C7-E8196D9001B6}"/>
          </ac:spMkLst>
        </pc:spChg>
        <pc:spChg chg="add mod">
          <ac:chgData name="Spencer Gibson" userId="43ab4adb-6a06-4136-b62e-57bbec2b08c1" providerId="ADAL" clId="{C4D4AC2A-4D08-4E5D-A391-A8923C639408}" dt="2024-02-28T00:01:54.251" v="173" actId="20577"/>
          <ac:spMkLst>
            <pc:docMk/>
            <pc:sldMk cId="2220580169" sldId="267"/>
            <ac:spMk id="15" creationId="{716CE844-DCCC-EF5F-3FC1-77FD416B8467}"/>
          </ac:spMkLst>
        </pc:spChg>
        <pc:graphicFrameChg chg="add mod">
          <ac:chgData name="Spencer Gibson" userId="43ab4adb-6a06-4136-b62e-57bbec2b08c1" providerId="ADAL" clId="{C4D4AC2A-4D08-4E5D-A391-A8923C639408}" dt="2024-02-28T00:01:19.761" v="97" actId="1036"/>
          <ac:graphicFrameMkLst>
            <pc:docMk/>
            <pc:sldMk cId="2220580169" sldId="267"/>
            <ac:graphicFrameMk id="13" creationId="{FF1DC7D4-8494-27BC-A82B-41EC91447734}"/>
          </ac:graphicFrameMkLst>
        </pc:graphicFrameChg>
        <pc:picChg chg="del">
          <ac:chgData name="Spencer Gibson" userId="43ab4adb-6a06-4136-b62e-57bbec2b08c1" providerId="ADAL" clId="{C4D4AC2A-4D08-4E5D-A391-A8923C639408}" dt="2024-02-28T00:00:10.001" v="5" actId="478"/>
          <ac:picMkLst>
            <pc:docMk/>
            <pc:sldMk cId="2220580169" sldId="267"/>
            <ac:picMk id="4" creationId="{5AEAFBF5-8F11-3DFA-B33C-09FE3E4E81C0}"/>
          </ac:picMkLst>
        </pc:picChg>
        <pc:picChg chg="add mod">
          <ac:chgData name="Spencer Gibson" userId="43ab4adb-6a06-4136-b62e-57bbec2b08c1" providerId="ADAL" clId="{C4D4AC2A-4D08-4E5D-A391-A8923C639408}" dt="2024-02-28T00:00:50.753" v="74" actId="1037"/>
          <ac:picMkLst>
            <pc:docMk/>
            <pc:sldMk cId="2220580169" sldId="267"/>
            <ac:picMk id="8" creationId="{8DF458DB-C8A1-C6EC-7FF7-E4FAD8E08DFD}"/>
          </ac:picMkLst>
        </pc:picChg>
        <pc:picChg chg="add mod">
          <ac:chgData name="Spencer Gibson" userId="43ab4adb-6a06-4136-b62e-57bbec2b08c1" providerId="ADAL" clId="{C4D4AC2A-4D08-4E5D-A391-A8923C639408}" dt="2024-02-28T00:00:50.753" v="74" actId="1037"/>
          <ac:picMkLst>
            <pc:docMk/>
            <pc:sldMk cId="2220580169" sldId="267"/>
            <ac:picMk id="9" creationId="{DDF3626B-A36A-6D0A-381A-BD5ABC6015ED}"/>
          </ac:picMkLst>
        </pc:picChg>
      </pc:sldChg>
    </pc:docChg>
  </pc:docChgLst>
  <pc:docChgLst>
    <pc:chgData name="Spencer Gibson" userId="43ab4adb-6a06-4136-b62e-57bbec2b08c1" providerId="ADAL" clId="{67D28414-A5E5-46E9-80F0-E81CE4D1089B}"/>
    <pc:docChg chg="custSel addSld modSld sldOrd">
      <pc:chgData name="Spencer Gibson" userId="43ab4adb-6a06-4136-b62e-57bbec2b08c1" providerId="ADAL" clId="{67D28414-A5E5-46E9-80F0-E81CE4D1089B}" dt="2024-02-09T15:59:17.011" v="328" actId="20577"/>
      <pc:docMkLst>
        <pc:docMk/>
      </pc:docMkLst>
      <pc:sldChg chg="modSp mod">
        <pc:chgData name="Spencer Gibson" userId="43ab4adb-6a06-4136-b62e-57bbec2b08c1" providerId="ADAL" clId="{67D28414-A5E5-46E9-80F0-E81CE4D1089B}" dt="2024-02-08T23:55:52.942" v="143" actId="20577"/>
        <pc:sldMkLst>
          <pc:docMk/>
          <pc:sldMk cId="4067414686" sldId="258"/>
        </pc:sldMkLst>
        <pc:spChg chg="mod">
          <ac:chgData name="Spencer Gibson" userId="43ab4adb-6a06-4136-b62e-57bbec2b08c1" providerId="ADAL" clId="{67D28414-A5E5-46E9-80F0-E81CE4D1089B}" dt="2024-02-08T23:55:52.942" v="143" actId="20577"/>
          <ac:spMkLst>
            <pc:docMk/>
            <pc:sldMk cId="4067414686" sldId="258"/>
            <ac:spMk id="4" creationId="{5D737EB8-C487-47C7-9398-E63F95B92DE9}"/>
          </ac:spMkLst>
        </pc:spChg>
      </pc:sldChg>
      <pc:sldChg chg="modSp mod">
        <pc:chgData name="Spencer Gibson" userId="43ab4adb-6a06-4136-b62e-57bbec2b08c1" providerId="ADAL" clId="{67D28414-A5E5-46E9-80F0-E81CE4D1089B}" dt="2024-02-08T23:56:29.402" v="153" actId="20577"/>
        <pc:sldMkLst>
          <pc:docMk/>
          <pc:sldMk cId="4020260106" sldId="264"/>
        </pc:sldMkLst>
        <pc:spChg chg="mod">
          <ac:chgData name="Spencer Gibson" userId="43ab4adb-6a06-4136-b62e-57bbec2b08c1" providerId="ADAL" clId="{67D28414-A5E5-46E9-80F0-E81CE4D1089B}" dt="2024-02-08T23:56:29.402" v="153" actId="20577"/>
          <ac:spMkLst>
            <pc:docMk/>
            <pc:sldMk cId="4020260106" sldId="264"/>
            <ac:spMk id="18" creationId="{E35A740A-AFB1-E89F-9540-6261964C5555}"/>
          </ac:spMkLst>
        </pc:spChg>
      </pc:sldChg>
      <pc:sldChg chg="modSp mod">
        <pc:chgData name="Spencer Gibson" userId="43ab4adb-6a06-4136-b62e-57bbec2b08c1" providerId="ADAL" clId="{67D28414-A5E5-46E9-80F0-E81CE4D1089B}" dt="2024-02-09T15:59:17.011" v="328" actId="20577"/>
        <pc:sldMkLst>
          <pc:docMk/>
          <pc:sldMk cId="2220580169" sldId="267"/>
        </pc:sldMkLst>
        <pc:spChg chg="mod">
          <ac:chgData name="Spencer Gibson" userId="43ab4adb-6a06-4136-b62e-57bbec2b08c1" providerId="ADAL" clId="{67D28414-A5E5-46E9-80F0-E81CE4D1089B}" dt="2024-02-09T15:59:17.011" v="328" actId="20577"/>
          <ac:spMkLst>
            <pc:docMk/>
            <pc:sldMk cId="2220580169" sldId="267"/>
            <ac:spMk id="7" creationId="{603EB979-987B-E236-BEAC-CC0D8261D803}"/>
          </ac:spMkLst>
        </pc:spChg>
      </pc:sldChg>
      <pc:sldChg chg="addSp modSp new mod ord">
        <pc:chgData name="Spencer Gibson" userId="43ab4adb-6a06-4136-b62e-57bbec2b08c1" providerId="ADAL" clId="{67D28414-A5E5-46E9-80F0-E81CE4D1089B}" dt="2024-02-09T15:59:11.315" v="327"/>
        <pc:sldMkLst>
          <pc:docMk/>
          <pc:sldMk cId="525298654" sldId="271"/>
        </pc:sldMkLst>
        <pc:spChg chg="add mod">
          <ac:chgData name="Spencer Gibson" userId="43ab4adb-6a06-4136-b62e-57bbec2b08c1" providerId="ADAL" clId="{67D28414-A5E5-46E9-80F0-E81CE4D1089B}" dt="2024-02-08T23:58:33.764" v="319" actId="1038"/>
          <ac:spMkLst>
            <pc:docMk/>
            <pc:sldMk cId="525298654" sldId="271"/>
            <ac:spMk id="5" creationId="{5BAB436A-54C2-4648-547E-BB4D30DDE0C2}"/>
          </ac:spMkLst>
        </pc:spChg>
        <pc:spChg chg="add mod">
          <ac:chgData name="Spencer Gibson" userId="43ab4adb-6a06-4136-b62e-57bbec2b08c1" providerId="ADAL" clId="{67D28414-A5E5-46E9-80F0-E81CE4D1089B}" dt="2024-02-08T23:58:25.355" v="311" actId="1036"/>
          <ac:spMkLst>
            <pc:docMk/>
            <pc:sldMk cId="525298654" sldId="271"/>
            <ac:spMk id="6" creationId="{38FAB09B-FBD6-43E8-C7A7-4B52D9B9534D}"/>
          </ac:spMkLst>
        </pc:spChg>
        <pc:spChg chg="add mod">
          <ac:chgData name="Spencer Gibson" userId="43ab4adb-6a06-4136-b62e-57bbec2b08c1" providerId="ADAL" clId="{67D28414-A5E5-46E9-80F0-E81CE4D1089B}" dt="2024-02-08T23:58:25.355" v="311" actId="1036"/>
          <ac:spMkLst>
            <pc:docMk/>
            <pc:sldMk cId="525298654" sldId="271"/>
            <ac:spMk id="7" creationId="{D70ACE8F-8C12-95AB-5259-BCA9EC496CDE}"/>
          </ac:spMkLst>
        </pc:spChg>
        <pc:spChg chg="add mod">
          <ac:chgData name="Spencer Gibson" userId="43ab4adb-6a06-4136-b62e-57bbec2b08c1" providerId="ADAL" clId="{67D28414-A5E5-46E9-80F0-E81CE4D1089B}" dt="2024-02-08T23:58:25.355" v="311" actId="1036"/>
          <ac:spMkLst>
            <pc:docMk/>
            <pc:sldMk cId="525298654" sldId="271"/>
            <ac:spMk id="8" creationId="{5E275388-0E03-1133-F286-F15A21122F18}"/>
          </ac:spMkLst>
        </pc:spChg>
        <pc:spChg chg="add mod">
          <ac:chgData name="Spencer Gibson" userId="43ab4adb-6a06-4136-b62e-57bbec2b08c1" providerId="ADAL" clId="{67D28414-A5E5-46E9-80F0-E81CE4D1089B}" dt="2024-02-08T23:54:36.730" v="110" actId="1036"/>
          <ac:spMkLst>
            <pc:docMk/>
            <pc:sldMk cId="525298654" sldId="271"/>
            <ac:spMk id="9" creationId="{9B3693F3-9502-11C5-9C74-055ABEB476C7}"/>
          </ac:spMkLst>
        </pc:spChg>
        <pc:spChg chg="add mod">
          <ac:chgData name="Spencer Gibson" userId="43ab4adb-6a06-4136-b62e-57bbec2b08c1" providerId="ADAL" clId="{67D28414-A5E5-46E9-80F0-E81CE4D1089B}" dt="2024-02-08T23:54:36.730" v="110" actId="1036"/>
          <ac:spMkLst>
            <pc:docMk/>
            <pc:sldMk cId="525298654" sldId="271"/>
            <ac:spMk id="10" creationId="{D8060972-061E-2FC6-A3EB-9EB2CC3F3285}"/>
          </ac:spMkLst>
        </pc:spChg>
        <pc:spChg chg="add mod">
          <ac:chgData name="Spencer Gibson" userId="43ab4adb-6a06-4136-b62e-57bbec2b08c1" providerId="ADAL" clId="{67D28414-A5E5-46E9-80F0-E81CE4D1089B}" dt="2024-02-08T23:54:44.962" v="113" actId="20577"/>
          <ac:spMkLst>
            <pc:docMk/>
            <pc:sldMk cId="525298654" sldId="271"/>
            <ac:spMk id="11" creationId="{F6A3A05E-F8FA-F673-A579-0CEB359BCEF5}"/>
          </ac:spMkLst>
        </pc:spChg>
        <pc:spChg chg="add mod">
          <ac:chgData name="Spencer Gibson" userId="43ab4adb-6a06-4136-b62e-57bbec2b08c1" providerId="ADAL" clId="{67D28414-A5E5-46E9-80F0-E81CE4D1089B}" dt="2024-02-08T23:54:54.323" v="117" actId="20577"/>
          <ac:spMkLst>
            <pc:docMk/>
            <pc:sldMk cId="525298654" sldId="271"/>
            <ac:spMk id="12" creationId="{EBC3189A-6641-46F2-F7C2-FDB1A010E280}"/>
          </ac:spMkLst>
        </pc:spChg>
        <pc:spChg chg="add mod">
          <ac:chgData name="Spencer Gibson" userId="43ab4adb-6a06-4136-b62e-57bbec2b08c1" providerId="ADAL" clId="{67D28414-A5E5-46E9-80F0-E81CE4D1089B}" dt="2024-02-09T15:59:01.582" v="325" actId="20577"/>
          <ac:spMkLst>
            <pc:docMk/>
            <pc:sldMk cId="525298654" sldId="271"/>
            <ac:spMk id="14" creationId="{09FB5926-D8CA-87DF-D58E-3885B6AEFB2B}"/>
          </ac:spMkLst>
        </pc:spChg>
        <pc:graphicFrameChg chg="add mod">
          <ac:chgData name="Spencer Gibson" userId="43ab4adb-6a06-4136-b62e-57bbec2b08c1" providerId="ADAL" clId="{67D28414-A5E5-46E9-80F0-E81CE4D1089B}" dt="2024-02-08T23:53:28.422" v="2" actId="1076"/>
          <ac:graphicFrameMkLst>
            <pc:docMk/>
            <pc:sldMk cId="525298654" sldId="271"/>
            <ac:graphicFrameMk id="2" creationId="{5848048A-6F5D-B09D-A8DF-4A65B8DB3C3E}"/>
          </ac:graphicFrameMkLst>
        </pc:graphicFrameChg>
        <pc:picChg chg="add mod">
          <ac:chgData name="Spencer Gibson" userId="43ab4adb-6a06-4136-b62e-57bbec2b08c1" providerId="ADAL" clId="{67D28414-A5E5-46E9-80F0-E81CE4D1089B}" dt="2024-02-08T23:54:01.270" v="19" actId="1036"/>
          <ac:picMkLst>
            <pc:docMk/>
            <pc:sldMk cId="525298654" sldId="271"/>
            <ac:picMk id="3" creationId="{CDF87E85-F008-21B9-E321-EE59C7E7687A}"/>
          </ac:picMkLst>
        </pc:picChg>
        <pc:picChg chg="add mod">
          <ac:chgData name="Spencer Gibson" userId="43ab4adb-6a06-4136-b62e-57bbec2b08c1" providerId="ADAL" clId="{67D28414-A5E5-46E9-80F0-E81CE4D1089B}" dt="2024-02-08T23:54:01.270" v="19" actId="1036"/>
          <ac:picMkLst>
            <pc:docMk/>
            <pc:sldMk cId="525298654" sldId="271"/>
            <ac:picMk id="4" creationId="{8968864D-B449-2D0E-C80F-EFAE2451F1CA}"/>
          </ac:picMkLst>
        </pc:picChg>
      </pc:sldChg>
    </pc:docChg>
  </pc:docChgLst>
  <pc:docChgLst>
    <pc:chgData name="Spencer Gibson" userId="43ab4adb-6a06-4136-b62e-57bbec2b08c1" providerId="ADAL" clId="{8F39B060-83EF-4B1E-A911-992940360E82}"/>
    <pc:docChg chg="custSel modSld">
      <pc:chgData name="Spencer Gibson" userId="43ab4adb-6a06-4136-b62e-57bbec2b08c1" providerId="ADAL" clId="{8F39B060-83EF-4B1E-A911-992940360E82}" dt="2024-05-13T19:08:26.713" v="16" actId="208"/>
      <pc:docMkLst>
        <pc:docMk/>
      </pc:docMkLst>
      <pc:sldChg chg="addSp modSp mod">
        <pc:chgData name="Spencer Gibson" userId="43ab4adb-6a06-4136-b62e-57bbec2b08c1" providerId="ADAL" clId="{8F39B060-83EF-4B1E-A911-992940360E82}" dt="2024-05-13T19:08:26.713" v="16" actId="208"/>
        <pc:sldMkLst>
          <pc:docMk/>
          <pc:sldMk cId="4067414686" sldId="258"/>
        </pc:sldMkLst>
        <pc:cxnChg chg="add mod">
          <ac:chgData name="Spencer Gibson" userId="43ab4adb-6a06-4136-b62e-57bbec2b08c1" providerId="ADAL" clId="{8F39B060-83EF-4B1E-A911-992940360E82}" dt="2024-05-13T19:08:26.713" v="16" actId="208"/>
          <ac:cxnSpMkLst>
            <pc:docMk/>
            <pc:sldMk cId="4067414686" sldId="258"/>
            <ac:cxnSpMk id="5" creationId="{1CFE5559-DE7D-6830-0398-FB1CDFA4342B}"/>
          </ac:cxnSpMkLst>
        </pc:cxnChg>
      </pc:sldChg>
      <pc:sldChg chg="delSp modSp mod">
        <pc:chgData name="Spencer Gibson" userId="43ab4adb-6a06-4136-b62e-57bbec2b08c1" providerId="ADAL" clId="{8F39B060-83EF-4B1E-A911-992940360E82}" dt="2024-05-13T19:04:52.001" v="14" actId="20577"/>
        <pc:sldMkLst>
          <pc:docMk/>
          <pc:sldMk cId="2220580169" sldId="267"/>
        </pc:sldMkLst>
        <pc:spChg chg="mod">
          <ac:chgData name="Spencer Gibson" userId="43ab4adb-6a06-4136-b62e-57bbec2b08c1" providerId="ADAL" clId="{8F39B060-83EF-4B1E-A911-992940360E82}" dt="2024-05-13T19:04:18.482" v="3" actId="1076"/>
          <ac:spMkLst>
            <pc:docMk/>
            <pc:sldMk cId="2220580169" sldId="267"/>
            <ac:spMk id="5" creationId="{934E2AF4-774C-F814-6617-E1C9BCA7E202}"/>
          </ac:spMkLst>
        </pc:spChg>
        <pc:spChg chg="mod">
          <ac:chgData name="Spencer Gibson" userId="43ab4adb-6a06-4136-b62e-57bbec2b08c1" providerId="ADAL" clId="{8F39B060-83EF-4B1E-A911-992940360E82}" dt="2024-05-13T19:04:13.332" v="1" actId="1076"/>
          <ac:spMkLst>
            <pc:docMk/>
            <pc:sldMk cId="2220580169" sldId="267"/>
            <ac:spMk id="6" creationId="{B09AE0FA-72AA-6B94-716E-6F54C2D8CD1E}"/>
          </ac:spMkLst>
        </pc:spChg>
        <pc:spChg chg="mod">
          <ac:chgData name="Spencer Gibson" userId="43ab4adb-6a06-4136-b62e-57bbec2b08c1" providerId="ADAL" clId="{8F39B060-83EF-4B1E-A911-992940360E82}" dt="2024-05-13T19:04:52.001" v="14" actId="20577"/>
          <ac:spMkLst>
            <pc:docMk/>
            <pc:sldMk cId="2220580169" sldId="267"/>
            <ac:spMk id="7" creationId="{603EB979-987B-E236-BEAC-CC0D8261D803}"/>
          </ac:spMkLst>
        </pc:spChg>
        <pc:spChg chg="del">
          <ac:chgData name="Spencer Gibson" userId="43ab4adb-6a06-4136-b62e-57bbec2b08c1" providerId="ADAL" clId="{8F39B060-83EF-4B1E-A911-992940360E82}" dt="2024-05-13T19:04:21.736" v="4" actId="478"/>
          <ac:spMkLst>
            <pc:docMk/>
            <pc:sldMk cId="2220580169" sldId="267"/>
            <ac:spMk id="14" creationId="{00B9BF76-BB0E-A151-01C7-E8196D9001B6}"/>
          </ac:spMkLst>
        </pc:spChg>
        <pc:spChg chg="del">
          <ac:chgData name="Spencer Gibson" userId="43ab4adb-6a06-4136-b62e-57bbec2b08c1" providerId="ADAL" clId="{8F39B060-83EF-4B1E-A911-992940360E82}" dt="2024-05-13T19:04:25.136" v="5" actId="478"/>
          <ac:spMkLst>
            <pc:docMk/>
            <pc:sldMk cId="2220580169" sldId="267"/>
            <ac:spMk id="15" creationId="{716CE844-DCCC-EF5F-3FC1-77FD416B8467}"/>
          </ac:spMkLst>
        </pc:spChg>
        <pc:graphicFrameChg chg="del">
          <ac:chgData name="Spencer Gibson" userId="43ab4adb-6a06-4136-b62e-57bbec2b08c1" providerId="ADAL" clId="{8F39B060-83EF-4B1E-A911-992940360E82}" dt="2024-05-13T19:04:04.557" v="0" actId="478"/>
          <ac:graphicFrameMkLst>
            <pc:docMk/>
            <pc:sldMk cId="2220580169" sldId="267"/>
            <ac:graphicFrameMk id="3" creationId="{DA1833C9-661D-F280-CE74-EDBB2594529C}"/>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3F98A04-60D5-4AC3-9CBE-9A3B1795B96D}" type="datetimeFigureOut">
              <a:rPr lang="en-CA" smtClean="0"/>
              <a:t>2024-07-17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2204893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F98A04-60D5-4AC3-9CBE-9A3B1795B96D}" type="datetimeFigureOut">
              <a:rPr lang="en-CA" smtClean="0"/>
              <a:t>2024-07-17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3653006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F98A04-60D5-4AC3-9CBE-9A3B1795B96D}" type="datetimeFigureOut">
              <a:rPr lang="en-CA" smtClean="0"/>
              <a:t>2024-07-17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608158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F98A04-60D5-4AC3-9CBE-9A3B1795B96D}" type="datetimeFigureOut">
              <a:rPr lang="en-CA" smtClean="0"/>
              <a:t>2024-07-17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633966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F98A04-60D5-4AC3-9CBE-9A3B1795B96D}" type="datetimeFigureOut">
              <a:rPr lang="en-CA" smtClean="0"/>
              <a:t>2024-07-17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2422577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3F98A04-60D5-4AC3-9CBE-9A3B1795B96D}" type="datetimeFigureOut">
              <a:rPr lang="en-CA" smtClean="0"/>
              <a:t>2024-07-17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1230192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3F98A04-60D5-4AC3-9CBE-9A3B1795B96D}" type="datetimeFigureOut">
              <a:rPr lang="en-CA" smtClean="0"/>
              <a:t>2024-07-17</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1366273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3F98A04-60D5-4AC3-9CBE-9A3B1795B96D}" type="datetimeFigureOut">
              <a:rPr lang="en-CA" smtClean="0"/>
              <a:t>2024-07-17</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313541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F98A04-60D5-4AC3-9CBE-9A3B1795B96D}" type="datetimeFigureOut">
              <a:rPr lang="en-CA" smtClean="0"/>
              <a:t>2024-07-17</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1672299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3F98A04-60D5-4AC3-9CBE-9A3B1795B96D}" type="datetimeFigureOut">
              <a:rPr lang="en-CA" smtClean="0"/>
              <a:t>2024-07-17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1718930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3F98A04-60D5-4AC3-9CBE-9A3B1795B96D}" type="datetimeFigureOut">
              <a:rPr lang="en-CA" smtClean="0"/>
              <a:t>2024-07-17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1EA1D6A-CD0B-4368-A0F1-12B4371F4FED}" type="slidenum">
              <a:rPr lang="en-CA" smtClean="0"/>
              <a:t>‹#›</a:t>
            </a:fld>
            <a:endParaRPr lang="en-CA"/>
          </a:p>
        </p:txBody>
      </p:sp>
    </p:spTree>
    <p:extLst>
      <p:ext uri="{BB962C8B-B14F-4D97-AF65-F5344CB8AC3E}">
        <p14:creationId xmlns:p14="http://schemas.microsoft.com/office/powerpoint/2010/main" val="3320716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53F98A04-60D5-4AC3-9CBE-9A3B1795B96D}" type="datetimeFigureOut">
              <a:rPr lang="en-CA" smtClean="0"/>
              <a:t>2024-07-17</a:t>
            </a:fld>
            <a:endParaRPr lang="en-CA"/>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B1EA1D6A-CD0B-4368-A0F1-12B4371F4FED}" type="slidenum">
              <a:rPr lang="en-CA" smtClean="0"/>
              <a:t>‹#›</a:t>
            </a:fld>
            <a:endParaRPr lang="en-CA"/>
          </a:p>
        </p:txBody>
      </p:sp>
    </p:spTree>
    <p:extLst>
      <p:ext uri="{BB962C8B-B14F-4D97-AF65-F5344CB8AC3E}">
        <p14:creationId xmlns:p14="http://schemas.microsoft.com/office/powerpoint/2010/main" val="35805770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emf"/><Relationship Id="rId4" Type="http://schemas.openxmlformats.org/officeDocument/2006/relationships/oleObject" Target="../embeddings/oleObject9.bin"/></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3" Type="http://schemas.microsoft.com/office/2007/relationships/hdphoto" Target="../media/hdphoto2.wdp"/><Relationship Id="rId18" Type="http://schemas.openxmlformats.org/officeDocument/2006/relationships/image" Target="../media/image17.png"/><Relationship Id="rId26" Type="http://schemas.openxmlformats.org/officeDocument/2006/relationships/image" Target="../media/image21.png"/><Relationship Id="rId3" Type="http://schemas.openxmlformats.org/officeDocument/2006/relationships/image" Target="../media/image6.png"/><Relationship Id="rId21" Type="http://schemas.microsoft.com/office/2007/relationships/hdphoto" Target="../media/hdphoto6.wdp"/><Relationship Id="rId7" Type="http://schemas.openxmlformats.org/officeDocument/2006/relationships/image" Target="../media/image10.png"/><Relationship Id="rId12" Type="http://schemas.openxmlformats.org/officeDocument/2006/relationships/image" Target="../media/image14.png"/><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4.emf"/><Relationship Id="rId2" Type="http://schemas.openxmlformats.org/officeDocument/2006/relationships/image" Target="../media/image5.png"/><Relationship Id="rId16" Type="http://schemas.openxmlformats.org/officeDocument/2006/relationships/image" Target="../media/image16.png"/><Relationship Id="rId20" Type="http://schemas.openxmlformats.org/officeDocument/2006/relationships/image" Target="../media/image18.png"/><Relationship Id="rId29" Type="http://schemas.microsoft.com/office/2007/relationships/hdphoto" Target="../media/hdphoto10.wdp"/><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emf"/><Relationship Id="rId24" Type="http://schemas.openxmlformats.org/officeDocument/2006/relationships/image" Target="../media/image20.png"/><Relationship Id="rId32" Type="http://schemas.openxmlformats.org/officeDocument/2006/relationships/oleObject" Target="../embeddings/oleObject3.bin"/><Relationship Id="rId5" Type="http://schemas.openxmlformats.org/officeDocument/2006/relationships/image" Target="../media/image8.png"/><Relationship Id="rId15" Type="http://schemas.microsoft.com/office/2007/relationships/hdphoto" Target="../media/hdphoto3.wdp"/><Relationship Id="rId23" Type="http://schemas.microsoft.com/office/2007/relationships/hdphoto" Target="../media/hdphoto7.wdp"/><Relationship Id="rId28" Type="http://schemas.openxmlformats.org/officeDocument/2006/relationships/image" Target="../media/image22.png"/><Relationship Id="rId10" Type="http://schemas.openxmlformats.org/officeDocument/2006/relationships/oleObject" Target="../embeddings/oleObject2.bin"/><Relationship Id="rId19" Type="http://schemas.microsoft.com/office/2007/relationships/hdphoto" Target="../media/hdphoto5.wdp"/><Relationship Id="rId31" Type="http://schemas.microsoft.com/office/2007/relationships/hdphoto" Target="../media/hdphoto11.wdp"/><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5.png"/><Relationship Id="rId22" Type="http://schemas.openxmlformats.org/officeDocument/2006/relationships/image" Target="../media/image19.png"/><Relationship Id="rId27" Type="http://schemas.microsoft.com/office/2007/relationships/hdphoto" Target="../media/hdphoto9.wdp"/><Relationship Id="rId30" Type="http://schemas.openxmlformats.org/officeDocument/2006/relationships/image" Target="../media/image23.png"/><Relationship Id="rId8"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7.emf"/><Relationship Id="rId2" Type="http://schemas.openxmlformats.org/officeDocument/2006/relationships/oleObject" Target="../embeddings/oleObject4.bin"/><Relationship Id="rId1" Type="http://schemas.openxmlformats.org/officeDocument/2006/relationships/slideLayout" Target="../slideLayouts/slideLayout7.xml"/><Relationship Id="rId6" Type="http://schemas.openxmlformats.org/officeDocument/2006/relationships/oleObject" Target="../embeddings/oleObject6.bin"/><Relationship Id="rId5" Type="http://schemas.openxmlformats.org/officeDocument/2006/relationships/image" Target="../media/image26.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oleObject" Target="../embeddings/oleObject7.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oleObject" Target="../embeddings/oleObject8.bin"/><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975307-DCEF-3659-D46F-C60A4AF7DEB4}"/>
              </a:ext>
            </a:extLst>
          </p:cNvPr>
          <p:cNvSpPr txBox="1"/>
          <p:nvPr/>
        </p:nvSpPr>
        <p:spPr>
          <a:xfrm>
            <a:off x="506186" y="6137511"/>
            <a:ext cx="5959929" cy="2648033"/>
          </a:xfrm>
          <a:prstGeom prst="rect">
            <a:avLst/>
          </a:prstGeom>
          <a:noFill/>
        </p:spPr>
        <p:txBody>
          <a:bodyPr wrap="square">
            <a:spAutoFit/>
          </a:bodyPr>
          <a:lstStyle/>
          <a:p>
            <a:pPr algn="just">
              <a:lnSpc>
                <a:spcPct val="107000"/>
              </a:lnSpc>
              <a:spcAft>
                <a:spcPts val="800"/>
              </a:spcAft>
            </a:pPr>
            <a:r>
              <a:rPr lang="en-CA" sz="1200" b="1" dirty="0">
                <a:effectLst/>
                <a:latin typeface="Times New Roman" panose="02020603050405020304" pitchFamily="18" charset="0"/>
                <a:ea typeface="Calibri" panose="020F0502020204030204" pitchFamily="34" charset="0"/>
                <a:cs typeface="Times New Roman" panose="02020603050405020304" pitchFamily="18" charset="0"/>
              </a:rPr>
              <a:t>Supplementary </a:t>
            </a:r>
            <a:r>
              <a:rPr lang="en-CA" sz="1200" b="1" dirty="0">
                <a:latin typeface="Times New Roman" panose="02020603050405020304" pitchFamily="18" charset="0"/>
                <a:ea typeface="Calibri" panose="020F0502020204030204" pitchFamily="34" charset="0"/>
                <a:cs typeface="Times New Roman" panose="02020603050405020304" pitchFamily="18" charset="0"/>
              </a:rPr>
              <a:t>Figure S1. </a:t>
            </a:r>
            <a:r>
              <a:rPr lang="en-CA" sz="1200" dirty="0">
                <a:latin typeface="Times New Roman" panose="02020603050405020304" pitchFamily="18" charset="0"/>
                <a:ea typeface="Calibri" panose="020F0502020204030204" pitchFamily="34" charset="0"/>
                <a:cs typeface="Times New Roman" panose="02020603050405020304" pitchFamily="18" charset="0"/>
              </a:rPr>
              <a:t>Mouse tail model of secondary lymphedema. (A) Representative image comparing sham control surgery (sham) and lymphatic ablation surgery (lymphedema). Sham surgery involves only skin incision, while lymphatic surgery includes skin incision and ablation of the lymphatic trunks. Representative Hematoxylin &amp; Eosin staining from cross-sections of tail tissues shows increased subcutaneous edema in lymphedema versus sham mice 16 days after surgery. The double-sided arrow indicates the thickness of subcutaneous tissue (images at lower magnification). Red arrows point to dilated lymphatic vessels and yellow arrows indicate fat deposition (images at higher magnification). Scale bars: 1000 </a:t>
            </a:r>
            <a:r>
              <a:rPr lang="en-CA" sz="1200" dirty="0" err="1">
                <a:latin typeface="Times New Roman" panose="02020603050405020304" pitchFamily="18" charset="0"/>
                <a:ea typeface="Calibri" panose="020F0502020204030204" pitchFamily="34" charset="0"/>
                <a:cs typeface="Times New Roman" panose="02020603050405020304" pitchFamily="18" charset="0"/>
              </a:rPr>
              <a:t>μm</a:t>
            </a:r>
            <a:r>
              <a:rPr lang="en-CA" sz="1200" dirty="0">
                <a:latin typeface="Times New Roman" panose="02020603050405020304" pitchFamily="18" charset="0"/>
                <a:ea typeface="Calibri" panose="020F0502020204030204" pitchFamily="34" charset="0"/>
                <a:cs typeface="Times New Roman" panose="02020603050405020304" pitchFamily="18" charset="0"/>
              </a:rPr>
              <a:t> and 200 </a:t>
            </a:r>
            <a:r>
              <a:rPr lang="en-CA" sz="1200" dirty="0" err="1">
                <a:latin typeface="Times New Roman" panose="02020603050405020304" pitchFamily="18" charset="0"/>
                <a:ea typeface="Calibri" panose="020F0502020204030204" pitchFamily="34" charset="0"/>
                <a:cs typeface="Times New Roman" panose="02020603050405020304" pitchFamily="18" charset="0"/>
              </a:rPr>
              <a:t>μm</a:t>
            </a:r>
            <a:r>
              <a:rPr lang="en-CA" sz="1200" dirty="0">
                <a:latin typeface="Times New Roman" panose="02020603050405020304" pitchFamily="18" charset="0"/>
                <a:ea typeface="Calibri" panose="020F0502020204030204" pitchFamily="34" charset="0"/>
                <a:cs typeface="Times New Roman" panose="02020603050405020304" pitchFamily="18" charset="0"/>
              </a:rPr>
              <a:t>, respectively. (B) Quantification of tail volume changes over 16 days shows significant and progressive swelling in mice with lymphedema starting on the third day after lymphatic ablation (red arrow). The lymphedema tail volume response curve represents a maximal tail volume increase by d14–d16. Data are presented as mean ± SEM. Created with </a:t>
            </a:r>
            <a:r>
              <a:rPr lang="en-CA" sz="1200" dirty="0" err="1">
                <a:latin typeface="Times New Roman" panose="02020603050405020304" pitchFamily="18" charset="0"/>
                <a:ea typeface="Calibri" panose="020F0502020204030204" pitchFamily="34" charset="0"/>
                <a:cs typeface="Times New Roman" panose="02020603050405020304" pitchFamily="18" charset="0"/>
              </a:rPr>
              <a:t>BioRender</a:t>
            </a:r>
            <a:r>
              <a:rPr lang="en-CA" sz="1200" dirty="0">
                <a:latin typeface="Times New Roman" panose="02020603050405020304" pitchFamily="18" charset="0"/>
                <a:ea typeface="Calibri" panose="020F0502020204030204" pitchFamily="34" charset="0"/>
                <a:cs typeface="Times New Roman" panose="02020603050405020304" pitchFamily="18" charset="0"/>
              </a:rPr>
              <a:t> (A).</a:t>
            </a:r>
            <a:endParaRPr lang="en-CA"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3" name="CaixaDeTexto 69"/>
          <p:cNvSpPr txBox="1"/>
          <p:nvPr/>
        </p:nvSpPr>
        <p:spPr>
          <a:xfrm>
            <a:off x="469082" y="3191510"/>
            <a:ext cx="450764" cy="369332"/>
          </a:xfrm>
          <a:prstGeom prst="rect">
            <a:avLst/>
          </a:prstGeom>
          <a:noFill/>
        </p:spPr>
        <p:txBody>
          <a:bodyPr wrap="none" rtlCol="0">
            <a:spAutoFit/>
          </a:bodyPr>
          <a:lstStyle/>
          <a:p>
            <a:pPr algn="ctr">
              <a:spcAft>
                <a:spcPts val="0"/>
              </a:spcAft>
            </a:pPr>
            <a:r>
              <a:rPr lang="pt-BR"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a:t>
            </a:r>
            <a:endParaRPr lang="en-CA" sz="1200" dirty="0">
              <a:effectLst/>
              <a:latin typeface="Times New Roman" panose="02020603050405020304" pitchFamily="18" charset="0"/>
              <a:ea typeface="Times New Roman" panose="02020603050405020304" pitchFamily="18" charset="0"/>
            </a:endParaRPr>
          </a:p>
        </p:txBody>
      </p:sp>
      <p:grpSp>
        <p:nvGrpSpPr>
          <p:cNvPr id="64" name="Agrupar 63"/>
          <p:cNvGrpSpPr/>
          <p:nvPr/>
        </p:nvGrpSpPr>
        <p:grpSpPr>
          <a:xfrm>
            <a:off x="1259840" y="3561715"/>
            <a:ext cx="4338320" cy="2165350"/>
            <a:chOff x="0" y="0"/>
            <a:chExt cx="3409315" cy="1701800"/>
          </a:xfrm>
        </p:grpSpPr>
        <p:pic>
          <p:nvPicPr>
            <p:cNvPr id="65" name="Imagem 64"/>
            <p:cNvPicPr/>
            <p:nvPr/>
          </p:nvPicPr>
          <p:blipFill>
            <a:blip r:embed="rId2"/>
            <a:stretch>
              <a:fillRect/>
            </a:stretch>
          </p:blipFill>
          <p:spPr>
            <a:xfrm>
              <a:off x="0" y="0"/>
              <a:ext cx="3409315" cy="1701800"/>
            </a:xfrm>
            <a:prstGeom prst="rect">
              <a:avLst/>
            </a:prstGeom>
          </p:spPr>
        </p:pic>
        <p:cxnSp>
          <p:nvCxnSpPr>
            <p:cNvPr id="66" name="Conector de Seta Reta 65"/>
            <p:cNvCxnSpPr/>
            <p:nvPr/>
          </p:nvCxnSpPr>
          <p:spPr>
            <a:xfrm rot="5400000">
              <a:off x="850900" y="933450"/>
              <a:ext cx="14032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67" name="CaixaDeTexto 69"/>
          <p:cNvSpPr txBox="1"/>
          <p:nvPr/>
        </p:nvSpPr>
        <p:spPr>
          <a:xfrm>
            <a:off x="465073" y="331426"/>
            <a:ext cx="458780" cy="369332"/>
          </a:xfrm>
          <a:prstGeom prst="rect">
            <a:avLst/>
          </a:prstGeom>
          <a:noFill/>
        </p:spPr>
        <p:txBody>
          <a:bodyPr wrap="none" rtlCol="0">
            <a:spAutoFit/>
          </a:bodyPr>
          <a:lstStyle/>
          <a:p>
            <a:pPr algn="ctr">
              <a:spcAft>
                <a:spcPts val="0"/>
              </a:spcAft>
            </a:pPr>
            <a:r>
              <a:rPr lang="pt-BR"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a:t>
            </a:r>
            <a:r>
              <a:rPr lang="pt-BR"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en-CA" sz="1200" dirty="0">
              <a:effectLst/>
              <a:latin typeface="Times New Roman" panose="02020603050405020304" pitchFamily="18" charset="0"/>
              <a:ea typeface="Times New Roman" panose="02020603050405020304" pitchFamily="18" charset="0"/>
            </a:endParaRPr>
          </a:p>
        </p:txBody>
      </p:sp>
      <p:pic>
        <p:nvPicPr>
          <p:cNvPr id="68" name="Imagem 67" descr="D:\Arquivos Karina\Downloads\Mouse tail surgery (4).png"/>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88898" y="741872"/>
            <a:ext cx="6080205" cy="2409397"/>
          </a:xfrm>
          <a:prstGeom prst="rect">
            <a:avLst/>
          </a:prstGeom>
          <a:noFill/>
          <a:ln>
            <a:noFill/>
          </a:ln>
        </p:spPr>
      </p:pic>
    </p:spTree>
    <p:extLst>
      <p:ext uri="{BB962C8B-B14F-4D97-AF65-F5344CB8AC3E}">
        <p14:creationId xmlns:p14="http://schemas.microsoft.com/office/powerpoint/2010/main" val="1201437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7" name="Picture 1" descr="A graph of a number of dots&#10;&#10;Description automatically generated with medium confidence">
            <a:extLst>
              <a:ext uri="{FF2B5EF4-FFF2-40B4-BE49-F238E27FC236}">
                <a16:creationId xmlns:a16="http://schemas.microsoft.com/office/drawing/2014/main" id="{4E0E5F3B-97B0-187E-8C2E-05CF1824AE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796" y="1256082"/>
            <a:ext cx="4932317" cy="1433323"/>
          </a:xfrm>
          <a:prstGeom prst="rect">
            <a:avLst/>
          </a:prstGeom>
          <a:noFill/>
          <a:extLst>
            <a:ext uri="{909E8E84-426E-40DD-AFC4-6F175D3DCCD1}">
              <a14:hiddenFill xmlns:a14="http://schemas.microsoft.com/office/drawing/2010/main">
                <a:solidFill>
                  <a:srgbClr val="FFFFFF"/>
                </a:solidFill>
              </a14:hiddenFill>
            </a:ext>
          </a:extLst>
        </p:spPr>
      </p:pic>
      <p:pic>
        <p:nvPicPr>
          <p:cNvPr id="3099" name="Picture 27" descr="A diagram of a graph&#10;&#10;Description automatically generated with medium confidence">
            <a:extLst>
              <a:ext uri="{FF2B5EF4-FFF2-40B4-BE49-F238E27FC236}">
                <a16:creationId xmlns:a16="http://schemas.microsoft.com/office/drawing/2014/main" id="{AC7F5E14-844A-FD66-7976-6B930F591CB5}"/>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773113" y="3127910"/>
            <a:ext cx="4932317" cy="1326615"/>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
            <a:extLst>
              <a:ext uri="{FF2B5EF4-FFF2-40B4-BE49-F238E27FC236}">
                <a16:creationId xmlns:a16="http://schemas.microsoft.com/office/drawing/2014/main" id="{A82EF5AC-4F37-E9CE-DD80-F0B8443FE789}"/>
              </a:ext>
            </a:extLst>
          </p:cNvPr>
          <p:cNvSpPr txBox="1">
            <a:spLocks noChangeArrowheads="1"/>
          </p:cNvSpPr>
          <p:nvPr/>
        </p:nvSpPr>
        <p:spPr bwMode="auto">
          <a:xfrm>
            <a:off x="996950" y="788405"/>
            <a:ext cx="893763" cy="3730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Vehicle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 name="Text Box 28">
            <a:extLst>
              <a:ext uri="{FF2B5EF4-FFF2-40B4-BE49-F238E27FC236}">
                <a16:creationId xmlns:a16="http://schemas.microsoft.com/office/drawing/2014/main" id="{DED9B253-910C-FD8C-5F15-31655E611443}"/>
              </a:ext>
            </a:extLst>
          </p:cNvPr>
          <p:cNvSpPr txBox="1">
            <a:spLocks noChangeArrowheads="1"/>
          </p:cNvSpPr>
          <p:nvPr/>
        </p:nvSpPr>
        <p:spPr bwMode="auto">
          <a:xfrm>
            <a:off x="2347096" y="755660"/>
            <a:ext cx="892175" cy="373063"/>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VEGF-C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Text Box 35">
            <a:extLst>
              <a:ext uri="{FF2B5EF4-FFF2-40B4-BE49-F238E27FC236}">
                <a16:creationId xmlns:a16="http://schemas.microsoft.com/office/drawing/2014/main" id="{45367754-1BF9-553A-6867-B5FA9BCD4E0B}"/>
              </a:ext>
            </a:extLst>
          </p:cNvPr>
          <p:cNvSpPr txBox="1">
            <a:spLocks noChangeArrowheads="1"/>
          </p:cNvSpPr>
          <p:nvPr/>
        </p:nvSpPr>
        <p:spPr bwMode="auto">
          <a:xfrm>
            <a:off x="3618731" y="772553"/>
            <a:ext cx="892175" cy="3730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H</a:t>
            </a:r>
            <a:r>
              <a:rPr kumimoji="0" lang="en-US" altLang="en-US" sz="1600" b="0" i="0" u="none" strike="noStrike" cap="none" normalizeH="0" baseline="-3000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2</a:t>
            </a: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O</a:t>
            </a:r>
            <a:r>
              <a:rPr kumimoji="0" lang="en-US" altLang="en-US" sz="1600" b="0" i="0" u="none" strike="noStrike" cap="none" normalizeH="0" baseline="-3000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 name="Text Box 29">
            <a:extLst>
              <a:ext uri="{FF2B5EF4-FFF2-40B4-BE49-F238E27FC236}">
                <a16:creationId xmlns:a16="http://schemas.microsoft.com/office/drawing/2014/main" id="{2FCA94AB-B868-A6AF-30CE-5B4B836D3250}"/>
              </a:ext>
            </a:extLst>
          </p:cNvPr>
          <p:cNvSpPr txBox="1">
            <a:spLocks noChangeArrowheads="1"/>
          </p:cNvSpPr>
          <p:nvPr/>
        </p:nvSpPr>
        <p:spPr bwMode="auto">
          <a:xfrm>
            <a:off x="4627517" y="764501"/>
            <a:ext cx="1420813" cy="407988"/>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H</a:t>
            </a:r>
            <a:r>
              <a:rPr kumimoji="0" lang="en-US" altLang="en-US" sz="1600" b="0" i="0" u="none" strike="noStrike" cap="none" normalizeH="0" baseline="-3000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2</a:t>
            </a: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O</a:t>
            </a:r>
            <a:r>
              <a:rPr kumimoji="0" lang="en-US" altLang="en-US" sz="1600" b="0" i="0" u="none" strike="noStrike" cap="none" normalizeH="0" baseline="-3000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2</a:t>
            </a: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 VEGF-C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22" name="Straight Arrow Connector 21">
            <a:extLst>
              <a:ext uri="{FF2B5EF4-FFF2-40B4-BE49-F238E27FC236}">
                <a16:creationId xmlns:a16="http://schemas.microsoft.com/office/drawing/2014/main" id="{57894467-118C-07E5-6E9C-2810D02CB59B}"/>
              </a:ext>
            </a:extLst>
          </p:cNvPr>
          <p:cNvCxnSpPr>
            <a:cxnSpLocks/>
          </p:cNvCxnSpPr>
          <p:nvPr/>
        </p:nvCxnSpPr>
        <p:spPr>
          <a:xfrm flipH="1" flipV="1">
            <a:off x="676231" y="1497874"/>
            <a:ext cx="20683" cy="2725783"/>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3" name="Text Box 33">
            <a:extLst>
              <a:ext uri="{FF2B5EF4-FFF2-40B4-BE49-F238E27FC236}">
                <a16:creationId xmlns:a16="http://schemas.microsoft.com/office/drawing/2014/main" id="{BDDA4CE3-B5B1-1462-3F0F-D4A73D6DB6AC}"/>
              </a:ext>
            </a:extLst>
          </p:cNvPr>
          <p:cNvSpPr txBox="1">
            <a:spLocks noChangeArrowheads="1"/>
          </p:cNvSpPr>
          <p:nvPr/>
        </p:nvSpPr>
        <p:spPr bwMode="auto">
          <a:xfrm rot="-5400000">
            <a:off x="47327" y="2534611"/>
            <a:ext cx="705446" cy="309588"/>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FSC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 name="Text Box 26">
            <a:extLst>
              <a:ext uri="{FF2B5EF4-FFF2-40B4-BE49-F238E27FC236}">
                <a16:creationId xmlns:a16="http://schemas.microsoft.com/office/drawing/2014/main" id="{C2BA3030-DD22-F7D6-A7E6-AFA73F6C7806}"/>
              </a:ext>
            </a:extLst>
          </p:cNvPr>
          <p:cNvSpPr txBox="1">
            <a:spLocks noChangeArrowheads="1"/>
          </p:cNvSpPr>
          <p:nvPr/>
        </p:nvSpPr>
        <p:spPr bwMode="auto">
          <a:xfrm>
            <a:off x="2832962" y="4641407"/>
            <a:ext cx="740375" cy="29498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488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25" name="Straight Arrow Connector 24">
            <a:extLst>
              <a:ext uri="{FF2B5EF4-FFF2-40B4-BE49-F238E27FC236}">
                <a16:creationId xmlns:a16="http://schemas.microsoft.com/office/drawing/2014/main" id="{750AAE37-201F-CF27-30BE-1630164C1CB0}"/>
              </a:ext>
            </a:extLst>
          </p:cNvPr>
          <p:cNvCxnSpPr>
            <a:cxnSpLocks/>
          </p:cNvCxnSpPr>
          <p:nvPr/>
        </p:nvCxnSpPr>
        <p:spPr>
          <a:xfrm>
            <a:off x="992777" y="4621711"/>
            <a:ext cx="4432663"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6" name="Text Box 32">
            <a:extLst>
              <a:ext uri="{FF2B5EF4-FFF2-40B4-BE49-F238E27FC236}">
                <a16:creationId xmlns:a16="http://schemas.microsoft.com/office/drawing/2014/main" id="{5DE99859-1063-E507-6ADF-95DB7C1DEF49}"/>
              </a:ext>
            </a:extLst>
          </p:cNvPr>
          <p:cNvSpPr txBox="1">
            <a:spLocks noChangeArrowheads="1"/>
          </p:cNvSpPr>
          <p:nvPr/>
        </p:nvSpPr>
        <p:spPr bwMode="auto">
          <a:xfrm>
            <a:off x="5802312" y="1733414"/>
            <a:ext cx="1055688" cy="373063"/>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24 hours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7" name="Text Box 31">
            <a:extLst>
              <a:ext uri="{FF2B5EF4-FFF2-40B4-BE49-F238E27FC236}">
                <a16:creationId xmlns:a16="http://schemas.microsoft.com/office/drawing/2014/main" id="{D20CB282-FD3E-8259-D036-F2B2720966BC}"/>
              </a:ext>
            </a:extLst>
          </p:cNvPr>
          <p:cNvSpPr txBox="1">
            <a:spLocks noChangeArrowheads="1"/>
          </p:cNvSpPr>
          <p:nvPr/>
        </p:nvSpPr>
        <p:spPr bwMode="auto">
          <a:xfrm>
            <a:off x="5802312" y="3370738"/>
            <a:ext cx="1055688" cy="29498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Aptos" panose="020B0004020202020204" pitchFamily="34" charset="0"/>
                <a:cs typeface="Calibri" panose="020F0502020204030204" pitchFamily="34" charset="0"/>
              </a:rPr>
              <a:t>48 hours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8" name="Rectangle 37">
            <a:extLst>
              <a:ext uri="{FF2B5EF4-FFF2-40B4-BE49-F238E27FC236}">
                <a16:creationId xmlns:a16="http://schemas.microsoft.com/office/drawing/2014/main" id="{FF5D48AB-E065-082F-46C8-F74A55D457BE}"/>
              </a:ext>
            </a:extLst>
          </p:cNvPr>
          <p:cNvSpPr>
            <a:spLocks noChangeArrowheads="1"/>
          </p:cNvSpPr>
          <p:nvPr/>
        </p:nvSpPr>
        <p:spPr bwMode="auto">
          <a:xfrm>
            <a:off x="0" y="0"/>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CA"/>
          </a:p>
        </p:txBody>
      </p:sp>
      <p:sp>
        <p:nvSpPr>
          <p:cNvPr id="29" name="Rectangle 45">
            <a:extLst>
              <a:ext uri="{FF2B5EF4-FFF2-40B4-BE49-F238E27FC236}">
                <a16:creationId xmlns:a16="http://schemas.microsoft.com/office/drawing/2014/main" id="{104B4260-B6F1-DEC5-DAE6-AF8C2C03881F}"/>
              </a:ext>
            </a:extLst>
          </p:cNvPr>
          <p:cNvSpPr>
            <a:spLocks noChangeArrowheads="1"/>
          </p:cNvSpPr>
          <p:nvPr/>
        </p:nvSpPr>
        <p:spPr bwMode="auto">
          <a:xfrm>
            <a:off x="0" y="45720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CA" altLang="en-US" sz="3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CA" altLang="en-US" sz="1800" b="0" i="0" u="none" strike="noStrike" cap="none" normalizeH="0" baseline="0">
                <a:ln>
                  <a:noFill/>
                </a:ln>
                <a:solidFill>
                  <a:schemeClr val="tx1"/>
                </a:solidFill>
                <a:effectLst/>
                <a:latin typeface="Arial" panose="020B0604020202020204" pitchFamily="34" charset="0"/>
              </a:rPr>
            </a:br>
            <a:endParaRPr kumimoji="0" lang="en-CA"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altLang="en-US" sz="1800" b="0" i="0" u="none" strike="noStrike" cap="none" normalizeH="0" baseline="0">
              <a:ln>
                <a:noFill/>
              </a:ln>
              <a:solidFill>
                <a:schemeClr val="tx1"/>
              </a:solidFill>
              <a:effectLst/>
              <a:latin typeface="Arial" panose="020B0604020202020204" pitchFamily="34" charset="0"/>
            </a:endParaRPr>
          </a:p>
        </p:txBody>
      </p:sp>
      <p:sp>
        <p:nvSpPr>
          <p:cNvPr id="30" name="Rectangle 46">
            <a:extLst>
              <a:ext uri="{FF2B5EF4-FFF2-40B4-BE49-F238E27FC236}">
                <a16:creationId xmlns:a16="http://schemas.microsoft.com/office/drawing/2014/main" id="{076A4DA3-BE4C-6994-8C6E-0C26E1B0C6D7}"/>
              </a:ext>
            </a:extLst>
          </p:cNvPr>
          <p:cNvSpPr>
            <a:spLocks noChangeArrowheads="1"/>
          </p:cNvSpPr>
          <p:nvPr/>
        </p:nvSpPr>
        <p:spPr bwMode="auto">
          <a:xfrm>
            <a:off x="0" y="45720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CA"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altLang="en-US" sz="1800" b="0" i="0" u="none" strike="noStrike" cap="none" normalizeH="0" baseline="0">
              <a:ln>
                <a:noFill/>
              </a:ln>
              <a:solidFill>
                <a:schemeClr val="tx1"/>
              </a:solidFill>
              <a:effectLst/>
              <a:latin typeface="Arial" panose="020B0604020202020204" pitchFamily="34" charset="0"/>
            </a:endParaRPr>
          </a:p>
        </p:txBody>
      </p:sp>
      <p:sp>
        <p:nvSpPr>
          <p:cNvPr id="39" name="TextBox 38">
            <a:extLst>
              <a:ext uri="{FF2B5EF4-FFF2-40B4-BE49-F238E27FC236}">
                <a16:creationId xmlns:a16="http://schemas.microsoft.com/office/drawing/2014/main" id="{D69C6D74-737D-C896-4F5A-4AF28C5D282E}"/>
              </a:ext>
            </a:extLst>
          </p:cNvPr>
          <p:cNvSpPr txBox="1"/>
          <p:nvPr/>
        </p:nvSpPr>
        <p:spPr>
          <a:xfrm>
            <a:off x="94870" y="5499884"/>
            <a:ext cx="6668259" cy="759182"/>
          </a:xfrm>
          <a:prstGeom prst="rect">
            <a:avLst/>
          </a:prstGeom>
          <a:noFill/>
        </p:spPr>
        <p:txBody>
          <a:bodyPr wrap="square">
            <a:spAutoFit/>
          </a:bodyPr>
          <a:lstStyle/>
          <a:p>
            <a:pPr algn="just">
              <a:lnSpc>
                <a:spcPts val="1300"/>
              </a:lnSpc>
            </a:pPr>
            <a:r>
              <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Supplementary Figure S10. </a:t>
            </a:r>
            <a:r>
              <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VEGF-C induces cell proliferation. The graphs represent percentage of total viable HDLECs for each treatment condition (n=3). HDLECs were pretreated with 10ng/mL of human VEGF-C 1 hour before H</a:t>
            </a:r>
            <a:r>
              <a:rPr lang="en-US" sz="1200" baseline="-25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2</a:t>
            </a:r>
            <a:r>
              <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a:t>
            </a:r>
            <a:r>
              <a:rPr lang="en-US" sz="1200" baseline="-25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2</a:t>
            </a:r>
            <a:r>
              <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(500μM) treatment. After 24 hours and 48 hours, cells were incubated with </a:t>
            </a:r>
            <a:r>
              <a:rPr lang="en-US"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5-ethynyl-2’-deoxyuridine (</a:t>
            </a:r>
            <a:r>
              <a:rPr lang="en-US" sz="1200" dirty="0" err="1">
                <a:solidFill>
                  <a:srgbClr val="000000"/>
                </a:solidFill>
                <a:latin typeface="Times New Roman" panose="02020603050405020304" pitchFamily="18" charset="0"/>
                <a:ea typeface="SimSun" panose="02010600030101010101" pitchFamily="2" charset="-122"/>
                <a:cs typeface="Times New Roman" panose="02020603050405020304" pitchFamily="18" charset="0"/>
              </a:rPr>
              <a:t>EdU</a:t>
            </a:r>
            <a:r>
              <a:rPr lang="en-US"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and analyzed by flow cytometry.</a:t>
            </a:r>
            <a:endParaRPr lang="en-CA" sz="12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52964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09FB5926-D8CA-87DF-D58E-3885B6AEFB2B}"/>
              </a:ext>
            </a:extLst>
          </p:cNvPr>
          <p:cNvSpPr txBox="1"/>
          <p:nvPr/>
        </p:nvSpPr>
        <p:spPr>
          <a:xfrm>
            <a:off x="568366" y="6717899"/>
            <a:ext cx="5518230" cy="1200329"/>
          </a:xfrm>
          <a:prstGeom prst="rect">
            <a:avLst/>
          </a:prstGeom>
          <a:noFill/>
        </p:spPr>
        <p:txBody>
          <a:bodyPr wrap="square">
            <a:spAutoFit/>
          </a:bodyPr>
          <a:lstStyle/>
          <a:p>
            <a:pPr algn="just">
              <a:spcAft>
                <a:spcPts val="800"/>
              </a:spcAft>
            </a:pPr>
            <a:r>
              <a:rPr lang="en-CA" sz="1200" b="1" kern="100" dirty="0">
                <a:effectLst/>
                <a:latin typeface="Times New Roman" panose="02020603050405020304" pitchFamily="18" charset="0"/>
                <a:ea typeface="Calibri" panose="020F0502020204030204" pitchFamily="34" charset="0"/>
                <a:cs typeface="Vrinda" panose="020B0502040204020203" pitchFamily="34" charset="0"/>
              </a:rPr>
              <a:t>Supplementary Figure S11. </a:t>
            </a:r>
            <a:r>
              <a:rPr lang="en-US" sz="1200" kern="100" dirty="0">
                <a:effectLst/>
                <a:latin typeface="Times New Roman" panose="02020603050405020304" pitchFamily="18" charset="0"/>
                <a:ea typeface="Calibri" panose="020F0502020204030204" pitchFamily="34" charset="0"/>
                <a:cs typeface="Vrinda" panose="020B0502040204020203" pitchFamily="34" charset="0"/>
              </a:rPr>
              <a:t>Oxidative stress increases pro-apoptotic Bcl2 family member PUMA in lymphatic endothelial cells. (A) Representative western blot image for PUMA and GAPDH in HDLECs 24 hours after </a:t>
            </a:r>
            <a:r>
              <a:rPr lang="en-CA" sz="1200" kern="100" dirty="0">
                <a:latin typeface="Times New Roman" panose="02020603050405020304" pitchFamily="18" charset="0"/>
                <a:ea typeface="Calibri" panose="020F0502020204030204" pitchFamily="34" charset="0"/>
                <a:cs typeface="Vrinda" panose="020B0502040204020203" pitchFamily="34" charset="0"/>
              </a:rPr>
              <a:t>VEGF-C (10ng/mL) and H</a:t>
            </a:r>
            <a:r>
              <a:rPr lang="en-CA" sz="900" kern="100" dirty="0">
                <a:latin typeface="Times New Roman" panose="02020603050405020304" pitchFamily="18" charset="0"/>
                <a:ea typeface="Calibri" panose="020F0502020204030204" pitchFamily="34" charset="0"/>
                <a:cs typeface="Vrinda" panose="020B0502040204020203" pitchFamily="34" charset="0"/>
              </a:rPr>
              <a:t>2</a:t>
            </a:r>
            <a:r>
              <a:rPr lang="en-CA" sz="1200" kern="100" dirty="0">
                <a:latin typeface="Times New Roman" panose="02020603050405020304" pitchFamily="18" charset="0"/>
                <a:ea typeface="Calibri" panose="020F0502020204030204" pitchFamily="34" charset="0"/>
                <a:cs typeface="Vrinda" panose="020B0502040204020203" pitchFamily="34" charset="0"/>
              </a:rPr>
              <a:t>O</a:t>
            </a:r>
            <a:r>
              <a:rPr lang="en-CA" sz="900" kern="100" dirty="0">
                <a:latin typeface="Times New Roman" panose="02020603050405020304" pitchFamily="18" charset="0"/>
                <a:ea typeface="Calibri" panose="020F0502020204030204" pitchFamily="34" charset="0"/>
                <a:cs typeface="Vrinda" panose="020B0502040204020203" pitchFamily="34" charset="0"/>
              </a:rPr>
              <a:t>2</a:t>
            </a:r>
            <a:r>
              <a:rPr lang="en-CA" sz="1200" kern="100" dirty="0">
                <a:latin typeface="Times New Roman" panose="02020603050405020304" pitchFamily="18" charset="0"/>
                <a:ea typeface="Calibri" panose="020F0502020204030204" pitchFamily="34" charset="0"/>
                <a:cs typeface="Vrinda" panose="020B0502040204020203" pitchFamily="34" charset="0"/>
              </a:rPr>
              <a:t> (500μM) treatment</a:t>
            </a:r>
            <a:r>
              <a:rPr lang="en-US" sz="1200" kern="100" dirty="0">
                <a:effectLst/>
                <a:latin typeface="Times New Roman" panose="02020603050405020304" pitchFamily="18" charset="0"/>
                <a:ea typeface="Calibri" panose="020F0502020204030204" pitchFamily="34" charset="0"/>
                <a:cs typeface="Vrinda" panose="020B0502040204020203" pitchFamily="34" charset="0"/>
              </a:rPr>
              <a:t>. (B) </a:t>
            </a:r>
            <a:r>
              <a:rPr lang="en-US" sz="1200" kern="100" dirty="0">
                <a:latin typeface="Times New Roman" panose="02020603050405020304" pitchFamily="18" charset="0"/>
                <a:ea typeface="Calibri" panose="020F0502020204030204" pitchFamily="34" charset="0"/>
                <a:cs typeface="Vrinda" panose="020B0502040204020203" pitchFamily="34" charset="0"/>
              </a:rPr>
              <a:t>The b</a:t>
            </a:r>
            <a:r>
              <a:rPr lang="en-US" sz="1200" kern="100" dirty="0">
                <a:effectLst/>
                <a:latin typeface="Times New Roman" panose="02020603050405020304" pitchFamily="18" charset="0"/>
                <a:ea typeface="Calibri" panose="020F0502020204030204" pitchFamily="34" charset="0"/>
                <a:cs typeface="Vrinda" panose="020B0502040204020203" pitchFamily="34" charset="0"/>
              </a:rPr>
              <a:t>ar graph represents the densitometry of PUMA normalized </a:t>
            </a:r>
            <a:r>
              <a:rPr lang="en-US" sz="1200" kern="100" dirty="0">
                <a:latin typeface="Times New Roman" panose="02020603050405020304" pitchFamily="18" charset="0"/>
                <a:ea typeface="Calibri" panose="020F0502020204030204" pitchFamily="34" charset="0"/>
                <a:cs typeface="Vrinda" panose="020B0502040204020203" pitchFamily="34" charset="0"/>
              </a:rPr>
              <a:t>by</a:t>
            </a:r>
            <a:r>
              <a:rPr lang="en-US" sz="1200" kern="100" dirty="0">
                <a:effectLst/>
                <a:latin typeface="Times New Roman" panose="02020603050405020304" pitchFamily="18" charset="0"/>
                <a:ea typeface="Calibri" panose="020F0502020204030204" pitchFamily="34" charset="0"/>
                <a:cs typeface="Vrinda" panose="020B0502040204020203" pitchFamily="34" charset="0"/>
              </a:rPr>
              <a:t> GAPDH (n=6)</a:t>
            </a:r>
            <a:r>
              <a:rPr lang="en-US" sz="1200" kern="100" dirty="0">
                <a:latin typeface="Times New Roman" panose="02020603050405020304" pitchFamily="18" charset="0"/>
                <a:ea typeface="Calibri" panose="020F0502020204030204" pitchFamily="34" charset="0"/>
                <a:cs typeface="Vrinda" panose="020B0502040204020203" pitchFamily="34" charset="0"/>
              </a:rPr>
              <a:t>. </a:t>
            </a:r>
            <a:r>
              <a:rPr lang="en-CA" sz="1200" dirty="0">
                <a:latin typeface="Times New Roman" panose="02020603050405020304" pitchFamily="18" charset="0"/>
                <a:cs typeface="Times New Roman" panose="02020603050405020304" pitchFamily="18" charset="0"/>
              </a:rPr>
              <a:t>Data are presented as mean ± SEM;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0.05,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0.01.</a:t>
            </a:r>
            <a:endParaRPr lang="en-CA" sz="1200" kern="100" dirty="0">
              <a:effectLst/>
              <a:latin typeface="Calibri" panose="020F0502020204030204" pitchFamily="34" charset="0"/>
              <a:ea typeface="Calibri" panose="020F0502020204030204" pitchFamily="34" charset="0"/>
              <a:cs typeface="Vrinda" panose="020B0502040204020203" pitchFamily="34" charset="0"/>
            </a:endParaRPr>
          </a:p>
        </p:txBody>
      </p:sp>
      <p:grpSp>
        <p:nvGrpSpPr>
          <p:cNvPr id="2" name="Agrupar 1"/>
          <p:cNvGrpSpPr/>
          <p:nvPr/>
        </p:nvGrpSpPr>
        <p:grpSpPr>
          <a:xfrm>
            <a:off x="682906" y="902825"/>
            <a:ext cx="4330419" cy="5501150"/>
            <a:chOff x="682906" y="902825"/>
            <a:chExt cx="4330419" cy="5501150"/>
          </a:xfrm>
        </p:grpSpPr>
        <p:pic>
          <p:nvPicPr>
            <p:cNvPr id="3" name="Picture 2">
              <a:extLst>
                <a:ext uri="{FF2B5EF4-FFF2-40B4-BE49-F238E27FC236}">
                  <a16:creationId xmlns:a16="http://schemas.microsoft.com/office/drawing/2014/main" id="{CDF87E85-F008-21B9-E321-EE59C7E7687A}"/>
                </a:ext>
              </a:extLst>
            </p:cNvPr>
            <p:cNvPicPr>
              <a:picLocks noChangeAspect="1"/>
            </p:cNvPicPr>
            <p:nvPr/>
          </p:nvPicPr>
          <p:blipFill>
            <a:blip r:embed="rId2"/>
            <a:stretch>
              <a:fillRect/>
            </a:stretch>
          </p:blipFill>
          <p:spPr>
            <a:xfrm>
              <a:off x="2302612" y="2319917"/>
              <a:ext cx="1607668" cy="306030"/>
            </a:xfrm>
            <a:prstGeom prst="rect">
              <a:avLst/>
            </a:prstGeom>
            <a:noFill/>
            <a:ln w="12700">
              <a:solidFill>
                <a:schemeClr val="tx1"/>
              </a:solidFill>
            </a:ln>
          </p:spPr>
        </p:pic>
        <p:pic>
          <p:nvPicPr>
            <p:cNvPr id="4" name="Picture 3">
              <a:extLst>
                <a:ext uri="{FF2B5EF4-FFF2-40B4-BE49-F238E27FC236}">
                  <a16:creationId xmlns:a16="http://schemas.microsoft.com/office/drawing/2014/main" id="{8968864D-B449-2D0E-C80F-EFAE2451F1CA}"/>
                </a:ext>
              </a:extLst>
            </p:cNvPr>
            <p:cNvPicPr>
              <a:picLocks noChangeAspect="1"/>
            </p:cNvPicPr>
            <p:nvPr/>
          </p:nvPicPr>
          <p:blipFill>
            <a:blip r:embed="rId3"/>
            <a:stretch>
              <a:fillRect/>
            </a:stretch>
          </p:blipFill>
          <p:spPr>
            <a:xfrm>
              <a:off x="2302612" y="1755285"/>
              <a:ext cx="1607668" cy="307776"/>
            </a:xfrm>
            <a:prstGeom prst="rect">
              <a:avLst/>
            </a:prstGeom>
            <a:ln w="12700">
              <a:solidFill>
                <a:schemeClr val="tx1"/>
              </a:solidFill>
            </a:ln>
          </p:spPr>
        </p:pic>
        <p:sp>
          <p:nvSpPr>
            <p:cNvPr id="5" name="TextBox 4">
              <a:extLst>
                <a:ext uri="{FF2B5EF4-FFF2-40B4-BE49-F238E27FC236}">
                  <a16:creationId xmlns:a16="http://schemas.microsoft.com/office/drawing/2014/main" id="{5BAB436A-54C2-4648-547E-BB4D30DDE0C2}"/>
                </a:ext>
              </a:extLst>
            </p:cNvPr>
            <p:cNvSpPr txBox="1"/>
            <p:nvPr/>
          </p:nvSpPr>
          <p:spPr>
            <a:xfrm>
              <a:off x="2360783" y="2036987"/>
              <a:ext cx="1607668" cy="253916"/>
            </a:xfrm>
            <a:prstGeom prst="rect">
              <a:avLst/>
            </a:prstGeom>
            <a:noFill/>
          </p:spPr>
          <p:txBody>
            <a:bodyPr wrap="square" rtlCol="0">
              <a:spAutoFit/>
            </a:bodyPr>
            <a:lstStyle/>
            <a:p>
              <a:r>
                <a:rPr lang="en-US" sz="1050" dirty="0"/>
                <a:t> 1         0.95     1.90     2.53</a:t>
              </a:r>
            </a:p>
          </p:txBody>
        </p:sp>
        <p:sp>
          <p:nvSpPr>
            <p:cNvPr id="9" name="TextBox 8">
              <a:extLst>
                <a:ext uri="{FF2B5EF4-FFF2-40B4-BE49-F238E27FC236}">
                  <a16:creationId xmlns:a16="http://schemas.microsoft.com/office/drawing/2014/main" id="{9B3693F3-9502-11C5-9C74-055ABEB476C7}"/>
                </a:ext>
              </a:extLst>
            </p:cNvPr>
            <p:cNvSpPr txBox="1"/>
            <p:nvPr/>
          </p:nvSpPr>
          <p:spPr>
            <a:xfrm>
              <a:off x="3856025" y="2334432"/>
              <a:ext cx="762000" cy="276999"/>
            </a:xfrm>
            <a:prstGeom prst="rect">
              <a:avLst/>
            </a:prstGeom>
            <a:noFill/>
          </p:spPr>
          <p:txBody>
            <a:bodyPr wrap="square" rtlCol="0">
              <a:spAutoFit/>
            </a:bodyPr>
            <a:lstStyle/>
            <a:p>
              <a:r>
                <a:rPr lang="en-US" sz="1200" dirty="0"/>
                <a:t>GAPDH</a:t>
              </a:r>
            </a:p>
          </p:txBody>
        </p:sp>
        <p:sp>
          <p:nvSpPr>
            <p:cNvPr id="10" name="TextBox 9">
              <a:extLst>
                <a:ext uri="{FF2B5EF4-FFF2-40B4-BE49-F238E27FC236}">
                  <a16:creationId xmlns:a16="http://schemas.microsoft.com/office/drawing/2014/main" id="{D8060972-061E-2FC6-A3EB-9EB2CC3F3285}"/>
                </a:ext>
              </a:extLst>
            </p:cNvPr>
            <p:cNvSpPr txBox="1"/>
            <p:nvPr/>
          </p:nvSpPr>
          <p:spPr>
            <a:xfrm>
              <a:off x="3856025" y="1775991"/>
              <a:ext cx="762000" cy="276999"/>
            </a:xfrm>
            <a:prstGeom prst="rect">
              <a:avLst/>
            </a:prstGeom>
            <a:noFill/>
          </p:spPr>
          <p:txBody>
            <a:bodyPr wrap="square" rtlCol="0">
              <a:spAutoFit/>
            </a:bodyPr>
            <a:lstStyle/>
            <a:p>
              <a:r>
                <a:rPr lang="en-US" sz="1200" dirty="0"/>
                <a:t>PUMA</a:t>
              </a:r>
            </a:p>
          </p:txBody>
        </p:sp>
        <p:sp>
          <p:nvSpPr>
            <p:cNvPr id="11" name="TextBox 10">
              <a:extLst>
                <a:ext uri="{FF2B5EF4-FFF2-40B4-BE49-F238E27FC236}">
                  <a16:creationId xmlns:a16="http://schemas.microsoft.com/office/drawing/2014/main" id="{F6A3A05E-F8FA-F673-A579-0CEB359BCEF5}"/>
                </a:ext>
              </a:extLst>
            </p:cNvPr>
            <p:cNvSpPr txBox="1"/>
            <p:nvPr/>
          </p:nvSpPr>
          <p:spPr>
            <a:xfrm>
              <a:off x="682906" y="902825"/>
              <a:ext cx="458780" cy="369332"/>
            </a:xfrm>
            <a:prstGeom prst="rect">
              <a:avLst/>
            </a:prstGeom>
            <a:noFill/>
          </p:spPr>
          <p:txBody>
            <a:bodyPr wrap="none" rtlCol="0">
              <a:spAutoFit/>
            </a:bodyPr>
            <a:lstStyle/>
            <a:p>
              <a:r>
                <a:rPr lang="en-CA" dirty="0"/>
                <a:t>(A)</a:t>
              </a:r>
            </a:p>
          </p:txBody>
        </p:sp>
        <p:sp>
          <p:nvSpPr>
            <p:cNvPr id="12" name="TextBox 11">
              <a:extLst>
                <a:ext uri="{FF2B5EF4-FFF2-40B4-BE49-F238E27FC236}">
                  <a16:creationId xmlns:a16="http://schemas.microsoft.com/office/drawing/2014/main" id="{EBC3189A-6641-46F2-F7C2-FDB1A010E280}"/>
                </a:ext>
              </a:extLst>
            </p:cNvPr>
            <p:cNvSpPr txBox="1"/>
            <p:nvPr/>
          </p:nvSpPr>
          <p:spPr>
            <a:xfrm>
              <a:off x="687192" y="3097401"/>
              <a:ext cx="450764" cy="369332"/>
            </a:xfrm>
            <a:prstGeom prst="rect">
              <a:avLst/>
            </a:prstGeom>
            <a:noFill/>
          </p:spPr>
          <p:txBody>
            <a:bodyPr wrap="none" rtlCol="0">
              <a:spAutoFit/>
            </a:bodyPr>
            <a:lstStyle/>
            <a:p>
              <a:r>
                <a:rPr lang="en-CA" dirty="0"/>
                <a:t>(B)</a:t>
              </a:r>
            </a:p>
          </p:txBody>
        </p:sp>
        <p:graphicFrame>
          <p:nvGraphicFramePr>
            <p:cNvPr id="13" name="Objeto 12"/>
            <p:cNvGraphicFramePr>
              <a:graphicFrameLocks noChangeAspect="1"/>
            </p:cNvGraphicFramePr>
            <p:nvPr>
              <p:extLst>
                <p:ext uri="{D42A27DB-BD31-4B8C-83A1-F6EECF244321}">
                  <p14:modId xmlns:p14="http://schemas.microsoft.com/office/powerpoint/2010/main" val="3175315953"/>
                </p:ext>
              </p:extLst>
            </p:nvPr>
          </p:nvGraphicFramePr>
          <p:xfrm>
            <a:off x="1641475" y="3189288"/>
            <a:ext cx="3371850" cy="3214687"/>
          </p:xfrm>
          <a:graphic>
            <a:graphicData uri="http://schemas.openxmlformats.org/presentationml/2006/ole">
              <mc:AlternateContent xmlns:mc="http://schemas.openxmlformats.org/markup-compatibility/2006">
                <mc:Choice xmlns:v="urn:schemas-microsoft-com:vml" Requires="v">
                  <p:oleObj name="Prism 10" r:id="rId4" imgW="3372311" imgH="3214015" progId="Prism10.Document">
                    <p:embed/>
                  </p:oleObj>
                </mc:Choice>
                <mc:Fallback>
                  <p:oleObj name="Prism 10" r:id="rId4" imgW="3372311" imgH="3214015" progId="Prism10.Document">
                    <p:embed/>
                    <p:pic>
                      <p:nvPicPr>
                        <p:cNvPr id="0" name=""/>
                        <p:cNvPicPr/>
                        <p:nvPr/>
                      </p:nvPicPr>
                      <p:blipFill>
                        <a:blip r:embed="rId5"/>
                        <a:stretch>
                          <a:fillRect/>
                        </a:stretch>
                      </p:blipFill>
                      <p:spPr>
                        <a:xfrm>
                          <a:off x="1641475" y="3189288"/>
                          <a:ext cx="3371850" cy="3214687"/>
                        </a:xfrm>
                        <a:prstGeom prst="rect">
                          <a:avLst/>
                        </a:prstGeom>
                      </p:spPr>
                    </p:pic>
                  </p:oleObj>
                </mc:Fallback>
              </mc:AlternateContent>
            </a:graphicData>
          </a:graphic>
        </p:graphicFrame>
        <p:pic>
          <p:nvPicPr>
            <p:cNvPr id="18" name="Imagem 17"/>
            <p:cNvPicPr>
              <a:picLocks noChangeAspect="1"/>
            </p:cNvPicPr>
            <p:nvPr/>
          </p:nvPicPr>
          <p:blipFill rotWithShape="1">
            <a:blip r:embed="rId6"/>
            <a:srcRect l="24210"/>
            <a:stretch/>
          </p:blipFill>
          <p:spPr>
            <a:xfrm>
              <a:off x="2374490" y="1161595"/>
              <a:ext cx="1561205" cy="717870"/>
            </a:xfrm>
            <a:prstGeom prst="rect">
              <a:avLst/>
            </a:prstGeom>
          </p:spPr>
        </p:pic>
        <p:sp>
          <p:nvSpPr>
            <p:cNvPr id="19" name="TextBox 9">
              <a:extLst>
                <a:ext uri="{FF2B5EF4-FFF2-40B4-BE49-F238E27FC236}">
                  <a16:creationId xmlns:a16="http://schemas.microsoft.com/office/drawing/2014/main" id="{71161F57-8BF9-3475-87A6-FE7D87E2476E}"/>
                </a:ext>
              </a:extLst>
            </p:cNvPr>
            <p:cNvSpPr txBox="1"/>
            <p:nvPr/>
          </p:nvSpPr>
          <p:spPr>
            <a:xfrm>
              <a:off x="1600200" y="1245280"/>
              <a:ext cx="676997" cy="261610"/>
            </a:xfrm>
            <a:prstGeom prst="rect">
              <a:avLst/>
            </a:prstGeom>
            <a:noFill/>
            <a:ln w="12700">
              <a:noFill/>
            </a:ln>
          </p:spPr>
          <p:txBody>
            <a:bodyPr wrap="square" rtlCol="0">
              <a:spAutoFit/>
            </a:bodyPr>
            <a:lstStyle/>
            <a:p>
              <a:pPr algn="r"/>
              <a:r>
                <a:rPr lang="en-US" sz="1100" dirty="0"/>
                <a:t>VEGF-C</a:t>
              </a:r>
            </a:p>
          </p:txBody>
        </p:sp>
        <p:sp>
          <p:nvSpPr>
            <p:cNvPr id="20" name="TextBox 10">
              <a:extLst>
                <a:ext uri="{FF2B5EF4-FFF2-40B4-BE49-F238E27FC236}">
                  <a16:creationId xmlns:a16="http://schemas.microsoft.com/office/drawing/2014/main" id="{695C0283-C0C0-A843-6E5F-3FE4F7391229}"/>
                </a:ext>
              </a:extLst>
            </p:cNvPr>
            <p:cNvSpPr txBox="1"/>
            <p:nvPr/>
          </p:nvSpPr>
          <p:spPr>
            <a:xfrm>
              <a:off x="1716077" y="1527443"/>
              <a:ext cx="561120" cy="261610"/>
            </a:xfrm>
            <a:prstGeom prst="rect">
              <a:avLst/>
            </a:prstGeom>
            <a:noFill/>
            <a:ln w="12700">
              <a:noFill/>
            </a:ln>
          </p:spPr>
          <p:txBody>
            <a:bodyPr wrap="square" rtlCol="0">
              <a:spAutoFit/>
            </a:bodyPr>
            <a:lstStyle/>
            <a:p>
              <a:pPr algn="r"/>
              <a:r>
                <a:rPr lang="en-US" sz="1100" dirty="0"/>
                <a:t>H</a:t>
              </a:r>
              <a:r>
                <a:rPr lang="en-US" sz="900" dirty="0"/>
                <a:t>2</a:t>
              </a:r>
              <a:r>
                <a:rPr lang="en-US" sz="1100" dirty="0"/>
                <a:t>O</a:t>
              </a:r>
              <a:r>
                <a:rPr lang="en-US" sz="900" dirty="0"/>
                <a:t>2</a:t>
              </a:r>
            </a:p>
          </p:txBody>
        </p:sp>
      </p:grpSp>
    </p:spTree>
    <p:extLst>
      <p:ext uri="{BB962C8B-B14F-4D97-AF65-F5344CB8AC3E}">
        <p14:creationId xmlns:p14="http://schemas.microsoft.com/office/powerpoint/2010/main" val="525298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7AAF5A48-85CE-E33B-AF71-31E3AC1D3F31}"/>
              </a:ext>
            </a:extLst>
          </p:cNvPr>
          <p:cNvSpPr>
            <a:spLocks noChangeArrowheads="1"/>
          </p:cNvSpPr>
          <p:nvPr/>
        </p:nvSpPr>
        <p:spPr bwMode="auto">
          <a:xfrm>
            <a:off x="1404257" y="677636"/>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CA"/>
          </a:p>
        </p:txBody>
      </p:sp>
      <p:sp>
        <p:nvSpPr>
          <p:cNvPr id="7" name="TextBox 6">
            <a:extLst>
              <a:ext uri="{FF2B5EF4-FFF2-40B4-BE49-F238E27FC236}">
                <a16:creationId xmlns:a16="http://schemas.microsoft.com/office/drawing/2014/main" id="{603EB979-987B-E236-BEAC-CC0D8261D803}"/>
              </a:ext>
            </a:extLst>
          </p:cNvPr>
          <p:cNvSpPr txBox="1"/>
          <p:nvPr/>
        </p:nvSpPr>
        <p:spPr>
          <a:xfrm>
            <a:off x="349916" y="4156501"/>
            <a:ext cx="6158167" cy="830997"/>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Supplementary Figure S12. </a:t>
            </a:r>
            <a:r>
              <a:rPr lang="en-US" sz="1200" dirty="0">
                <a:latin typeface="Times New Roman" panose="02020603050405020304" pitchFamily="18" charset="0"/>
                <a:cs typeface="Times New Roman" panose="02020603050405020304" pitchFamily="18" charset="0"/>
              </a:rPr>
              <a:t>VEGFR3 inhibitor effects on cell death and MAPK activation. HDLECs were treated with VEGF-C (10ng/ml) and/or VEGFR3i (1mM) for 4 hours. The cells were lysed and western blotted for phosphorylated and total ERK1/2. Densitometry on the western blot was determined and fold increase in p-ERK was compared to vehicle alone.</a:t>
            </a:r>
            <a:endParaRPr lang="en-CA" sz="1200" dirty="0">
              <a:latin typeface="Times New Roman" panose="02020603050405020304" pitchFamily="18" charset="0"/>
              <a:cs typeface="Times New Roman" panose="02020603050405020304" pitchFamily="18" charset="0"/>
            </a:endParaRPr>
          </a:p>
        </p:txBody>
      </p:sp>
      <p:grpSp>
        <p:nvGrpSpPr>
          <p:cNvPr id="3" name="Agrupar 2"/>
          <p:cNvGrpSpPr/>
          <p:nvPr/>
        </p:nvGrpSpPr>
        <p:grpSpPr>
          <a:xfrm>
            <a:off x="1314837" y="1222292"/>
            <a:ext cx="4228326" cy="1465018"/>
            <a:chOff x="1563986" y="1320523"/>
            <a:chExt cx="4228326" cy="1465018"/>
          </a:xfrm>
        </p:grpSpPr>
        <p:pic>
          <p:nvPicPr>
            <p:cNvPr id="8" name="Picture 7">
              <a:extLst>
                <a:ext uri="{FF2B5EF4-FFF2-40B4-BE49-F238E27FC236}">
                  <a16:creationId xmlns:a16="http://schemas.microsoft.com/office/drawing/2014/main" id="{8DF458DB-C8A1-C6EC-7FF7-E4FAD8E08DFD}"/>
                </a:ext>
              </a:extLst>
            </p:cNvPr>
            <p:cNvPicPr>
              <a:picLocks noChangeAspect="1"/>
            </p:cNvPicPr>
            <p:nvPr/>
          </p:nvPicPr>
          <p:blipFill>
            <a:blip r:embed="rId2"/>
            <a:stretch>
              <a:fillRect/>
            </a:stretch>
          </p:blipFill>
          <p:spPr>
            <a:xfrm>
              <a:off x="2334266" y="2423591"/>
              <a:ext cx="2235201" cy="361950"/>
            </a:xfrm>
            <a:prstGeom prst="rect">
              <a:avLst/>
            </a:prstGeom>
            <a:ln>
              <a:solidFill>
                <a:schemeClr val="tx1"/>
              </a:solidFill>
            </a:ln>
          </p:spPr>
        </p:pic>
        <p:pic>
          <p:nvPicPr>
            <p:cNvPr id="9" name="Picture 8">
              <a:extLst>
                <a:ext uri="{FF2B5EF4-FFF2-40B4-BE49-F238E27FC236}">
                  <a16:creationId xmlns:a16="http://schemas.microsoft.com/office/drawing/2014/main" id="{DDF3626B-A36A-6D0A-381A-BD5ABC6015ED}"/>
                </a:ext>
              </a:extLst>
            </p:cNvPr>
            <p:cNvPicPr>
              <a:picLocks noChangeAspect="1"/>
            </p:cNvPicPr>
            <p:nvPr/>
          </p:nvPicPr>
          <p:blipFill>
            <a:blip r:embed="rId3"/>
            <a:stretch>
              <a:fillRect/>
            </a:stretch>
          </p:blipFill>
          <p:spPr>
            <a:xfrm>
              <a:off x="2334266" y="1949430"/>
              <a:ext cx="2244727" cy="381001"/>
            </a:xfrm>
            <a:prstGeom prst="rect">
              <a:avLst/>
            </a:prstGeom>
            <a:ln>
              <a:solidFill>
                <a:schemeClr val="tx1"/>
              </a:solidFill>
            </a:ln>
          </p:spPr>
        </p:pic>
        <p:sp>
          <p:nvSpPr>
            <p:cNvPr id="10" name="TextBox 9">
              <a:extLst>
                <a:ext uri="{FF2B5EF4-FFF2-40B4-BE49-F238E27FC236}">
                  <a16:creationId xmlns:a16="http://schemas.microsoft.com/office/drawing/2014/main" id="{71161F57-8BF9-3475-87A6-FE7D87E2476E}"/>
                </a:ext>
              </a:extLst>
            </p:cNvPr>
            <p:cNvSpPr txBox="1"/>
            <p:nvPr/>
          </p:nvSpPr>
          <p:spPr>
            <a:xfrm>
              <a:off x="1563986" y="1329920"/>
              <a:ext cx="723900" cy="276999"/>
            </a:xfrm>
            <a:prstGeom prst="rect">
              <a:avLst/>
            </a:prstGeom>
            <a:noFill/>
            <a:ln w="12700">
              <a:noFill/>
            </a:ln>
          </p:spPr>
          <p:txBody>
            <a:bodyPr wrap="square" rtlCol="0">
              <a:spAutoFit/>
            </a:bodyPr>
            <a:lstStyle/>
            <a:p>
              <a:r>
                <a:rPr lang="en-US" sz="1200" dirty="0"/>
                <a:t>VEGF-C</a:t>
              </a:r>
            </a:p>
          </p:txBody>
        </p:sp>
        <p:sp>
          <p:nvSpPr>
            <p:cNvPr id="11" name="TextBox 10">
              <a:extLst>
                <a:ext uri="{FF2B5EF4-FFF2-40B4-BE49-F238E27FC236}">
                  <a16:creationId xmlns:a16="http://schemas.microsoft.com/office/drawing/2014/main" id="{695C0283-C0C0-A843-6E5F-3FE4F7391229}"/>
                </a:ext>
              </a:extLst>
            </p:cNvPr>
            <p:cNvSpPr txBox="1"/>
            <p:nvPr/>
          </p:nvSpPr>
          <p:spPr>
            <a:xfrm>
              <a:off x="1563986" y="1612083"/>
              <a:ext cx="836612" cy="276999"/>
            </a:xfrm>
            <a:prstGeom prst="rect">
              <a:avLst/>
            </a:prstGeom>
            <a:noFill/>
            <a:ln w="12700">
              <a:noFill/>
            </a:ln>
          </p:spPr>
          <p:txBody>
            <a:bodyPr wrap="square" rtlCol="0">
              <a:spAutoFit/>
            </a:bodyPr>
            <a:lstStyle/>
            <a:p>
              <a:r>
                <a:rPr lang="en-US" sz="1200" dirty="0"/>
                <a:t>VEGFR3i</a:t>
              </a:r>
            </a:p>
          </p:txBody>
        </p:sp>
        <p:sp>
          <p:nvSpPr>
            <p:cNvPr id="12" name="TextBox 11">
              <a:extLst>
                <a:ext uri="{FF2B5EF4-FFF2-40B4-BE49-F238E27FC236}">
                  <a16:creationId xmlns:a16="http://schemas.microsoft.com/office/drawing/2014/main" id="{6CE70FDE-C36C-01B8-9A92-F69708814C64}"/>
                </a:ext>
              </a:extLst>
            </p:cNvPr>
            <p:cNvSpPr txBox="1"/>
            <p:nvPr/>
          </p:nvSpPr>
          <p:spPr>
            <a:xfrm>
              <a:off x="2274622" y="1320523"/>
              <a:ext cx="2778124" cy="646331"/>
            </a:xfrm>
            <a:prstGeom prst="rect">
              <a:avLst/>
            </a:prstGeom>
            <a:noFill/>
            <a:ln w="12700">
              <a:noFill/>
            </a:ln>
          </p:spPr>
          <p:txBody>
            <a:bodyPr wrap="square" rtlCol="0">
              <a:spAutoFit/>
            </a:bodyPr>
            <a:lstStyle/>
            <a:p>
              <a:r>
                <a:rPr lang="en-US" dirty="0"/>
                <a:t>    -         +        -         +</a:t>
              </a:r>
            </a:p>
            <a:p>
              <a:r>
                <a:rPr lang="en-US" dirty="0"/>
                <a:t>    -         -        +         +</a:t>
              </a:r>
            </a:p>
          </p:txBody>
        </p:sp>
        <p:sp>
          <p:nvSpPr>
            <p:cNvPr id="14" name="TextBox 9">
              <a:extLst>
                <a:ext uri="{FF2B5EF4-FFF2-40B4-BE49-F238E27FC236}">
                  <a16:creationId xmlns:a16="http://schemas.microsoft.com/office/drawing/2014/main" id="{71161F57-8BF9-3475-87A6-FE7D87E2476E}"/>
                </a:ext>
              </a:extLst>
            </p:cNvPr>
            <p:cNvSpPr txBox="1"/>
            <p:nvPr/>
          </p:nvSpPr>
          <p:spPr>
            <a:xfrm>
              <a:off x="4525221" y="2009125"/>
              <a:ext cx="1267091" cy="261610"/>
            </a:xfrm>
            <a:prstGeom prst="rect">
              <a:avLst/>
            </a:prstGeom>
            <a:noFill/>
            <a:ln w="12700">
              <a:noFill/>
            </a:ln>
          </p:spPr>
          <p:txBody>
            <a:bodyPr wrap="square" rtlCol="0">
              <a:spAutoFit/>
            </a:bodyPr>
            <a:lstStyle/>
            <a:p>
              <a:r>
                <a:rPr lang="en-US" sz="1050" dirty="0"/>
                <a:t>phospho-ERK1/2</a:t>
              </a:r>
            </a:p>
          </p:txBody>
        </p:sp>
        <p:sp>
          <p:nvSpPr>
            <p:cNvPr id="15" name="TextBox 9">
              <a:extLst>
                <a:ext uri="{FF2B5EF4-FFF2-40B4-BE49-F238E27FC236}">
                  <a16:creationId xmlns:a16="http://schemas.microsoft.com/office/drawing/2014/main" id="{71161F57-8BF9-3475-87A6-FE7D87E2476E}"/>
                </a:ext>
              </a:extLst>
            </p:cNvPr>
            <p:cNvSpPr txBox="1"/>
            <p:nvPr/>
          </p:nvSpPr>
          <p:spPr>
            <a:xfrm>
              <a:off x="4525221" y="2449767"/>
              <a:ext cx="1267091" cy="261610"/>
            </a:xfrm>
            <a:prstGeom prst="rect">
              <a:avLst/>
            </a:prstGeom>
            <a:noFill/>
            <a:ln w="12700">
              <a:noFill/>
            </a:ln>
          </p:spPr>
          <p:txBody>
            <a:bodyPr wrap="square" rtlCol="0">
              <a:spAutoFit/>
            </a:bodyPr>
            <a:lstStyle/>
            <a:p>
              <a:r>
                <a:rPr lang="en-US" sz="1050" dirty="0"/>
                <a:t>total-ERK1/2</a:t>
              </a:r>
            </a:p>
          </p:txBody>
        </p:sp>
      </p:grpSp>
      <p:sp>
        <p:nvSpPr>
          <p:cNvPr id="4" name="CaixaDeTexto 3"/>
          <p:cNvSpPr txBox="1"/>
          <p:nvPr/>
        </p:nvSpPr>
        <p:spPr>
          <a:xfrm>
            <a:off x="2085117" y="2750936"/>
            <a:ext cx="2244727" cy="307777"/>
          </a:xfrm>
          <a:prstGeom prst="rect">
            <a:avLst/>
          </a:prstGeom>
          <a:noFill/>
        </p:spPr>
        <p:txBody>
          <a:bodyPr wrap="square" rtlCol="0">
            <a:spAutoFit/>
          </a:bodyPr>
          <a:lstStyle/>
          <a:p>
            <a:r>
              <a:rPr lang="pt-BR" sz="1400" dirty="0"/>
              <a:t>  1          1.55      0.81       0.35</a:t>
            </a:r>
            <a:endParaRPr lang="en-CA" sz="1400" dirty="0"/>
          </a:p>
        </p:txBody>
      </p:sp>
    </p:spTree>
    <p:extLst>
      <p:ext uri="{BB962C8B-B14F-4D97-AF65-F5344CB8AC3E}">
        <p14:creationId xmlns:p14="http://schemas.microsoft.com/office/powerpoint/2010/main" val="2220580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54378694-2048-7675-70C7-6B91F9440EEB}"/>
              </a:ext>
            </a:extLst>
          </p:cNvPr>
          <p:cNvGrpSpPr/>
          <p:nvPr/>
        </p:nvGrpSpPr>
        <p:grpSpPr>
          <a:xfrm>
            <a:off x="463844" y="1714499"/>
            <a:ext cx="6394156" cy="3899809"/>
            <a:chOff x="1394573" y="838200"/>
            <a:chExt cx="9111502" cy="5143502"/>
          </a:xfrm>
        </p:grpSpPr>
        <p:pic>
          <p:nvPicPr>
            <p:cNvPr id="2" name="Picture 1">
              <a:extLst>
                <a:ext uri="{FF2B5EF4-FFF2-40B4-BE49-F238E27FC236}">
                  <a16:creationId xmlns:a16="http://schemas.microsoft.com/office/drawing/2014/main" id="{E0A47212-0E6E-CEDE-D507-25DACAE93D50}"/>
                </a:ext>
              </a:extLst>
            </p:cNvPr>
            <p:cNvPicPr>
              <a:picLocks noChangeAspect="1"/>
            </p:cNvPicPr>
            <p:nvPr/>
          </p:nvPicPr>
          <p:blipFill>
            <a:blip r:embed="rId2"/>
            <a:stretch>
              <a:fillRect/>
            </a:stretch>
          </p:blipFill>
          <p:spPr>
            <a:xfrm>
              <a:off x="1685925" y="919162"/>
              <a:ext cx="8820150" cy="5019675"/>
            </a:xfrm>
            <a:prstGeom prst="rect">
              <a:avLst/>
            </a:prstGeom>
          </p:spPr>
        </p:pic>
        <p:sp>
          <p:nvSpPr>
            <p:cNvPr id="3" name="Rectangle 2">
              <a:extLst>
                <a:ext uri="{FF2B5EF4-FFF2-40B4-BE49-F238E27FC236}">
                  <a16:creationId xmlns:a16="http://schemas.microsoft.com/office/drawing/2014/main" id="{9B27215A-E96E-7E50-F2C6-A07E321D614E}"/>
                </a:ext>
              </a:extLst>
            </p:cNvPr>
            <p:cNvSpPr/>
            <p:nvPr/>
          </p:nvSpPr>
          <p:spPr>
            <a:xfrm>
              <a:off x="1819275" y="1682750"/>
              <a:ext cx="123825" cy="31115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100"/>
            </a:p>
          </p:txBody>
        </p:sp>
        <p:sp>
          <p:nvSpPr>
            <p:cNvPr id="4" name="Rectangle 3">
              <a:extLst>
                <a:ext uri="{FF2B5EF4-FFF2-40B4-BE49-F238E27FC236}">
                  <a16:creationId xmlns:a16="http://schemas.microsoft.com/office/drawing/2014/main" id="{FD7AC6CA-578D-0DF4-B7F2-7834F160765C}"/>
                </a:ext>
              </a:extLst>
            </p:cNvPr>
            <p:cNvSpPr/>
            <p:nvPr/>
          </p:nvSpPr>
          <p:spPr>
            <a:xfrm rot="5400000">
              <a:off x="5607051" y="-711200"/>
              <a:ext cx="584200" cy="764540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100"/>
            </a:p>
          </p:txBody>
        </p:sp>
        <p:sp>
          <p:nvSpPr>
            <p:cNvPr id="5" name="Rectangle 4">
              <a:extLst>
                <a:ext uri="{FF2B5EF4-FFF2-40B4-BE49-F238E27FC236}">
                  <a16:creationId xmlns:a16="http://schemas.microsoft.com/office/drawing/2014/main" id="{C97C9CCC-AF11-846C-8899-940B6AC90CBD}"/>
                </a:ext>
              </a:extLst>
            </p:cNvPr>
            <p:cNvSpPr/>
            <p:nvPr/>
          </p:nvSpPr>
          <p:spPr>
            <a:xfrm rot="5400000">
              <a:off x="5762625" y="1546228"/>
              <a:ext cx="812799" cy="805815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100" dirty="0"/>
            </a:p>
          </p:txBody>
        </p:sp>
        <p:sp>
          <p:nvSpPr>
            <p:cNvPr id="6" name="TextBox 5">
              <a:extLst>
                <a:ext uri="{FF2B5EF4-FFF2-40B4-BE49-F238E27FC236}">
                  <a16:creationId xmlns:a16="http://schemas.microsoft.com/office/drawing/2014/main" id="{8173557E-F838-7D61-2379-D892DC15FBCA}"/>
                </a:ext>
              </a:extLst>
            </p:cNvPr>
            <p:cNvSpPr txBox="1"/>
            <p:nvPr/>
          </p:nvSpPr>
          <p:spPr>
            <a:xfrm>
              <a:off x="2225747" y="838200"/>
              <a:ext cx="1383056" cy="345040"/>
            </a:xfrm>
            <a:prstGeom prst="rect">
              <a:avLst/>
            </a:prstGeom>
            <a:noFill/>
          </p:spPr>
          <p:txBody>
            <a:bodyPr wrap="square" rtlCol="0">
              <a:spAutoFit/>
            </a:bodyPr>
            <a:lstStyle/>
            <a:p>
              <a:pPr algn="ctr"/>
              <a:r>
                <a:rPr lang="en-CA" sz="1100" dirty="0"/>
                <a:t>Vehicle</a:t>
              </a:r>
            </a:p>
          </p:txBody>
        </p:sp>
        <p:sp>
          <p:nvSpPr>
            <p:cNvPr id="7" name="TextBox 6">
              <a:extLst>
                <a:ext uri="{FF2B5EF4-FFF2-40B4-BE49-F238E27FC236}">
                  <a16:creationId xmlns:a16="http://schemas.microsoft.com/office/drawing/2014/main" id="{AE3DBD6F-C3A4-BFB6-50F4-31C1B63E4073}"/>
                </a:ext>
              </a:extLst>
            </p:cNvPr>
            <p:cNvSpPr txBox="1"/>
            <p:nvPr/>
          </p:nvSpPr>
          <p:spPr>
            <a:xfrm>
              <a:off x="4022623" y="844551"/>
              <a:ext cx="1383233" cy="345040"/>
            </a:xfrm>
            <a:prstGeom prst="rect">
              <a:avLst/>
            </a:prstGeom>
            <a:noFill/>
          </p:spPr>
          <p:txBody>
            <a:bodyPr wrap="square" rtlCol="0">
              <a:spAutoFit/>
            </a:bodyPr>
            <a:lstStyle/>
            <a:p>
              <a:pPr algn="ctr"/>
              <a:r>
                <a:rPr lang="en-CA" sz="1100" dirty="0"/>
                <a:t>VEGFR3i</a:t>
              </a:r>
            </a:p>
          </p:txBody>
        </p:sp>
        <p:sp>
          <p:nvSpPr>
            <p:cNvPr id="8" name="TextBox 7">
              <a:extLst>
                <a:ext uri="{FF2B5EF4-FFF2-40B4-BE49-F238E27FC236}">
                  <a16:creationId xmlns:a16="http://schemas.microsoft.com/office/drawing/2014/main" id="{9D7E3329-67F9-03E6-01E8-C2ABFE6CD3CF}"/>
                </a:ext>
              </a:extLst>
            </p:cNvPr>
            <p:cNvSpPr txBox="1"/>
            <p:nvPr/>
          </p:nvSpPr>
          <p:spPr>
            <a:xfrm>
              <a:off x="5893707" y="844551"/>
              <a:ext cx="1365387" cy="345040"/>
            </a:xfrm>
            <a:prstGeom prst="rect">
              <a:avLst/>
            </a:prstGeom>
            <a:noFill/>
          </p:spPr>
          <p:txBody>
            <a:bodyPr wrap="square" rtlCol="0">
              <a:spAutoFit/>
            </a:bodyPr>
            <a:lstStyle/>
            <a:p>
              <a:pPr algn="ctr"/>
              <a:r>
                <a:rPr lang="en-CA" sz="1100" dirty="0"/>
                <a:t>VEGF-C</a:t>
              </a:r>
            </a:p>
          </p:txBody>
        </p:sp>
        <p:sp>
          <p:nvSpPr>
            <p:cNvPr id="9" name="TextBox 8">
              <a:extLst>
                <a:ext uri="{FF2B5EF4-FFF2-40B4-BE49-F238E27FC236}">
                  <a16:creationId xmlns:a16="http://schemas.microsoft.com/office/drawing/2014/main" id="{6DC40AA1-6067-301A-B1C8-C6A7C7016F08}"/>
                </a:ext>
              </a:extLst>
            </p:cNvPr>
            <p:cNvSpPr txBox="1"/>
            <p:nvPr/>
          </p:nvSpPr>
          <p:spPr>
            <a:xfrm>
              <a:off x="7550447" y="850900"/>
              <a:ext cx="2003312" cy="345040"/>
            </a:xfrm>
            <a:prstGeom prst="rect">
              <a:avLst/>
            </a:prstGeom>
            <a:noFill/>
          </p:spPr>
          <p:txBody>
            <a:bodyPr wrap="square" rtlCol="0">
              <a:spAutoFit/>
            </a:bodyPr>
            <a:lstStyle/>
            <a:p>
              <a:r>
                <a:rPr lang="en-CA" sz="1100" dirty="0"/>
                <a:t>VEGF-C+VEGFR3i</a:t>
              </a:r>
            </a:p>
          </p:txBody>
        </p:sp>
        <p:sp>
          <p:nvSpPr>
            <p:cNvPr id="10" name="TextBox 9">
              <a:extLst>
                <a:ext uri="{FF2B5EF4-FFF2-40B4-BE49-F238E27FC236}">
                  <a16:creationId xmlns:a16="http://schemas.microsoft.com/office/drawing/2014/main" id="{A34E1CBA-69D3-1AE5-4C13-23F01A410C94}"/>
                </a:ext>
              </a:extLst>
            </p:cNvPr>
            <p:cNvSpPr txBox="1"/>
            <p:nvPr/>
          </p:nvSpPr>
          <p:spPr>
            <a:xfrm>
              <a:off x="2139948" y="3200400"/>
              <a:ext cx="1456159" cy="345040"/>
            </a:xfrm>
            <a:prstGeom prst="rect">
              <a:avLst/>
            </a:prstGeom>
            <a:noFill/>
          </p:spPr>
          <p:txBody>
            <a:bodyPr wrap="square" rtlCol="0">
              <a:spAutoFit/>
            </a:bodyPr>
            <a:lstStyle/>
            <a:p>
              <a:pPr algn="ctr"/>
              <a:r>
                <a:rPr lang="en-CA" sz="1100" dirty="0"/>
                <a:t>H₂O₂</a:t>
              </a:r>
            </a:p>
          </p:txBody>
        </p:sp>
        <p:sp>
          <p:nvSpPr>
            <p:cNvPr id="11" name="TextBox 10">
              <a:extLst>
                <a:ext uri="{FF2B5EF4-FFF2-40B4-BE49-F238E27FC236}">
                  <a16:creationId xmlns:a16="http://schemas.microsoft.com/office/drawing/2014/main" id="{4D8BB7DC-BA09-4782-F650-ED3E14D4C965}"/>
                </a:ext>
              </a:extLst>
            </p:cNvPr>
            <p:cNvSpPr txBox="1"/>
            <p:nvPr/>
          </p:nvSpPr>
          <p:spPr>
            <a:xfrm>
              <a:off x="3887461" y="3206750"/>
              <a:ext cx="1518395" cy="345040"/>
            </a:xfrm>
            <a:prstGeom prst="rect">
              <a:avLst/>
            </a:prstGeom>
            <a:noFill/>
          </p:spPr>
          <p:txBody>
            <a:bodyPr wrap="square" rtlCol="0">
              <a:spAutoFit/>
            </a:bodyPr>
            <a:lstStyle/>
            <a:p>
              <a:pPr algn="ctr"/>
              <a:r>
                <a:rPr lang="en-CA" sz="1100" dirty="0"/>
                <a:t>VEGFR3i+H₂O₂</a:t>
              </a:r>
            </a:p>
          </p:txBody>
        </p:sp>
        <p:sp>
          <p:nvSpPr>
            <p:cNvPr id="12" name="TextBox 11">
              <a:extLst>
                <a:ext uri="{FF2B5EF4-FFF2-40B4-BE49-F238E27FC236}">
                  <a16:creationId xmlns:a16="http://schemas.microsoft.com/office/drawing/2014/main" id="{EE18B4A4-96B7-3BC9-2573-5DFBF8788612}"/>
                </a:ext>
              </a:extLst>
            </p:cNvPr>
            <p:cNvSpPr txBox="1"/>
            <p:nvPr/>
          </p:nvSpPr>
          <p:spPr>
            <a:xfrm>
              <a:off x="5893707" y="3213100"/>
              <a:ext cx="1441385" cy="345040"/>
            </a:xfrm>
            <a:prstGeom prst="rect">
              <a:avLst/>
            </a:prstGeom>
            <a:noFill/>
          </p:spPr>
          <p:txBody>
            <a:bodyPr wrap="square" rtlCol="0">
              <a:spAutoFit/>
            </a:bodyPr>
            <a:lstStyle/>
            <a:p>
              <a:pPr algn="ctr"/>
              <a:r>
                <a:rPr lang="en-CA" sz="1100" dirty="0"/>
                <a:t>VEGF-C+H₂O₂</a:t>
              </a:r>
            </a:p>
          </p:txBody>
        </p:sp>
        <p:sp>
          <p:nvSpPr>
            <p:cNvPr id="13" name="TextBox 12">
              <a:extLst>
                <a:ext uri="{FF2B5EF4-FFF2-40B4-BE49-F238E27FC236}">
                  <a16:creationId xmlns:a16="http://schemas.microsoft.com/office/drawing/2014/main" id="{FABE3FAC-FCEE-6CDB-8756-33E660F08AD9}"/>
                </a:ext>
              </a:extLst>
            </p:cNvPr>
            <p:cNvSpPr txBox="1"/>
            <p:nvPr/>
          </p:nvSpPr>
          <p:spPr>
            <a:xfrm>
              <a:off x="7458747" y="3219449"/>
              <a:ext cx="2396456" cy="345040"/>
            </a:xfrm>
            <a:prstGeom prst="rect">
              <a:avLst/>
            </a:prstGeom>
            <a:noFill/>
          </p:spPr>
          <p:txBody>
            <a:bodyPr wrap="square" rtlCol="0">
              <a:spAutoFit/>
            </a:bodyPr>
            <a:lstStyle/>
            <a:p>
              <a:r>
                <a:rPr lang="en-CA" sz="1100" dirty="0"/>
                <a:t>VEGFR3i+VEGF-C+H₂O₂</a:t>
              </a:r>
            </a:p>
          </p:txBody>
        </p:sp>
        <p:cxnSp>
          <p:nvCxnSpPr>
            <p:cNvPr id="14" name="Straight Arrow Connector 13">
              <a:extLst>
                <a:ext uri="{FF2B5EF4-FFF2-40B4-BE49-F238E27FC236}">
                  <a16:creationId xmlns:a16="http://schemas.microsoft.com/office/drawing/2014/main" id="{61F03538-4FAD-E8D0-0461-32B4FD36F905}"/>
                </a:ext>
              </a:extLst>
            </p:cNvPr>
            <p:cNvCxnSpPr>
              <a:cxnSpLocks/>
            </p:cNvCxnSpPr>
            <p:nvPr/>
          </p:nvCxnSpPr>
          <p:spPr>
            <a:xfrm>
              <a:off x="1993900" y="5499100"/>
              <a:ext cx="729615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6554504F-A0F3-C533-9AAA-1C7C83D27B0A}"/>
                </a:ext>
              </a:extLst>
            </p:cNvPr>
            <p:cNvCxnSpPr>
              <a:cxnSpLocks/>
            </p:cNvCxnSpPr>
            <p:nvPr/>
          </p:nvCxnSpPr>
          <p:spPr>
            <a:xfrm flipV="1">
              <a:off x="1786917" y="1279856"/>
              <a:ext cx="29381" cy="3803817"/>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E230BAA1-60F2-E704-A18C-81FD052FFD21}"/>
                </a:ext>
              </a:extLst>
            </p:cNvPr>
            <p:cNvSpPr txBox="1"/>
            <p:nvPr/>
          </p:nvSpPr>
          <p:spPr>
            <a:xfrm>
              <a:off x="5111496" y="5542606"/>
              <a:ext cx="801823" cy="345040"/>
            </a:xfrm>
            <a:prstGeom prst="rect">
              <a:avLst/>
            </a:prstGeom>
            <a:noFill/>
          </p:spPr>
          <p:txBody>
            <a:bodyPr wrap="square" rtlCol="0">
              <a:spAutoFit/>
            </a:bodyPr>
            <a:lstStyle/>
            <a:p>
              <a:r>
                <a:rPr lang="el-GR" sz="1100" dirty="0"/>
                <a:t>γ</a:t>
              </a:r>
              <a:r>
                <a:rPr lang="en-CA" sz="1100" dirty="0"/>
                <a:t>H2AX</a:t>
              </a:r>
            </a:p>
          </p:txBody>
        </p:sp>
        <p:sp>
          <p:nvSpPr>
            <p:cNvPr id="17" name="TextBox 16">
              <a:extLst>
                <a:ext uri="{FF2B5EF4-FFF2-40B4-BE49-F238E27FC236}">
                  <a16:creationId xmlns:a16="http://schemas.microsoft.com/office/drawing/2014/main" id="{E0312EE7-1997-8CC3-870D-5671C15398A2}"/>
                </a:ext>
              </a:extLst>
            </p:cNvPr>
            <p:cNvSpPr txBox="1"/>
            <p:nvPr/>
          </p:nvSpPr>
          <p:spPr>
            <a:xfrm rot="16200000">
              <a:off x="1262581" y="2805502"/>
              <a:ext cx="633315" cy="369332"/>
            </a:xfrm>
            <a:prstGeom prst="rect">
              <a:avLst/>
            </a:prstGeom>
            <a:noFill/>
          </p:spPr>
          <p:txBody>
            <a:bodyPr wrap="square" rtlCol="0">
              <a:spAutoFit/>
            </a:bodyPr>
            <a:lstStyle/>
            <a:p>
              <a:r>
                <a:rPr lang="en-CA" sz="1100" dirty="0"/>
                <a:t>DAPI</a:t>
              </a:r>
            </a:p>
          </p:txBody>
        </p:sp>
      </p:grpSp>
      <p:sp>
        <p:nvSpPr>
          <p:cNvPr id="18" name="TextBox 17">
            <a:extLst>
              <a:ext uri="{FF2B5EF4-FFF2-40B4-BE49-F238E27FC236}">
                <a16:creationId xmlns:a16="http://schemas.microsoft.com/office/drawing/2014/main" id="{E35A740A-AFB1-E89F-9540-6261964C5555}"/>
              </a:ext>
            </a:extLst>
          </p:cNvPr>
          <p:cNvSpPr txBox="1"/>
          <p:nvPr/>
        </p:nvSpPr>
        <p:spPr>
          <a:xfrm>
            <a:off x="463843" y="6173694"/>
            <a:ext cx="5937395" cy="830997"/>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Supplementary Figure S13. </a:t>
            </a:r>
            <a:r>
              <a:rPr lang="en-US" sz="1200" dirty="0">
                <a:latin typeface="Times New Roman" panose="02020603050405020304" pitchFamily="18" charset="0"/>
                <a:cs typeface="Times New Roman" panose="02020603050405020304" pitchFamily="18" charset="0"/>
              </a:rPr>
              <a:t>VEGFR3 inhibitor blocked VEGF-C increased DNA damage following </a:t>
            </a:r>
            <a:r>
              <a:rPr lang="en-CA" sz="1200" dirty="0">
                <a:latin typeface="Times New Roman" panose="02020603050405020304" pitchFamily="18" charset="0"/>
                <a:ea typeface="Calibri" panose="020F0502020204030204" pitchFamily="34" charset="0"/>
              </a:rPr>
              <a:t>H</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O</a:t>
            </a:r>
            <a:r>
              <a:rPr lang="en-CA" sz="1200" baseline="-25000" dirty="0">
                <a:latin typeface="Times New Roman" panose="02020603050405020304" pitchFamily="18" charset="0"/>
                <a:ea typeface="Calibri" panose="020F0502020204030204" pitchFamily="34" charset="0"/>
              </a:rPr>
              <a:t>2</a:t>
            </a:r>
            <a:r>
              <a:rPr lang="en-US" sz="1200" dirty="0">
                <a:latin typeface="Times New Roman" panose="02020603050405020304" pitchFamily="18" charset="0"/>
                <a:cs typeface="Times New Roman" panose="02020603050405020304" pitchFamily="18" charset="0"/>
              </a:rPr>
              <a:t>. HDLECs were treated with </a:t>
            </a:r>
            <a:r>
              <a:rPr lang="en-CA" sz="1200" dirty="0">
                <a:latin typeface="Times New Roman" panose="02020603050405020304" pitchFamily="18" charset="0"/>
                <a:ea typeface="Calibri" panose="020F0502020204030204" pitchFamily="34" charset="0"/>
              </a:rPr>
              <a:t>H</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O</a:t>
            </a:r>
            <a:r>
              <a:rPr lang="en-CA" sz="1200" baseline="-25000" dirty="0">
                <a:latin typeface="Times New Roman" panose="02020603050405020304" pitchFamily="18" charset="0"/>
                <a:ea typeface="Calibri" panose="020F0502020204030204" pitchFamily="34" charset="0"/>
              </a:rPr>
              <a:t>2 </a:t>
            </a:r>
            <a:r>
              <a:rPr lang="en-US" sz="1200" dirty="0">
                <a:latin typeface="Times New Roman" panose="02020603050405020304" pitchFamily="18" charset="0"/>
                <a:cs typeface="Times New Roman" panose="02020603050405020304" pitchFamily="18" charset="0"/>
              </a:rPr>
              <a:t>(500</a:t>
            </a:r>
            <a:r>
              <a:rPr lang="en-US" sz="1200" dirty="0">
                <a:latin typeface="Symbol" panose="05050102010706020507" pitchFamily="18" charset="2"/>
                <a:cs typeface="Times New Roman" panose="02020603050405020304" pitchFamily="18" charset="0"/>
              </a:rPr>
              <a:t>m</a:t>
            </a:r>
            <a:r>
              <a:rPr lang="en-US" sz="1200" dirty="0">
                <a:latin typeface="Times New Roman" panose="02020603050405020304" pitchFamily="18" charset="0"/>
                <a:cs typeface="Times New Roman" panose="02020603050405020304" pitchFamily="18" charset="0"/>
              </a:rPr>
              <a:t>M) for 24 hours in the presence or absence of VEGF-C (10ng/ml) and VEGFR3i (1</a:t>
            </a:r>
            <a:r>
              <a:rPr lang="en-US" sz="1200" dirty="0">
                <a:latin typeface="Symbol" panose="05050102010706020507" pitchFamily="18" charset="2"/>
                <a:cs typeface="Times New Roman" panose="02020603050405020304" pitchFamily="18" charset="0"/>
              </a:rPr>
              <a:t>m</a:t>
            </a:r>
            <a:r>
              <a:rPr lang="en-US" sz="1200" dirty="0">
                <a:latin typeface="Times New Roman" panose="02020603050405020304" pitchFamily="18" charset="0"/>
                <a:cs typeface="Times New Roman" panose="02020603050405020304" pitchFamily="18" charset="0"/>
              </a:rPr>
              <a:t>M). DNA damage was measured by </a:t>
            </a:r>
            <a:r>
              <a:rPr lang="el-GR" sz="1200" dirty="0">
                <a:latin typeface="Times New Roman" panose="02020603050405020304" pitchFamily="18" charset="0"/>
                <a:cs typeface="Times New Roman" panose="02020603050405020304" pitchFamily="18" charset="0"/>
              </a:rPr>
              <a:t>γ</a:t>
            </a:r>
            <a:r>
              <a:rPr lang="en-US" sz="1200" dirty="0">
                <a:latin typeface="Times New Roman" panose="02020603050405020304" pitchFamily="18" charset="0"/>
                <a:cs typeface="Times New Roman" panose="02020603050405020304" pitchFamily="18" charset="0"/>
              </a:rPr>
              <a:t>H2AX using flow cytometry. </a:t>
            </a:r>
          </a:p>
        </p:txBody>
      </p:sp>
      <p:sp>
        <p:nvSpPr>
          <p:cNvPr id="19" name="TextBox 18">
            <a:extLst>
              <a:ext uri="{FF2B5EF4-FFF2-40B4-BE49-F238E27FC236}">
                <a16:creationId xmlns:a16="http://schemas.microsoft.com/office/drawing/2014/main" id="{48FF0338-B362-D586-D4E9-7F66EA13AEB0}"/>
              </a:ext>
            </a:extLst>
          </p:cNvPr>
          <p:cNvSpPr txBox="1"/>
          <p:nvPr/>
        </p:nvSpPr>
        <p:spPr>
          <a:xfrm>
            <a:off x="1423163" y="2126483"/>
            <a:ext cx="465192" cy="261610"/>
          </a:xfrm>
          <a:prstGeom prst="rect">
            <a:avLst/>
          </a:prstGeom>
          <a:noFill/>
        </p:spPr>
        <p:txBody>
          <a:bodyPr wrap="none" rtlCol="0">
            <a:spAutoFit/>
          </a:bodyPr>
          <a:lstStyle/>
          <a:p>
            <a:r>
              <a:rPr lang="en-US" sz="1050" dirty="0"/>
              <a:t>0.5%</a:t>
            </a:r>
            <a:endParaRPr lang="en-CA" sz="1050" dirty="0"/>
          </a:p>
        </p:txBody>
      </p:sp>
      <p:sp>
        <p:nvSpPr>
          <p:cNvPr id="21" name="TextBox 20">
            <a:extLst>
              <a:ext uri="{FF2B5EF4-FFF2-40B4-BE49-F238E27FC236}">
                <a16:creationId xmlns:a16="http://schemas.microsoft.com/office/drawing/2014/main" id="{11660B4A-149D-438D-DDCF-057CCCA70201}"/>
              </a:ext>
            </a:extLst>
          </p:cNvPr>
          <p:cNvSpPr txBox="1"/>
          <p:nvPr/>
        </p:nvSpPr>
        <p:spPr>
          <a:xfrm>
            <a:off x="2693185" y="2145244"/>
            <a:ext cx="465192" cy="261610"/>
          </a:xfrm>
          <a:prstGeom prst="rect">
            <a:avLst/>
          </a:prstGeom>
          <a:noFill/>
        </p:spPr>
        <p:txBody>
          <a:bodyPr wrap="none" rtlCol="0">
            <a:spAutoFit/>
          </a:bodyPr>
          <a:lstStyle/>
          <a:p>
            <a:r>
              <a:rPr lang="en-US" sz="1050" dirty="0"/>
              <a:t>0.5%</a:t>
            </a:r>
            <a:endParaRPr lang="en-CA" sz="1050" dirty="0"/>
          </a:p>
        </p:txBody>
      </p:sp>
      <p:sp>
        <p:nvSpPr>
          <p:cNvPr id="22" name="TextBox 21">
            <a:extLst>
              <a:ext uri="{FF2B5EF4-FFF2-40B4-BE49-F238E27FC236}">
                <a16:creationId xmlns:a16="http://schemas.microsoft.com/office/drawing/2014/main" id="{80359CF5-0B7E-E99A-BD98-B727A7474571}"/>
              </a:ext>
            </a:extLst>
          </p:cNvPr>
          <p:cNvSpPr txBox="1"/>
          <p:nvPr/>
        </p:nvSpPr>
        <p:spPr>
          <a:xfrm>
            <a:off x="3973761" y="2146077"/>
            <a:ext cx="465192" cy="261610"/>
          </a:xfrm>
          <a:prstGeom prst="rect">
            <a:avLst/>
          </a:prstGeom>
          <a:noFill/>
        </p:spPr>
        <p:txBody>
          <a:bodyPr wrap="none" rtlCol="0">
            <a:spAutoFit/>
          </a:bodyPr>
          <a:lstStyle/>
          <a:p>
            <a:r>
              <a:rPr lang="en-US" sz="1050" dirty="0"/>
              <a:t>0.5%</a:t>
            </a:r>
            <a:endParaRPr lang="en-CA" sz="1050" dirty="0"/>
          </a:p>
        </p:txBody>
      </p:sp>
      <p:sp>
        <p:nvSpPr>
          <p:cNvPr id="23" name="TextBox 22">
            <a:extLst>
              <a:ext uri="{FF2B5EF4-FFF2-40B4-BE49-F238E27FC236}">
                <a16:creationId xmlns:a16="http://schemas.microsoft.com/office/drawing/2014/main" id="{63128D2B-9F55-9BD1-2053-13F287883DC3}"/>
              </a:ext>
            </a:extLst>
          </p:cNvPr>
          <p:cNvSpPr txBox="1"/>
          <p:nvPr/>
        </p:nvSpPr>
        <p:spPr>
          <a:xfrm>
            <a:off x="5269085" y="2146910"/>
            <a:ext cx="465192" cy="261610"/>
          </a:xfrm>
          <a:prstGeom prst="rect">
            <a:avLst/>
          </a:prstGeom>
          <a:noFill/>
        </p:spPr>
        <p:txBody>
          <a:bodyPr wrap="none" rtlCol="0">
            <a:spAutoFit/>
          </a:bodyPr>
          <a:lstStyle/>
          <a:p>
            <a:r>
              <a:rPr lang="en-US" sz="1050" dirty="0"/>
              <a:t>0.9%</a:t>
            </a:r>
            <a:endParaRPr lang="en-CA" sz="1050" dirty="0"/>
          </a:p>
        </p:txBody>
      </p:sp>
      <p:sp>
        <p:nvSpPr>
          <p:cNvPr id="24" name="TextBox 23">
            <a:extLst>
              <a:ext uri="{FF2B5EF4-FFF2-40B4-BE49-F238E27FC236}">
                <a16:creationId xmlns:a16="http://schemas.microsoft.com/office/drawing/2014/main" id="{66FBF248-11FE-743F-610C-779385E32FB9}"/>
              </a:ext>
            </a:extLst>
          </p:cNvPr>
          <p:cNvSpPr txBox="1"/>
          <p:nvPr/>
        </p:nvSpPr>
        <p:spPr>
          <a:xfrm>
            <a:off x="1383201" y="3905345"/>
            <a:ext cx="465192" cy="261610"/>
          </a:xfrm>
          <a:prstGeom prst="rect">
            <a:avLst/>
          </a:prstGeom>
          <a:noFill/>
        </p:spPr>
        <p:txBody>
          <a:bodyPr wrap="none" rtlCol="0">
            <a:spAutoFit/>
          </a:bodyPr>
          <a:lstStyle/>
          <a:p>
            <a:r>
              <a:rPr lang="en-US" sz="1050" dirty="0"/>
              <a:t>7.0%</a:t>
            </a:r>
            <a:endParaRPr lang="en-CA" sz="1050" dirty="0"/>
          </a:p>
        </p:txBody>
      </p:sp>
      <p:sp>
        <p:nvSpPr>
          <p:cNvPr id="25" name="TextBox 24">
            <a:extLst>
              <a:ext uri="{FF2B5EF4-FFF2-40B4-BE49-F238E27FC236}">
                <a16:creationId xmlns:a16="http://schemas.microsoft.com/office/drawing/2014/main" id="{EDF4E68A-FBED-185D-E9DE-04002DCA2FDE}"/>
              </a:ext>
            </a:extLst>
          </p:cNvPr>
          <p:cNvSpPr txBox="1"/>
          <p:nvPr/>
        </p:nvSpPr>
        <p:spPr>
          <a:xfrm>
            <a:off x="2659991" y="3913139"/>
            <a:ext cx="465192" cy="261610"/>
          </a:xfrm>
          <a:prstGeom prst="rect">
            <a:avLst/>
          </a:prstGeom>
          <a:noFill/>
        </p:spPr>
        <p:txBody>
          <a:bodyPr wrap="none" rtlCol="0">
            <a:spAutoFit/>
          </a:bodyPr>
          <a:lstStyle/>
          <a:p>
            <a:r>
              <a:rPr lang="en-US" sz="1050" dirty="0"/>
              <a:t>8.4%</a:t>
            </a:r>
            <a:endParaRPr lang="en-CA" sz="1050" dirty="0"/>
          </a:p>
        </p:txBody>
      </p:sp>
      <p:sp>
        <p:nvSpPr>
          <p:cNvPr id="26" name="TextBox 25">
            <a:extLst>
              <a:ext uri="{FF2B5EF4-FFF2-40B4-BE49-F238E27FC236}">
                <a16:creationId xmlns:a16="http://schemas.microsoft.com/office/drawing/2014/main" id="{F8F45896-936D-1F08-7D15-0F0C3A31AFB0}"/>
              </a:ext>
            </a:extLst>
          </p:cNvPr>
          <p:cNvSpPr txBox="1"/>
          <p:nvPr/>
        </p:nvSpPr>
        <p:spPr>
          <a:xfrm>
            <a:off x="4019655" y="3873385"/>
            <a:ext cx="429926" cy="261610"/>
          </a:xfrm>
          <a:prstGeom prst="rect">
            <a:avLst/>
          </a:prstGeom>
          <a:noFill/>
        </p:spPr>
        <p:txBody>
          <a:bodyPr wrap="none" rtlCol="0">
            <a:spAutoFit/>
          </a:bodyPr>
          <a:lstStyle/>
          <a:p>
            <a:r>
              <a:rPr lang="en-US" sz="1050" dirty="0"/>
              <a:t>12%</a:t>
            </a:r>
            <a:endParaRPr lang="en-CA" sz="1050" dirty="0"/>
          </a:p>
        </p:txBody>
      </p:sp>
      <p:sp>
        <p:nvSpPr>
          <p:cNvPr id="27" name="TextBox 26">
            <a:extLst>
              <a:ext uri="{FF2B5EF4-FFF2-40B4-BE49-F238E27FC236}">
                <a16:creationId xmlns:a16="http://schemas.microsoft.com/office/drawing/2014/main" id="{D227DF5D-55E5-8666-6DDB-C2A8FCDEB88F}"/>
              </a:ext>
            </a:extLst>
          </p:cNvPr>
          <p:cNvSpPr txBox="1"/>
          <p:nvPr/>
        </p:nvSpPr>
        <p:spPr>
          <a:xfrm>
            <a:off x="5381846" y="3893431"/>
            <a:ext cx="465192" cy="261610"/>
          </a:xfrm>
          <a:prstGeom prst="rect">
            <a:avLst/>
          </a:prstGeom>
          <a:noFill/>
        </p:spPr>
        <p:txBody>
          <a:bodyPr wrap="none" rtlCol="0">
            <a:spAutoFit/>
          </a:bodyPr>
          <a:lstStyle/>
          <a:p>
            <a:r>
              <a:rPr lang="en-US" sz="1050" dirty="0"/>
              <a:t>9.2%</a:t>
            </a:r>
            <a:endParaRPr lang="en-CA" sz="1050" dirty="0"/>
          </a:p>
        </p:txBody>
      </p:sp>
    </p:spTree>
    <p:extLst>
      <p:ext uri="{BB962C8B-B14F-4D97-AF65-F5344CB8AC3E}">
        <p14:creationId xmlns:p14="http://schemas.microsoft.com/office/powerpoint/2010/main" val="4020260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D737EB8-C487-47C7-9398-E63F95B92DE9}"/>
              </a:ext>
            </a:extLst>
          </p:cNvPr>
          <p:cNvSpPr txBox="1"/>
          <p:nvPr/>
        </p:nvSpPr>
        <p:spPr>
          <a:xfrm>
            <a:off x="322843" y="5952732"/>
            <a:ext cx="6212312" cy="2058833"/>
          </a:xfrm>
          <a:prstGeom prst="rect">
            <a:avLst/>
          </a:prstGeom>
          <a:noFill/>
        </p:spPr>
        <p:txBody>
          <a:bodyPr wrap="square">
            <a:spAutoFit/>
          </a:bodyPr>
          <a:lstStyle/>
          <a:p>
            <a:pPr algn="just">
              <a:lnSpc>
                <a:spcPct val="107000"/>
              </a:lnSpc>
              <a:spcAft>
                <a:spcPts val="800"/>
              </a:spcAft>
            </a:pPr>
            <a:r>
              <a:rPr lang="en-CA" sz="1200" b="1" kern="100" dirty="0">
                <a:solidFill>
                  <a:srgbClr val="000000"/>
                </a:solidFill>
                <a:effectLst/>
                <a:latin typeface="Times New Roman" panose="02020603050405020304" pitchFamily="18" charset="0"/>
                <a:ea typeface="Calibri" panose="020F0502020204030204" pitchFamily="34" charset="0"/>
                <a:cs typeface="Vrinda" panose="020B0502040204020203" pitchFamily="34" charset="0"/>
              </a:rPr>
              <a:t>Supplementary </a:t>
            </a:r>
            <a:r>
              <a:rPr lang="en-CA" sz="1200" b="1" kern="100">
                <a:solidFill>
                  <a:srgbClr val="000000"/>
                </a:solidFill>
                <a:effectLst/>
                <a:latin typeface="Times New Roman" panose="02020603050405020304" pitchFamily="18" charset="0"/>
                <a:ea typeface="Calibri" panose="020F0502020204030204" pitchFamily="34" charset="0"/>
                <a:cs typeface="Vrinda" panose="020B0502040204020203" pitchFamily="34" charset="0"/>
              </a:rPr>
              <a:t>Figure S14</a:t>
            </a:r>
            <a:r>
              <a:rPr lang="en-CA" sz="1200" b="1" kern="100" dirty="0">
                <a:solidFill>
                  <a:srgbClr val="000000"/>
                </a:solidFill>
                <a:effectLst/>
                <a:latin typeface="Times New Roman" panose="02020603050405020304" pitchFamily="18" charset="0"/>
                <a:ea typeface="Calibri" panose="020F0502020204030204" pitchFamily="34" charset="0"/>
                <a:cs typeface="Vrinda" panose="020B0502040204020203" pitchFamily="34" charset="0"/>
              </a:rPr>
              <a:t>. </a:t>
            </a:r>
            <a:r>
              <a:rPr lang="en-CA"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Schematic representation of working model: VEGF-C playing role in lymphatic endothelial cell death under oxidative stress. H</a:t>
            </a:r>
            <a:r>
              <a:rPr lang="en-CA" sz="1200" kern="100" baseline="-25000" dirty="0">
                <a:solidFill>
                  <a:srgbClr val="000000"/>
                </a:solidFill>
                <a:latin typeface="Times New Roman" panose="02020603050405020304" pitchFamily="18" charset="0"/>
                <a:ea typeface="Calibri" panose="020F0502020204030204" pitchFamily="34" charset="0"/>
                <a:cs typeface="Vrinda" panose="020B0502040204020203" pitchFamily="34" charset="0"/>
              </a:rPr>
              <a:t>2</a:t>
            </a:r>
            <a:r>
              <a:rPr lang="en-CA"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O</a:t>
            </a:r>
            <a:r>
              <a:rPr lang="en-CA" sz="1200" kern="100" baseline="-25000" dirty="0">
                <a:solidFill>
                  <a:srgbClr val="000000"/>
                </a:solidFill>
                <a:latin typeface="Times New Roman" panose="02020603050405020304" pitchFamily="18" charset="0"/>
                <a:ea typeface="Calibri" panose="020F0502020204030204" pitchFamily="34" charset="0"/>
                <a:cs typeface="Vrinda" panose="020B0502040204020203" pitchFamily="34" charset="0"/>
              </a:rPr>
              <a:t>2</a:t>
            </a:r>
            <a:r>
              <a:rPr lang="en-CA"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 or antioxidant (superoxide dismutase) inhibitor 2-ME cause oxidative stress in LECs. Elevated oxidative stress may cause damage to DNA and mitochondria. High levels of VEGF-C in the microenvironment binds to the VEGFR-3 receptor and activates the ERK1/2 pathway inducing LECs proliferation. When cells enter the S-phase, the DNA becomes more prone to damage by oxidative stress. Oxidative stress and DNA damage can activate p53. p53 can increase transcription of pro-apoptotic proteins PUMA and BAX, or it can directly activate BAX. BAX activation induces mitochondrial outer membrane </a:t>
            </a:r>
            <a:r>
              <a:rPr lang="en-CA" sz="1200" kern="100" dirty="0" err="1">
                <a:solidFill>
                  <a:srgbClr val="000000"/>
                </a:solidFill>
                <a:latin typeface="Times New Roman" panose="02020603050405020304" pitchFamily="18" charset="0"/>
                <a:ea typeface="Calibri" panose="020F0502020204030204" pitchFamily="34" charset="0"/>
                <a:cs typeface="Vrinda" panose="020B0502040204020203" pitchFamily="34" charset="0"/>
              </a:rPr>
              <a:t>permeabilization</a:t>
            </a:r>
            <a:r>
              <a:rPr lang="en-CA"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 (MOMP) leading to apoptosis</a:t>
            </a:r>
            <a:r>
              <a:rPr lang="en-CA" sz="1200" kern="0" baseline="30000" dirty="0">
                <a:latin typeface="Times New Roman" panose="02020603050405020304" pitchFamily="18" charset="0"/>
                <a:ea typeface="Calibri" panose="020F0502020204030204" pitchFamily="34" charset="0"/>
                <a:cs typeface="Vrinda" panose="020B0502040204020203" pitchFamily="34" charset="0"/>
              </a:rPr>
              <a:t>42</a:t>
            </a:r>
            <a:r>
              <a:rPr lang="en-CA"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 Antioxidants or VEGFR-3 inhibitors might rescue the cells from apoptosis. Created with </a:t>
            </a:r>
            <a:r>
              <a:rPr lang="en-CA" sz="1200" kern="100" dirty="0" err="1">
                <a:solidFill>
                  <a:srgbClr val="000000"/>
                </a:solidFill>
                <a:latin typeface="Times New Roman" panose="02020603050405020304" pitchFamily="18" charset="0"/>
                <a:ea typeface="Calibri" panose="020F0502020204030204" pitchFamily="34" charset="0"/>
                <a:cs typeface="Vrinda" panose="020B0502040204020203" pitchFamily="34" charset="0"/>
              </a:rPr>
              <a:t>BioRender</a:t>
            </a:r>
            <a:r>
              <a:rPr lang="en-CA"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a:t>
            </a:r>
            <a:endParaRPr lang="en-CA" sz="1200" kern="100" dirty="0">
              <a:latin typeface="Calibri" panose="020F0502020204030204" pitchFamily="34" charset="0"/>
              <a:ea typeface="Calibri" panose="020F0502020204030204" pitchFamily="34" charset="0"/>
              <a:cs typeface="Vrinda" panose="020B0502040204020203" pitchFamily="34" charset="0"/>
            </a:endParaRPr>
          </a:p>
        </p:txBody>
      </p:sp>
      <p:sp>
        <p:nvSpPr>
          <p:cNvPr id="3" name="AutoShape 3">
            <a:extLst>
              <a:ext uri="{FF2B5EF4-FFF2-40B4-BE49-F238E27FC236}">
                <a16:creationId xmlns:a16="http://schemas.microsoft.com/office/drawing/2014/main" id="{D26E8EE0-009F-DC63-941E-B1CBE3290020}"/>
              </a:ext>
            </a:extLst>
          </p:cNvPr>
          <p:cNvSpPr>
            <a:spLocks noChangeAspect="1" noChangeArrowheads="1" noTextEdit="1"/>
          </p:cNvSpPr>
          <p:nvPr/>
        </p:nvSpPr>
        <p:spPr bwMode="auto">
          <a:xfrm>
            <a:off x="506413" y="587375"/>
            <a:ext cx="5637212" cy="484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CA"/>
          </a:p>
        </p:txBody>
      </p:sp>
      <p:pic>
        <p:nvPicPr>
          <p:cNvPr id="1029" name="Picture 5">
            <a:extLst>
              <a:ext uri="{FF2B5EF4-FFF2-40B4-BE49-F238E27FC236}">
                <a16:creationId xmlns:a16="http://schemas.microsoft.com/office/drawing/2014/main" id="{673CA54C-B08E-0FCB-B086-FF70173FBE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425" y="579437"/>
            <a:ext cx="5645149" cy="484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08E11C49-5DED-3560-D89A-6A09F8C60DD5}"/>
              </a:ext>
            </a:extLst>
          </p:cNvPr>
          <p:cNvSpPr txBox="1"/>
          <p:nvPr/>
        </p:nvSpPr>
        <p:spPr>
          <a:xfrm>
            <a:off x="5042263" y="2634218"/>
            <a:ext cx="292068" cy="369332"/>
          </a:xfrm>
          <a:prstGeom prst="rect">
            <a:avLst/>
          </a:prstGeom>
          <a:noFill/>
        </p:spPr>
        <p:txBody>
          <a:bodyPr wrap="none" rtlCol="0">
            <a:spAutoFit/>
          </a:bodyPr>
          <a:lstStyle/>
          <a:p>
            <a:r>
              <a:rPr lang="en-US" b="1" dirty="0"/>
              <a:t>?</a:t>
            </a:r>
            <a:endParaRPr lang="en-CA" b="1" dirty="0"/>
          </a:p>
        </p:txBody>
      </p:sp>
      <p:cxnSp>
        <p:nvCxnSpPr>
          <p:cNvPr id="5" name="Straight Arrow Connector 4">
            <a:extLst>
              <a:ext uri="{FF2B5EF4-FFF2-40B4-BE49-F238E27FC236}">
                <a16:creationId xmlns:a16="http://schemas.microsoft.com/office/drawing/2014/main" id="{1CFE5559-DE7D-6830-0398-FB1CDFA4342B}"/>
              </a:ext>
            </a:extLst>
          </p:cNvPr>
          <p:cNvCxnSpPr/>
          <p:nvPr/>
        </p:nvCxnSpPr>
        <p:spPr>
          <a:xfrm flipH="1" flipV="1">
            <a:off x="3923818" y="3761772"/>
            <a:ext cx="717630" cy="6829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7414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52D4909-540D-CC83-D0A7-65418F5861A6}"/>
              </a:ext>
            </a:extLst>
          </p:cNvPr>
          <p:cNvSpPr txBox="1"/>
          <p:nvPr/>
        </p:nvSpPr>
        <p:spPr>
          <a:xfrm>
            <a:off x="103220" y="259108"/>
            <a:ext cx="458780" cy="369332"/>
          </a:xfrm>
          <a:prstGeom prst="rect">
            <a:avLst/>
          </a:prstGeom>
          <a:noFill/>
        </p:spPr>
        <p:txBody>
          <a:bodyPr wrap="none" rtlCol="0">
            <a:spAutoFit/>
          </a:bodyPr>
          <a:lstStyle/>
          <a:p>
            <a:r>
              <a:rPr lang="en-CA" dirty="0"/>
              <a:t>(A)</a:t>
            </a:r>
          </a:p>
        </p:txBody>
      </p:sp>
      <p:sp>
        <p:nvSpPr>
          <p:cNvPr id="8" name="TextBox 7">
            <a:extLst>
              <a:ext uri="{FF2B5EF4-FFF2-40B4-BE49-F238E27FC236}">
                <a16:creationId xmlns:a16="http://schemas.microsoft.com/office/drawing/2014/main" id="{C1D249CD-8A71-5D82-35BA-B304D1BB5213}"/>
              </a:ext>
            </a:extLst>
          </p:cNvPr>
          <p:cNvSpPr txBox="1"/>
          <p:nvPr/>
        </p:nvSpPr>
        <p:spPr>
          <a:xfrm>
            <a:off x="835169" y="4168272"/>
            <a:ext cx="450764" cy="369332"/>
          </a:xfrm>
          <a:prstGeom prst="rect">
            <a:avLst/>
          </a:prstGeom>
          <a:noFill/>
        </p:spPr>
        <p:txBody>
          <a:bodyPr wrap="none" rtlCol="0">
            <a:spAutoFit/>
          </a:bodyPr>
          <a:lstStyle/>
          <a:p>
            <a:r>
              <a:rPr lang="en-CA" dirty="0"/>
              <a:t>(B)</a:t>
            </a:r>
          </a:p>
        </p:txBody>
      </p:sp>
      <p:sp>
        <p:nvSpPr>
          <p:cNvPr id="10" name="Rectangle 29">
            <a:extLst>
              <a:ext uri="{FF2B5EF4-FFF2-40B4-BE49-F238E27FC236}">
                <a16:creationId xmlns:a16="http://schemas.microsoft.com/office/drawing/2014/main" id="{E950EF8F-E1BE-8792-872E-2D6DACAEF65D}"/>
              </a:ext>
            </a:extLst>
          </p:cNvPr>
          <p:cNvSpPr>
            <a:spLocks noChangeArrowheads="1"/>
          </p:cNvSpPr>
          <p:nvPr/>
        </p:nvSpPr>
        <p:spPr bwMode="auto">
          <a:xfrm>
            <a:off x="207455" y="7141596"/>
            <a:ext cx="644309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defTabSz="914400" eaLnBrk="0" fontAlgn="base" hangingPunct="0">
              <a:spcBef>
                <a:spcPct val="0"/>
              </a:spcBef>
              <a:spcAft>
                <a:spcPct val="0"/>
              </a:spcAft>
            </a:pPr>
            <a:r>
              <a:rPr kumimoji="0" lang="en-US" altLang="zh-CN" sz="1200" b="1"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Supplementary Figure S2. </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Acquired lymphedema development is associated with </a:t>
            </a:r>
            <a:r>
              <a:rPr kumimoji="0" lang="en-US" altLang="zh-CN" sz="1200" i="0" u="none" strike="noStrike" cap="none" normalizeH="0" baseline="0" dirty="0" err="1">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nitrotyrosine</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in </a:t>
            </a:r>
            <a:r>
              <a:rPr kumimoji="0" lang="en-US" altLang="zh-CN" sz="1200" i="0" u="none" strike="noStrike" cap="none" normalizeH="0" baseline="0" dirty="0" err="1">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perilymphatic</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tissue in the mouse tail model. (A) Representative immunofluorescence staining of LYVE-1 (green) and </a:t>
            </a:r>
            <a:r>
              <a:rPr kumimoji="0" lang="en-US" altLang="zh-CN" sz="1200" i="0" u="none" strike="noStrike" cap="none" normalizeH="0" baseline="0" dirty="0" err="1">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nitrotyrosine</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(red) in tail tissues harvested from sham or lymphedema mice 8 days after surgery. DAPI (blue) stains the nucleus. (B) Quantification of </a:t>
            </a:r>
            <a:r>
              <a:rPr kumimoji="0" lang="en-US" altLang="zh-CN" sz="1200" i="0" u="none" strike="noStrike" cap="none" normalizeH="0" baseline="0" dirty="0" err="1">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nitrotyrosine</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staining</a:t>
            </a:r>
            <a:r>
              <a:rPr kumimoji="0" lang="en-US" altLang="zh-CN" sz="1200" i="0" u="none" strike="noStrike" cap="none" normalizeH="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in the </a:t>
            </a:r>
            <a:r>
              <a:rPr lang="en-CA" altLang="zh-CN" sz="1200" dirty="0" err="1">
                <a:solidFill>
                  <a:srgbClr val="000000"/>
                </a:solidFill>
                <a:latin typeface="Times New Roman" panose="02020603050405020304" pitchFamily="18" charset="0"/>
                <a:ea typeface="SimSun" panose="02010600030101010101" pitchFamily="2" charset="-122"/>
                <a:cs typeface="Times New Roman" panose="02020603050405020304" pitchFamily="18" charset="0"/>
              </a:rPr>
              <a:t>perilymphatic</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area on postoperative days 4, 8, 12 and 16</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Scale bars: 50 </a:t>
            </a:r>
            <a:r>
              <a:rPr kumimoji="0" lang="pt-BR"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μ</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 White dashed lines demarcate lymphatics (LYVE-1</a:t>
            </a:r>
            <a:r>
              <a:rPr kumimoji="0" lang="en-US" altLang="zh-CN" sz="1200" i="0" u="none" strike="noStrike" cap="none" normalizeH="0" baseline="3000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D</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ata are presented as mean ± SEM; *</a:t>
            </a:r>
            <a:r>
              <a:rPr kumimoji="0" lang="en-US" altLang="zh-CN" sz="1200" i="1"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&lt; 0.05.</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DAPI: 4’,6-diamidino-2-phenylindole: LYVE-1: lymphatic vessel endothelial </a:t>
            </a:r>
            <a:r>
              <a:rPr lang="en-US" altLang="zh-CN" sz="1200" dirty="0" err="1">
                <a:solidFill>
                  <a:srgbClr val="000000"/>
                </a:solidFill>
                <a:latin typeface="Times New Roman" panose="02020603050405020304" pitchFamily="18" charset="0"/>
                <a:ea typeface="SimSun" panose="02010600030101010101" pitchFamily="2" charset="-122"/>
                <a:cs typeface="Times New Roman" panose="02020603050405020304" pitchFamily="18" charset="0"/>
              </a:rPr>
              <a:t>hyaluronan</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receptor 1; NTYR: </a:t>
            </a:r>
            <a:r>
              <a:rPr lang="en-US" altLang="zh-CN" sz="1200" dirty="0" err="1">
                <a:solidFill>
                  <a:srgbClr val="000000"/>
                </a:solidFill>
                <a:latin typeface="Times New Roman" panose="02020603050405020304" pitchFamily="18" charset="0"/>
                <a:ea typeface="SimSun" panose="02010600030101010101" pitchFamily="2" charset="-122"/>
                <a:cs typeface="Times New Roman" panose="02020603050405020304" pitchFamily="18" charset="0"/>
              </a:rPr>
              <a:t>nitrotyrosine</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a:t>
            </a:r>
            <a:endParaRPr kumimoji="0" lang="en-US" altLang="zh-CN" sz="1800" i="0" u="none" strike="noStrike" cap="none" normalizeH="0" baseline="0" dirty="0">
              <a:ln>
                <a:noFill/>
              </a:ln>
              <a:solidFill>
                <a:schemeClr val="tx1"/>
              </a:solidFill>
              <a:effectLst/>
              <a:latin typeface="Arial" panose="020B0604020202020204" pitchFamily="34" charset="0"/>
            </a:endParaRPr>
          </a:p>
        </p:txBody>
      </p:sp>
      <p:graphicFrame>
        <p:nvGraphicFramePr>
          <p:cNvPr id="3" name="Objeto 2"/>
          <p:cNvGraphicFramePr>
            <a:graphicFrameLocks noChangeAspect="1"/>
          </p:cNvGraphicFramePr>
          <p:nvPr>
            <p:extLst>
              <p:ext uri="{D42A27DB-BD31-4B8C-83A1-F6EECF244321}">
                <p14:modId xmlns:p14="http://schemas.microsoft.com/office/powerpoint/2010/main" val="1554374758"/>
              </p:ext>
            </p:extLst>
          </p:nvPr>
        </p:nvGraphicFramePr>
        <p:xfrm>
          <a:off x="1439863" y="4533591"/>
          <a:ext cx="3978275" cy="2700337"/>
        </p:xfrm>
        <a:graphic>
          <a:graphicData uri="http://schemas.openxmlformats.org/presentationml/2006/ole">
            <mc:AlternateContent xmlns:mc="http://schemas.openxmlformats.org/markup-compatibility/2006">
              <mc:Choice xmlns:v="urn:schemas-microsoft-com:vml" Requires="v">
                <p:oleObj name="Prism 10" r:id="rId2" imgW="3977699" imgH="2700075" progId="Prism10.Document">
                  <p:embed/>
                </p:oleObj>
              </mc:Choice>
              <mc:Fallback>
                <p:oleObj name="Prism 10" r:id="rId2" imgW="3977699" imgH="2700075" progId="Prism10.Document">
                  <p:embed/>
                  <p:pic>
                    <p:nvPicPr>
                      <p:cNvPr id="0" name=""/>
                      <p:cNvPicPr/>
                      <p:nvPr/>
                    </p:nvPicPr>
                    <p:blipFill>
                      <a:blip r:embed="rId3"/>
                      <a:stretch>
                        <a:fillRect/>
                      </a:stretch>
                    </p:blipFill>
                    <p:spPr>
                      <a:xfrm>
                        <a:off x="1439863" y="4533591"/>
                        <a:ext cx="3978275" cy="2700337"/>
                      </a:xfrm>
                      <a:prstGeom prst="rect">
                        <a:avLst/>
                      </a:prstGeom>
                    </p:spPr>
                  </p:pic>
                </p:oleObj>
              </mc:Fallback>
            </mc:AlternateContent>
          </a:graphicData>
        </a:graphic>
      </p:graphicFrame>
      <p:grpSp>
        <p:nvGrpSpPr>
          <p:cNvPr id="28" name="Agrupar 27"/>
          <p:cNvGrpSpPr/>
          <p:nvPr/>
        </p:nvGrpSpPr>
        <p:grpSpPr>
          <a:xfrm>
            <a:off x="148672" y="586980"/>
            <a:ext cx="6560656" cy="3344203"/>
            <a:chOff x="148671" y="586980"/>
            <a:chExt cx="6560656" cy="3344203"/>
          </a:xfrm>
        </p:grpSpPr>
        <p:pic>
          <p:nvPicPr>
            <p:cNvPr id="4" name="Imagem 10">
              <a:extLst>
                <a:ext uri="{FF2B5EF4-FFF2-40B4-BE49-F238E27FC236}">
                  <a16:creationId xmlns:a16="http://schemas.microsoft.com/office/drawing/2014/main" id="{6201D96B-0057-EFE8-B2F7-746438F4BC38}"/>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Effect>
                        <a14:brightnessContrast bright="20000" contrast="-40000"/>
                      </a14:imgEffect>
                    </a14:imgLayer>
                  </a14:imgProps>
                </a:ext>
              </a:extLst>
            </a:blip>
            <a:srcRect t="6292"/>
            <a:stretch/>
          </p:blipFill>
          <p:spPr>
            <a:xfrm>
              <a:off x="148671" y="834887"/>
              <a:ext cx="6560656" cy="3096296"/>
            </a:xfrm>
            <a:prstGeom prst="rect">
              <a:avLst/>
            </a:prstGeom>
          </p:spPr>
        </p:pic>
        <p:sp>
          <p:nvSpPr>
            <p:cNvPr id="24" name="CaixaDeTexto 23"/>
            <p:cNvSpPr txBox="1"/>
            <p:nvPr/>
          </p:nvSpPr>
          <p:spPr>
            <a:xfrm>
              <a:off x="1123586" y="592930"/>
              <a:ext cx="495264" cy="276999"/>
            </a:xfrm>
            <a:prstGeom prst="rect">
              <a:avLst/>
            </a:prstGeom>
            <a:noFill/>
          </p:spPr>
          <p:txBody>
            <a:bodyPr wrap="none" rtlCol="0">
              <a:spAutoFit/>
            </a:bodyPr>
            <a:lstStyle/>
            <a:p>
              <a:pPr algn="ctr"/>
              <a:r>
                <a:rPr lang="pt-BR" sz="1200" b="1" dirty="0">
                  <a:solidFill>
                    <a:srgbClr val="0070C0"/>
                  </a:solidFill>
                </a:rPr>
                <a:t>DAPI</a:t>
              </a:r>
              <a:endParaRPr lang="en-CA" sz="1200" b="1" dirty="0">
                <a:solidFill>
                  <a:srgbClr val="0070C0"/>
                </a:solidFill>
              </a:endParaRPr>
            </a:p>
          </p:txBody>
        </p:sp>
        <p:sp>
          <p:nvSpPr>
            <p:cNvPr id="25" name="CaixaDeTexto 24"/>
            <p:cNvSpPr txBox="1"/>
            <p:nvPr/>
          </p:nvSpPr>
          <p:spPr>
            <a:xfrm>
              <a:off x="2572075" y="586980"/>
              <a:ext cx="608756" cy="276999"/>
            </a:xfrm>
            <a:prstGeom prst="rect">
              <a:avLst/>
            </a:prstGeom>
            <a:noFill/>
          </p:spPr>
          <p:txBody>
            <a:bodyPr wrap="none" rtlCol="0">
              <a:spAutoFit/>
            </a:bodyPr>
            <a:lstStyle/>
            <a:p>
              <a:pPr algn="ctr"/>
              <a:r>
                <a:rPr lang="pt-BR" sz="1200" b="1" dirty="0">
                  <a:solidFill>
                    <a:srgbClr val="00B050"/>
                  </a:solidFill>
                </a:rPr>
                <a:t>LYVE-1</a:t>
              </a:r>
              <a:endParaRPr lang="en-CA" sz="1200" b="1" dirty="0">
                <a:solidFill>
                  <a:srgbClr val="00B050"/>
                </a:solidFill>
              </a:endParaRPr>
            </a:p>
          </p:txBody>
        </p:sp>
        <p:sp>
          <p:nvSpPr>
            <p:cNvPr id="26" name="CaixaDeTexto 25"/>
            <p:cNvSpPr txBox="1"/>
            <p:nvPr/>
          </p:nvSpPr>
          <p:spPr>
            <a:xfrm>
              <a:off x="4134057" y="594305"/>
              <a:ext cx="529312" cy="276999"/>
            </a:xfrm>
            <a:prstGeom prst="rect">
              <a:avLst/>
            </a:prstGeom>
            <a:noFill/>
          </p:spPr>
          <p:txBody>
            <a:bodyPr wrap="none" rtlCol="0">
              <a:spAutoFit/>
            </a:bodyPr>
            <a:lstStyle/>
            <a:p>
              <a:pPr algn="ctr"/>
              <a:r>
                <a:rPr lang="pt-BR" sz="1200" b="1" dirty="0">
                  <a:solidFill>
                    <a:srgbClr val="FF0000"/>
                  </a:solidFill>
                </a:rPr>
                <a:t>NTYR</a:t>
              </a:r>
              <a:endParaRPr lang="en-CA" sz="1200" b="1" dirty="0">
                <a:solidFill>
                  <a:srgbClr val="FF0000"/>
                </a:solidFill>
              </a:endParaRPr>
            </a:p>
          </p:txBody>
        </p:sp>
        <p:sp>
          <p:nvSpPr>
            <p:cNvPr id="27" name="CaixaDeTexto 26"/>
            <p:cNvSpPr txBox="1"/>
            <p:nvPr/>
          </p:nvSpPr>
          <p:spPr>
            <a:xfrm>
              <a:off x="5604236" y="586980"/>
              <a:ext cx="681341" cy="276999"/>
            </a:xfrm>
            <a:prstGeom prst="rect">
              <a:avLst/>
            </a:prstGeom>
            <a:noFill/>
          </p:spPr>
          <p:txBody>
            <a:bodyPr wrap="none" rtlCol="0">
              <a:spAutoFit/>
            </a:bodyPr>
            <a:lstStyle/>
            <a:p>
              <a:pPr algn="ctr"/>
              <a:r>
                <a:rPr lang="pt-BR" sz="1200" b="1" dirty="0" err="1"/>
                <a:t>Merged</a:t>
              </a:r>
              <a:endParaRPr lang="en-CA" sz="1200" b="1" dirty="0"/>
            </a:p>
          </p:txBody>
        </p:sp>
      </p:grpSp>
      <p:sp>
        <p:nvSpPr>
          <p:cNvPr id="5" name="Freeform: Shape 4">
            <a:extLst>
              <a:ext uri="{FF2B5EF4-FFF2-40B4-BE49-F238E27FC236}">
                <a16:creationId xmlns:a16="http://schemas.microsoft.com/office/drawing/2014/main" id="{4E5DFADC-E899-2BA2-7140-5A8342E9A04F}"/>
              </a:ext>
            </a:extLst>
          </p:cNvPr>
          <p:cNvSpPr/>
          <p:nvPr/>
        </p:nvSpPr>
        <p:spPr>
          <a:xfrm>
            <a:off x="2129905" y="3352800"/>
            <a:ext cx="954490" cy="578384"/>
          </a:xfrm>
          <a:custGeom>
            <a:avLst/>
            <a:gdLst>
              <a:gd name="connsiteX0" fmla="*/ 131075 w 968399"/>
              <a:gd name="connsiteY0" fmla="*/ 103267 h 597961"/>
              <a:gd name="connsiteX1" fmla="*/ 249356 w 968399"/>
              <a:gd name="connsiteY1" fmla="*/ 21380 h 597961"/>
              <a:gd name="connsiteX2" fmla="*/ 326693 w 968399"/>
              <a:gd name="connsiteY2" fmla="*/ 3183 h 597961"/>
              <a:gd name="connsiteX3" fmla="*/ 404030 w 968399"/>
              <a:gd name="connsiteY3" fmla="*/ 3183 h 597961"/>
              <a:gd name="connsiteX4" fmla="*/ 444974 w 968399"/>
              <a:gd name="connsiteY4" fmla="*/ 35028 h 597961"/>
              <a:gd name="connsiteX5" fmla="*/ 535959 w 968399"/>
              <a:gd name="connsiteY5" fmla="*/ 80521 h 597961"/>
              <a:gd name="connsiteX6" fmla="*/ 581451 w 968399"/>
              <a:gd name="connsiteY6" fmla="*/ 98718 h 597961"/>
              <a:gd name="connsiteX7" fmla="*/ 640592 w 968399"/>
              <a:gd name="connsiteY7" fmla="*/ 107816 h 597961"/>
              <a:gd name="connsiteX8" fmla="*/ 690633 w 968399"/>
              <a:gd name="connsiteY8" fmla="*/ 107816 h 597961"/>
              <a:gd name="connsiteX9" fmla="*/ 758872 w 968399"/>
              <a:gd name="connsiteY9" fmla="*/ 121464 h 597961"/>
              <a:gd name="connsiteX10" fmla="*/ 772520 w 968399"/>
              <a:gd name="connsiteY10" fmla="*/ 139661 h 597961"/>
              <a:gd name="connsiteX11" fmla="*/ 795266 w 968399"/>
              <a:gd name="connsiteY11" fmla="*/ 171506 h 597961"/>
              <a:gd name="connsiteX12" fmla="*/ 849857 w 968399"/>
              <a:gd name="connsiteY12" fmla="*/ 207900 h 597961"/>
              <a:gd name="connsiteX13" fmla="*/ 868054 w 968399"/>
              <a:gd name="connsiteY13" fmla="*/ 262491 h 597961"/>
              <a:gd name="connsiteX14" fmla="*/ 931744 w 968399"/>
              <a:gd name="connsiteY14" fmla="*/ 335279 h 597961"/>
              <a:gd name="connsiteX15" fmla="*/ 940842 w 968399"/>
              <a:gd name="connsiteY15" fmla="*/ 380771 h 597961"/>
              <a:gd name="connsiteX16" fmla="*/ 968138 w 968399"/>
              <a:gd name="connsiteY16" fmla="*/ 403518 h 597961"/>
              <a:gd name="connsiteX17" fmla="*/ 922645 w 968399"/>
              <a:gd name="connsiteY17" fmla="*/ 453559 h 597961"/>
              <a:gd name="connsiteX18" fmla="*/ 872603 w 968399"/>
              <a:gd name="connsiteY18" fmla="*/ 485404 h 597961"/>
              <a:gd name="connsiteX19" fmla="*/ 827111 w 968399"/>
              <a:gd name="connsiteY19" fmla="*/ 494503 h 597961"/>
              <a:gd name="connsiteX20" fmla="*/ 676986 w 968399"/>
              <a:gd name="connsiteY20" fmla="*/ 480855 h 597961"/>
              <a:gd name="connsiteX21" fmla="*/ 604197 w 968399"/>
              <a:gd name="connsiteY21" fmla="*/ 512700 h 597961"/>
              <a:gd name="connsiteX22" fmla="*/ 567803 w 968399"/>
              <a:gd name="connsiteY22" fmla="*/ 499052 h 597961"/>
              <a:gd name="connsiteX23" fmla="*/ 526860 w 968399"/>
              <a:gd name="connsiteY23" fmla="*/ 517249 h 597961"/>
              <a:gd name="connsiteX24" fmla="*/ 495015 w 968399"/>
              <a:gd name="connsiteY24" fmla="*/ 539995 h 597961"/>
              <a:gd name="connsiteX25" fmla="*/ 454072 w 968399"/>
              <a:gd name="connsiteY25" fmla="*/ 553643 h 597961"/>
              <a:gd name="connsiteX26" fmla="*/ 408580 w 968399"/>
              <a:gd name="connsiteY26" fmla="*/ 590037 h 597961"/>
              <a:gd name="connsiteX27" fmla="*/ 349439 w 968399"/>
              <a:gd name="connsiteY27" fmla="*/ 594586 h 597961"/>
              <a:gd name="connsiteX28" fmla="*/ 390383 w 968399"/>
              <a:gd name="connsiteY28" fmla="*/ 549094 h 597961"/>
              <a:gd name="connsiteX29" fmla="*/ 417678 w 968399"/>
              <a:gd name="connsiteY29" fmla="*/ 517249 h 597961"/>
              <a:gd name="connsiteX30" fmla="*/ 399481 w 968399"/>
              <a:gd name="connsiteY30" fmla="*/ 489953 h 597961"/>
              <a:gd name="connsiteX31" fmla="*/ 353989 w 968399"/>
              <a:gd name="connsiteY31" fmla="*/ 471756 h 597961"/>
              <a:gd name="connsiteX32" fmla="*/ 299397 w 968399"/>
              <a:gd name="connsiteY32" fmla="*/ 458109 h 597961"/>
              <a:gd name="connsiteX33" fmla="*/ 276651 w 968399"/>
              <a:gd name="connsiteY33" fmla="*/ 453559 h 597961"/>
              <a:gd name="connsiteX34" fmla="*/ 240257 w 968399"/>
              <a:gd name="connsiteY34" fmla="*/ 458109 h 597961"/>
              <a:gd name="connsiteX35" fmla="*/ 153821 w 968399"/>
              <a:gd name="connsiteY35" fmla="*/ 467207 h 597961"/>
              <a:gd name="connsiteX36" fmla="*/ 131075 w 968399"/>
              <a:gd name="connsiteY36" fmla="*/ 439912 h 597961"/>
              <a:gd name="connsiteX37" fmla="*/ 103780 w 968399"/>
              <a:gd name="connsiteY37" fmla="*/ 439912 h 597961"/>
              <a:gd name="connsiteX38" fmla="*/ 71935 w 968399"/>
              <a:gd name="connsiteY38" fmla="*/ 489953 h 597961"/>
              <a:gd name="connsiteX39" fmla="*/ 21893 w 968399"/>
              <a:gd name="connsiteY39" fmla="*/ 512700 h 597961"/>
              <a:gd name="connsiteX40" fmla="*/ 8245 w 968399"/>
              <a:gd name="connsiteY40" fmla="*/ 444461 h 597961"/>
              <a:gd name="connsiteX41" fmla="*/ 17344 w 968399"/>
              <a:gd name="connsiteY41" fmla="*/ 394419 h 597961"/>
              <a:gd name="connsiteX42" fmla="*/ 40090 w 968399"/>
              <a:gd name="connsiteY42" fmla="*/ 398968 h 597961"/>
              <a:gd name="connsiteX43" fmla="*/ 49189 w 968399"/>
              <a:gd name="connsiteY43" fmla="*/ 344377 h 597961"/>
              <a:gd name="connsiteX44" fmla="*/ 12795 w 968399"/>
              <a:gd name="connsiteY44" fmla="*/ 307983 h 597961"/>
              <a:gd name="connsiteX45" fmla="*/ 30992 w 968399"/>
              <a:gd name="connsiteY45" fmla="*/ 289786 h 597961"/>
              <a:gd name="connsiteX46" fmla="*/ 12795 w 968399"/>
              <a:gd name="connsiteY46" fmla="*/ 239744 h 597961"/>
              <a:gd name="connsiteX47" fmla="*/ 3696 w 968399"/>
              <a:gd name="connsiteY47" fmla="*/ 103267 h 597961"/>
              <a:gd name="connsiteX48" fmla="*/ 76484 w 968399"/>
              <a:gd name="connsiteY48" fmla="*/ 126013 h 597961"/>
              <a:gd name="connsiteX49" fmla="*/ 131075 w 968399"/>
              <a:gd name="connsiteY49" fmla="*/ 103267 h 597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68399" h="597961">
                <a:moveTo>
                  <a:pt x="131075" y="103267"/>
                </a:moveTo>
                <a:cubicBezTo>
                  <a:pt x="159887" y="85828"/>
                  <a:pt x="216753" y="38061"/>
                  <a:pt x="249356" y="21380"/>
                </a:cubicBezTo>
                <a:cubicBezTo>
                  <a:pt x="281959" y="4699"/>
                  <a:pt x="300914" y="6216"/>
                  <a:pt x="326693" y="3183"/>
                </a:cubicBezTo>
                <a:cubicBezTo>
                  <a:pt x="352472" y="150"/>
                  <a:pt x="384317" y="-2124"/>
                  <a:pt x="404030" y="3183"/>
                </a:cubicBezTo>
                <a:cubicBezTo>
                  <a:pt x="423743" y="8490"/>
                  <a:pt x="422986" y="22138"/>
                  <a:pt x="444974" y="35028"/>
                </a:cubicBezTo>
                <a:cubicBezTo>
                  <a:pt x="466962" y="47918"/>
                  <a:pt x="513213" y="69906"/>
                  <a:pt x="535959" y="80521"/>
                </a:cubicBezTo>
                <a:cubicBezTo>
                  <a:pt x="558705" y="91136"/>
                  <a:pt x="564012" y="94169"/>
                  <a:pt x="581451" y="98718"/>
                </a:cubicBezTo>
                <a:cubicBezTo>
                  <a:pt x="598890" y="103267"/>
                  <a:pt x="622395" y="106300"/>
                  <a:pt x="640592" y="107816"/>
                </a:cubicBezTo>
                <a:cubicBezTo>
                  <a:pt x="658789" y="109332"/>
                  <a:pt x="670920" y="105541"/>
                  <a:pt x="690633" y="107816"/>
                </a:cubicBezTo>
                <a:cubicBezTo>
                  <a:pt x="710346" y="110091"/>
                  <a:pt x="758872" y="121464"/>
                  <a:pt x="758872" y="121464"/>
                </a:cubicBezTo>
                <a:cubicBezTo>
                  <a:pt x="772520" y="126772"/>
                  <a:pt x="766454" y="131321"/>
                  <a:pt x="772520" y="139661"/>
                </a:cubicBezTo>
                <a:cubicBezTo>
                  <a:pt x="778586" y="148001"/>
                  <a:pt x="782377" y="160133"/>
                  <a:pt x="795266" y="171506"/>
                </a:cubicBezTo>
                <a:cubicBezTo>
                  <a:pt x="808155" y="182879"/>
                  <a:pt x="837726" y="192736"/>
                  <a:pt x="849857" y="207900"/>
                </a:cubicBezTo>
                <a:cubicBezTo>
                  <a:pt x="861988" y="223064"/>
                  <a:pt x="854406" y="241261"/>
                  <a:pt x="868054" y="262491"/>
                </a:cubicBezTo>
                <a:cubicBezTo>
                  <a:pt x="881702" y="283721"/>
                  <a:pt x="919613" y="315566"/>
                  <a:pt x="931744" y="335279"/>
                </a:cubicBezTo>
                <a:cubicBezTo>
                  <a:pt x="943875" y="354992"/>
                  <a:pt x="934776" y="369398"/>
                  <a:pt x="940842" y="380771"/>
                </a:cubicBezTo>
                <a:cubicBezTo>
                  <a:pt x="946908" y="392144"/>
                  <a:pt x="971171" y="391387"/>
                  <a:pt x="968138" y="403518"/>
                </a:cubicBezTo>
                <a:cubicBezTo>
                  <a:pt x="965105" y="415649"/>
                  <a:pt x="938568" y="439911"/>
                  <a:pt x="922645" y="453559"/>
                </a:cubicBezTo>
                <a:cubicBezTo>
                  <a:pt x="906723" y="467207"/>
                  <a:pt x="888525" y="478580"/>
                  <a:pt x="872603" y="485404"/>
                </a:cubicBezTo>
                <a:cubicBezTo>
                  <a:pt x="856681" y="492228"/>
                  <a:pt x="859714" y="495261"/>
                  <a:pt x="827111" y="494503"/>
                </a:cubicBezTo>
                <a:cubicBezTo>
                  <a:pt x="794508" y="493745"/>
                  <a:pt x="714138" y="477822"/>
                  <a:pt x="676986" y="480855"/>
                </a:cubicBezTo>
                <a:cubicBezTo>
                  <a:pt x="639834" y="483888"/>
                  <a:pt x="622394" y="509667"/>
                  <a:pt x="604197" y="512700"/>
                </a:cubicBezTo>
                <a:cubicBezTo>
                  <a:pt x="586000" y="515733"/>
                  <a:pt x="580693" y="498294"/>
                  <a:pt x="567803" y="499052"/>
                </a:cubicBezTo>
                <a:cubicBezTo>
                  <a:pt x="554914" y="499810"/>
                  <a:pt x="538991" y="510425"/>
                  <a:pt x="526860" y="517249"/>
                </a:cubicBezTo>
                <a:cubicBezTo>
                  <a:pt x="514729" y="524073"/>
                  <a:pt x="507146" y="533929"/>
                  <a:pt x="495015" y="539995"/>
                </a:cubicBezTo>
                <a:cubicBezTo>
                  <a:pt x="482884" y="546061"/>
                  <a:pt x="468478" y="545303"/>
                  <a:pt x="454072" y="553643"/>
                </a:cubicBezTo>
                <a:cubicBezTo>
                  <a:pt x="439666" y="561983"/>
                  <a:pt x="426019" y="583213"/>
                  <a:pt x="408580" y="590037"/>
                </a:cubicBezTo>
                <a:cubicBezTo>
                  <a:pt x="391141" y="596861"/>
                  <a:pt x="352472" y="601410"/>
                  <a:pt x="349439" y="594586"/>
                </a:cubicBezTo>
                <a:cubicBezTo>
                  <a:pt x="346406" y="587762"/>
                  <a:pt x="379010" y="561983"/>
                  <a:pt x="390383" y="549094"/>
                </a:cubicBezTo>
                <a:cubicBezTo>
                  <a:pt x="401756" y="536205"/>
                  <a:pt x="416162" y="527106"/>
                  <a:pt x="417678" y="517249"/>
                </a:cubicBezTo>
                <a:cubicBezTo>
                  <a:pt x="419194" y="507392"/>
                  <a:pt x="410096" y="497535"/>
                  <a:pt x="399481" y="489953"/>
                </a:cubicBezTo>
                <a:cubicBezTo>
                  <a:pt x="388866" y="482371"/>
                  <a:pt x="370670" y="477063"/>
                  <a:pt x="353989" y="471756"/>
                </a:cubicBezTo>
                <a:cubicBezTo>
                  <a:pt x="337308" y="466449"/>
                  <a:pt x="312287" y="461142"/>
                  <a:pt x="299397" y="458109"/>
                </a:cubicBezTo>
                <a:cubicBezTo>
                  <a:pt x="286507" y="455076"/>
                  <a:pt x="286508" y="453559"/>
                  <a:pt x="276651" y="453559"/>
                </a:cubicBezTo>
                <a:cubicBezTo>
                  <a:pt x="266794" y="453559"/>
                  <a:pt x="240257" y="458109"/>
                  <a:pt x="240257" y="458109"/>
                </a:cubicBezTo>
                <a:cubicBezTo>
                  <a:pt x="219785" y="460384"/>
                  <a:pt x="172018" y="470240"/>
                  <a:pt x="153821" y="467207"/>
                </a:cubicBezTo>
                <a:cubicBezTo>
                  <a:pt x="135624" y="464174"/>
                  <a:pt x="139415" y="444461"/>
                  <a:pt x="131075" y="439912"/>
                </a:cubicBezTo>
                <a:cubicBezTo>
                  <a:pt x="122735" y="435363"/>
                  <a:pt x="113637" y="431572"/>
                  <a:pt x="103780" y="439912"/>
                </a:cubicBezTo>
                <a:cubicBezTo>
                  <a:pt x="93923" y="448252"/>
                  <a:pt x="85583" y="477822"/>
                  <a:pt x="71935" y="489953"/>
                </a:cubicBezTo>
                <a:cubicBezTo>
                  <a:pt x="58287" y="502084"/>
                  <a:pt x="32508" y="520282"/>
                  <a:pt x="21893" y="512700"/>
                </a:cubicBezTo>
                <a:cubicBezTo>
                  <a:pt x="11278" y="505118"/>
                  <a:pt x="9003" y="464174"/>
                  <a:pt x="8245" y="444461"/>
                </a:cubicBezTo>
                <a:cubicBezTo>
                  <a:pt x="7487" y="424748"/>
                  <a:pt x="12037" y="402001"/>
                  <a:pt x="17344" y="394419"/>
                </a:cubicBezTo>
                <a:cubicBezTo>
                  <a:pt x="22651" y="386837"/>
                  <a:pt x="34782" y="407308"/>
                  <a:pt x="40090" y="398968"/>
                </a:cubicBezTo>
                <a:cubicBezTo>
                  <a:pt x="45398" y="390628"/>
                  <a:pt x="53738" y="359541"/>
                  <a:pt x="49189" y="344377"/>
                </a:cubicBezTo>
                <a:cubicBezTo>
                  <a:pt x="44640" y="329213"/>
                  <a:pt x="12795" y="307983"/>
                  <a:pt x="12795" y="307983"/>
                </a:cubicBezTo>
                <a:cubicBezTo>
                  <a:pt x="9762" y="298885"/>
                  <a:pt x="30992" y="301159"/>
                  <a:pt x="30992" y="289786"/>
                </a:cubicBezTo>
                <a:cubicBezTo>
                  <a:pt x="30992" y="278413"/>
                  <a:pt x="17344" y="270830"/>
                  <a:pt x="12795" y="239744"/>
                </a:cubicBezTo>
                <a:cubicBezTo>
                  <a:pt x="8246" y="208658"/>
                  <a:pt x="-6919" y="122222"/>
                  <a:pt x="3696" y="103267"/>
                </a:cubicBezTo>
                <a:cubicBezTo>
                  <a:pt x="14311" y="84312"/>
                  <a:pt x="52979" y="122980"/>
                  <a:pt x="76484" y="126013"/>
                </a:cubicBezTo>
                <a:cubicBezTo>
                  <a:pt x="99989" y="129046"/>
                  <a:pt x="102263" y="120706"/>
                  <a:pt x="131075" y="103267"/>
                </a:cubicBezTo>
                <a:close/>
              </a:path>
            </a:pathLst>
          </a:custGeom>
          <a:noFill/>
          <a:ln w="3175">
            <a:solidFill>
              <a:schemeClr val="bg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Freeform: Shape 11">
            <a:extLst>
              <a:ext uri="{FF2B5EF4-FFF2-40B4-BE49-F238E27FC236}">
                <a16:creationId xmlns:a16="http://schemas.microsoft.com/office/drawing/2014/main" id="{149BCB83-387F-5166-A0E0-E62CD5EE561B}"/>
              </a:ext>
            </a:extLst>
          </p:cNvPr>
          <p:cNvSpPr/>
          <p:nvPr/>
        </p:nvSpPr>
        <p:spPr>
          <a:xfrm>
            <a:off x="3416449" y="1083326"/>
            <a:ext cx="172956" cy="122554"/>
          </a:xfrm>
          <a:custGeom>
            <a:avLst/>
            <a:gdLst>
              <a:gd name="connsiteX0" fmla="*/ 45533 w 172956"/>
              <a:gd name="connsiteY0" fmla="*/ 3732 h 122554"/>
              <a:gd name="connsiteX1" fmla="*/ 109223 w 172956"/>
              <a:gd name="connsiteY1" fmla="*/ 3732 h 122554"/>
              <a:gd name="connsiteX2" fmla="*/ 154715 w 172956"/>
              <a:gd name="connsiteY2" fmla="*/ 12830 h 122554"/>
              <a:gd name="connsiteX3" fmla="*/ 172912 w 172956"/>
              <a:gd name="connsiteY3" fmla="*/ 67421 h 122554"/>
              <a:gd name="connsiteX4" fmla="*/ 159264 w 172956"/>
              <a:gd name="connsiteY4" fmla="*/ 81069 h 122554"/>
              <a:gd name="connsiteX5" fmla="*/ 141067 w 172956"/>
              <a:gd name="connsiteY5" fmla="*/ 94717 h 122554"/>
              <a:gd name="connsiteX6" fmla="*/ 91026 w 172956"/>
              <a:gd name="connsiteY6" fmla="*/ 122012 h 122554"/>
              <a:gd name="connsiteX7" fmla="*/ 59181 w 172956"/>
              <a:gd name="connsiteY7" fmla="*/ 112914 h 122554"/>
              <a:gd name="connsiteX8" fmla="*/ 13688 w 172956"/>
              <a:gd name="connsiteY8" fmla="*/ 112914 h 122554"/>
              <a:gd name="connsiteX9" fmla="*/ 41 w 172956"/>
              <a:gd name="connsiteY9" fmla="*/ 71971 h 122554"/>
              <a:gd name="connsiteX10" fmla="*/ 9139 w 172956"/>
              <a:gd name="connsiteY10" fmla="*/ 49224 h 122554"/>
              <a:gd name="connsiteX11" fmla="*/ 45533 w 172956"/>
              <a:gd name="connsiteY11" fmla="*/ 3732 h 12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956" h="122554">
                <a:moveTo>
                  <a:pt x="45533" y="3732"/>
                </a:moveTo>
                <a:cubicBezTo>
                  <a:pt x="62214" y="-3850"/>
                  <a:pt x="91026" y="2216"/>
                  <a:pt x="109223" y="3732"/>
                </a:cubicBezTo>
                <a:cubicBezTo>
                  <a:pt x="127420" y="5248"/>
                  <a:pt x="144100" y="2215"/>
                  <a:pt x="154715" y="12830"/>
                </a:cubicBezTo>
                <a:cubicBezTo>
                  <a:pt x="165330" y="23445"/>
                  <a:pt x="172154" y="56048"/>
                  <a:pt x="172912" y="67421"/>
                </a:cubicBezTo>
                <a:cubicBezTo>
                  <a:pt x="173670" y="78794"/>
                  <a:pt x="164572" y="76520"/>
                  <a:pt x="159264" y="81069"/>
                </a:cubicBezTo>
                <a:cubicBezTo>
                  <a:pt x="153956" y="85618"/>
                  <a:pt x="152440" y="87893"/>
                  <a:pt x="141067" y="94717"/>
                </a:cubicBezTo>
                <a:cubicBezTo>
                  <a:pt x="129694" y="101541"/>
                  <a:pt x="104674" y="118979"/>
                  <a:pt x="91026" y="122012"/>
                </a:cubicBezTo>
                <a:cubicBezTo>
                  <a:pt x="77378" y="125045"/>
                  <a:pt x="72071" y="114430"/>
                  <a:pt x="59181" y="112914"/>
                </a:cubicBezTo>
                <a:cubicBezTo>
                  <a:pt x="46291" y="111398"/>
                  <a:pt x="23545" y="119738"/>
                  <a:pt x="13688" y="112914"/>
                </a:cubicBezTo>
                <a:cubicBezTo>
                  <a:pt x="3831" y="106090"/>
                  <a:pt x="799" y="82586"/>
                  <a:pt x="41" y="71971"/>
                </a:cubicBezTo>
                <a:cubicBezTo>
                  <a:pt x="-717" y="61356"/>
                  <a:pt x="9139" y="49224"/>
                  <a:pt x="9139" y="49224"/>
                </a:cubicBezTo>
                <a:cubicBezTo>
                  <a:pt x="13688" y="43158"/>
                  <a:pt x="28852" y="11314"/>
                  <a:pt x="45533" y="3732"/>
                </a:cubicBezTo>
                <a:close/>
              </a:path>
            </a:pathLst>
          </a:custGeom>
          <a:noFill/>
          <a:ln w="3175">
            <a:solidFill>
              <a:schemeClr val="bg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Freeform: Shape 14">
            <a:extLst>
              <a:ext uri="{FF2B5EF4-FFF2-40B4-BE49-F238E27FC236}">
                <a16:creationId xmlns:a16="http://schemas.microsoft.com/office/drawing/2014/main" id="{FBE8E4EA-B3AD-D921-448B-85B65B9A40C9}"/>
              </a:ext>
            </a:extLst>
          </p:cNvPr>
          <p:cNvSpPr/>
          <p:nvPr/>
        </p:nvSpPr>
        <p:spPr>
          <a:xfrm>
            <a:off x="2817324" y="1364667"/>
            <a:ext cx="441300" cy="455322"/>
          </a:xfrm>
          <a:custGeom>
            <a:avLst/>
            <a:gdLst>
              <a:gd name="connsiteX0" fmla="*/ 3213 w 441300"/>
              <a:gd name="connsiteY0" fmla="*/ 368599 h 455322"/>
              <a:gd name="connsiteX1" fmla="*/ 12312 w 441300"/>
              <a:gd name="connsiteY1" fmla="*/ 318557 h 455322"/>
              <a:gd name="connsiteX2" fmla="*/ 85100 w 441300"/>
              <a:gd name="connsiteY2" fmla="*/ 232121 h 455322"/>
              <a:gd name="connsiteX3" fmla="*/ 148789 w 441300"/>
              <a:gd name="connsiteY3" fmla="*/ 191178 h 455322"/>
              <a:gd name="connsiteX4" fmla="*/ 212479 w 441300"/>
              <a:gd name="connsiteY4" fmla="*/ 109291 h 455322"/>
              <a:gd name="connsiteX5" fmla="*/ 262521 w 441300"/>
              <a:gd name="connsiteY5" fmla="*/ 68348 h 455322"/>
              <a:gd name="connsiteX6" fmla="*/ 308013 w 441300"/>
              <a:gd name="connsiteY6" fmla="*/ 45602 h 455322"/>
              <a:gd name="connsiteX7" fmla="*/ 358055 w 441300"/>
              <a:gd name="connsiteY7" fmla="*/ 18306 h 455322"/>
              <a:gd name="connsiteX8" fmla="*/ 408097 w 441300"/>
              <a:gd name="connsiteY8" fmla="*/ 109 h 455322"/>
              <a:gd name="connsiteX9" fmla="*/ 435392 w 441300"/>
              <a:gd name="connsiteY9" fmla="*/ 13757 h 455322"/>
              <a:gd name="connsiteX10" fmla="*/ 439942 w 441300"/>
              <a:gd name="connsiteY10" fmla="*/ 68348 h 455322"/>
              <a:gd name="connsiteX11" fmla="*/ 417195 w 441300"/>
              <a:gd name="connsiteY11" fmla="*/ 95643 h 455322"/>
              <a:gd name="connsiteX12" fmla="*/ 371703 w 441300"/>
              <a:gd name="connsiteY12" fmla="*/ 141136 h 455322"/>
              <a:gd name="connsiteX13" fmla="*/ 312563 w 441300"/>
              <a:gd name="connsiteY13" fmla="*/ 200276 h 455322"/>
              <a:gd name="connsiteX14" fmla="*/ 285267 w 441300"/>
              <a:gd name="connsiteY14" fmla="*/ 227572 h 455322"/>
              <a:gd name="connsiteX15" fmla="*/ 212479 w 441300"/>
              <a:gd name="connsiteY15" fmla="*/ 304909 h 455322"/>
              <a:gd name="connsiteX16" fmla="*/ 171536 w 441300"/>
              <a:gd name="connsiteY16" fmla="*/ 373148 h 455322"/>
              <a:gd name="connsiteX17" fmla="*/ 135142 w 441300"/>
              <a:gd name="connsiteY17" fmla="*/ 409542 h 455322"/>
              <a:gd name="connsiteX18" fmla="*/ 71452 w 441300"/>
              <a:gd name="connsiteY18" fmla="*/ 450485 h 455322"/>
              <a:gd name="connsiteX19" fmla="*/ 7763 w 441300"/>
              <a:gd name="connsiteY19" fmla="*/ 450485 h 455322"/>
              <a:gd name="connsiteX20" fmla="*/ 3213 w 441300"/>
              <a:gd name="connsiteY20" fmla="*/ 368599 h 45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1300" h="455322">
                <a:moveTo>
                  <a:pt x="3213" y="368599"/>
                </a:moveTo>
                <a:cubicBezTo>
                  <a:pt x="3971" y="346611"/>
                  <a:pt x="-1336" y="341303"/>
                  <a:pt x="12312" y="318557"/>
                </a:cubicBezTo>
                <a:cubicBezTo>
                  <a:pt x="25960" y="295811"/>
                  <a:pt x="62354" y="253351"/>
                  <a:pt x="85100" y="232121"/>
                </a:cubicBezTo>
                <a:cubicBezTo>
                  <a:pt x="107846" y="210891"/>
                  <a:pt x="127559" y="211650"/>
                  <a:pt x="148789" y="191178"/>
                </a:cubicBezTo>
                <a:cubicBezTo>
                  <a:pt x="170019" y="170706"/>
                  <a:pt x="193524" y="129763"/>
                  <a:pt x="212479" y="109291"/>
                </a:cubicBezTo>
                <a:cubicBezTo>
                  <a:pt x="231434" y="88819"/>
                  <a:pt x="246599" y="78963"/>
                  <a:pt x="262521" y="68348"/>
                </a:cubicBezTo>
                <a:cubicBezTo>
                  <a:pt x="278443" y="57733"/>
                  <a:pt x="292091" y="53942"/>
                  <a:pt x="308013" y="45602"/>
                </a:cubicBezTo>
                <a:cubicBezTo>
                  <a:pt x="323935" y="37262"/>
                  <a:pt x="341374" y="25888"/>
                  <a:pt x="358055" y="18306"/>
                </a:cubicBezTo>
                <a:cubicBezTo>
                  <a:pt x="374736" y="10724"/>
                  <a:pt x="395208" y="867"/>
                  <a:pt x="408097" y="109"/>
                </a:cubicBezTo>
                <a:cubicBezTo>
                  <a:pt x="420987" y="-649"/>
                  <a:pt x="430085" y="2384"/>
                  <a:pt x="435392" y="13757"/>
                </a:cubicBezTo>
                <a:cubicBezTo>
                  <a:pt x="440699" y="25130"/>
                  <a:pt x="442975" y="54700"/>
                  <a:pt x="439942" y="68348"/>
                </a:cubicBezTo>
                <a:cubicBezTo>
                  <a:pt x="436909" y="81996"/>
                  <a:pt x="428568" y="83512"/>
                  <a:pt x="417195" y="95643"/>
                </a:cubicBezTo>
                <a:cubicBezTo>
                  <a:pt x="405822" y="107774"/>
                  <a:pt x="389142" y="123697"/>
                  <a:pt x="371703" y="141136"/>
                </a:cubicBezTo>
                <a:lnTo>
                  <a:pt x="312563" y="200276"/>
                </a:lnTo>
                <a:cubicBezTo>
                  <a:pt x="298157" y="214682"/>
                  <a:pt x="301948" y="210133"/>
                  <a:pt x="285267" y="227572"/>
                </a:cubicBezTo>
                <a:cubicBezTo>
                  <a:pt x="268586" y="245011"/>
                  <a:pt x="231434" y="280646"/>
                  <a:pt x="212479" y="304909"/>
                </a:cubicBezTo>
                <a:cubicBezTo>
                  <a:pt x="193524" y="329172"/>
                  <a:pt x="184425" y="355709"/>
                  <a:pt x="171536" y="373148"/>
                </a:cubicBezTo>
                <a:cubicBezTo>
                  <a:pt x="158647" y="390587"/>
                  <a:pt x="151823" y="396652"/>
                  <a:pt x="135142" y="409542"/>
                </a:cubicBezTo>
                <a:cubicBezTo>
                  <a:pt x="118461" y="422432"/>
                  <a:pt x="92682" y="443661"/>
                  <a:pt x="71452" y="450485"/>
                </a:cubicBezTo>
                <a:cubicBezTo>
                  <a:pt x="50222" y="457309"/>
                  <a:pt x="21411" y="456551"/>
                  <a:pt x="7763" y="450485"/>
                </a:cubicBezTo>
                <a:cubicBezTo>
                  <a:pt x="-5885" y="444419"/>
                  <a:pt x="2455" y="390587"/>
                  <a:pt x="3213" y="368599"/>
                </a:cubicBezTo>
                <a:close/>
              </a:path>
            </a:pathLst>
          </a:custGeom>
          <a:noFill/>
          <a:ln w="3175">
            <a:solidFill>
              <a:schemeClr val="bg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Freeform: Shape 16">
            <a:extLst>
              <a:ext uri="{FF2B5EF4-FFF2-40B4-BE49-F238E27FC236}">
                <a16:creationId xmlns:a16="http://schemas.microsoft.com/office/drawing/2014/main" id="{51DC4E8B-BA5F-BA12-C729-2B1EF36244BB}"/>
              </a:ext>
            </a:extLst>
          </p:cNvPr>
          <p:cNvSpPr/>
          <p:nvPr/>
        </p:nvSpPr>
        <p:spPr>
          <a:xfrm>
            <a:off x="2238189" y="1987902"/>
            <a:ext cx="277548" cy="282176"/>
          </a:xfrm>
          <a:custGeom>
            <a:avLst/>
            <a:gdLst>
              <a:gd name="connsiteX0" fmla="*/ 63733 w 277548"/>
              <a:gd name="connsiteY0" fmla="*/ 154797 h 282176"/>
              <a:gd name="connsiteX1" fmla="*/ 127423 w 277548"/>
              <a:gd name="connsiteY1" fmla="*/ 68361 h 282176"/>
              <a:gd name="connsiteX2" fmla="*/ 168366 w 277548"/>
              <a:gd name="connsiteY2" fmla="*/ 22868 h 282176"/>
              <a:gd name="connsiteX3" fmla="*/ 227507 w 277548"/>
              <a:gd name="connsiteY3" fmla="*/ 122 h 282176"/>
              <a:gd name="connsiteX4" fmla="*/ 250253 w 277548"/>
              <a:gd name="connsiteY4" fmla="*/ 31967 h 282176"/>
              <a:gd name="connsiteX5" fmla="*/ 277548 w 277548"/>
              <a:gd name="connsiteY5" fmla="*/ 68361 h 282176"/>
              <a:gd name="connsiteX6" fmla="*/ 250253 w 277548"/>
              <a:gd name="connsiteY6" fmla="*/ 100205 h 282176"/>
              <a:gd name="connsiteX7" fmla="*/ 204760 w 277548"/>
              <a:gd name="connsiteY7" fmla="*/ 141149 h 282176"/>
              <a:gd name="connsiteX8" fmla="*/ 168366 w 277548"/>
              <a:gd name="connsiteY8" fmla="*/ 172994 h 282176"/>
              <a:gd name="connsiteX9" fmla="*/ 191112 w 277548"/>
              <a:gd name="connsiteY9" fmla="*/ 182092 h 282176"/>
              <a:gd name="connsiteX10" fmla="*/ 172915 w 277548"/>
              <a:gd name="connsiteY10" fmla="*/ 213937 h 282176"/>
              <a:gd name="connsiteX11" fmla="*/ 145620 w 277548"/>
              <a:gd name="connsiteY11" fmla="*/ 245782 h 282176"/>
              <a:gd name="connsiteX12" fmla="*/ 109226 w 277548"/>
              <a:gd name="connsiteY12" fmla="*/ 268528 h 282176"/>
              <a:gd name="connsiteX13" fmla="*/ 59184 w 277548"/>
              <a:gd name="connsiteY13" fmla="*/ 282176 h 282176"/>
              <a:gd name="connsiteX14" fmla="*/ 18241 w 277548"/>
              <a:gd name="connsiteY14" fmla="*/ 268528 h 282176"/>
              <a:gd name="connsiteX15" fmla="*/ 44 w 277548"/>
              <a:gd name="connsiteY15" fmla="*/ 204838 h 282176"/>
              <a:gd name="connsiteX16" fmla="*/ 63733 w 277548"/>
              <a:gd name="connsiteY16" fmla="*/ 154797 h 28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7548" h="282176">
                <a:moveTo>
                  <a:pt x="63733" y="154797"/>
                </a:moveTo>
                <a:cubicBezTo>
                  <a:pt x="84963" y="132051"/>
                  <a:pt x="109984" y="90349"/>
                  <a:pt x="127423" y="68361"/>
                </a:cubicBezTo>
                <a:cubicBezTo>
                  <a:pt x="144862" y="46373"/>
                  <a:pt x="151685" y="34241"/>
                  <a:pt x="168366" y="22868"/>
                </a:cubicBezTo>
                <a:cubicBezTo>
                  <a:pt x="185047" y="11495"/>
                  <a:pt x="213859" y="-1394"/>
                  <a:pt x="227507" y="122"/>
                </a:cubicBezTo>
                <a:cubicBezTo>
                  <a:pt x="241155" y="1638"/>
                  <a:pt x="241913" y="20594"/>
                  <a:pt x="250253" y="31967"/>
                </a:cubicBezTo>
                <a:cubicBezTo>
                  <a:pt x="258593" y="43340"/>
                  <a:pt x="277548" y="56988"/>
                  <a:pt x="277548" y="68361"/>
                </a:cubicBezTo>
                <a:cubicBezTo>
                  <a:pt x="277548" y="79734"/>
                  <a:pt x="262384" y="88074"/>
                  <a:pt x="250253" y="100205"/>
                </a:cubicBezTo>
                <a:cubicBezTo>
                  <a:pt x="238122" y="112336"/>
                  <a:pt x="218408" y="129018"/>
                  <a:pt x="204760" y="141149"/>
                </a:cubicBezTo>
                <a:cubicBezTo>
                  <a:pt x="191112" y="153280"/>
                  <a:pt x="170641" y="166170"/>
                  <a:pt x="168366" y="172994"/>
                </a:cubicBezTo>
                <a:cubicBezTo>
                  <a:pt x="166091" y="179818"/>
                  <a:pt x="190354" y="175268"/>
                  <a:pt x="191112" y="182092"/>
                </a:cubicBezTo>
                <a:cubicBezTo>
                  <a:pt x="191870" y="188916"/>
                  <a:pt x="180497" y="203322"/>
                  <a:pt x="172915" y="213937"/>
                </a:cubicBezTo>
                <a:cubicBezTo>
                  <a:pt x="165333" y="224552"/>
                  <a:pt x="156235" y="236684"/>
                  <a:pt x="145620" y="245782"/>
                </a:cubicBezTo>
                <a:cubicBezTo>
                  <a:pt x="135005" y="254881"/>
                  <a:pt x="123632" y="262462"/>
                  <a:pt x="109226" y="268528"/>
                </a:cubicBezTo>
                <a:cubicBezTo>
                  <a:pt x="94820" y="274594"/>
                  <a:pt x="74348" y="282176"/>
                  <a:pt x="59184" y="282176"/>
                </a:cubicBezTo>
                <a:cubicBezTo>
                  <a:pt x="44020" y="282176"/>
                  <a:pt x="28098" y="281418"/>
                  <a:pt x="18241" y="268528"/>
                </a:cubicBezTo>
                <a:cubicBezTo>
                  <a:pt x="8384" y="255638"/>
                  <a:pt x="-714" y="226068"/>
                  <a:pt x="44" y="204838"/>
                </a:cubicBezTo>
                <a:cubicBezTo>
                  <a:pt x="802" y="183608"/>
                  <a:pt x="42503" y="177543"/>
                  <a:pt x="63733" y="154797"/>
                </a:cubicBezTo>
                <a:close/>
              </a:path>
            </a:pathLst>
          </a:custGeom>
          <a:noFill/>
          <a:ln w="3175">
            <a:solidFill>
              <a:schemeClr val="bg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140262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9">
            <a:extLst>
              <a:ext uri="{FF2B5EF4-FFF2-40B4-BE49-F238E27FC236}">
                <a16:creationId xmlns:a16="http://schemas.microsoft.com/office/drawing/2014/main" id="{E950EF8F-E1BE-8792-872E-2D6DACAEF65D}"/>
              </a:ext>
            </a:extLst>
          </p:cNvPr>
          <p:cNvSpPr>
            <a:spLocks noChangeArrowheads="1"/>
          </p:cNvSpPr>
          <p:nvPr/>
        </p:nvSpPr>
        <p:spPr bwMode="auto">
          <a:xfrm>
            <a:off x="211691" y="6150601"/>
            <a:ext cx="644309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defTabSz="914400" eaLnBrk="0" fontAlgn="base" hangingPunct="0">
              <a:spcBef>
                <a:spcPct val="0"/>
              </a:spcBef>
              <a:spcAft>
                <a:spcPct val="0"/>
              </a:spcAft>
            </a:pPr>
            <a:r>
              <a:rPr kumimoji="0" lang="en-US" altLang="zh-CN" sz="1200" b="1"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Supplementary Figure S3. </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Immunohistochemical analysis in the tail lymphedema mouse model</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 </a:t>
            </a:r>
            <a:r>
              <a:rPr lang="en-US" sz="1200" dirty="0">
                <a:latin typeface="Times New Roman" panose="02020603050405020304" pitchFamily="18" charset="0"/>
                <a:cs typeface="Times New Roman" panose="02020603050405020304" pitchFamily="18" charset="0"/>
              </a:rPr>
              <a:t>Representative immunofluorescence staining of LYVE-1 (green), F4/80 (yellow) and TUNEL (red) in tail tissues harvested from sham or lymphedema mice 16 days after surgery. DAPI (blue) stains the nucleus. White dashed lines demarcate lymphatic vessels (LYVE-1</a:t>
            </a:r>
            <a:r>
              <a:rPr lang="en-US" sz="1200" baseline="300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Scale bars: 50 </a:t>
            </a:r>
            <a:r>
              <a:rPr lang="el-GR" sz="1200" dirty="0">
                <a:latin typeface="Times New Roman" panose="02020603050405020304" pitchFamily="18" charset="0"/>
                <a:cs typeface="Times New Roman" panose="02020603050405020304" pitchFamily="18" charset="0"/>
              </a:rPr>
              <a:t>μ</a:t>
            </a:r>
            <a:r>
              <a:rPr lang="en-US" sz="1200" dirty="0">
                <a:latin typeface="Times New Roman" panose="02020603050405020304" pitchFamily="18" charset="0"/>
                <a:cs typeface="Times New Roman" panose="02020603050405020304" pitchFamily="18" charset="0"/>
              </a:rPr>
              <a:t>m. (B) Quantification of TUNEL</a:t>
            </a:r>
            <a:r>
              <a:rPr lang="en-US" sz="1200" baseline="300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F4/80</a:t>
            </a:r>
            <a:r>
              <a:rPr lang="en-US" sz="1200" baseline="300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staining in the </a:t>
            </a:r>
            <a:r>
              <a:rPr lang="en-US" sz="1200" dirty="0" err="1">
                <a:latin typeface="Times New Roman" panose="02020603050405020304" pitchFamily="18" charset="0"/>
                <a:cs typeface="Times New Roman" panose="02020603050405020304" pitchFamily="18" charset="0"/>
              </a:rPr>
              <a:t>perilymphatic</a:t>
            </a:r>
            <a:r>
              <a:rPr lang="en-US" sz="1200" dirty="0">
                <a:latin typeface="Times New Roman" panose="02020603050405020304" pitchFamily="18" charset="0"/>
                <a:cs typeface="Times New Roman" panose="02020603050405020304" pitchFamily="18" charset="0"/>
              </a:rPr>
              <a:t> area on postoperative day 16</a:t>
            </a:r>
            <a:r>
              <a:rPr lang="en-CA"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en-CA" sz="1200" dirty="0">
                <a:latin typeface="Times New Roman" panose="02020603050405020304" pitchFamily="18" charset="0"/>
                <a:cs typeface="Times New Roman" panose="02020603050405020304" pitchFamily="18" charset="0"/>
              </a:rPr>
              <a:t>To quantify </a:t>
            </a:r>
            <a:r>
              <a:rPr lang="en-CA" sz="1200" dirty="0" err="1">
                <a:latin typeface="Times New Roman" panose="02020603050405020304" pitchFamily="18" charset="0"/>
                <a:cs typeface="Times New Roman" panose="02020603050405020304" pitchFamily="18" charset="0"/>
              </a:rPr>
              <a:t>perilymphatic</a:t>
            </a:r>
            <a:r>
              <a:rPr lang="en-CA" sz="1200" dirty="0">
                <a:latin typeface="Times New Roman" panose="02020603050405020304" pitchFamily="18" charset="0"/>
                <a:cs typeface="Times New Roman" panose="02020603050405020304" pitchFamily="18" charset="0"/>
              </a:rPr>
              <a:t> cells, TUNEL positive nuclei were identified within 100 µm radius of LYVE-1</a:t>
            </a:r>
            <a:r>
              <a:rPr lang="en-CA" sz="1200" baseline="30000" dirty="0">
                <a:latin typeface="Times New Roman" panose="02020603050405020304" pitchFamily="18" charset="0"/>
                <a:cs typeface="Times New Roman" panose="02020603050405020304" pitchFamily="18" charset="0"/>
              </a:rPr>
              <a:t>+</a:t>
            </a:r>
            <a:r>
              <a:rPr lang="en-CA" sz="1200" dirty="0">
                <a:latin typeface="Times New Roman" panose="02020603050405020304" pitchFamily="18" charset="0"/>
                <a:cs typeface="Times New Roman" panose="02020603050405020304" pitchFamily="18" charset="0"/>
              </a:rPr>
              <a:t> lymphatic vessels. </a:t>
            </a:r>
            <a:r>
              <a:rPr lang="en-US" sz="1200" dirty="0">
                <a:latin typeface="Times New Roman" panose="02020603050405020304" pitchFamily="18" charset="0"/>
                <a:cs typeface="Times New Roman" panose="02020603050405020304" pitchFamily="18" charset="0"/>
              </a:rPr>
              <a:t>Data are presented as mean ± SEM; *</a:t>
            </a:r>
            <a:r>
              <a:rPr lang="en-US" sz="1200" i="1" dirty="0">
                <a:latin typeface="Times New Roman" panose="02020603050405020304" pitchFamily="18" charset="0"/>
                <a:cs typeface="Times New Roman" panose="02020603050405020304" pitchFamily="18" charset="0"/>
              </a:rPr>
              <a:t>p</a:t>
            </a:r>
            <a:r>
              <a:rPr lang="en-US" sz="1200" dirty="0">
                <a:latin typeface="Times New Roman" panose="02020603050405020304" pitchFamily="18" charset="0"/>
                <a:cs typeface="Times New Roman" panose="02020603050405020304" pitchFamily="18" charset="0"/>
              </a:rPr>
              <a:t> &lt; 0.05. (</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C) </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Representative immunofluorescence staining of LYVE-1 (green) and TUNEL (red) in tail tissues harvested from sham or lymphedema mice 16 days after surgery.</a:t>
            </a:r>
            <a:r>
              <a:rPr kumimoji="0" lang="en-US" altLang="zh-CN" sz="1200" i="0" u="none" strike="noStrike" cap="none" normalizeH="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White dashed lines demarcate tube-like lymphatic vessels (LYVE-1</a:t>
            </a:r>
            <a:r>
              <a:rPr lang="en-CA" altLang="zh-CN" sz="1200" baseline="300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a:t>
            </a:r>
            <a:r>
              <a:rPr kumimoji="0" lang="en-US" altLang="zh-CN" sz="1200" i="0" u="none" strike="noStrike" cap="none" normalizeH="0" baseline="0" dirty="0">
                <a:ln>
                  <a:noFill/>
                </a:ln>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Scale bars: 50 </a:t>
            </a:r>
            <a:r>
              <a:rPr lang="pt-BR"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μ</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m. </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(D) Quantification of TUNEL</a:t>
            </a:r>
            <a:r>
              <a:rPr lang="en-CA" altLang="zh-CN" sz="1200" baseline="300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LYVE-1</a:t>
            </a:r>
            <a:r>
              <a:rPr lang="en-CA" altLang="zh-CN" sz="1200" baseline="300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staining in the </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demarcated area of lymphatic vessels (</a:t>
            </a:r>
            <a:r>
              <a:rPr lang="en-CA"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white dashed lines) on postoperative days 4, 8, 12 and 16. Data are presented as mean ± SEM. </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DAPI: 4’,6-diamidino-2-phenylindole; LYVE-1: lymphatic vessel endothelial hyaluronan receptor 1; TUNEL: terminal </a:t>
            </a:r>
            <a:r>
              <a:rPr lang="en-US" altLang="zh-CN" sz="1200" dirty="0" err="1">
                <a:solidFill>
                  <a:srgbClr val="000000"/>
                </a:solidFill>
                <a:latin typeface="Times New Roman" panose="02020603050405020304" pitchFamily="18" charset="0"/>
                <a:ea typeface="SimSun" panose="02010600030101010101" pitchFamily="2" charset="-122"/>
                <a:cs typeface="Times New Roman" panose="02020603050405020304" pitchFamily="18" charset="0"/>
              </a:rPr>
              <a:t>deoxynucleotidyl</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transferase-mediated </a:t>
            </a:r>
            <a:r>
              <a:rPr lang="en-US" altLang="zh-CN" sz="1200" dirty="0" err="1">
                <a:solidFill>
                  <a:srgbClr val="000000"/>
                </a:solidFill>
                <a:latin typeface="Times New Roman" panose="02020603050405020304" pitchFamily="18" charset="0"/>
                <a:ea typeface="SimSun" panose="02010600030101010101" pitchFamily="2" charset="-122"/>
                <a:cs typeface="Times New Roman" panose="02020603050405020304" pitchFamily="18" charset="0"/>
              </a:rPr>
              <a:t>deoxyuridine</a:t>
            </a:r>
            <a:r>
              <a:rPr lang="en-US" altLang="zh-CN" sz="12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–biotin nick end labeling.</a:t>
            </a:r>
            <a:endParaRPr kumimoji="0" lang="en-US" altLang="zh-CN" sz="180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cxnSp>
        <p:nvCxnSpPr>
          <p:cNvPr id="29" name="Conector reto 28"/>
          <p:cNvCxnSpPr/>
          <p:nvPr/>
        </p:nvCxnSpPr>
        <p:spPr>
          <a:xfrm flipH="1" flipV="1">
            <a:off x="6047453" y="3512313"/>
            <a:ext cx="360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Agrupar 18"/>
          <p:cNvGrpSpPr/>
          <p:nvPr/>
        </p:nvGrpSpPr>
        <p:grpSpPr>
          <a:xfrm>
            <a:off x="0" y="3045955"/>
            <a:ext cx="6858000" cy="2538183"/>
            <a:chOff x="0" y="5950996"/>
            <a:chExt cx="6858000" cy="2538183"/>
          </a:xfrm>
        </p:grpSpPr>
        <p:pic>
          <p:nvPicPr>
            <p:cNvPr id="23" name="Imagem 556">
              <a:extLst>
                <a:ext uri="{FF2B5EF4-FFF2-40B4-BE49-F238E27FC236}">
                  <a16:creationId xmlns:a16="http://schemas.microsoft.com/office/drawing/2014/main" id="{1854B7B7-088F-0978-CFEE-CB5AA44B6822}"/>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431620" y="6425430"/>
              <a:ext cx="914400" cy="900112"/>
            </a:xfrm>
            <a:prstGeom prst="rect">
              <a:avLst/>
            </a:prstGeom>
            <a:noFill/>
            <a:extLst>
              <a:ext uri="{909E8E84-426E-40DD-AFC4-6F175D3DCCD1}">
                <a14:hiddenFill xmlns:a14="http://schemas.microsoft.com/office/drawing/2010/main">
                  <a:solidFill>
                    <a:srgbClr val="FFFFFF"/>
                  </a:solidFill>
                </a14:hiddenFill>
              </a:ext>
            </a:extLst>
          </p:spPr>
        </p:pic>
        <p:pic>
          <p:nvPicPr>
            <p:cNvPr id="28" name="Imagem 554">
              <a:extLst>
                <a:ext uri="{FF2B5EF4-FFF2-40B4-BE49-F238E27FC236}">
                  <a16:creationId xmlns:a16="http://schemas.microsoft.com/office/drawing/2014/main" id="{1F1DED08-F8A6-458B-0A82-CA5321FD2D7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79595" y="6434955"/>
              <a:ext cx="914400" cy="900112"/>
            </a:xfrm>
            <a:prstGeom prst="rect">
              <a:avLst/>
            </a:prstGeom>
            <a:noFill/>
            <a:extLst>
              <a:ext uri="{909E8E84-426E-40DD-AFC4-6F175D3DCCD1}">
                <a14:hiddenFill xmlns:a14="http://schemas.microsoft.com/office/drawing/2010/main">
                  <a:solidFill>
                    <a:srgbClr val="FFFFFF"/>
                  </a:solidFill>
                </a14:hiddenFill>
              </a:ext>
            </a:extLst>
          </p:spPr>
        </p:pic>
        <p:pic>
          <p:nvPicPr>
            <p:cNvPr id="30" name="Imagem 555">
              <a:extLst>
                <a:ext uri="{FF2B5EF4-FFF2-40B4-BE49-F238E27FC236}">
                  <a16:creationId xmlns:a16="http://schemas.microsoft.com/office/drawing/2014/main" id="{E4E45F64-44D2-C974-1DBE-19722EAB7D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5508" y="6436542"/>
              <a:ext cx="914400" cy="900113"/>
            </a:xfrm>
            <a:prstGeom prst="rect">
              <a:avLst/>
            </a:prstGeom>
            <a:noFill/>
            <a:extLst>
              <a:ext uri="{909E8E84-426E-40DD-AFC4-6F175D3DCCD1}">
                <a14:hiddenFill xmlns:a14="http://schemas.microsoft.com/office/drawing/2010/main">
                  <a:solidFill>
                    <a:srgbClr val="FFFFFF"/>
                  </a:solidFill>
                </a14:hiddenFill>
              </a:ext>
            </a:extLst>
          </p:spPr>
        </p:pic>
        <p:pic>
          <p:nvPicPr>
            <p:cNvPr id="31" name="Imagem 557">
              <a:extLst>
                <a:ext uri="{FF2B5EF4-FFF2-40B4-BE49-F238E27FC236}">
                  <a16:creationId xmlns:a16="http://schemas.microsoft.com/office/drawing/2014/main" id="{7ECB6EA7-A812-E2FA-BC29-71C99C01BB90}"/>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373008" y="6439717"/>
              <a:ext cx="914400" cy="900113"/>
            </a:xfrm>
            <a:prstGeom prst="rect">
              <a:avLst/>
            </a:prstGeom>
            <a:noFill/>
            <a:extLst>
              <a:ext uri="{909E8E84-426E-40DD-AFC4-6F175D3DCCD1}">
                <a14:hiddenFill xmlns:a14="http://schemas.microsoft.com/office/drawing/2010/main">
                  <a:solidFill>
                    <a:srgbClr val="FFFFFF"/>
                  </a:solidFill>
                </a14:hiddenFill>
              </a:ext>
            </a:extLst>
          </p:spPr>
        </p:pic>
        <p:pic>
          <p:nvPicPr>
            <p:cNvPr id="32" name="Imagem 558">
              <a:extLst>
                <a:ext uri="{FF2B5EF4-FFF2-40B4-BE49-F238E27FC236}">
                  <a16:creationId xmlns:a16="http://schemas.microsoft.com/office/drawing/2014/main" id="{C0F9DCD0-1C9F-9B2B-0DF2-1DC34282D1FB}"/>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1373008" y="7404917"/>
              <a:ext cx="914400" cy="900113"/>
            </a:xfrm>
            <a:prstGeom prst="rect">
              <a:avLst/>
            </a:prstGeom>
            <a:noFill/>
            <a:extLst>
              <a:ext uri="{909E8E84-426E-40DD-AFC4-6F175D3DCCD1}">
                <a14:hiddenFill xmlns:a14="http://schemas.microsoft.com/office/drawing/2010/main">
                  <a:solidFill>
                    <a:srgbClr val="FFFFFF"/>
                  </a:solidFill>
                </a14:hiddenFill>
              </a:ext>
            </a:extLst>
          </p:spPr>
        </p:pic>
        <p:pic>
          <p:nvPicPr>
            <p:cNvPr id="33" name="Imagem 559">
              <a:extLst>
                <a:ext uri="{FF2B5EF4-FFF2-40B4-BE49-F238E27FC236}">
                  <a16:creationId xmlns:a16="http://schemas.microsoft.com/office/drawing/2014/main" id="{5D87210F-E9C4-C97E-B32A-1B3EF3363FC7}"/>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3279595" y="7403330"/>
              <a:ext cx="914400" cy="900112"/>
            </a:xfrm>
            <a:prstGeom prst="rect">
              <a:avLst/>
            </a:prstGeom>
            <a:noFill/>
            <a:extLst>
              <a:ext uri="{909E8E84-426E-40DD-AFC4-6F175D3DCCD1}">
                <a14:hiddenFill xmlns:a14="http://schemas.microsoft.com/office/drawing/2010/main">
                  <a:solidFill>
                    <a:srgbClr val="FFFFFF"/>
                  </a:solidFill>
                </a14:hiddenFill>
              </a:ext>
            </a:extLst>
          </p:spPr>
        </p:pic>
        <p:pic>
          <p:nvPicPr>
            <p:cNvPr id="34" name="Imagem 560">
              <a:extLst>
                <a:ext uri="{FF2B5EF4-FFF2-40B4-BE49-F238E27FC236}">
                  <a16:creationId xmlns:a16="http://schemas.microsoft.com/office/drawing/2014/main" id="{AB02F984-4DD2-A0B4-29D9-94092A123032}"/>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2325508" y="7404917"/>
              <a:ext cx="914400" cy="900113"/>
            </a:xfrm>
            <a:prstGeom prst="rect">
              <a:avLst/>
            </a:prstGeom>
            <a:noFill/>
            <a:extLst>
              <a:ext uri="{909E8E84-426E-40DD-AFC4-6F175D3DCCD1}">
                <a14:hiddenFill xmlns:a14="http://schemas.microsoft.com/office/drawing/2010/main">
                  <a:solidFill>
                    <a:srgbClr val="FFFFFF"/>
                  </a:solidFill>
                </a14:hiddenFill>
              </a:ext>
            </a:extLst>
          </p:spPr>
        </p:pic>
        <p:pic>
          <p:nvPicPr>
            <p:cNvPr id="35" name="Imagem 561">
              <a:extLst>
                <a:ext uri="{FF2B5EF4-FFF2-40B4-BE49-F238E27FC236}">
                  <a16:creationId xmlns:a16="http://schemas.microsoft.com/office/drawing/2014/main" id="{5E446404-E319-C26E-5687-628E8D417EE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1620" y="7404917"/>
              <a:ext cx="914400" cy="900113"/>
            </a:xfrm>
            <a:prstGeom prst="rect">
              <a:avLst/>
            </a:prstGeom>
            <a:noFill/>
            <a:extLst>
              <a:ext uri="{909E8E84-426E-40DD-AFC4-6F175D3DCCD1}">
                <a14:hiddenFill xmlns:a14="http://schemas.microsoft.com/office/drawing/2010/main">
                  <a:solidFill>
                    <a:srgbClr val="FFFFFF"/>
                  </a:solidFill>
                </a14:hiddenFill>
              </a:ext>
            </a:extLst>
          </p:spPr>
        </p:pic>
        <p:sp>
          <p:nvSpPr>
            <p:cNvPr id="36" name="CaixaDeTexto 30">
              <a:extLst>
                <a:ext uri="{FF2B5EF4-FFF2-40B4-BE49-F238E27FC236}">
                  <a16:creationId xmlns:a16="http://schemas.microsoft.com/office/drawing/2014/main" id="{2BCD6F00-3C71-3EB4-9424-D140275E6559}"/>
                </a:ext>
              </a:extLst>
            </p:cNvPr>
            <p:cNvSpPr txBox="1">
              <a:spLocks noChangeArrowheads="1"/>
            </p:cNvSpPr>
            <p:nvPr/>
          </p:nvSpPr>
          <p:spPr bwMode="auto">
            <a:xfrm>
              <a:off x="431620" y="6243686"/>
              <a:ext cx="915987"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en-US" sz="1000" b="1" i="0" u="none" strike="noStrike" cap="none" normalizeH="0" baseline="0" dirty="0">
                  <a:ln>
                    <a:noFill/>
                  </a:ln>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DAPI</a:t>
              </a:r>
              <a:endParaRPr kumimoji="0" lang="pt-BR" altLang="en-US" sz="1200" b="0" i="0" u="none" strike="noStrike" cap="none" normalizeH="0" baseline="0" dirty="0">
                <a:ln>
                  <a:noFill/>
                </a:ln>
                <a:solidFill>
                  <a:schemeClr val="tx1"/>
                </a:solidFill>
                <a:effectLst/>
                <a:latin typeface="Arial" panose="020B0604020202020204" pitchFamily="34" charset="0"/>
              </a:endParaRPr>
            </a:p>
          </p:txBody>
        </p:sp>
        <p:sp>
          <p:nvSpPr>
            <p:cNvPr id="37" name="CaixaDeTexto 31">
              <a:extLst>
                <a:ext uri="{FF2B5EF4-FFF2-40B4-BE49-F238E27FC236}">
                  <a16:creationId xmlns:a16="http://schemas.microsoft.com/office/drawing/2014/main" id="{38808DA2-02A0-14CD-F723-0A0F0D19FFD3}"/>
                </a:ext>
              </a:extLst>
            </p:cNvPr>
            <p:cNvSpPr txBox="1">
              <a:spLocks noChangeArrowheads="1"/>
            </p:cNvSpPr>
            <p:nvPr/>
          </p:nvSpPr>
          <p:spPr bwMode="auto">
            <a:xfrm>
              <a:off x="1379358" y="6239294"/>
              <a:ext cx="915987"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en-US" sz="1000" b="1" i="0" u="none" strike="noStrike" cap="none" normalizeH="0" baseline="0" dirty="0">
                  <a:ln>
                    <a:noFill/>
                  </a:ln>
                  <a:solidFill>
                    <a:srgbClr val="00B050"/>
                  </a:solidFill>
                  <a:effectLst/>
                  <a:latin typeface="Calibri" panose="020F0502020204030204" pitchFamily="34" charset="0"/>
                  <a:ea typeface="Times New Roman" panose="02020603050405020304" pitchFamily="18" charset="0"/>
                  <a:cs typeface="Calibri" panose="020F0502020204030204" pitchFamily="34" charset="0"/>
                </a:rPr>
                <a:t>LYVE-1</a:t>
              </a:r>
              <a:endParaRPr kumimoji="0" lang="pt-BR" altLang="en-US" sz="1200" b="0" i="0" u="none" strike="noStrike" cap="none" normalizeH="0" baseline="0" dirty="0">
                <a:ln>
                  <a:noFill/>
                </a:ln>
                <a:solidFill>
                  <a:schemeClr val="tx1"/>
                </a:solidFill>
                <a:effectLst/>
                <a:latin typeface="Arial" panose="020B0604020202020204" pitchFamily="34" charset="0"/>
              </a:endParaRPr>
            </a:p>
          </p:txBody>
        </p:sp>
        <p:sp>
          <p:nvSpPr>
            <p:cNvPr id="38" name="CaixaDeTexto 33">
              <a:extLst>
                <a:ext uri="{FF2B5EF4-FFF2-40B4-BE49-F238E27FC236}">
                  <a16:creationId xmlns:a16="http://schemas.microsoft.com/office/drawing/2014/main" id="{75D7EA1A-5DFC-CE1C-3C62-94C34793810B}"/>
                </a:ext>
              </a:extLst>
            </p:cNvPr>
            <p:cNvSpPr txBox="1">
              <a:spLocks noChangeArrowheads="1"/>
            </p:cNvSpPr>
            <p:nvPr/>
          </p:nvSpPr>
          <p:spPr bwMode="auto">
            <a:xfrm>
              <a:off x="3289120" y="6239294"/>
              <a:ext cx="914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en-US" sz="10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Merged</a:t>
              </a:r>
              <a:endParaRPr kumimoji="0" lang="pt-BR" altLang="en-US" sz="1200" b="0" i="0" u="none" strike="noStrike" cap="none" normalizeH="0" baseline="0" dirty="0">
                <a:ln>
                  <a:noFill/>
                </a:ln>
                <a:solidFill>
                  <a:schemeClr val="tx1"/>
                </a:solidFill>
                <a:effectLst/>
                <a:latin typeface="Arial" panose="020B0604020202020204" pitchFamily="34" charset="0"/>
              </a:endParaRPr>
            </a:p>
          </p:txBody>
        </p:sp>
        <p:sp>
          <p:nvSpPr>
            <p:cNvPr id="39" name="CaixaDeTexto 34">
              <a:extLst>
                <a:ext uri="{FF2B5EF4-FFF2-40B4-BE49-F238E27FC236}">
                  <a16:creationId xmlns:a16="http://schemas.microsoft.com/office/drawing/2014/main" id="{3B4B2CDE-BA60-3450-7ECD-F04BEFC2B57C}"/>
                </a:ext>
              </a:extLst>
            </p:cNvPr>
            <p:cNvSpPr txBox="1">
              <a:spLocks noChangeArrowheads="1"/>
            </p:cNvSpPr>
            <p:nvPr/>
          </p:nvSpPr>
          <p:spPr bwMode="auto">
            <a:xfrm>
              <a:off x="2335032" y="6239294"/>
              <a:ext cx="914401"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en-US" sz="1000" b="1" i="0" u="none" strike="noStrike" cap="none" normalizeH="0" baseline="0" dirty="0">
                  <a:ln>
                    <a:noFill/>
                  </a:ln>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TUNEL</a:t>
              </a:r>
              <a:endParaRPr kumimoji="0" lang="pt-BR" altLang="en-US" sz="1200" b="0" i="0" u="none" strike="noStrike" cap="none" normalizeH="0" baseline="0" dirty="0">
                <a:ln>
                  <a:noFill/>
                </a:ln>
                <a:solidFill>
                  <a:schemeClr val="tx1"/>
                </a:solidFill>
                <a:effectLst/>
                <a:latin typeface="Arial" panose="020B0604020202020204" pitchFamily="34" charset="0"/>
              </a:endParaRPr>
            </a:p>
          </p:txBody>
        </p:sp>
        <p:sp>
          <p:nvSpPr>
            <p:cNvPr id="40" name="CaixaDeTexto 28">
              <a:extLst>
                <a:ext uri="{FF2B5EF4-FFF2-40B4-BE49-F238E27FC236}">
                  <a16:creationId xmlns:a16="http://schemas.microsoft.com/office/drawing/2014/main" id="{8714BB73-00B8-FBAE-AA97-AA467D0FDEE9}"/>
                </a:ext>
              </a:extLst>
            </p:cNvPr>
            <p:cNvSpPr txBox="1">
              <a:spLocks noChangeArrowheads="1"/>
            </p:cNvSpPr>
            <p:nvPr/>
          </p:nvSpPr>
          <p:spPr bwMode="auto">
            <a:xfrm rot="16200000">
              <a:off x="25221" y="6745263"/>
              <a:ext cx="596900"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en-US" sz="900" b="1" i="0" u="none" strike="noStrike" cap="none" normalizeH="0" baseline="0" dirty="0" err="1">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Sham</a:t>
              </a:r>
              <a:endParaRPr kumimoji="0" lang="pt-BR" altLang="en-US" sz="1200" b="0" i="0" u="none" strike="noStrike" cap="none" normalizeH="0" baseline="0" dirty="0">
                <a:ln>
                  <a:noFill/>
                </a:ln>
                <a:solidFill>
                  <a:schemeClr val="tx1"/>
                </a:solidFill>
                <a:effectLst/>
                <a:latin typeface="Arial" panose="020B0604020202020204" pitchFamily="34" charset="0"/>
              </a:endParaRPr>
            </a:p>
          </p:txBody>
        </p:sp>
        <p:sp>
          <p:nvSpPr>
            <p:cNvPr id="41" name="CaixaDeTexto 29">
              <a:extLst>
                <a:ext uri="{FF2B5EF4-FFF2-40B4-BE49-F238E27FC236}">
                  <a16:creationId xmlns:a16="http://schemas.microsoft.com/office/drawing/2014/main" id="{6120023E-A415-A694-D2E4-CA12C555CF8D}"/>
                </a:ext>
              </a:extLst>
            </p:cNvPr>
            <p:cNvSpPr txBox="1">
              <a:spLocks noChangeArrowheads="1"/>
            </p:cNvSpPr>
            <p:nvPr/>
          </p:nvSpPr>
          <p:spPr bwMode="auto">
            <a:xfrm rot="16200000">
              <a:off x="-312123" y="7623992"/>
              <a:ext cx="12715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en-US" sz="900" b="1" i="0" u="none" strike="noStrike" cap="none" normalizeH="0" baseline="0" dirty="0" err="1">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Lymphedema</a:t>
              </a:r>
              <a:br>
                <a:rPr kumimoji="0" lang="pt-BR" altLang="en-US" sz="9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kumimoji="0" lang="pt-BR" altLang="en-US" sz="9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16 </a:t>
              </a:r>
              <a:r>
                <a:rPr kumimoji="0" lang="pt-BR" altLang="en-US" sz="900" b="1" i="0" u="none" strike="noStrike" cap="none" normalizeH="0" baseline="0" dirty="0" err="1">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days</a:t>
              </a:r>
              <a:endParaRPr kumimoji="0" lang="pt-BR" altLang="en-US" sz="1200" b="0" i="0" u="none" strike="noStrike" cap="none" normalizeH="0" baseline="0" dirty="0">
                <a:ln>
                  <a:noFill/>
                </a:ln>
                <a:solidFill>
                  <a:schemeClr val="tx1"/>
                </a:solidFill>
                <a:effectLst/>
                <a:latin typeface="Arial" panose="020B0604020202020204" pitchFamily="34" charset="0"/>
              </a:endParaRPr>
            </a:p>
          </p:txBody>
        </p:sp>
        <p:sp>
          <p:nvSpPr>
            <p:cNvPr id="42" name="CaixaDeTexto 8">
              <a:extLst>
                <a:ext uri="{FF2B5EF4-FFF2-40B4-BE49-F238E27FC236}">
                  <a16:creationId xmlns:a16="http://schemas.microsoft.com/office/drawing/2014/main" id="{E5189395-555B-BB79-5A23-676764CED511}"/>
                </a:ext>
              </a:extLst>
            </p:cNvPr>
            <p:cNvSpPr txBox="1">
              <a:spLocks noChangeArrowheads="1"/>
            </p:cNvSpPr>
            <p:nvPr/>
          </p:nvSpPr>
          <p:spPr bwMode="auto">
            <a:xfrm>
              <a:off x="0" y="5950996"/>
              <a:ext cx="456227" cy="37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en-US" sz="1800" b="0"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t>
              </a:r>
              <a:endParaRPr kumimoji="0" lang="pt-BR" altLang="en-US" sz="1800" b="0" i="0" u="none" strike="noStrike" cap="none" normalizeH="0" baseline="0" dirty="0">
                <a:ln>
                  <a:noFill/>
                </a:ln>
                <a:solidFill>
                  <a:schemeClr val="tx1"/>
                </a:solidFill>
                <a:effectLst/>
                <a:latin typeface="Arial" panose="020B0604020202020204" pitchFamily="34" charset="0"/>
              </a:endParaRPr>
            </a:p>
          </p:txBody>
        </p:sp>
        <p:sp>
          <p:nvSpPr>
            <p:cNvPr id="43" name="CaixaDeTexto 8">
              <a:extLst>
                <a:ext uri="{FF2B5EF4-FFF2-40B4-BE49-F238E27FC236}">
                  <a16:creationId xmlns:a16="http://schemas.microsoft.com/office/drawing/2014/main" id="{E5189395-555B-BB79-5A23-676764CED511}"/>
                </a:ext>
              </a:extLst>
            </p:cNvPr>
            <p:cNvSpPr txBox="1">
              <a:spLocks noChangeArrowheads="1"/>
            </p:cNvSpPr>
            <p:nvPr/>
          </p:nvSpPr>
          <p:spPr bwMode="auto">
            <a:xfrm>
              <a:off x="4451369" y="5954084"/>
              <a:ext cx="516667" cy="37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BR" altLang="en-US" sz="1800" b="0"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a:t>
              </a:r>
              <a:endParaRPr kumimoji="0" lang="pt-BR" altLang="en-US" sz="1800" b="0" i="0" u="none" strike="noStrike" cap="none" normalizeH="0" baseline="0" dirty="0">
                <a:ln>
                  <a:noFill/>
                </a:ln>
                <a:solidFill>
                  <a:schemeClr val="tx1"/>
                </a:solidFill>
                <a:effectLst/>
                <a:latin typeface="Arial" panose="020B0604020202020204" pitchFamily="34" charset="0"/>
              </a:endParaRPr>
            </a:p>
          </p:txBody>
        </p:sp>
        <p:sp>
          <p:nvSpPr>
            <p:cNvPr id="44" name="Freeform: Shape 7">
              <a:extLst>
                <a:ext uri="{FF2B5EF4-FFF2-40B4-BE49-F238E27FC236}">
                  <a16:creationId xmlns:a16="http://schemas.microsoft.com/office/drawing/2014/main" id="{8D3A4FF5-623D-C03F-B260-FD30A5C87D0C}"/>
                </a:ext>
              </a:extLst>
            </p:cNvPr>
            <p:cNvSpPr/>
            <p:nvPr/>
          </p:nvSpPr>
          <p:spPr>
            <a:xfrm>
              <a:off x="1759744" y="6579369"/>
              <a:ext cx="406220" cy="316731"/>
            </a:xfrm>
            <a:custGeom>
              <a:avLst/>
              <a:gdLst>
                <a:gd name="connsiteX0" fmla="*/ 28932 w 312838"/>
                <a:gd name="connsiteY0" fmla="*/ 212017 h 293012"/>
                <a:gd name="connsiteX1" fmla="*/ 128944 w 312838"/>
                <a:gd name="connsiteY1" fmla="*/ 102479 h 293012"/>
                <a:gd name="connsiteX2" fmla="*/ 155138 w 312838"/>
                <a:gd name="connsiteY2" fmla="*/ 61998 h 293012"/>
                <a:gd name="connsiteX3" fmla="*/ 209907 w 312838"/>
                <a:gd name="connsiteY3" fmla="*/ 19135 h 293012"/>
                <a:gd name="connsiteX4" fmla="*/ 262294 w 312838"/>
                <a:gd name="connsiteY4" fmla="*/ 85 h 293012"/>
                <a:gd name="connsiteX5" fmla="*/ 290869 w 312838"/>
                <a:gd name="connsiteY5" fmla="*/ 14373 h 293012"/>
                <a:gd name="connsiteX6" fmla="*/ 309919 w 312838"/>
                <a:gd name="connsiteY6" fmla="*/ 61998 h 293012"/>
                <a:gd name="connsiteX7" fmla="*/ 312301 w 312838"/>
                <a:gd name="connsiteY7" fmla="*/ 95335 h 293012"/>
                <a:gd name="connsiteX8" fmla="*/ 305157 w 312838"/>
                <a:gd name="connsiteY8" fmla="*/ 135817 h 293012"/>
                <a:gd name="connsiteX9" fmla="*/ 295632 w 312838"/>
                <a:gd name="connsiteY9" fmla="*/ 173917 h 293012"/>
                <a:gd name="connsiteX10" fmla="*/ 267057 w 312838"/>
                <a:gd name="connsiteY10" fmla="*/ 209635 h 293012"/>
                <a:gd name="connsiteX11" fmla="*/ 248007 w 312838"/>
                <a:gd name="connsiteY11" fmla="*/ 212017 h 293012"/>
                <a:gd name="connsiteX12" fmla="*/ 214669 w 312838"/>
                <a:gd name="connsiteY12" fmla="*/ 226304 h 293012"/>
                <a:gd name="connsiteX13" fmla="*/ 178951 w 312838"/>
                <a:gd name="connsiteY13" fmla="*/ 245354 h 293012"/>
                <a:gd name="connsiteX14" fmla="*/ 138469 w 312838"/>
                <a:gd name="connsiteY14" fmla="*/ 264404 h 293012"/>
                <a:gd name="connsiteX15" fmla="*/ 105132 w 312838"/>
                <a:gd name="connsiteY15" fmla="*/ 283454 h 293012"/>
                <a:gd name="connsiteX16" fmla="*/ 57507 w 312838"/>
                <a:gd name="connsiteY16" fmla="*/ 292979 h 293012"/>
                <a:gd name="connsiteX17" fmla="*/ 14644 w 312838"/>
                <a:gd name="connsiteY17" fmla="*/ 285835 h 293012"/>
                <a:gd name="connsiteX18" fmla="*/ 357 w 312838"/>
                <a:gd name="connsiteY18" fmla="*/ 266785 h 293012"/>
                <a:gd name="connsiteX19" fmla="*/ 28932 w 312838"/>
                <a:gd name="connsiteY19" fmla="*/ 212017 h 29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2838" h="293012">
                  <a:moveTo>
                    <a:pt x="28932" y="212017"/>
                  </a:moveTo>
                  <a:cubicBezTo>
                    <a:pt x="50363" y="184633"/>
                    <a:pt x="107910" y="127482"/>
                    <a:pt x="128944" y="102479"/>
                  </a:cubicBezTo>
                  <a:cubicBezTo>
                    <a:pt x="149978" y="77476"/>
                    <a:pt x="141644" y="75889"/>
                    <a:pt x="155138" y="61998"/>
                  </a:cubicBezTo>
                  <a:cubicBezTo>
                    <a:pt x="168632" y="48107"/>
                    <a:pt x="192048" y="29454"/>
                    <a:pt x="209907" y="19135"/>
                  </a:cubicBezTo>
                  <a:cubicBezTo>
                    <a:pt x="227766" y="8816"/>
                    <a:pt x="248800" y="879"/>
                    <a:pt x="262294" y="85"/>
                  </a:cubicBezTo>
                  <a:cubicBezTo>
                    <a:pt x="275788" y="-709"/>
                    <a:pt x="282932" y="4054"/>
                    <a:pt x="290869" y="14373"/>
                  </a:cubicBezTo>
                  <a:cubicBezTo>
                    <a:pt x="298806" y="24692"/>
                    <a:pt x="306347" y="48504"/>
                    <a:pt x="309919" y="61998"/>
                  </a:cubicBezTo>
                  <a:cubicBezTo>
                    <a:pt x="313491" y="75492"/>
                    <a:pt x="313095" y="83032"/>
                    <a:pt x="312301" y="95335"/>
                  </a:cubicBezTo>
                  <a:cubicBezTo>
                    <a:pt x="311507" y="107638"/>
                    <a:pt x="307935" y="122720"/>
                    <a:pt x="305157" y="135817"/>
                  </a:cubicBezTo>
                  <a:cubicBezTo>
                    <a:pt x="302379" y="148914"/>
                    <a:pt x="301982" y="161614"/>
                    <a:pt x="295632" y="173917"/>
                  </a:cubicBezTo>
                  <a:cubicBezTo>
                    <a:pt x="289282" y="186220"/>
                    <a:pt x="274994" y="203285"/>
                    <a:pt x="267057" y="209635"/>
                  </a:cubicBezTo>
                  <a:cubicBezTo>
                    <a:pt x="259120" y="215985"/>
                    <a:pt x="256738" y="209239"/>
                    <a:pt x="248007" y="212017"/>
                  </a:cubicBezTo>
                  <a:cubicBezTo>
                    <a:pt x="239276" y="214795"/>
                    <a:pt x="226178" y="220748"/>
                    <a:pt x="214669" y="226304"/>
                  </a:cubicBezTo>
                  <a:cubicBezTo>
                    <a:pt x="203160" y="231860"/>
                    <a:pt x="191651" y="239004"/>
                    <a:pt x="178951" y="245354"/>
                  </a:cubicBezTo>
                  <a:cubicBezTo>
                    <a:pt x="166251" y="251704"/>
                    <a:pt x="150772" y="258054"/>
                    <a:pt x="138469" y="264404"/>
                  </a:cubicBezTo>
                  <a:cubicBezTo>
                    <a:pt x="126166" y="270754"/>
                    <a:pt x="118626" y="278691"/>
                    <a:pt x="105132" y="283454"/>
                  </a:cubicBezTo>
                  <a:cubicBezTo>
                    <a:pt x="91638" y="288217"/>
                    <a:pt x="72588" y="292582"/>
                    <a:pt x="57507" y="292979"/>
                  </a:cubicBezTo>
                  <a:cubicBezTo>
                    <a:pt x="42426" y="293376"/>
                    <a:pt x="24169" y="290201"/>
                    <a:pt x="14644" y="285835"/>
                  </a:cubicBezTo>
                  <a:cubicBezTo>
                    <a:pt x="5119" y="281469"/>
                    <a:pt x="2738" y="273929"/>
                    <a:pt x="357" y="266785"/>
                  </a:cubicBezTo>
                  <a:cubicBezTo>
                    <a:pt x="-2024" y="259641"/>
                    <a:pt x="7501" y="239401"/>
                    <a:pt x="28932" y="212017"/>
                  </a:cubicBezTo>
                  <a:close/>
                </a:path>
              </a:pathLst>
            </a:custGeom>
            <a:noFill/>
            <a:ln w="3175">
              <a:solidFill>
                <a:schemeClr val="bg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5" name="Freeform: Shape 9">
              <a:extLst>
                <a:ext uri="{FF2B5EF4-FFF2-40B4-BE49-F238E27FC236}">
                  <a16:creationId xmlns:a16="http://schemas.microsoft.com/office/drawing/2014/main" id="{E0AABA48-D28B-15F5-D2B3-469B506D711B}"/>
                </a:ext>
              </a:extLst>
            </p:cNvPr>
            <p:cNvSpPr/>
            <p:nvPr/>
          </p:nvSpPr>
          <p:spPr>
            <a:xfrm>
              <a:off x="1701402" y="6913088"/>
              <a:ext cx="196901" cy="291078"/>
            </a:xfrm>
            <a:custGeom>
              <a:avLst/>
              <a:gdLst>
                <a:gd name="connsiteX0" fmla="*/ 8336 w 196901"/>
                <a:gd name="connsiteY0" fmla="*/ 204468 h 291078"/>
                <a:gd name="connsiteX1" fmla="*/ 70248 w 196901"/>
                <a:gd name="connsiteY1" fmla="*/ 94931 h 291078"/>
                <a:gd name="connsiteX2" fmla="*/ 101204 w 196901"/>
                <a:gd name="connsiteY2" fmla="*/ 61593 h 291078"/>
                <a:gd name="connsiteX3" fmla="*/ 117873 w 196901"/>
                <a:gd name="connsiteY3" fmla="*/ 11587 h 291078"/>
                <a:gd name="connsiteX4" fmla="*/ 151211 w 196901"/>
                <a:gd name="connsiteY4" fmla="*/ 4443 h 291078"/>
                <a:gd name="connsiteX5" fmla="*/ 194073 w 196901"/>
                <a:gd name="connsiteY5" fmla="*/ 2062 h 291078"/>
                <a:gd name="connsiteX6" fmla="*/ 189311 w 196901"/>
                <a:gd name="connsiteY6" fmla="*/ 35400 h 291078"/>
                <a:gd name="connsiteX7" fmla="*/ 160736 w 196901"/>
                <a:gd name="connsiteY7" fmla="*/ 144937 h 291078"/>
                <a:gd name="connsiteX8" fmla="*/ 189311 w 196901"/>
                <a:gd name="connsiteY8" fmla="*/ 235425 h 291078"/>
                <a:gd name="connsiteX9" fmla="*/ 182167 w 196901"/>
                <a:gd name="connsiteY9" fmla="*/ 271143 h 291078"/>
                <a:gd name="connsiteX10" fmla="*/ 158354 w 196901"/>
                <a:gd name="connsiteY10" fmla="*/ 285431 h 291078"/>
                <a:gd name="connsiteX11" fmla="*/ 125017 w 196901"/>
                <a:gd name="connsiteY11" fmla="*/ 290193 h 291078"/>
                <a:gd name="connsiteX12" fmla="*/ 84536 w 196901"/>
                <a:gd name="connsiteY12" fmla="*/ 268762 h 291078"/>
                <a:gd name="connsiteX13" fmla="*/ 55961 w 196901"/>
                <a:gd name="connsiteY13" fmla="*/ 273525 h 291078"/>
                <a:gd name="connsiteX14" fmla="*/ 10717 w 196901"/>
                <a:gd name="connsiteY14" fmla="*/ 287812 h 291078"/>
                <a:gd name="connsiteX15" fmla="*/ 8336 w 196901"/>
                <a:gd name="connsiteY15" fmla="*/ 204468 h 29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6901" h="291078">
                  <a:moveTo>
                    <a:pt x="8336" y="204468"/>
                  </a:moveTo>
                  <a:cubicBezTo>
                    <a:pt x="18258" y="172321"/>
                    <a:pt x="54770" y="118744"/>
                    <a:pt x="70248" y="94931"/>
                  </a:cubicBezTo>
                  <a:cubicBezTo>
                    <a:pt x="85726" y="71118"/>
                    <a:pt x="93267" y="75484"/>
                    <a:pt x="101204" y="61593"/>
                  </a:cubicBezTo>
                  <a:cubicBezTo>
                    <a:pt x="109141" y="47702"/>
                    <a:pt x="109539" y="21112"/>
                    <a:pt x="117873" y="11587"/>
                  </a:cubicBezTo>
                  <a:cubicBezTo>
                    <a:pt x="126207" y="2062"/>
                    <a:pt x="138511" y="6030"/>
                    <a:pt x="151211" y="4443"/>
                  </a:cubicBezTo>
                  <a:cubicBezTo>
                    <a:pt x="163911" y="2856"/>
                    <a:pt x="187723" y="-3097"/>
                    <a:pt x="194073" y="2062"/>
                  </a:cubicBezTo>
                  <a:cubicBezTo>
                    <a:pt x="200423" y="7221"/>
                    <a:pt x="194867" y="11588"/>
                    <a:pt x="189311" y="35400"/>
                  </a:cubicBezTo>
                  <a:cubicBezTo>
                    <a:pt x="183755" y="59212"/>
                    <a:pt x="160736" y="111600"/>
                    <a:pt x="160736" y="144937"/>
                  </a:cubicBezTo>
                  <a:cubicBezTo>
                    <a:pt x="160736" y="178274"/>
                    <a:pt x="185739" y="214391"/>
                    <a:pt x="189311" y="235425"/>
                  </a:cubicBezTo>
                  <a:cubicBezTo>
                    <a:pt x="192883" y="256459"/>
                    <a:pt x="187326" y="262809"/>
                    <a:pt x="182167" y="271143"/>
                  </a:cubicBezTo>
                  <a:cubicBezTo>
                    <a:pt x="177008" y="279477"/>
                    <a:pt x="167879" y="282256"/>
                    <a:pt x="158354" y="285431"/>
                  </a:cubicBezTo>
                  <a:cubicBezTo>
                    <a:pt x="148829" y="288606"/>
                    <a:pt x="137320" y="292971"/>
                    <a:pt x="125017" y="290193"/>
                  </a:cubicBezTo>
                  <a:cubicBezTo>
                    <a:pt x="112714" y="287415"/>
                    <a:pt x="96045" y="271540"/>
                    <a:pt x="84536" y="268762"/>
                  </a:cubicBezTo>
                  <a:cubicBezTo>
                    <a:pt x="73027" y="265984"/>
                    <a:pt x="68264" y="270350"/>
                    <a:pt x="55961" y="273525"/>
                  </a:cubicBezTo>
                  <a:cubicBezTo>
                    <a:pt x="43658" y="276700"/>
                    <a:pt x="26195" y="297734"/>
                    <a:pt x="10717" y="287812"/>
                  </a:cubicBezTo>
                  <a:cubicBezTo>
                    <a:pt x="-4761" y="277890"/>
                    <a:pt x="-1586" y="236615"/>
                    <a:pt x="8336" y="204468"/>
                  </a:cubicBezTo>
                  <a:close/>
                </a:path>
              </a:pathLst>
            </a:custGeom>
            <a:noFill/>
            <a:ln w="3175">
              <a:solidFill>
                <a:schemeClr val="bg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6" name="Freeform: Shape 11">
              <a:extLst>
                <a:ext uri="{FF2B5EF4-FFF2-40B4-BE49-F238E27FC236}">
                  <a16:creationId xmlns:a16="http://schemas.microsoft.com/office/drawing/2014/main" id="{C50F0722-B924-A2D8-3ABF-889EB12B9374}"/>
                </a:ext>
              </a:extLst>
            </p:cNvPr>
            <p:cNvSpPr/>
            <p:nvPr/>
          </p:nvSpPr>
          <p:spPr>
            <a:xfrm>
              <a:off x="1494778" y="7401101"/>
              <a:ext cx="600724" cy="911347"/>
            </a:xfrm>
            <a:custGeom>
              <a:avLst/>
              <a:gdLst>
                <a:gd name="connsiteX0" fmla="*/ 17316 w 600724"/>
                <a:gd name="connsiteY0" fmla="*/ 6968 h 911347"/>
                <a:gd name="connsiteX1" fmla="*/ 10172 w 600724"/>
                <a:gd name="connsiteY1" fmla="*/ 99837 h 911347"/>
                <a:gd name="connsiteX2" fmla="*/ 29222 w 600724"/>
                <a:gd name="connsiteY2" fmla="*/ 166512 h 911347"/>
                <a:gd name="connsiteX3" fmla="*/ 45891 w 600724"/>
                <a:gd name="connsiteY3" fmla="*/ 240330 h 911347"/>
                <a:gd name="connsiteX4" fmla="*/ 38747 w 600724"/>
                <a:gd name="connsiteY4" fmla="*/ 290337 h 911347"/>
                <a:gd name="connsiteX5" fmla="*/ 31603 w 600724"/>
                <a:gd name="connsiteY5" fmla="*/ 321293 h 911347"/>
                <a:gd name="connsiteX6" fmla="*/ 43510 w 600724"/>
                <a:gd name="connsiteY6" fmla="*/ 361774 h 911347"/>
                <a:gd name="connsiteX7" fmla="*/ 72085 w 600724"/>
                <a:gd name="connsiteY7" fmla="*/ 364155 h 911347"/>
                <a:gd name="connsiteX8" fmla="*/ 93516 w 600724"/>
                <a:gd name="connsiteY8" fmla="*/ 423687 h 911347"/>
                <a:gd name="connsiteX9" fmla="*/ 114947 w 600724"/>
                <a:gd name="connsiteY9" fmla="*/ 485599 h 911347"/>
                <a:gd name="connsiteX10" fmla="*/ 126853 w 600724"/>
                <a:gd name="connsiteY10" fmla="*/ 530843 h 911347"/>
                <a:gd name="connsiteX11" fmla="*/ 117328 w 600724"/>
                <a:gd name="connsiteY11" fmla="*/ 573705 h 911347"/>
                <a:gd name="connsiteX12" fmla="*/ 119710 w 600724"/>
                <a:gd name="connsiteY12" fmla="*/ 626093 h 911347"/>
                <a:gd name="connsiteX13" fmla="*/ 164953 w 600724"/>
                <a:gd name="connsiteY13" fmla="*/ 673718 h 911347"/>
                <a:gd name="connsiteX14" fmla="*/ 169716 w 600724"/>
                <a:gd name="connsiteY14" fmla="*/ 699912 h 911347"/>
                <a:gd name="connsiteX15" fmla="*/ 136378 w 600724"/>
                <a:gd name="connsiteY15" fmla="*/ 757062 h 911347"/>
                <a:gd name="connsiteX16" fmla="*/ 126853 w 600724"/>
                <a:gd name="connsiteY16" fmla="*/ 802305 h 911347"/>
                <a:gd name="connsiteX17" fmla="*/ 164953 w 600724"/>
                <a:gd name="connsiteY17" fmla="*/ 902318 h 911347"/>
                <a:gd name="connsiteX18" fmla="*/ 207816 w 600724"/>
                <a:gd name="connsiteY18" fmla="*/ 902318 h 911347"/>
                <a:gd name="connsiteX19" fmla="*/ 269728 w 600724"/>
                <a:gd name="connsiteY19" fmla="*/ 864218 h 911347"/>
                <a:gd name="connsiteX20" fmla="*/ 295922 w 600724"/>
                <a:gd name="connsiteY20" fmla="*/ 861837 h 911347"/>
                <a:gd name="connsiteX21" fmla="*/ 345928 w 600724"/>
                <a:gd name="connsiteY21" fmla="*/ 849930 h 911347"/>
                <a:gd name="connsiteX22" fmla="*/ 381647 w 600724"/>
                <a:gd name="connsiteY22" fmla="*/ 857074 h 911347"/>
                <a:gd name="connsiteX23" fmla="*/ 398316 w 600724"/>
                <a:gd name="connsiteY23" fmla="*/ 873743 h 911347"/>
                <a:gd name="connsiteX24" fmla="*/ 443560 w 600724"/>
                <a:gd name="connsiteY24" fmla="*/ 864218 h 911347"/>
                <a:gd name="connsiteX25" fmla="*/ 472135 w 600724"/>
                <a:gd name="connsiteY25" fmla="*/ 830880 h 911347"/>
                <a:gd name="connsiteX26" fmla="*/ 486422 w 600724"/>
                <a:gd name="connsiteY26" fmla="*/ 795162 h 911347"/>
                <a:gd name="connsiteX27" fmla="*/ 548335 w 600724"/>
                <a:gd name="connsiteY27" fmla="*/ 759443 h 911347"/>
                <a:gd name="connsiteX28" fmla="*/ 576910 w 600724"/>
                <a:gd name="connsiteY28" fmla="*/ 735630 h 911347"/>
                <a:gd name="connsiteX29" fmla="*/ 595960 w 600724"/>
                <a:gd name="connsiteY29" fmla="*/ 745155 h 911347"/>
                <a:gd name="connsiteX30" fmla="*/ 598341 w 600724"/>
                <a:gd name="connsiteY30" fmla="*/ 709437 h 911347"/>
                <a:gd name="connsiteX31" fmla="*/ 598341 w 600724"/>
                <a:gd name="connsiteY31" fmla="*/ 695149 h 911347"/>
                <a:gd name="connsiteX32" fmla="*/ 567385 w 600724"/>
                <a:gd name="connsiteY32" fmla="*/ 695149 h 911347"/>
                <a:gd name="connsiteX33" fmla="*/ 560241 w 600724"/>
                <a:gd name="connsiteY33" fmla="*/ 680862 h 911347"/>
                <a:gd name="connsiteX34" fmla="*/ 557860 w 600724"/>
                <a:gd name="connsiteY34" fmla="*/ 645143 h 911347"/>
                <a:gd name="connsiteX35" fmla="*/ 543572 w 600724"/>
                <a:gd name="connsiteY35" fmla="*/ 637999 h 911347"/>
                <a:gd name="connsiteX36" fmla="*/ 522141 w 600724"/>
                <a:gd name="connsiteY36" fmla="*/ 645143 h 911347"/>
                <a:gd name="connsiteX37" fmla="*/ 474516 w 600724"/>
                <a:gd name="connsiteY37" fmla="*/ 645143 h 911347"/>
                <a:gd name="connsiteX38" fmla="*/ 410222 w 600724"/>
                <a:gd name="connsiteY38" fmla="*/ 623712 h 911347"/>
                <a:gd name="connsiteX39" fmla="*/ 367360 w 600724"/>
                <a:gd name="connsiteY39" fmla="*/ 585612 h 911347"/>
                <a:gd name="connsiteX40" fmla="*/ 345928 w 600724"/>
                <a:gd name="connsiteY40" fmla="*/ 549893 h 911347"/>
                <a:gd name="connsiteX41" fmla="*/ 319735 w 600724"/>
                <a:gd name="connsiteY41" fmla="*/ 523699 h 911347"/>
                <a:gd name="connsiteX42" fmla="*/ 272110 w 600724"/>
                <a:gd name="connsiteY42" fmla="*/ 473693 h 911347"/>
                <a:gd name="connsiteX43" fmla="*/ 272110 w 600724"/>
                <a:gd name="connsiteY43" fmla="*/ 430830 h 911347"/>
                <a:gd name="connsiteX44" fmla="*/ 255441 w 600724"/>
                <a:gd name="connsiteY44" fmla="*/ 368918 h 911347"/>
                <a:gd name="connsiteX45" fmla="*/ 255441 w 600724"/>
                <a:gd name="connsiteY45" fmla="*/ 335580 h 911347"/>
                <a:gd name="connsiteX46" fmla="*/ 234010 w 600724"/>
                <a:gd name="connsiteY46" fmla="*/ 287955 h 911347"/>
                <a:gd name="connsiteX47" fmla="*/ 231628 w 600724"/>
                <a:gd name="connsiteY47" fmla="*/ 240330 h 911347"/>
                <a:gd name="connsiteX48" fmla="*/ 226866 w 600724"/>
                <a:gd name="connsiteY48" fmla="*/ 199849 h 911347"/>
                <a:gd name="connsiteX49" fmla="*/ 219722 w 600724"/>
                <a:gd name="connsiteY49" fmla="*/ 154605 h 911347"/>
                <a:gd name="connsiteX50" fmla="*/ 238772 w 600724"/>
                <a:gd name="connsiteY50" fmla="*/ 90312 h 911347"/>
                <a:gd name="connsiteX51" fmla="*/ 243535 w 600724"/>
                <a:gd name="connsiteY51" fmla="*/ 71262 h 911347"/>
                <a:gd name="connsiteX52" fmla="*/ 219722 w 600724"/>
                <a:gd name="connsiteY52" fmla="*/ 23637 h 911347"/>
                <a:gd name="connsiteX53" fmla="*/ 212578 w 600724"/>
                <a:gd name="connsiteY53" fmla="*/ 9349 h 911347"/>
                <a:gd name="connsiteX54" fmla="*/ 207816 w 600724"/>
                <a:gd name="connsiteY54" fmla="*/ 6968 h 911347"/>
                <a:gd name="connsiteX55" fmla="*/ 17316 w 600724"/>
                <a:gd name="connsiteY55" fmla="*/ 6968 h 911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0724" h="911347">
                  <a:moveTo>
                    <a:pt x="17316" y="6968"/>
                  </a:moveTo>
                  <a:cubicBezTo>
                    <a:pt x="-15625" y="22446"/>
                    <a:pt x="8188" y="73246"/>
                    <a:pt x="10172" y="99837"/>
                  </a:cubicBezTo>
                  <a:cubicBezTo>
                    <a:pt x="12156" y="126428"/>
                    <a:pt x="23269" y="143097"/>
                    <a:pt x="29222" y="166512"/>
                  </a:cubicBezTo>
                  <a:cubicBezTo>
                    <a:pt x="35175" y="189928"/>
                    <a:pt x="44304" y="219693"/>
                    <a:pt x="45891" y="240330"/>
                  </a:cubicBezTo>
                  <a:cubicBezTo>
                    <a:pt x="47478" y="260967"/>
                    <a:pt x="41128" y="276843"/>
                    <a:pt x="38747" y="290337"/>
                  </a:cubicBezTo>
                  <a:cubicBezTo>
                    <a:pt x="36366" y="303831"/>
                    <a:pt x="30809" y="309387"/>
                    <a:pt x="31603" y="321293"/>
                  </a:cubicBezTo>
                  <a:cubicBezTo>
                    <a:pt x="32397" y="333199"/>
                    <a:pt x="36763" y="354630"/>
                    <a:pt x="43510" y="361774"/>
                  </a:cubicBezTo>
                  <a:cubicBezTo>
                    <a:pt x="50257" y="368918"/>
                    <a:pt x="63751" y="353836"/>
                    <a:pt x="72085" y="364155"/>
                  </a:cubicBezTo>
                  <a:cubicBezTo>
                    <a:pt x="80419" y="374474"/>
                    <a:pt x="86372" y="403446"/>
                    <a:pt x="93516" y="423687"/>
                  </a:cubicBezTo>
                  <a:cubicBezTo>
                    <a:pt x="100660" y="443928"/>
                    <a:pt x="109391" y="467740"/>
                    <a:pt x="114947" y="485599"/>
                  </a:cubicBezTo>
                  <a:cubicBezTo>
                    <a:pt x="120503" y="503458"/>
                    <a:pt x="126456" y="516159"/>
                    <a:pt x="126853" y="530843"/>
                  </a:cubicBezTo>
                  <a:cubicBezTo>
                    <a:pt x="127250" y="545527"/>
                    <a:pt x="118519" y="557830"/>
                    <a:pt x="117328" y="573705"/>
                  </a:cubicBezTo>
                  <a:cubicBezTo>
                    <a:pt x="116138" y="589580"/>
                    <a:pt x="111773" y="609424"/>
                    <a:pt x="119710" y="626093"/>
                  </a:cubicBezTo>
                  <a:cubicBezTo>
                    <a:pt x="127647" y="642762"/>
                    <a:pt x="156619" y="661415"/>
                    <a:pt x="164953" y="673718"/>
                  </a:cubicBezTo>
                  <a:cubicBezTo>
                    <a:pt x="173287" y="686021"/>
                    <a:pt x="174479" y="686021"/>
                    <a:pt x="169716" y="699912"/>
                  </a:cubicBezTo>
                  <a:cubicBezTo>
                    <a:pt x="164954" y="713803"/>
                    <a:pt x="143522" y="739996"/>
                    <a:pt x="136378" y="757062"/>
                  </a:cubicBezTo>
                  <a:cubicBezTo>
                    <a:pt x="129234" y="774128"/>
                    <a:pt x="122091" y="778096"/>
                    <a:pt x="126853" y="802305"/>
                  </a:cubicBezTo>
                  <a:cubicBezTo>
                    <a:pt x="131615" y="826514"/>
                    <a:pt x="151459" y="885649"/>
                    <a:pt x="164953" y="902318"/>
                  </a:cubicBezTo>
                  <a:cubicBezTo>
                    <a:pt x="178447" y="918987"/>
                    <a:pt x="190354" y="908668"/>
                    <a:pt x="207816" y="902318"/>
                  </a:cubicBezTo>
                  <a:cubicBezTo>
                    <a:pt x="225278" y="895968"/>
                    <a:pt x="255044" y="870965"/>
                    <a:pt x="269728" y="864218"/>
                  </a:cubicBezTo>
                  <a:cubicBezTo>
                    <a:pt x="284412" y="857471"/>
                    <a:pt x="283222" y="864218"/>
                    <a:pt x="295922" y="861837"/>
                  </a:cubicBezTo>
                  <a:cubicBezTo>
                    <a:pt x="308622" y="859456"/>
                    <a:pt x="331641" y="850724"/>
                    <a:pt x="345928" y="849930"/>
                  </a:cubicBezTo>
                  <a:cubicBezTo>
                    <a:pt x="360215" y="849136"/>
                    <a:pt x="372916" y="853105"/>
                    <a:pt x="381647" y="857074"/>
                  </a:cubicBezTo>
                  <a:cubicBezTo>
                    <a:pt x="390378" y="861043"/>
                    <a:pt x="387997" y="872552"/>
                    <a:pt x="398316" y="873743"/>
                  </a:cubicBezTo>
                  <a:cubicBezTo>
                    <a:pt x="408635" y="874934"/>
                    <a:pt x="431257" y="871362"/>
                    <a:pt x="443560" y="864218"/>
                  </a:cubicBezTo>
                  <a:cubicBezTo>
                    <a:pt x="455863" y="857074"/>
                    <a:pt x="464991" y="842389"/>
                    <a:pt x="472135" y="830880"/>
                  </a:cubicBezTo>
                  <a:cubicBezTo>
                    <a:pt x="479279" y="819371"/>
                    <a:pt x="473722" y="807068"/>
                    <a:pt x="486422" y="795162"/>
                  </a:cubicBezTo>
                  <a:cubicBezTo>
                    <a:pt x="499122" y="783256"/>
                    <a:pt x="533254" y="769365"/>
                    <a:pt x="548335" y="759443"/>
                  </a:cubicBezTo>
                  <a:cubicBezTo>
                    <a:pt x="563416" y="749521"/>
                    <a:pt x="568973" y="738011"/>
                    <a:pt x="576910" y="735630"/>
                  </a:cubicBezTo>
                  <a:cubicBezTo>
                    <a:pt x="584847" y="733249"/>
                    <a:pt x="592388" y="749520"/>
                    <a:pt x="595960" y="745155"/>
                  </a:cubicBezTo>
                  <a:cubicBezTo>
                    <a:pt x="599532" y="740790"/>
                    <a:pt x="597944" y="717771"/>
                    <a:pt x="598341" y="709437"/>
                  </a:cubicBezTo>
                  <a:cubicBezTo>
                    <a:pt x="598738" y="701103"/>
                    <a:pt x="603500" y="697530"/>
                    <a:pt x="598341" y="695149"/>
                  </a:cubicBezTo>
                  <a:cubicBezTo>
                    <a:pt x="593182" y="692768"/>
                    <a:pt x="573735" y="697530"/>
                    <a:pt x="567385" y="695149"/>
                  </a:cubicBezTo>
                  <a:cubicBezTo>
                    <a:pt x="561035" y="692768"/>
                    <a:pt x="561828" y="689196"/>
                    <a:pt x="560241" y="680862"/>
                  </a:cubicBezTo>
                  <a:cubicBezTo>
                    <a:pt x="558654" y="672528"/>
                    <a:pt x="560638" y="652287"/>
                    <a:pt x="557860" y="645143"/>
                  </a:cubicBezTo>
                  <a:cubicBezTo>
                    <a:pt x="555082" y="637999"/>
                    <a:pt x="549525" y="637999"/>
                    <a:pt x="543572" y="637999"/>
                  </a:cubicBezTo>
                  <a:cubicBezTo>
                    <a:pt x="537619" y="637999"/>
                    <a:pt x="533650" y="643952"/>
                    <a:pt x="522141" y="645143"/>
                  </a:cubicBezTo>
                  <a:cubicBezTo>
                    <a:pt x="510632" y="646334"/>
                    <a:pt x="493169" y="648715"/>
                    <a:pt x="474516" y="645143"/>
                  </a:cubicBezTo>
                  <a:cubicBezTo>
                    <a:pt x="455863" y="641571"/>
                    <a:pt x="428081" y="633634"/>
                    <a:pt x="410222" y="623712"/>
                  </a:cubicBezTo>
                  <a:cubicBezTo>
                    <a:pt x="392363" y="613790"/>
                    <a:pt x="378076" y="597915"/>
                    <a:pt x="367360" y="585612"/>
                  </a:cubicBezTo>
                  <a:cubicBezTo>
                    <a:pt x="356644" y="573309"/>
                    <a:pt x="353865" y="560212"/>
                    <a:pt x="345928" y="549893"/>
                  </a:cubicBezTo>
                  <a:cubicBezTo>
                    <a:pt x="337991" y="539574"/>
                    <a:pt x="332038" y="536399"/>
                    <a:pt x="319735" y="523699"/>
                  </a:cubicBezTo>
                  <a:cubicBezTo>
                    <a:pt x="307432" y="510999"/>
                    <a:pt x="280047" y="489171"/>
                    <a:pt x="272110" y="473693"/>
                  </a:cubicBezTo>
                  <a:cubicBezTo>
                    <a:pt x="264173" y="458215"/>
                    <a:pt x="274888" y="448292"/>
                    <a:pt x="272110" y="430830"/>
                  </a:cubicBezTo>
                  <a:cubicBezTo>
                    <a:pt x="269332" y="413368"/>
                    <a:pt x="258219" y="384793"/>
                    <a:pt x="255441" y="368918"/>
                  </a:cubicBezTo>
                  <a:cubicBezTo>
                    <a:pt x="252663" y="353043"/>
                    <a:pt x="259013" y="349074"/>
                    <a:pt x="255441" y="335580"/>
                  </a:cubicBezTo>
                  <a:cubicBezTo>
                    <a:pt x="251869" y="322086"/>
                    <a:pt x="237979" y="303830"/>
                    <a:pt x="234010" y="287955"/>
                  </a:cubicBezTo>
                  <a:cubicBezTo>
                    <a:pt x="230041" y="272080"/>
                    <a:pt x="232819" y="255014"/>
                    <a:pt x="231628" y="240330"/>
                  </a:cubicBezTo>
                  <a:cubicBezTo>
                    <a:pt x="230437" y="225646"/>
                    <a:pt x="228850" y="214136"/>
                    <a:pt x="226866" y="199849"/>
                  </a:cubicBezTo>
                  <a:cubicBezTo>
                    <a:pt x="224882" y="185562"/>
                    <a:pt x="217738" y="172861"/>
                    <a:pt x="219722" y="154605"/>
                  </a:cubicBezTo>
                  <a:cubicBezTo>
                    <a:pt x="221706" y="136349"/>
                    <a:pt x="234803" y="104202"/>
                    <a:pt x="238772" y="90312"/>
                  </a:cubicBezTo>
                  <a:cubicBezTo>
                    <a:pt x="242741" y="76422"/>
                    <a:pt x="246710" y="82375"/>
                    <a:pt x="243535" y="71262"/>
                  </a:cubicBezTo>
                  <a:cubicBezTo>
                    <a:pt x="240360" y="60149"/>
                    <a:pt x="219722" y="23637"/>
                    <a:pt x="219722" y="23637"/>
                  </a:cubicBezTo>
                  <a:cubicBezTo>
                    <a:pt x="214563" y="13318"/>
                    <a:pt x="214562" y="12127"/>
                    <a:pt x="212578" y="9349"/>
                  </a:cubicBezTo>
                  <a:cubicBezTo>
                    <a:pt x="210594" y="6571"/>
                    <a:pt x="239566" y="7365"/>
                    <a:pt x="207816" y="6968"/>
                  </a:cubicBezTo>
                  <a:cubicBezTo>
                    <a:pt x="176066" y="6571"/>
                    <a:pt x="50257" y="-8510"/>
                    <a:pt x="17316" y="6968"/>
                  </a:cubicBezTo>
                  <a:close/>
                </a:path>
              </a:pathLst>
            </a:custGeom>
            <a:noFill/>
            <a:ln w="3175">
              <a:solidFill>
                <a:schemeClr val="bg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graphicFrame>
          <p:nvGraphicFramePr>
            <p:cNvPr id="47" name="Objeto 46"/>
            <p:cNvGraphicFramePr>
              <a:graphicFrameLocks noChangeAspect="1"/>
            </p:cNvGraphicFramePr>
            <p:nvPr>
              <p:extLst>
                <p:ext uri="{D42A27DB-BD31-4B8C-83A1-F6EECF244321}">
                  <p14:modId xmlns:p14="http://schemas.microsoft.com/office/powerpoint/2010/main" val="590143494"/>
                </p:ext>
              </p:extLst>
            </p:nvPr>
          </p:nvGraphicFramePr>
          <p:xfrm>
            <a:off x="4200856" y="6491512"/>
            <a:ext cx="2657144" cy="1800000"/>
          </p:xfrm>
          <a:graphic>
            <a:graphicData uri="http://schemas.openxmlformats.org/presentationml/2006/ole">
              <mc:AlternateContent xmlns:mc="http://schemas.openxmlformats.org/markup-compatibility/2006">
                <mc:Choice xmlns:v="urn:schemas-microsoft-com:vml" Requires="v">
                  <p:oleObj name="Prism 10" r:id="rId10" imgW="3986702" imgH="2700075" progId="Prism10.Document">
                    <p:embed/>
                  </p:oleObj>
                </mc:Choice>
                <mc:Fallback>
                  <p:oleObj name="Prism 10" r:id="rId10" imgW="3986702" imgH="2700075" progId="Prism10.Document">
                    <p:embed/>
                    <p:pic>
                      <p:nvPicPr>
                        <p:cNvPr id="14" name="Objeto 13"/>
                        <p:cNvPicPr/>
                        <p:nvPr/>
                      </p:nvPicPr>
                      <p:blipFill>
                        <a:blip r:embed="rId11"/>
                        <a:stretch>
                          <a:fillRect/>
                        </a:stretch>
                      </p:blipFill>
                      <p:spPr>
                        <a:xfrm>
                          <a:off x="4200856" y="6491512"/>
                          <a:ext cx="2657144" cy="1800000"/>
                        </a:xfrm>
                        <a:prstGeom prst="rect">
                          <a:avLst/>
                        </a:prstGeom>
                      </p:spPr>
                    </p:pic>
                  </p:oleObj>
                </mc:Fallback>
              </mc:AlternateContent>
            </a:graphicData>
          </a:graphic>
        </p:graphicFrame>
      </p:grpSp>
      <p:sp>
        <p:nvSpPr>
          <p:cNvPr id="48" name="CaixaDeTexto 8">
            <a:extLst>
              <a:ext uri="{FF2B5EF4-FFF2-40B4-BE49-F238E27FC236}">
                <a16:creationId xmlns:a16="http://schemas.microsoft.com/office/drawing/2014/main" id="{E5189395-555B-BB79-5A23-676764CED511}"/>
              </a:ext>
            </a:extLst>
          </p:cNvPr>
          <p:cNvSpPr txBox="1">
            <a:spLocks noChangeArrowheads="1"/>
          </p:cNvSpPr>
          <p:nvPr/>
        </p:nvSpPr>
        <p:spPr bwMode="auto">
          <a:xfrm>
            <a:off x="0" y="292503"/>
            <a:ext cx="456227" cy="37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pt-BR" alt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(A</a:t>
            </a:r>
            <a:r>
              <a:rPr kumimoji="0" lang="pt-BR" altLang="en-US" sz="1800" b="0"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kumimoji="0" lang="pt-BR" altLang="en-US" sz="1800" b="0" i="0" u="none" strike="noStrike" cap="none" normalizeH="0" baseline="0" dirty="0">
              <a:ln>
                <a:noFill/>
              </a:ln>
              <a:solidFill>
                <a:schemeClr val="tx1"/>
              </a:solidFill>
              <a:effectLst/>
              <a:latin typeface="Arial" panose="020B0604020202020204" pitchFamily="34" charset="0"/>
            </a:endParaRPr>
          </a:p>
        </p:txBody>
      </p:sp>
      <p:grpSp>
        <p:nvGrpSpPr>
          <p:cNvPr id="63" name="Group 62">
            <a:extLst>
              <a:ext uri="{FF2B5EF4-FFF2-40B4-BE49-F238E27FC236}">
                <a16:creationId xmlns:a16="http://schemas.microsoft.com/office/drawing/2014/main" id="{3D6918B0-B4E1-5E17-FA70-52466FB76773}"/>
              </a:ext>
            </a:extLst>
          </p:cNvPr>
          <p:cNvGrpSpPr/>
          <p:nvPr/>
        </p:nvGrpSpPr>
        <p:grpSpPr>
          <a:xfrm>
            <a:off x="90494" y="775334"/>
            <a:ext cx="4393827" cy="1866425"/>
            <a:chOff x="-114082" y="254087"/>
            <a:chExt cx="6936464" cy="2932474"/>
          </a:xfrm>
        </p:grpSpPr>
        <p:grpSp>
          <p:nvGrpSpPr>
            <p:cNvPr id="3" name="Agrupar 7">
              <a:extLst>
                <a:ext uri="{FF2B5EF4-FFF2-40B4-BE49-F238E27FC236}">
                  <a16:creationId xmlns:a16="http://schemas.microsoft.com/office/drawing/2014/main" id="{BE979AD5-B43A-847B-8337-59504CAAC757}"/>
                </a:ext>
              </a:extLst>
            </p:cNvPr>
            <p:cNvGrpSpPr/>
            <p:nvPr/>
          </p:nvGrpSpPr>
          <p:grpSpPr>
            <a:xfrm>
              <a:off x="-114082" y="254087"/>
              <a:ext cx="6823943" cy="2880353"/>
              <a:chOff x="-147101" y="97315"/>
              <a:chExt cx="8891241" cy="3830411"/>
            </a:xfrm>
          </p:grpSpPr>
          <p:sp>
            <p:nvSpPr>
              <p:cNvPr id="4" name="CaixaDeTexto 28">
                <a:extLst>
                  <a:ext uri="{FF2B5EF4-FFF2-40B4-BE49-F238E27FC236}">
                    <a16:creationId xmlns:a16="http://schemas.microsoft.com/office/drawing/2014/main" id="{A2A7FFA7-4ECD-F474-60EA-406DBDFE6AAB}"/>
                  </a:ext>
                </a:extLst>
              </p:cNvPr>
              <p:cNvSpPr txBox="1"/>
              <p:nvPr/>
            </p:nvSpPr>
            <p:spPr>
              <a:xfrm rot="16200000">
                <a:off x="-274308" y="1075511"/>
                <a:ext cx="1201456" cy="277350"/>
              </a:xfrm>
              <a:prstGeom prst="rect">
                <a:avLst/>
              </a:prstGeom>
              <a:noFill/>
            </p:spPr>
            <p:txBody>
              <a:bodyPr wrap="square" rtlCol="0">
                <a:noAutofit/>
              </a:bodyPr>
              <a:lstStyle/>
              <a:p>
                <a:pPr algn="ctr"/>
                <a:r>
                  <a:rPr lang="pt-BR" sz="900" b="1" kern="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Sham</a:t>
                </a:r>
                <a:endParaRPr lang="en-CA" sz="900" dirty="0">
                  <a:effectLst/>
                  <a:latin typeface="Times New Roman" panose="02020603050405020304" pitchFamily="18" charset="0"/>
                  <a:ea typeface="Times New Roman" panose="02020603050405020304" pitchFamily="18" charset="0"/>
                </a:endParaRPr>
              </a:p>
            </p:txBody>
          </p:sp>
          <p:sp>
            <p:nvSpPr>
              <p:cNvPr id="5" name="CaixaDeTexto 29">
                <a:extLst>
                  <a:ext uri="{FF2B5EF4-FFF2-40B4-BE49-F238E27FC236}">
                    <a16:creationId xmlns:a16="http://schemas.microsoft.com/office/drawing/2014/main" id="{83027043-62D4-B9DD-0E21-5F9487967BDF}"/>
                  </a:ext>
                </a:extLst>
              </p:cNvPr>
              <p:cNvSpPr txBox="1"/>
              <p:nvPr/>
            </p:nvSpPr>
            <p:spPr>
              <a:xfrm rot="16200000">
                <a:off x="-766515" y="2720940"/>
                <a:ext cx="1826200" cy="587372"/>
              </a:xfrm>
              <a:prstGeom prst="rect">
                <a:avLst/>
              </a:prstGeom>
              <a:noFill/>
            </p:spPr>
            <p:txBody>
              <a:bodyPr wrap="square" rtlCol="0">
                <a:noAutofit/>
              </a:bodyPr>
              <a:lstStyle/>
              <a:p>
                <a:pPr algn="ctr"/>
                <a:r>
                  <a:rPr lang="pt-BR" sz="900" b="1" kern="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Lymphedema</a:t>
                </a:r>
                <a:br>
                  <a:rPr lang="pt-BR" sz="9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pt-BR" sz="9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a:t>
                </a:r>
                <a:r>
                  <a:rPr lang="pt-BR" sz="900" b="1" kern="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days</a:t>
                </a:r>
                <a:endParaRPr lang="en-CA" sz="900" dirty="0">
                  <a:effectLst/>
                  <a:latin typeface="Times New Roman" panose="02020603050405020304" pitchFamily="18" charset="0"/>
                  <a:ea typeface="Times New Roman" panose="02020603050405020304" pitchFamily="18" charset="0"/>
                </a:endParaRPr>
              </a:p>
            </p:txBody>
          </p:sp>
          <p:sp>
            <p:nvSpPr>
              <p:cNvPr id="7" name="CaixaDeTexto 30">
                <a:extLst>
                  <a:ext uri="{FF2B5EF4-FFF2-40B4-BE49-F238E27FC236}">
                    <a16:creationId xmlns:a16="http://schemas.microsoft.com/office/drawing/2014/main" id="{0DD47DC4-D156-3630-AE13-154B2D283A93}"/>
                  </a:ext>
                </a:extLst>
              </p:cNvPr>
              <p:cNvSpPr txBox="1"/>
              <p:nvPr/>
            </p:nvSpPr>
            <p:spPr>
              <a:xfrm>
                <a:off x="725514" y="137526"/>
                <a:ext cx="1208935" cy="413594"/>
              </a:xfrm>
              <a:prstGeom prst="rect">
                <a:avLst/>
              </a:prstGeom>
              <a:noFill/>
            </p:spPr>
            <p:txBody>
              <a:bodyPr wrap="square" rtlCol="0">
                <a:noAutofit/>
              </a:bodyPr>
              <a:lstStyle/>
              <a:p>
                <a:pPr algn="ctr"/>
                <a:r>
                  <a:rPr lang="pt-BR" sz="1000" b="1" kern="12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DAPI</a:t>
                </a:r>
                <a:endParaRPr lang="en-CA" sz="1000" dirty="0">
                  <a:effectLst/>
                  <a:latin typeface="Times New Roman" panose="02020603050405020304" pitchFamily="18" charset="0"/>
                  <a:ea typeface="Times New Roman" panose="02020603050405020304" pitchFamily="18" charset="0"/>
                </a:endParaRPr>
              </a:p>
            </p:txBody>
          </p:sp>
          <p:sp>
            <p:nvSpPr>
              <p:cNvPr id="8" name="CaixaDeTexto 31">
                <a:extLst>
                  <a:ext uri="{FF2B5EF4-FFF2-40B4-BE49-F238E27FC236}">
                    <a16:creationId xmlns:a16="http://schemas.microsoft.com/office/drawing/2014/main" id="{0A02B0C7-D0E1-2A30-5D53-B73A35DF01C7}"/>
                  </a:ext>
                </a:extLst>
              </p:cNvPr>
              <p:cNvSpPr txBox="1"/>
              <p:nvPr/>
            </p:nvSpPr>
            <p:spPr>
              <a:xfrm>
                <a:off x="2581304" y="137526"/>
                <a:ext cx="969692" cy="413594"/>
              </a:xfrm>
              <a:prstGeom prst="rect">
                <a:avLst/>
              </a:prstGeom>
              <a:noFill/>
            </p:spPr>
            <p:txBody>
              <a:bodyPr wrap="square" rtlCol="0">
                <a:noAutofit/>
              </a:bodyPr>
              <a:lstStyle/>
              <a:p>
                <a:pPr algn="ctr"/>
                <a:r>
                  <a:rPr lang="pt-BR" sz="1000" b="1" kern="1200" dirty="0">
                    <a:solidFill>
                      <a:srgbClr val="00B050"/>
                    </a:solidFill>
                    <a:effectLst/>
                    <a:latin typeface="Calibri" panose="020F0502020204030204" pitchFamily="34" charset="0"/>
                    <a:ea typeface="Times New Roman" panose="02020603050405020304" pitchFamily="18" charset="0"/>
                    <a:cs typeface="Times New Roman" panose="02020603050405020304" pitchFamily="18" charset="0"/>
                  </a:rPr>
                  <a:t>LYVE-1</a:t>
                </a:r>
                <a:endParaRPr lang="en-CA" sz="1000" dirty="0">
                  <a:effectLst/>
                  <a:latin typeface="Times New Roman" panose="02020603050405020304" pitchFamily="18" charset="0"/>
                  <a:ea typeface="Times New Roman" panose="02020603050405020304" pitchFamily="18" charset="0"/>
                </a:endParaRPr>
              </a:p>
            </p:txBody>
          </p:sp>
          <p:sp>
            <p:nvSpPr>
              <p:cNvPr id="14" name="CaixaDeTexto 32">
                <a:extLst>
                  <a:ext uri="{FF2B5EF4-FFF2-40B4-BE49-F238E27FC236}">
                    <a16:creationId xmlns:a16="http://schemas.microsoft.com/office/drawing/2014/main" id="{D110E074-0DC2-4FAC-872A-6B9026587F48}"/>
                  </a:ext>
                </a:extLst>
              </p:cNvPr>
              <p:cNvSpPr txBox="1"/>
              <p:nvPr/>
            </p:nvSpPr>
            <p:spPr>
              <a:xfrm>
                <a:off x="7371559" y="97315"/>
                <a:ext cx="1372581" cy="483570"/>
              </a:xfrm>
              <a:prstGeom prst="rect">
                <a:avLst/>
              </a:prstGeom>
              <a:noFill/>
            </p:spPr>
            <p:txBody>
              <a:bodyPr wrap="square" rtlCol="0">
                <a:noAutofit/>
              </a:bodyPr>
              <a:lstStyle/>
              <a:p>
                <a:pPr algn="ctr"/>
                <a:r>
                  <a:rPr lang="pt-BR" sz="10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Merged</a:t>
                </a:r>
                <a:endParaRPr lang="en-CA" sz="1000" dirty="0">
                  <a:effectLst/>
                  <a:latin typeface="Times New Roman" panose="02020603050405020304" pitchFamily="18" charset="0"/>
                  <a:ea typeface="Times New Roman" panose="02020603050405020304" pitchFamily="18" charset="0"/>
                </a:endParaRPr>
              </a:p>
            </p:txBody>
          </p:sp>
          <p:sp>
            <p:nvSpPr>
              <p:cNvPr id="16" name="CaixaDeTexto 33">
                <a:extLst>
                  <a:ext uri="{FF2B5EF4-FFF2-40B4-BE49-F238E27FC236}">
                    <a16:creationId xmlns:a16="http://schemas.microsoft.com/office/drawing/2014/main" id="{8375E7F0-4526-4DE9-9EB1-9DEB4CF02D5A}"/>
                  </a:ext>
                </a:extLst>
              </p:cNvPr>
              <p:cNvSpPr txBox="1"/>
              <p:nvPr/>
            </p:nvSpPr>
            <p:spPr>
              <a:xfrm>
                <a:off x="5737380" y="172567"/>
                <a:ext cx="1372581" cy="371883"/>
              </a:xfrm>
              <a:prstGeom prst="rect">
                <a:avLst/>
              </a:prstGeom>
              <a:noFill/>
            </p:spPr>
            <p:txBody>
              <a:bodyPr wrap="square" rtlCol="0">
                <a:noAutofit/>
              </a:bodyPr>
              <a:lstStyle/>
              <a:p>
                <a:pPr algn="ctr"/>
                <a:r>
                  <a:rPr lang="pt-BR" sz="100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TUNEL</a:t>
                </a:r>
                <a:endParaRPr lang="en-CA" sz="1000" dirty="0">
                  <a:effectLst/>
                  <a:latin typeface="Times New Roman" panose="02020603050405020304" pitchFamily="18" charset="0"/>
                  <a:ea typeface="Times New Roman" panose="02020603050405020304" pitchFamily="18" charset="0"/>
                </a:endParaRPr>
              </a:p>
            </p:txBody>
          </p:sp>
          <p:sp>
            <p:nvSpPr>
              <p:cNvPr id="18" name="CaixaDeTexto 34">
                <a:extLst>
                  <a:ext uri="{FF2B5EF4-FFF2-40B4-BE49-F238E27FC236}">
                    <a16:creationId xmlns:a16="http://schemas.microsoft.com/office/drawing/2014/main" id="{6F4E1E95-4FED-E29E-A75E-F456D01497C9}"/>
                  </a:ext>
                </a:extLst>
              </p:cNvPr>
              <p:cNvSpPr txBox="1"/>
              <p:nvPr/>
            </p:nvSpPr>
            <p:spPr>
              <a:xfrm>
                <a:off x="4317347" y="137904"/>
                <a:ext cx="1033464" cy="413594"/>
              </a:xfrm>
              <a:prstGeom prst="rect">
                <a:avLst/>
              </a:prstGeom>
              <a:noFill/>
            </p:spPr>
            <p:txBody>
              <a:bodyPr wrap="square" rtlCol="0">
                <a:noAutofit/>
              </a:bodyPr>
              <a:lstStyle/>
              <a:p>
                <a:pPr algn="ctr"/>
                <a:r>
                  <a:rPr lang="pt-BR" sz="1000" b="1" kern="1200" dirty="0">
                    <a:solidFill>
                      <a:srgbClr val="FFC000"/>
                    </a:solidFill>
                    <a:effectLst/>
                    <a:latin typeface="Calibri" panose="020F0502020204030204" pitchFamily="34" charset="0"/>
                    <a:ea typeface="Times New Roman" panose="02020603050405020304" pitchFamily="18" charset="0"/>
                    <a:cs typeface="Times New Roman" panose="02020603050405020304" pitchFamily="18" charset="0"/>
                  </a:rPr>
                  <a:t>F4/80</a:t>
                </a:r>
                <a:endParaRPr lang="en-CA" sz="1000" dirty="0">
                  <a:effectLst/>
                  <a:latin typeface="Times New Roman" panose="02020603050405020304" pitchFamily="18" charset="0"/>
                  <a:ea typeface="Times New Roman" panose="02020603050405020304" pitchFamily="18" charset="0"/>
                </a:endParaRPr>
              </a:p>
            </p:txBody>
          </p:sp>
        </p:grpSp>
        <p:pic>
          <p:nvPicPr>
            <p:cNvPr id="49" name="Imagem 7">
              <a:extLst>
                <a:ext uri="{FF2B5EF4-FFF2-40B4-BE49-F238E27FC236}">
                  <a16:creationId xmlns:a16="http://schemas.microsoft.com/office/drawing/2014/main" id="{D5B22DFA-6268-551D-4728-0A6EEDF10ACF}"/>
                </a:ext>
              </a:extLst>
            </p:cNvPr>
            <p:cNvPicPr>
              <a:picLocks noChangeAspect="1"/>
            </p:cNvPicPr>
            <p:nvPr/>
          </p:nvPicPr>
          <p:blipFill rotWithShape="1">
            <a:blip r:embed="rId12" cstate="hqprint">
              <a:extLst>
                <a:ext uri="{BEBA8EAE-BF5A-486C-A8C5-ECC9F3942E4B}">
                  <a14:imgProps xmlns:a14="http://schemas.microsoft.com/office/drawing/2010/main">
                    <a14:imgLayer r:embed="rId13">
                      <a14:imgEffect>
                        <a14:brightnessContrast bright="40000"/>
                      </a14:imgEffect>
                    </a14:imgLayer>
                  </a14:imgProps>
                </a:ext>
                <a:ext uri="{28A0092B-C50C-407E-A947-70E740481C1C}">
                  <a14:useLocalDpi xmlns:a14="http://schemas.microsoft.com/office/drawing/2010/main" val="0"/>
                </a:ext>
              </a:extLst>
            </a:blip>
            <a:srcRect l="16972" t="830" r="16362" b="32503"/>
            <a:stretch/>
          </p:blipFill>
          <p:spPr>
            <a:xfrm>
              <a:off x="389565" y="1922776"/>
              <a:ext cx="1260000" cy="1260000"/>
            </a:xfrm>
            <a:prstGeom prst="rect">
              <a:avLst/>
            </a:prstGeom>
          </p:spPr>
        </p:pic>
        <p:pic>
          <p:nvPicPr>
            <p:cNvPr id="50" name="Imagem 8">
              <a:extLst>
                <a:ext uri="{FF2B5EF4-FFF2-40B4-BE49-F238E27FC236}">
                  <a16:creationId xmlns:a16="http://schemas.microsoft.com/office/drawing/2014/main" id="{C60B074E-B361-D9CA-FDB8-4C2544E10A2D}"/>
                </a:ext>
              </a:extLst>
            </p:cNvPr>
            <p:cNvPicPr>
              <a:picLocks noChangeAspect="1"/>
            </p:cNvPicPr>
            <p:nvPr/>
          </p:nvPicPr>
          <p:blipFill rotWithShape="1">
            <a:blip r:embed="rId14" cstate="hqprint">
              <a:extLst>
                <a:ext uri="{BEBA8EAE-BF5A-486C-A8C5-ECC9F3942E4B}">
                  <a14:imgProps xmlns:a14="http://schemas.microsoft.com/office/drawing/2010/main">
                    <a14:imgLayer r:embed="rId15">
                      <a14:imgEffect>
                        <a14:brightnessContrast bright="40000"/>
                      </a14:imgEffect>
                    </a14:imgLayer>
                  </a14:imgProps>
                </a:ext>
                <a:ext uri="{28A0092B-C50C-407E-A947-70E740481C1C}">
                  <a14:useLocalDpi xmlns:a14="http://schemas.microsoft.com/office/drawing/2010/main" val="0"/>
                </a:ext>
              </a:extLst>
            </a:blip>
            <a:srcRect l="16362" t="526" r="16972" b="32808"/>
            <a:stretch/>
          </p:blipFill>
          <p:spPr>
            <a:xfrm>
              <a:off x="2977156" y="1917291"/>
              <a:ext cx="1260000" cy="1260000"/>
            </a:xfrm>
            <a:prstGeom prst="rect">
              <a:avLst/>
            </a:prstGeom>
          </p:spPr>
        </p:pic>
        <p:pic>
          <p:nvPicPr>
            <p:cNvPr id="51" name="Imagem 10">
              <a:extLst>
                <a:ext uri="{FF2B5EF4-FFF2-40B4-BE49-F238E27FC236}">
                  <a16:creationId xmlns:a16="http://schemas.microsoft.com/office/drawing/2014/main" id="{0FB15F29-918E-B4CF-ED0C-0E9D889338A1}"/>
                </a:ext>
              </a:extLst>
            </p:cNvPr>
            <p:cNvPicPr>
              <a:picLocks noChangeAspect="1"/>
            </p:cNvPicPr>
            <p:nvPr/>
          </p:nvPicPr>
          <p:blipFill rotWithShape="1">
            <a:blip r:embed="rId16" cstate="hqprint">
              <a:extLst>
                <a:ext uri="{BEBA8EAE-BF5A-486C-A8C5-ECC9F3942E4B}">
                  <a14:imgProps xmlns:a14="http://schemas.microsoft.com/office/drawing/2010/main">
                    <a14:imgLayer r:embed="rId17">
                      <a14:imgEffect>
                        <a14:brightnessContrast bright="40000"/>
                      </a14:imgEffect>
                    </a14:imgLayer>
                  </a14:imgProps>
                </a:ext>
                <a:ext uri="{28A0092B-C50C-407E-A947-70E740481C1C}">
                  <a14:useLocalDpi xmlns:a14="http://schemas.microsoft.com/office/drawing/2010/main" val="0"/>
                </a:ext>
              </a:extLst>
            </a:blip>
            <a:srcRect l="17580" t="830" r="15754" b="32503"/>
            <a:stretch/>
          </p:blipFill>
          <p:spPr>
            <a:xfrm>
              <a:off x="5562382" y="1917291"/>
              <a:ext cx="1260000" cy="1260000"/>
            </a:xfrm>
            <a:prstGeom prst="rect">
              <a:avLst/>
            </a:prstGeom>
          </p:spPr>
        </p:pic>
        <p:pic>
          <p:nvPicPr>
            <p:cNvPr id="52" name="Imagem 11">
              <a:extLst>
                <a:ext uri="{FF2B5EF4-FFF2-40B4-BE49-F238E27FC236}">
                  <a16:creationId xmlns:a16="http://schemas.microsoft.com/office/drawing/2014/main" id="{A8F4CF59-A07C-543B-2C1C-D0C88C71C149}"/>
                </a:ext>
              </a:extLst>
            </p:cNvPr>
            <p:cNvPicPr>
              <a:picLocks noChangeAspect="1"/>
            </p:cNvPicPr>
            <p:nvPr/>
          </p:nvPicPr>
          <p:blipFill rotWithShape="1">
            <a:blip r:embed="rId18" cstate="hqprint">
              <a:extLst>
                <a:ext uri="{BEBA8EAE-BF5A-486C-A8C5-ECC9F3942E4B}">
                  <a14:imgProps xmlns:a14="http://schemas.microsoft.com/office/drawing/2010/main">
                    <a14:imgLayer r:embed="rId19">
                      <a14:imgEffect>
                        <a14:sharpenSoften amount="43000"/>
                      </a14:imgEffect>
                      <a14:imgEffect>
                        <a14:brightnessContrast bright="60000" contrast="-12000"/>
                      </a14:imgEffect>
                    </a14:imgLayer>
                  </a14:imgProps>
                </a:ext>
                <a:ext uri="{28A0092B-C50C-407E-A947-70E740481C1C}">
                  <a14:useLocalDpi xmlns:a14="http://schemas.microsoft.com/office/drawing/2010/main" val="0"/>
                </a:ext>
              </a:extLst>
            </a:blip>
            <a:srcRect l="14840" t="525" r="18494" b="32809"/>
            <a:stretch/>
          </p:blipFill>
          <p:spPr>
            <a:xfrm>
              <a:off x="4276048" y="1917291"/>
              <a:ext cx="1260000" cy="1260000"/>
            </a:xfrm>
            <a:prstGeom prst="rect">
              <a:avLst/>
            </a:prstGeom>
          </p:spPr>
        </p:pic>
        <p:pic>
          <p:nvPicPr>
            <p:cNvPr id="53" name="Imagem 12">
              <a:extLst>
                <a:ext uri="{FF2B5EF4-FFF2-40B4-BE49-F238E27FC236}">
                  <a16:creationId xmlns:a16="http://schemas.microsoft.com/office/drawing/2014/main" id="{FA33C4D7-D5CD-1402-8680-DB38491B2D5E}"/>
                </a:ext>
              </a:extLst>
            </p:cNvPr>
            <p:cNvPicPr>
              <a:picLocks noChangeAspect="1"/>
            </p:cNvPicPr>
            <p:nvPr/>
          </p:nvPicPr>
          <p:blipFill rotWithShape="1">
            <a:blip r:embed="rId20" cstate="hqprint">
              <a:extLst>
                <a:ext uri="{BEBA8EAE-BF5A-486C-A8C5-ECC9F3942E4B}">
                  <a14:imgProps xmlns:a14="http://schemas.microsoft.com/office/drawing/2010/main">
                    <a14:imgLayer r:embed="rId21">
                      <a14:imgEffect>
                        <a14:sharpenSoften amount="43000"/>
                      </a14:imgEffect>
                      <a14:imgEffect>
                        <a14:brightnessContrast bright="64000" contrast="58000"/>
                      </a14:imgEffect>
                    </a14:imgLayer>
                  </a14:imgProps>
                </a:ext>
                <a:ext uri="{28A0092B-C50C-407E-A947-70E740481C1C}">
                  <a14:useLocalDpi xmlns:a14="http://schemas.microsoft.com/office/drawing/2010/main" val="0"/>
                </a:ext>
              </a:extLst>
            </a:blip>
            <a:srcRect l="16667" t="16667" r="16667" b="16667"/>
            <a:stretch/>
          </p:blipFill>
          <p:spPr>
            <a:xfrm>
              <a:off x="4271590" y="617719"/>
              <a:ext cx="1260000" cy="1260000"/>
            </a:xfrm>
            <a:prstGeom prst="rect">
              <a:avLst/>
            </a:prstGeom>
          </p:spPr>
        </p:pic>
        <p:pic>
          <p:nvPicPr>
            <p:cNvPr id="54" name="Imagem 13">
              <a:extLst>
                <a:ext uri="{FF2B5EF4-FFF2-40B4-BE49-F238E27FC236}">
                  <a16:creationId xmlns:a16="http://schemas.microsoft.com/office/drawing/2014/main" id="{E254C336-FF3A-1F51-6E0F-E8E1D837F8A3}"/>
                </a:ext>
              </a:extLst>
            </p:cNvPr>
            <p:cNvPicPr>
              <a:picLocks noChangeAspect="1"/>
            </p:cNvPicPr>
            <p:nvPr/>
          </p:nvPicPr>
          <p:blipFill rotWithShape="1">
            <a:blip r:embed="rId22" cstate="hqprint">
              <a:extLst>
                <a:ext uri="{BEBA8EAE-BF5A-486C-A8C5-ECC9F3942E4B}">
                  <a14:imgProps xmlns:a14="http://schemas.microsoft.com/office/drawing/2010/main">
                    <a14:imgLayer r:embed="rId23">
                      <a14:imgEffect>
                        <a14:brightnessContrast bright="40000"/>
                      </a14:imgEffect>
                    </a14:imgLayer>
                  </a14:imgProps>
                </a:ext>
                <a:ext uri="{28A0092B-C50C-407E-A947-70E740481C1C}">
                  <a14:useLocalDpi xmlns:a14="http://schemas.microsoft.com/office/drawing/2010/main" val="0"/>
                </a:ext>
              </a:extLst>
            </a:blip>
            <a:srcRect l="16667" t="16667" r="16667" b="16667"/>
            <a:stretch/>
          </p:blipFill>
          <p:spPr>
            <a:xfrm>
              <a:off x="389566" y="617814"/>
              <a:ext cx="1260000" cy="1260000"/>
            </a:xfrm>
            <a:prstGeom prst="rect">
              <a:avLst/>
            </a:prstGeom>
          </p:spPr>
        </p:pic>
        <p:pic>
          <p:nvPicPr>
            <p:cNvPr id="55" name="Imagem 15">
              <a:extLst>
                <a:ext uri="{FF2B5EF4-FFF2-40B4-BE49-F238E27FC236}">
                  <a16:creationId xmlns:a16="http://schemas.microsoft.com/office/drawing/2014/main" id="{6920C5C1-E19F-0E74-DFD5-9CBD6359E137}"/>
                </a:ext>
              </a:extLst>
            </p:cNvPr>
            <p:cNvPicPr>
              <a:picLocks noChangeAspect="1"/>
            </p:cNvPicPr>
            <p:nvPr/>
          </p:nvPicPr>
          <p:blipFill rotWithShape="1">
            <a:blip r:embed="rId24" cstate="hqprint">
              <a:extLst>
                <a:ext uri="{BEBA8EAE-BF5A-486C-A8C5-ECC9F3942E4B}">
                  <a14:imgProps xmlns:a14="http://schemas.microsoft.com/office/drawing/2010/main">
                    <a14:imgLayer r:embed="rId25">
                      <a14:imgEffect>
                        <a14:brightnessContrast bright="40000"/>
                      </a14:imgEffect>
                    </a14:imgLayer>
                  </a14:imgProps>
                </a:ext>
                <a:ext uri="{28A0092B-C50C-407E-A947-70E740481C1C}">
                  <a14:useLocalDpi xmlns:a14="http://schemas.microsoft.com/office/drawing/2010/main" val="0"/>
                </a:ext>
              </a:extLst>
            </a:blip>
            <a:srcRect l="16667" t="16667" r="16667" b="16667"/>
            <a:stretch/>
          </p:blipFill>
          <p:spPr>
            <a:xfrm>
              <a:off x="1683361" y="617813"/>
              <a:ext cx="1260000" cy="1260000"/>
            </a:xfrm>
            <a:prstGeom prst="rect">
              <a:avLst/>
            </a:prstGeom>
          </p:spPr>
        </p:pic>
        <p:pic>
          <p:nvPicPr>
            <p:cNvPr id="56" name="Imagem 17">
              <a:extLst>
                <a:ext uri="{FF2B5EF4-FFF2-40B4-BE49-F238E27FC236}">
                  <a16:creationId xmlns:a16="http://schemas.microsoft.com/office/drawing/2014/main" id="{955AF08C-49F1-2E78-726D-FE052A4C480B}"/>
                </a:ext>
              </a:extLst>
            </p:cNvPr>
            <p:cNvPicPr>
              <a:picLocks noChangeAspect="1"/>
            </p:cNvPicPr>
            <p:nvPr/>
          </p:nvPicPr>
          <p:blipFill rotWithShape="1">
            <a:blip r:embed="rId26" cstate="hqprint">
              <a:extLst>
                <a:ext uri="{BEBA8EAE-BF5A-486C-A8C5-ECC9F3942E4B}">
                  <a14:imgProps xmlns:a14="http://schemas.microsoft.com/office/drawing/2010/main">
                    <a14:imgLayer r:embed="rId27">
                      <a14:imgEffect>
                        <a14:brightnessContrast bright="40000"/>
                      </a14:imgEffect>
                    </a14:imgLayer>
                  </a14:imgProps>
                </a:ext>
                <a:ext uri="{28A0092B-C50C-407E-A947-70E740481C1C}">
                  <a14:useLocalDpi xmlns:a14="http://schemas.microsoft.com/office/drawing/2010/main" val="0"/>
                </a:ext>
              </a:extLst>
            </a:blip>
            <a:srcRect l="16667" t="16667" r="16667" b="16667"/>
            <a:stretch/>
          </p:blipFill>
          <p:spPr>
            <a:xfrm>
              <a:off x="2977156" y="617813"/>
              <a:ext cx="1260000" cy="1260000"/>
            </a:xfrm>
            <a:prstGeom prst="rect">
              <a:avLst/>
            </a:prstGeom>
          </p:spPr>
        </p:pic>
        <p:pic>
          <p:nvPicPr>
            <p:cNvPr id="57" name="Imagem 18">
              <a:extLst>
                <a:ext uri="{FF2B5EF4-FFF2-40B4-BE49-F238E27FC236}">
                  <a16:creationId xmlns:a16="http://schemas.microsoft.com/office/drawing/2014/main" id="{50B19E51-5688-8015-6171-F68DF774CCAE}"/>
                </a:ext>
              </a:extLst>
            </p:cNvPr>
            <p:cNvPicPr>
              <a:picLocks noChangeAspect="1"/>
            </p:cNvPicPr>
            <p:nvPr/>
          </p:nvPicPr>
          <p:blipFill rotWithShape="1">
            <a:blip r:embed="rId28" cstate="hqprint">
              <a:extLst>
                <a:ext uri="{BEBA8EAE-BF5A-486C-A8C5-ECC9F3942E4B}">
                  <a14:imgProps xmlns:a14="http://schemas.microsoft.com/office/drawing/2010/main">
                    <a14:imgLayer r:embed="rId29">
                      <a14:imgEffect>
                        <a14:brightnessContrast bright="40000"/>
                      </a14:imgEffect>
                    </a14:imgLayer>
                  </a14:imgProps>
                </a:ext>
                <a:ext uri="{28A0092B-C50C-407E-A947-70E740481C1C}">
                  <a14:useLocalDpi xmlns:a14="http://schemas.microsoft.com/office/drawing/2010/main" val="0"/>
                </a:ext>
              </a:extLst>
            </a:blip>
            <a:srcRect l="16667" t="16667" r="16667" b="16667"/>
            <a:stretch/>
          </p:blipFill>
          <p:spPr>
            <a:xfrm>
              <a:off x="5562382" y="617719"/>
              <a:ext cx="1260000" cy="1260000"/>
            </a:xfrm>
            <a:prstGeom prst="rect">
              <a:avLst/>
            </a:prstGeom>
          </p:spPr>
        </p:pic>
        <p:sp>
          <p:nvSpPr>
            <p:cNvPr id="58" name="Forma Livre 23">
              <a:extLst>
                <a:ext uri="{FF2B5EF4-FFF2-40B4-BE49-F238E27FC236}">
                  <a16:creationId xmlns:a16="http://schemas.microsoft.com/office/drawing/2014/main" id="{E31240E9-865D-1217-65C7-F2D73471E6D7}"/>
                </a:ext>
              </a:extLst>
            </p:cNvPr>
            <p:cNvSpPr/>
            <p:nvPr/>
          </p:nvSpPr>
          <p:spPr>
            <a:xfrm>
              <a:off x="1713486" y="845061"/>
              <a:ext cx="468034" cy="593710"/>
            </a:xfrm>
            <a:custGeom>
              <a:avLst/>
              <a:gdLst>
                <a:gd name="connsiteX0" fmla="*/ 3204 w 275239"/>
                <a:gd name="connsiteY0" fmla="*/ 5332 h 327192"/>
                <a:gd name="connsiteX1" fmla="*/ 12729 w 275239"/>
                <a:gd name="connsiteY1" fmla="*/ 95820 h 327192"/>
                <a:gd name="connsiteX2" fmla="*/ 31779 w 275239"/>
                <a:gd name="connsiteY2" fmla="*/ 129157 h 327192"/>
                <a:gd name="connsiteX3" fmla="*/ 48448 w 275239"/>
                <a:gd name="connsiteY3" fmla="*/ 176782 h 327192"/>
                <a:gd name="connsiteX4" fmla="*/ 79404 w 275239"/>
                <a:gd name="connsiteY4" fmla="*/ 222026 h 327192"/>
                <a:gd name="connsiteX5" fmla="*/ 103217 w 275239"/>
                <a:gd name="connsiteY5" fmla="*/ 262507 h 327192"/>
                <a:gd name="connsiteX6" fmla="*/ 138936 w 275239"/>
                <a:gd name="connsiteY6" fmla="*/ 293463 h 327192"/>
                <a:gd name="connsiteX7" fmla="*/ 188942 w 275239"/>
                <a:gd name="connsiteY7" fmla="*/ 326801 h 327192"/>
                <a:gd name="connsiteX8" fmla="*/ 253236 w 275239"/>
                <a:gd name="connsiteY8" fmla="*/ 307751 h 327192"/>
                <a:gd name="connsiteX9" fmla="*/ 274667 w 275239"/>
                <a:gd name="connsiteY9" fmla="*/ 250601 h 327192"/>
                <a:gd name="connsiteX10" fmla="*/ 265142 w 275239"/>
                <a:gd name="connsiteY10" fmla="*/ 195832 h 327192"/>
                <a:gd name="connsiteX11" fmla="*/ 224661 w 275239"/>
                <a:gd name="connsiteY11" fmla="*/ 152970 h 327192"/>
                <a:gd name="connsiteX12" fmla="*/ 177036 w 275239"/>
                <a:gd name="connsiteY12" fmla="*/ 138682 h 327192"/>
                <a:gd name="connsiteX13" fmla="*/ 141317 w 275239"/>
                <a:gd name="connsiteY13" fmla="*/ 91057 h 327192"/>
                <a:gd name="connsiteX14" fmla="*/ 96073 w 275239"/>
                <a:gd name="connsiteY14" fmla="*/ 43432 h 327192"/>
                <a:gd name="connsiteX15" fmla="*/ 69879 w 275239"/>
                <a:gd name="connsiteY15" fmla="*/ 14857 h 327192"/>
                <a:gd name="connsiteX16" fmla="*/ 3204 w 275239"/>
                <a:gd name="connsiteY16" fmla="*/ 5332 h 327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239" h="327192">
                  <a:moveTo>
                    <a:pt x="3204" y="5332"/>
                  </a:moveTo>
                  <a:cubicBezTo>
                    <a:pt x="-6321" y="18826"/>
                    <a:pt x="7967" y="75183"/>
                    <a:pt x="12729" y="95820"/>
                  </a:cubicBezTo>
                  <a:cubicBezTo>
                    <a:pt x="17491" y="116457"/>
                    <a:pt x="25826" y="115663"/>
                    <a:pt x="31779" y="129157"/>
                  </a:cubicBezTo>
                  <a:cubicBezTo>
                    <a:pt x="37732" y="142651"/>
                    <a:pt x="40511" y="161304"/>
                    <a:pt x="48448" y="176782"/>
                  </a:cubicBezTo>
                  <a:cubicBezTo>
                    <a:pt x="56385" y="192260"/>
                    <a:pt x="70276" y="207739"/>
                    <a:pt x="79404" y="222026"/>
                  </a:cubicBezTo>
                  <a:cubicBezTo>
                    <a:pt x="88532" y="236313"/>
                    <a:pt x="93295" y="250601"/>
                    <a:pt x="103217" y="262507"/>
                  </a:cubicBezTo>
                  <a:cubicBezTo>
                    <a:pt x="113139" y="274413"/>
                    <a:pt x="124648" y="282747"/>
                    <a:pt x="138936" y="293463"/>
                  </a:cubicBezTo>
                  <a:cubicBezTo>
                    <a:pt x="153224" y="304179"/>
                    <a:pt x="169892" y="324420"/>
                    <a:pt x="188942" y="326801"/>
                  </a:cubicBezTo>
                  <a:cubicBezTo>
                    <a:pt x="207992" y="329182"/>
                    <a:pt x="238949" y="320451"/>
                    <a:pt x="253236" y="307751"/>
                  </a:cubicBezTo>
                  <a:cubicBezTo>
                    <a:pt x="267524" y="295051"/>
                    <a:pt x="272683" y="269254"/>
                    <a:pt x="274667" y="250601"/>
                  </a:cubicBezTo>
                  <a:cubicBezTo>
                    <a:pt x="276651" y="231948"/>
                    <a:pt x="273476" y="212104"/>
                    <a:pt x="265142" y="195832"/>
                  </a:cubicBezTo>
                  <a:cubicBezTo>
                    <a:pt x="256808" y="179560"/>
                    <a:pt x="239345" y="162495"/>
                    <a:pt x="224661" y="152970"/>
                  </a:cubicBezTo>
                  <a:cubicBezTo>
                    <a:pt x="209977" y="143445"/>
                    <a:pt x="190927" y="149001"/>
                    <a:pt x="177036" y="138682"/>
                  </a:cubicBezTo>
                  <a:cubicBezTo>
                    <a:pt x="163145" y="128363"/>
                    <a:pt x="154811" y="106932"/>
                    <a:pt x="141317" y="91057"/>
                  </a:cubicBezTo>
                  <a:cubicBezTo>
                    <a:pt x="127823" y="75182"/>
                    <a:pt x="107979" y="56132"/>
                    <a:pt x="96073" y="43432"/>
                  </a:cubicBezTo>
                  <a:cubicBezTo>
                    <a:pt x="84167" y="30732"/>
                    <a:pt x="82182" y="22398"/>
                    <a:pt x="69879" y="14857"/>
                  </a:cubicBezTo>
                  <a:cubicBezTo>
                    <a:pt x="57576" y="7316"/>
                    <a:pt x="12729" y="-8162"/>
                    <a:pt x="3204" y="5332"/>
                  </a:cubicBezTo>
                  <a:close/>
                </a:path>
              </a:pathLst>
            </a:custGeom>
            <a:noFill/>
            <a:ln w="31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9" name="Imagem 9">
              <a:extLst>
                <a:ext uri="{FF2B5EF4-FFF2-40B4-BE49-F238E27FC236}">
                  <a16:creationId xmlns:a16="http://schemas.microsoft.com/office/drawing/2014/main" id="{BECAFE62-600C-BCFE-688D-2410A7233702}"/>
                </a:ext>
              </a:extLst>
            </p:cNvPr>
            <p:cNvPicPr>
              <a:picLocks noChangeAspect="1"/>
            </p:cNvPicPr>
            <p:nvPr/>
          </p:nvPicPr>
          <p:blipFill rotWithShape="1">
            <a:blip r:embed="rId30" cstate="hqprint">
              <a:extLst>
                <a:ext uri="{BEBA8EAE-BF5A-486C-A8C5-ECC9F3942E4B}">
                  <a14:imgProps xmlns:a14="http://schemas.microsoft.com/office/drawing/2010/main">
                    <a14:imgLayer r:embed="rId31">
                      <a14:imgEffect>
                        <a14:brightnessContrast bright="40000"/>
                      </a14:imgEffect>
                    </a14:imgLayer>
                  </a14:imgProps>
                </a:ext>
                <a:ext uri="{28A0092B-C50C-407E-A947-70E740481C1C}">
                  <a14:useLocalDpi xmlns:a14="http://schemas.microsoft.com/office/drawing/2010/main" val="0"/>
                </a:ext>
              </a:extLst>
            </a:blip>
            <a:srcRect l="17885" t="-84" r="15449" b="33417"/>
            <a:stretch/>
          </p:blipFill>
          <p:spPr>
            <a:xfrm>
              <a:off x="1678264" y="1926561"/>
              <a:ext cx="1260000" cy="1260000"/>
            </a:xfrm>
            <a:prstGeom prst="rect">
              <a:avLst/>
            </a:prstGeom>
          </p:spPr>
        </p:pic>
        <p:sp>
          <p:nvSpPr>
            <p:cNvPr id="60" name="Forma Livre 25">
              <a:extLst>
                <a:ext uri="{FF2B5EF4-FFF2-40B4-BE49-F238E27FC236}">
                  <a16:creationId xmlns:a16="http://schemas.microsoft.com/office/drawing/2014/main" id="{700DD698-11DA-9D70-733E-9436EFDD33E5}"/>
                </a:ext>
              </a:extLst>
            </p:cNvPr>
            <p:cNvSpPr/>
            <p:nvPr/>
          </p:nvSpPr>
          <p:spPr>
            <a:xfrm>
              <a:off x="2077513" y="2100276"/>
              <a:ext cx="372694" cy="774662"/>
            </a:xfrm>
            <a:custGeom>
              <a:avLst/>
              <a:gdLst>
                <a:gd name="connsiteX0" fmla="*/ 19248 w 217691"/>
                <a:gd name="connsiteY0" fmla="*/ 28575 h 445406"/>
                <a:gd name="connsiteX1" fmla="*/ 83541 w 217691"/>
                <a:gd name="connsiteY1" fmla="*/ 0 h 445406"/>
                <a:gd name="connsiteX2" fmla="*/ 147835 w 217691"/>
                <a:gd name="connsiteY2" fmla="*/ 28575 h 445406"/>
                <a:gd name="connsiteX3" fmla="*/ 183554 w 217691"/>
                <a:gd name="connsiteY3" fmla="*/ 92869 h 445406"/>
                <a:gd name="connsiteX4" fmla="*/ 197841 w 217691"/>
                <a:gd name="connsiteY4" fmla="*/ 169069 h 445406"/>
                <a:gd name="connsiteX5" fmla="*/ 209748 w 217691"/>
                <a:gd name="connsiteY5" fmla="*/ 214312 h 445406"/>
                <a:gd name="connsiteX6" fmla="*/ 214510 w 217691"/>
                <a:gd name="connsiteY6" fmla="*/ 283369 h 445406"/>
                <a:gd name="connsiteX7" fmla="*/ 216891 w 217691"/>
                <a:gd name="connsiteY7" fmla="*/ 338137 h 445406"/>
                <a:gd name="connsiteX8" fmla="*/ 200223 w 217691"/>
                <a:gd name="connsiteY8" fmla="*/ 392906 h 445406"/>
                <a:gd name="connsiteX9" fmla="*/ 178791 w 217691"/>
                <a:gd name="connsiteY9" fmla="*/ 440531 h 445406"/>
                <a:gd name="connsiteX10" fmla="*/ 124023 w 217691"/>
                <a:gd name="connsiteY10" fmla="*/ 435769 h 445406"/>
                <a:gd name="connsiteX11" fmla="*/ 64491 w 217691"/>
                <a:gd name="connsiteY11" fmla="*/ 369094 h 445406"/>
                <a:gd name="connsiteX12" fmla="*/ 31154 w 217691"/>
                <a:gd name="connsiteY12" fmla="*/ 307181 h 445406"/>
                <a:gd name="connsiteX13" fmla="*/ 9723 w 217691"/>
                <a:gd name="connsiteY13" fmla="*/ 247650 h 445406"/>
                <a:gd name="connsiteX14" fmla="*/ 198 w 217691"/>
                <a:gd name="connsiteY14" fmla="*/ 185737 h 445406"/>
                <a:gd name="connsiteX15" fmla="*/ 4960 w 217691"/>
                <a:gd name="connsiteY15" fmla="*/ 111919 h 445406"/>
                <a:gd name="connsiteX16" fmla="*/ 19248 w 217691"/>
                <a:gd name="connsiteY16" fmla="*/ 28575 h 44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691" h="445406">
                  <a:moveTo>
                    <a:pt x="19248" y="28575"/>
                  </a:moveTo>
                  <a:cubicBezTo>
                    <a:pt x="32345" y="9922"/>
                    <a:pt x="62110" y="0"/>
                    <a:pt x="83541" y="0"/>
                  </a:cubicBezTo>
                  <a:cubicBezTo>
                    <a:pt x="104972" y="0"/>
                    <a:pt x="131166" y="13097"/>
                    <a:pt x="147835" y="28575"/>
                  </a:cubicBezTo>
                  <a:cubicBezTo>
                    <a:pt x="164504" y="44053"/>
                    <a:pt x="175220" y="69453"/>
                    <a:pt x="183554" y="92869"/>
                  </a:cubicBezTo>
                  <a:cubicBezTo>
                    <a:pt x="191888" y="116285"/>
                    <a:pt x="193475" y="148829"/>
                    <a:pt x="197841" y="169069"/>
                  </a:cubicBezTo>
                  <a:cubicBezTo>
                    <a:pt x="202207" y="189309"/>
                    <a:pt x="206970" y="195262"/>
                    <a:pt x="209748" y="214312"/>
                  </a:cubicBezTo>
                  <a:cubicBezTo>
                    <a:pt x="212526" y="233362"/>
                    <a:pt x="213320" y="262732"/>
                    <a:pt x="214510" y="283369"/>
                  </a:cubicBezTo>
                  <a:cubicBezTo>
                    <a:pt x="215700" y="304006"/>
                    <a:pt x="219272" y="319881"/>
                    <a:pt x="216891" y="338137"/>
                  </a:cubicBezTo>
                  <a:cubicBezTo>
                    <a:pt x="214510" y="356393"/>
                    <a:pt x="206573" y="375840"/>
                    <a:pt x="200223" y="392906"/>
                  </a:cubicBezTo>
                  <a:cubicBezTo>
                    <a:pt x="193873" y="409972"/>
                    <a:pt x="191491" y="433387"/>
                    <a:pt x="178791" y="440531"/>
                  </a:cubicBezTo>
                  <a:cubicBezTo>
                    <a:pt x="166091" y="447675"/>
                    <a:pt x="143073" y="447675"/>
                    <a:pt x="124023" y="435769"/>
                  </a:cubicBezTo>
                  <a:cubicBezTo>
                    <a:pt x="104973" y="423863"/>
                    <a:pt x="79969" y="390525"/>
                    <a:pt x="64491" y="369094"/>
                  </a:cubicBezTo>
                  <a:cubicBezTo>
                    <a:pt x="49013" y="347663"/>
                    <a:pt x="40282" y="327422"/>
                    <a:pt x="31154" y="307181"/>
                  </a:cubicBezTo>
                  <a:cubicBezTo>
                    <a:pt x="22026" y="286940"/>
                    <a:pt x="14882" y="267891"/>
                    <a:pt x="9723" y="247650"/>
                  </a:cubicBezTo>
                  <a:cubicBezTo>
                    <a:pt x="4564" y="227409"/>
                    <a:pt x="992" y="208359"/>
                    <a:pt x="198" y="185737"/>
                  </a:cubicBezTo>
                  <a:cubicBezTo>
                    <a:pt x="-596" y="163115"/>
                    <a:pt x="991" y="133747"/>
                    <a:pt x="4960" y="111919"/>
                  </a:cubicBezTo>
                  <a:cubicBezTo>
                    <a:pt x="8929" y="90091"/>
                    <a:pt x="6151" y="47228"/>
                    <a:pt x="19248" y="28575"/>
                  </a:cubicBezTo>
                  <a:close/>
                </a:path>
              </a:pathLst>
            </a:custGeom>
            <a:noFill/>
            <a:ln w="31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61" name="Conector reto 5">
              <a:extLst>
                <a:ext uri="{FF2B5EF4-FFF2-40B4-BE49-F238E27FC236}">
                  <a16:creationId xmlns:a16="http://schemas.microsoft.com/office/drawing/2014/main" id="{37EE398C-9E15-E6F4-A04A-C4CA0DA442EC}"/>
                </a:ext>
              </a:extLst>
            </p:cNvPr>
            <p:cNvCxnSpPr/>
            <p:nvPr/>
          </p:nvCxnSpPr>
          <p:spPr>
            <a:xfrm flipH="1">
              <a:off x="6552295" y="1828800"/>
              <a:ext cx="234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Conector reto 36">
              <a:extLst>
                <a:ext uri="{FF2B5EF4-FFF2-40B4-BE49-F238E27FC236}">
                  <a16:creationId xmlns:a16="http://schemas.microsoft.com/office/drawing/2014/main" id="{B313292C-1978-8AC9-4CEC-3E17B8D8B9D6}"/>
                </a:ext>
              </a:extLst>
            </p:cNvPr>
            <p:cNvCxnSpPr/>
            <p:nvPr/>
          </p:nvCxnSpPr>
          <p:spPr>
            <a:xfrm flipH="1">
              <a:off x="6547743" y="3134438"/>
              <a:ext cx="234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66" name="Objeto 19">
            <a:extLst>
              <a:ext uri="{FF2B5EF4-FFF2-40B4-BE49-F238E27FC236}">
                <a16:creationId xmlns:a16="http://schemas.microsoft.com/office/drawing/2014/main" id="{475C70DA-6B8D-4C1A-6016-974E41E38A1B}"/>
              </a:ext>
            </a:extLst>
          </p:cNvPr>
          <p:cNvGraphicFramePr>
            <a:graphicFrameLocks noChangeAspect="1"/>
          </p:cNvGraphicFramePr>
          <p:nvPr>
            <p:extLst>
              <p:ext uri="{D42A27DB-BD31-4B8C-83A1-F6EECF244321}">
                <p14:modId xmlns:p14="http://schemas.microsoft.com/office/powerpoint/2010/main" val="256043885"/>
              </p:ext>
            </p:extLst>
          </p:nvPr>
        </p:nvGraphicFramePr>
        <p:xfrm>
          <a:off x="4859080" y="1022362"/>
          <a:ext cx="1998920" cy="1435991"/>
        </p:xfrm>
        <a:graphic>
          <a:graphicData uri="http://schemas.openxmlformats.org/presentationml/2006/ole">
            <mc:AlternateContent xmlns:mc="http://schemas.openxmlformats.org/markup-compatibility/2006">
              <mc:Choice xmlns:v="urn:schemas-microsoft-com:vml" Requires="v">
                <p:oleObj name="Prism 10" r:id="rId32" imgW="3983821" imgH="2453009" progId="Prism10.Document">
                  <p:embed/>
                </p:oleObj>
              </mc:Choice>
              <mc:Fallback>
                <p:oleObj name="Prism 10" r:id="rId32" imgW="3983821" imgH="2453009" progId="Prism10.Document">
                  <p:embed/>
                  <p:pic>
                    <p:nvPicPr>
                      <p:cNvPr id="20" name="Objeto 19"/>
                      <p:cNvPicPr/>
                      <p:nvPr/>
                    </p:nvPicPr>
                    <p:blipFill>
                      <a:blip r:embed="rId33"/>
                      <a:stretch>
                        <a:fillRect/>
                      </a:stretch>
                    </p:blipFill>
                    <p:spPr>
                      <a:xfrm>
                        <a:off x="4859080" y="1022362"/>
                        <a:ext cx="1998920" cy="1435991"/>
                      </a:xfrm>
                      <a:prstGeom prst="rect">
                        <a:avLst/>
                      </a:prstGeom>
                    </p:spPr>
                  </p:pic>
                </p:oleObj>
              </mc:Fallback>
            </mc:AlternateContent>
          </a:graphicData>
        </a:graphic>
      </p:graphicFrame>
      <p:sp>
        <p:nvSpPr>
          <p:cNvPr id="67" name="TextBox 66">
            <a:extLst>
              <a:ext uri="{FF2B5EF4-FFF2-40B4-BE49-F238E27FC236}">
                <a16:creationId xmlns:a16="http://schemas.microsoft.com/office/drawing/2014/main" id="{89FEB550-25AB-DC1E-1513-844B741E9590}"/>
              </a:ext>
            </a:extLst>
          </p:cNvPr>
          <p:cNvSpPr txBox="1"/>
          <p:nvPr/>
        </p:nvSpPr>
        <p:spPr>
          <a:xfrm>
            <a:off x="4484321" y="294669"/>
            <a:ext cx="450764" cy="369332"/>
          </a:xfrm>
          <a:prstGeom prst="rect">
            <a:avLst/>
          </a:prstGeom>
          <a:noFill/>
        </p:spPr>
        <p:txBody>
          <a:bodyPr wrap="none" rtlCol="0">
            <a:spAutoFit/>
          </a:bodyPr>
          <a:lstStyle/>
          <a:p>
            <a:r>
              <a:rPr lang="en-CA" dirty="0"/>
              <a:t>(B)</a:t>
            </a:r>
          </a:p>
        </p:txBody>
      </p:sp>
    </p:spTree>
    <p:extLst>
      <p:ext uri="{BB962C8B-B14F-4D97-AF65-F5344CB8AC3E}">
        <p14:creationId xmlns:p14="http://schemas.microsoft.com/office/powerpoint/2010/main" val="2282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36CEDCF-86AD-B4BE-67EE-DCE975E04E91}"/>
              </a:ext>
            </a:extLst>
          </p:cNvPr>
          <p:cNvSpPr txBox="1"/>
          <p:nvPr/>
        </p:nvSpPr>
        <p:spPr>
          <a:xfrm>
            <a:off x="595638" y="6928701"/>
            <a:ext cx="6153954" cy="1384995"/>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Supplementary Figure S4. </a:t>
            </a:r>
            <a:r>
              <a:rPr lang="en-US" sz="1200" dirty="0">
                <a:latin typeface="Times New Roman" panose="02020603050405020304" pitchFamily="18" charset="0"/>
                <a:cs typeface="Times New Roman" panose="02020603050405020304" pitchFamily="18" charset="0"/>
              </a:rPr>
              <a:t>Hydrogen peroxide induced cell death. Hydrogen peroxide induced cell death. (A) HDLECs were treated with 500</a:t>
            </a:r>
            <a:r>
              <a:rPr lang="en-US" sz="1200" dirty="0">
                <a:latin typeface="Symbol" panose="05050102010706020507" pitchFamily="18" charset="2"/>
                <a:cs typeface="Times New Roman" panose="02020603050405020304" pitchFamily="18" charset="0"/>
              </a:rPr>
              <a:t>m</a:t>
            </a:r>
            <a:r>
              <a:rPr lang="en-US" sz="1200" dirty="0">
                <a:latin typeface="Times New Roman" panose="02020603050405020304" pitchFamily="18" charset="0"/>
                <a:cs typeface="Times New Roman" panose="02020603050405020304" pitchFamily="18" charset="0"/>
              </a:rPr>
              <a:t>M H</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O</a:t>
            </a:r>
            <a:r>
              <a:rPr lang="en-US" sz="1200" baseline="-25000" dirty="0">
                <a:latin typeface="Times New Roman" panose="02020603050405020304" pitchFamily="18" charset="0"/>
                <a:cs typeface="Times New Roman" panose="02020603050405020304" pitchFamily="18" charset="0"/>
              </a:rPr>
              <a:t>2 </a:t>
            </a:r>
            <a:r>
              <a:rPr lang="en-US" sz="1200" dirty="0">
                <a:latin typeface="Times New Roman" panose="02020603050405020304" pitchFamily="18" charset="0"/>
                <a:cs typeface="Times New Roman" panose="02020603050405020304" pitchFamily="18" charset="0"/>
              </a:rPr>
              <a:t>for 24 hours. Cell death was determined by Annexin V/7AAD assay and analyzed by flow cytometry. (B) Rat LECs were treated with a range of H</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O</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 for 24 hours and cell death was determined by trypan blue exclusion assay. (C) HEK 293 cells were treated with a range of H</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O</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 concentrations for 24 hours and cell death was determined by trypan blue exclusion assay. </a:t>
            </a:r>
            <a:r>
              <a:rPr lang="en-CA" sz="1200" dirty="0">
                <a:latin typeface="Times New Roman" panose="02020603050405020304" pitchFamily="18" charset="0"/>
                <a:cs typeface="Times New Roman" panose="02020603050405020304" pitchFamily="18" charset="0"/>
              </a:rPr>
              <a:t>Data are presented as mean ± SEM;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0.05, ***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0.001, ****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0.0001.</a:t>
            </a:r>
          </a:p>
        </p:txBody>
      </p:sp>
      <p:grpSp>
        <p:nvGrpSpPr>
          <p:cNvPr id="4" name="Agrupar 3"/>
          <p:cNvGrpSpPr/>
          <p:nvPr/>
        </p:nvGrpSpPr>
        <p:grpSpPr>
          <a:xfrm>
            <a:off x="595638" y="347663"/>
            <a:ext cx="6067100" cy="6183576"/>
            <a:chOff x="595638" y="347663"/>
            <a:chExt cx="6067100" cy="6183576"/>
          </a:xfrm>
        </p:grpSpPr>
        <p:graphicFrame>
          <p:nvGraphicFramePr>
            <p:cNvPr id="6" name="Objeto 5"/>
            <p:cNvGraphicFramePr>
              <a:graphicFrameLocks noChangeAspect="1"/>
            </p:cNvGraphicFramePr>
            <p:nvPr>
              <p:extLst>
                <p:ext uri="{D42A27DB-BD31-4B8C-83A1-F6EECF244321}">
                  <p14:modId xmlns:p14="http://schemas.microsoft.com/office/powerpoint/2010/main" val="1369089399"/>
                </p:ext>
              </p:extLst>
            </p:nvPr>
          </p:nvGraphicFramePr>
          <p:xfrm>
            <a:off x="3983038" y="2941415"/>
            <a:ext cx="2679700" cy="3221038"/>
          </p:xfrm>
          <a:graphic>
            <a:graphicData uri="http://schemas.openxmlformats.org/presentationml/2006/ole">
              <mc:AlternateContent xmlns:mc="http://schemas.openxmlformats.org/markup-compatibility/2006">
                <mc:Choice xmlns:v="urn:schemas-microsoft-com:vml" Requires="v">
                  <p:oleObj name="Prism 10" r:id="rId2" imgW="2731990" imgH="3284245" progId="Prism10.Document">
                    <p:embed/>
                  </p:oleObj>
                </mc:Choice>
                <mc:Fallback>
                  <p:oleObj name="Prism 10" r:id="rId2" imgW="2731990" imgH="3284245" progId="Prism10.Document">
                    <p:embed/>
                    <p:pic>
                      <p:nvPicPr>
                        <p:cNvPr id="0" name=""/>
                        <p:cNvPicPr/>
                        <p:nvPr/>
                      </p:nvPicPr>
                      <p:blipFill>
                        <a:blip r:embed="rId3"/>
                        <a:stretch>
                          <a:fillRect/>
                        </a:stretch>
                      </p:blipFill>
                      <p:spPr>
                        <a:xfrm>
                          <a:off x="3983038" y="2941415"/>
                          <a:ext cx="2679700" cy="322103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E224EC44-AE5B-2DF6-19C6-A7762925C63C}"/>
                </a:ext>
              </a:extLst>
            </p:cNvPr>
            <p:cNvSpPr txBox="1"/>
            <p:nvPr/>
          </p:nvSpPr>
          <p:spPr>
            <a:xfrm>
              <a:off x="1813797" y="6058493"/>
              <a:ext cx="979051" cy="369332"/>
            </a:xfrm>
            <a:prstGeom prst="rect">
              <a:avLst/>
            </a:prstGeom>
            <a:noFill/>
          </p:spPr>
          <p:txBody>
            <a:bodyPr wrap="none" rtlCol="0">
              <a:spAutoFit/>
            </a:bodyPr>
            <a:lstStyle/>
            <a:p>
              <a:r>
                <a:rPr lang="en-US" b="1" dirty="0"/>
                <a:t>Rat LECs</a:t>
              </a:r>
              <a:endParaRPr lang="en-CA" b="1" dirty="0"/>
            </a:p>
          </p:txBody>
        </p:sp>
        <p:sp>
          <p:nvSpPr>
            <p:cNvPr id="5" name="TextBox 4">
              <a:extLst>
                <a:ext uri="{FF2B5EF4-FFF2-40B4-BE49-F238E27FC236}">
                  <a16:creationId xmlns:a16="http://schemas.microsoft.com/office/drawing/2014/main" id="{1B38E364-19BE-32F5-F41B-BBCC467AC4EF}"/>
                </a:ext>
              </a:extLst>
            </p:cNvPr>
            <p:cNvSpPr txBox="1"/>
            <p:nvPr/>
          </p:nvSpPr>
          <p:spPr>
            <a:xfrm>
              <a:off x="4840188" y="6161907"/>
              <a:ext cx="965329" cy="369332"/>
            </a:xfrm>
            <a:prstGeom prst="rect">
              <a:avLst/>
            </a:prstGeom>
            <a:noFill/>
          </p:spPr>
          <p:txBody>
            <a:bodyPr wrap="none" rtlCol="0">
              <a:spAutoFit/>
            </a:bodyPr>
            <a:lstStyle/>
            <a:p>
              <a:r>
                <a:rPr lang="en-US" b="1" dirty="0"/>
                <a:t>HEK 293</a:t>
              </a:r>
              <a:endParaRPr lang="en-CA" b="1" dirty="0"/>
            </a:p>
          </p:txBody>
        </p:sp>
        <p:sp>
          <p:nvSpPr>
            <p:cNvPr id="7" name="TextBox 6">
              <a:extLst>
                <a:ext uri="{FF2B5EF4-FFF2-40B4-BE49-F238E27FC236}">
                  <a16:creationId xmlns:a16="http://schemas.microsoft.com/office/drawing/2014/main" id="{5DB8FD4F-BF73-8C7E-CE9E-8FFD356777B8}"/>
                </a:ext>
              </a:extLst>
            </p:cNvPr>
            <p:cNvSpPr txBox="1"/>
            <p:nvPr/>
          </p:nvSpPr>
          <p:spPr>
            <a:xfrm>
              <a:off x="2982948" y="2461426"/>
              <a:ext cx="892104" cy="369332"/>
            </a:xfrm>
            <a:prstGeom prst="rect">
              <a:avLst/>
            </a:prstGeom>
            <a:noFill/>
          </p:spPr>
          <p:txBody>
            <a:bodyPr wrap="none" rtlCol="0">
              <a:spAutoFit/>
            </a:bodyPr>
            <a:lstStyle/>
            <a:p>
              <a:r>
                <a:rPr lang="en-US" b="1" dirty="0"/>
                <a:t>HDLECs</a:t>
              </a:r>
              <a:endParaRPr lang="en-CA" b="1" dirty="0"/>
            </a:p>
          </p:txBody>
        </p:sp>
        <p:sp>
          <p:nvSpPr>
            <p:cNvPr id="8" name="TextBox 7">
              <a:extLst>
                <a:ext uri="{FF2B5EF4-FFF2-40B4-BE49-F238E27FC236}">
                  <a16:creationId xmlns:a16="http://schemas.microsoft.com/office/drawing/2014/main" id="{8D05830D-E58C-A584-37A3-2E4384C8F66B}"/>
                </a:ext>
              </a:extLst>
            </p:cNvPr>
            <p:cNvSpPr txBox="1"/>
            <p:nvPr/>
          </p:nvSpPr>
          <p:spPr>
            <a:xfrm>
              <a:off x="635664" y="347663"/>
              <a:ext cx="458780" cy="369332"/>
            </a:xfrm>
            <a:prstGeom prst="rect">
              <a:avLst/>
            </a:prstGeom>
            <a:noFill/>
          </p:spPr>
          <p:txBody>
            <a:bodyPr wrap="none" rtlCol="0">
              <a:spAutoFit/>
            </a:bodyPr>
            <a:lstStyle/>
            <a:p>
              <a:r>
                <a:rPr lang="en-US" dirty="0"/>
                <a:t>(A)</a:t>
              </a:r>
              <a:endParaRPr lang="en-CA" dirty="0"/>
            </a:p>
          </p:txBody>
        </p:sp>
        <p:sp>
          <p:nvSpPr>
            <p:cNvPr id="9" name="TextBox 8">
              <a:extLst>
                <a:ext uri="{FF2B5EF4-FFF2-40B4-BE49-F238E27FC236}">
                  <a16:creationId xmlns:a16="http://schemas.microsoft.com/office/drawing/2014/main" id="{7BCFDF7C-F57F-A66E-6AD1-6CF006FD781F}"/>
                </a:ext>
              </a:extLst>
            </p:cNvPr>
            <p:cNvSpPr txBox="1"/>
            <p:nvPr/>
          </p:nvSpPr>
          <p:spPr>
            <a:xfrm>
              <a:off x="595638" y="3213155"/>
              <a:ext cx="450764" cy="369332"/>
            </a:xfrm>
            <a:prstGeom prst="rect">
              <a:avLst/>
            </a:prstGeom>
            <a:noFill/>
          </p:spPr>
          <p:txBody>
            <a:bodyPr wrap="none" rtlCol="0">
              <a:spAutoFit/>
            </a:bodyPr>
            <a:lstStyle/>
            <a:p>
              <a:r>
                <a:rPr lang="en-US" dirty="0"/>
                <a:t>(B)</a:t>
              </a:r>
              <a:endParaRPr lang="en-CA" dirty="0"/>
            </a:p>
          </p:txBody>
        </p:sp>
        <p:sp>
          <p:nvSpPr>
            <p:cNvPr id="10" name="TextBox 9">
              <a:extLst>
                <a:ext uri="{FF2B5EF4-FFF2-40B4-BE49-F238E27FC236}">
                  <a16:creationId xmlns:a16="http://schemas.microsoft.com/office/drawing/2014/main" id="{560C0C06-A415-F794-4F0D-8D47EADBEE8D}"/>
                </a:ext>
              </a:extLst>
            </p:cNvPr>
            <p:cNvSpPr txBox="1"/>
            <p:nvPr/>
          </p:nvSpPr>
          <p:spPr>
            <a:xfrm>
              <a:off x="3595404" y="3207095"/>
              <a:ext cx="449162" cy="369332"/>
            </a:xfrm>
            <a:prstGeom prst="rect">
              <a:avLst/>
            </a:prstGeom>
            <a:noFill/>
          </p:spPr>
          <p:txBody>
            <a:bodyPr wrap="none" rtlCol="0">
              <a:spAutoFit/>
            </a:bodyPr>
            <a:lstStyle/>
            <a:p>
              <a:r>
                <a:rPr lang="en-US" dirty="0"/>
                <a:t>(C)</a:t>
              </a:r>
              <a:endParaRPr lang="en-CA" dirty="0"/>
            </a:p>
          </p:txBody>
        </p:sp>
        <p:graphicFrame>
          <p:nvGraphicFramePr>
            <p:cNvPr id="12" name="Object 3">
              <a:extLst>
                <a:ext uri="{FF2B5EF4-FFF2-40B4-BE49-F238E27FC236}">
                  <a16:creationId xmlns:a16="http://schemas.microsoft.com/office/drawing/2014/main" id="{0153B4F8-E242-7060-7D0B-744467A8CC77}"/>
                </a:ext>
              </a:extLst>
            </p:cNvPr>
            <p:cNvGraphicFramePr>
              <a:graphicFrameLocks noChangeAspect="1"/>
            </p:cNvGraphicFramePr>
            <p:nvPr>
              <p:extLst>
                <p:ext uri="{D42A27DB-BD31-4B8C-83A1-F6EECF244321}">
                  <p14:modId xmlns:p14="http://schemas.microsoft.com/office/powerpoint/2010/main" val="2816335107"/>
                </p:ext>
              </p:extLst>
            </p:nvPr>
          </p:nvGraphicFramePr>
          <p:xfrm>
            <a:off x="1989000" y="347663"/>
            <a:ext cx="2880000" cy="2248945"/>
          </p:xfrm>
          <a:graphic>
            <a:graphicData uri="http://schemas.openxmlformats.org/presentationml/2006/ole">
              <mc:AlternateContent xmlns:mc="http://schemas.openxmlformats.org/markup-compatibility/2006">
                <mc:Choice xmlns:v="urn:schemas-microsoft-com:vml" Requires="v">
                  <p:oleObj name="Prism 9" r:id="rId4" imgW="3520327" imgH="2749056" progId="Prism9.Document">
                    <p:embed/>
                  </p:oleObj>
                </mc:Choice>
                <mc:Fallback>
                  <p:oleObj name="Prism 9" r:id="rId4" imgW="3520327" imgH="2749056" progId="Prism9.Document">
                    <p:embed/>
                    <p:pic>
                      <p:nvPicPr>
                        <p:cNvPr id="4" name="Object 3">
                          <a:extLst>
                            <a:ext uri="{FF2B5EF4-FFF2-40B4-BE49-F238E27FC236}">
                              <a16:creationId xmlns:a16="http://schemas.microsoft.com/office/drawing/2014/main" id="{0153B4F8-E242-7060-7D0B-744467A8CC77}"/>
                            </a:ext>
                          </a:extLst>
                        </p:cNvPr>
                        <p:cNvPicPr/>
                        <p:nvPr/>
                      </p:nvPicPr>
                      <p:blipFill>
                        <a:blip r:embed="rId5"/>
                        <a:stretch>
                          <a:fillRect/>
                        </a:stretch>
                      </p:blipFill>
                      <p:spPr>
                        <a:xfrm>
                          <a:off x="1989000" y="347663"/>
                          <a:ext cx="2880000" cy="2248945"/>
                        </a:xfrm>
                        <a:prstGeom prst="rect">
                          <a:avLst/>
                        </a:prstGeom>
                      </p:spPr>
                    </p:pic>
                  </p:oleObj>
                </mc:Fallback>
              </mc:AlternateContent>
            </a:graphicData>
          </a:graphic>
        </p:graphicFrame>
        <p:graphicFrame>
          <p:nvGraphicFramePr>
            <p:cNvPr id="2" name="Objeto 1"/>
            <p:cNvGraphicFramePr>
              <a:graphicFrameLocks noChangeAspect="1"/>
            </p:cNvGraphicFramePr>
            <p:nvPr>
              <p:extLst>
                <p:ext uri="{D42A27DB-BD31-4B8C-83A1-F6EECF244321}">
                  <p14:modId xmlns:p14="http://schemas.microsoft.com/office/powerpoint/2010/main" val="3669307638"/>
                </p:ext>
              </p:extLst>
            </p:nvPr>
          </p:nvGraphicFramePr>
          <p:xfrm>
            <a:off x="959007" y="3195076"/>
            <a:ext cx="2678113" cy="2962275"/>
          </p:xfrm>
          <a:graphic>
            <a:graphicData uri="http://schemas.openxmlformats.org/presentationml/2006/ole">
              <mc:AlternateContent xmlns:mc="http://schemas.openxmlformats.org/markup-compatibility/2006">
                <mc:Choice xmlns:v="urn:schemas-microsoft-com:vml" Requires="v">
                  <p:oleObj name="Prism 10" r:id="rId6" imgW="2678689" imgH="2962267" progId="Prism10.Document">
                    <p:embed/>
                  </p:oleObj>
                </mc:Choice>
                <mc:Fallback>
                  <p:oleObj name="Prism 10" r:id="rId6" imgW="2678689" imgH="2962267" progId="Prism10.Document">
                    <p:embed/>
                    <p:pic>
                      <p:nvPicPr>
                        <p:cNvPr id="0" name=""/>
                        <p:cNvPicPr/>
                        <p:nvPr/>
                      </p:nvPicPr>
                      <p:blipFill>
                        <a:blip r:embed="rId7"/>
                        <a:stretch>
                          <a:fillRect/>
                        </a:stretch>
                      </p:blipFill>
                      <p:spPr>
                        <a:xfrm>
                          <a:off x="959007" y="3195076"/>
                          <a:ext cx="2678113" cy="2962275"/>
                        </a:xfrm>
                        <a:prstGeom prst="rect">
                          <a:avLst/>
                        </a:prstGeom>
                      </p:spPr>
                    </p:pic>
                  </p:oleObj>
                </mc:Fallback>
              </mc:AlternateContent>
            </a:graphicData>
          </a:graphic>
        </p:graphicFrame>
      </p:grpSp>
    </p:spTree>
    <p:extLst>
      <p:ext uri="{BB962C8B-B14F-4D97-AF65-F5344CB8AC3E}">
        <p14:creationId xmlns:p14="http://schemas.microsoft.com/office/powerpoint/2010/main" val="2790833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EF712DD-940B-5F9A-11E1-0AA967710CCD}"/>
              </a:ext>
            </a:extLst>
          </p:cNvPr>
          <p:cNvSpPr>
            <a:spLocks noChangeArrowheads="1"/>
          </p:cNvSpPr>
          <p:nvPr/>
        </p:nvSpPr>
        <p:spPr bwMode="auto">
          <a:xfrm>
            <a:off x="711551" y="1117793"/>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CA"/>
          </a:p>
        </p:txBody>
      </p:sp>
      <p:pic>
        <p:nvPicPr>
          <p:cNvPr id="10" name="Picture 9">
            <a:extLst>
              <a:ext uri="{FF2B5EF4-FFF2-40B4-BE49-F238E27FC236}">
                <a16:creationId xmlns:a16="http://schemas.microsoft.com/office/drawing/2014/main" id="{3DADF13A-CD8A-3DFA-A16D-6986070A9C0D}"/>
              </a:ext>
            </a:extLst>
          </p:cNvPr>
          <p:cNvPicPr>
            <a:picLocks noChangeAspect="1"/>
          </p:cNvPicPr>
          <p:nvPr/>
        </p:nvPicPr>
        <p:blipFill>
          <a:blip r:embed="rId2"/>
          <a:stretch>
            <a:fillRect/>
          </a:stretch>
        </p:blipFill>
        <p:spPr>
          <a:xfrm>
            <a:off x="586348" y="706438"/>
            <a:ext cx="5362575" cy="6105525"/>
          </a:xfrm>
          <a:prstGeom prst="rect">
            <a:avLst/>
          </a:prstGeom>
        </p:spPr>
      </p:pic>
      <p:sp>
        <p:nvSpPr>
          <p:cNvPr id="11" name="TextBox 10">
            <a:extLst>
              <a:ext uri="{FF2B5EF4-FFF2-40B4-BE49-F238E27FC236}">
                <a16:creationId xmlns:a16="http://schemas.microsoft.com/office/drawing/2014/main" id="{D6A998FC-A08F-F196-A61B-C05A3FC4EAFC}"/>
              </a:ext>
            </a:extLst>
          </p:cNvPr>
          <p:cNvSpPr txBox="1"/>
          <p:nvPr/>
        </p:nvSpPr>
        <p:spPr>
          <a:xfrm>
            <a:off x="519954" y="7019132"/>
            <a:ext cx="6072094" cy="1754326"/>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Supplementary Figure S5. </a:t>
            </a:r>
            <a:r>
              <a:rPr lang="en-US" sz="1200" dirty="0">
                <a:latin typeface="Times New Roman" panose="02020603050405020304" pitchFamily="18" charset="0"/>
                <a:cs typeface="Times New Roman" panose="02020603050405020304" pitchFamily="18" charset="0"/>
              </a:rPr>
              <a:t>VEGF-C sensitizes HDLECs to apoptotic cell death following treatment with hydrogen peroxide. </a:t>
            </a:r>
            <a:r>
              <a:rPr lang="en-US" sz="1200" dirty="0">
                <a:solidFill>
                  <a:srgbClr val="000000"/>
                </a:solidFill>
                <a:latin typeface="Times New Roman" panose="02020603050405020304" pitchFamily="18" charset="0"/>
                <a:ea typeface="Calibri" panose="020F0502020204030204" pitchFamily="34" charset="0"/>
              </a:rPr>
              <a:t>Representative image of flow cytometry analysis after 24 hours of treatment. </a:t>
            </a:r>
            <a:r>
              <a:rPr lang="en-US" sz="1200" dirty="0">
                <a:latin typeface="Times New Roman" panose="02020603050405020304" pitchFamily="18" charset="0"/>
                <a:cs typeface="Times New Roman" panose="02020603050405020304" pitchFamily="18" charset="0"/>
              </a:rPr>
              <a:t>HDLECs were treated with 500mM H</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O</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 for 24 hours in the presence or absence of different concentrations of VEGF-C. Cell death was determined by </a:t>
            </a:r>
            <a:r>
              <a:rPr lang="en-US" sz="1200" dirty="0" err="1">
                <a:latin typeface="Times New Roman" panose="02020603050405020304" pitchFamily="18" charset="0"/>
                <a:cs typeface="Times New Roman" panose="02020603050405020304" pitchFamily="18" charset="0"/>
              </a:rPr>
              <a:t>Annexin</a:t>
            </a:r>
            <a:r>
              <a:rPr lang="en-US" sz="1200" dirty="0">
                <a:latin typeface="Times New Roman" panose="02020603050405020304" pitchFamily="18" charset="0"/>
                <a:cs typeface="Times New Roman" panose="02020603050405020304" pitchFamily="18" charset="0"/>
              </a:rPr>
              <a:t> V/7AAD assay. </a:t>
            </a:r>
            <a:r>
              <a:rPr lang="en-US" sz="1200" dirty="0">
                <a:solidFill>
                  <a:srgbClr val="000000"/>
                </a:solidFill>
                <a:latin typeface="Times New Roman" panose="02020603050405020304" pitchFamily="18" charset="0"/>
                <a:ea typeface="Calibri" panose="020F0502020204030204" pitchFamily="34" charset="0"/>
              </a:rPr>
              <a:t>The X-axis shows </a:t>
            </a:r>
            <a:r>
              <a:rPr lang="en-US" sz="1200" dirty="0" err="1">
                <a:solidFill>
                  <a:srgbClr val="000000"/>
                </a:solidFill>
                <a:latin typeface="Times New Roman" panose="02020603050405020304" pitchFamily="18" charset="0"/>
                <a:ea typeface="Calibri" panose="020F0502020204030204" pitchFamily="34" charset="0"/>
              </a:rPr>
              <a:t>Annexin</a:t>
            </a:r>
            <a:r>
              <a:rPr lang="en-US" sz="1200" dirty="0">
                <a:solidFill>
                  <a:srgbClr val="000000"/>
                </a:solidFill>
                <a:latin typeface="Times New Roman" panose="02020603050405020304" pitchFamily="18" charset="0"/>
                <a:ea typeface="Calibri" panose="020F0502020204030204" pitchFamily="34" charset="0"/>
              </a:rPr>
              <a:t> V positive cells, and the Y-axis shows 7-AAD positive cells. Quadrant 1 (Q1) shows necrotic cells which are </a:t>
            </a:r>
            <a:r>
              <a:rPr lang="en-US" sz="1200" dirty="0" err="1">
                <a:solidFill>
                  <a:srgbClr val="000000"/>
                </a:solidFill>
                <a:latin typeface="Times New Roman" panose="02020603050405020304" pitchFamily="18" charset="0"/>
                <a:ea typeface="Calibri" panose="020F0502020204030204" pitchFamily="34" charset="0"/>
              </a:rPr>
              <a:t>Annexin</a:t>
            </a:r>
            <a:r>
              <a:rPr lang="en-US" sz="1200" dirty="0">
                <a:solidFill>
                  <a:srgbClr val="000000"/>
                </a:solidFill>
                <a:latin typeface="Times New Roman" panose="02020603050405020304" pitchFamily="18" charset="0"/>
                <a:ea typeface="Calibri" panose="020F0502020204030204" pitchFamily="34" charset="0"/>
              </a:rPr>
              <a:t> V-/7-AAD+, Quadrant 2 (Q2) shows late apoptotic cells which are </a:t>
            </a:r>
            <a:r>
              <a:rPr lang="en-US" sz="1200" dirty="0" err="1">
                <a:solidFill>
                  <a:srgbClr val="000000"/>
                </a:solidFill>
                <a:latin typeface="Times New Roman" panose="02020603050405020304" pitchFamily="18" charset="0"/>
                <a:ea typeface="Calibri" panose="020F0502020204030204" pitchFamily="34" charset="0"/>
              </a:rPr>
              <a:t>Annexin</a:t>
            </a:r>
            <a:r>
              <a:rPr lang="en-US" sz="1200" dirty="0">
                <a:solidFill>
                  <a:srgbClr val="000000"/>
                </a:solidFill>
                <a:latin typeface="Times New Roman" panose="02020603050405020304" pitchFamily="18" charset="0"/>
                <a:ea typeface="Calibri" panose="020F0502020204030204" pitchFamily="34" charset="0"/>
              </a:rPr>
              <a:t> V+/7-AAD+, Quadrant 3 (Q3) shows early apoptotic cells which are </a:t>
            </a:r>
            <a:r>
              <a:rPr lang="en-US" sz="1200" dirty="0" err="1">
                <a:solidFill>
                  <a:srgbClr val="000000"/>
                </a:solidFill>
                <a:latin typeface="Times New Roman" panose="02020603050405020304" pitchFamily="18" charset="0"/>
                <a:ea typeface="Calibri" panose="020F0502020204030204" pitchFamily="34" charset="0"/>
              </a:rPr>
              <a:t>Annexin</a:t>
            </a:r>
            <a:r>
              <a:rPr lang="en-US" sz="1200" dirty="0">
                <a:solidFill>
                  <a:srgbClr val="000000"/>
                </a:solidFill>
                <a:latin typeface="Times New Roman" panose="02020603050405020304" pitchFamily="18" charset="0"/>
                <a:ea typeface="Calibri" panose="020F0502020204030204" pitchFamily="34" charset="0"/>
              </a:rPr>
              <a:t> V+/7-AAD- and Quadrant 4 (Q4) shows live cells which are </a:t>
            </a:r>
            <a:r>
              <a:rPr lang="en-US" sz="1200" dirty="0" err="1">
                <a:solidFill>
                  <a:srgbClr val="000000"/>
                </a:solidFill>
                <a:latin typeface="Times New Roman" panose="02020603050405020304" pitchFamily="18" charset="0"/>
                <a:ea typeface="Calibri" panose="020F0502020204030204" pitchFamily="34" charset="0"/>
              </a:rPr>
              <a:t>Annexin</a:t>
            </a:r>
            <a:r>
              <a:rPr lang="en-US" sz="1200" dirty="0">
                <a:solidFill>
                  <a:srgbClr val="000000"/>
                </a:solidFill>
                <a:latin typeface="Times New Roman" panose="02020603050405020304" pitchFamily="18" charset="0"/>
                <a:ea typeface="Calibri" panose="020F0502020204030204" pitchFamily="34" charset="0"/>
              </a:rPr>
              <a:t> V-/7-AAD-.</a:t>
            </a:r>
            <a:endParaRPr lang="en-CA" sz="12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33D7F00B-EB2B-CE7B-C74B-F529F7D455B6}"/>
              </a:ext>
            </a:extLst>
          </p:cNvPr>
          <p:cNvSpPr txBox="1"/>
          <p:nvPr/>
        </p:nvSpPr>
        <p:spPr>
          <a:xfrm>
            <a:off x="2115670" y="944015"/>
            <a:ext cx="373820" cy="276999"/>
          </a:xfrm>
          <a:prstGeom prst="rect">
            <a:avLst/>
          </a:prstGeom>
          <a:solidFill>
            <a:schemeClr val="bg1"/>
          </a:solidFill>
        </p:spPr>
        <p:txBody>
          <a:bodyPr wrap="none" rtlCol="0">
            <a:spAutoFit/>
          </a:bodyPr>
          <a:lstStyle/>
          <a:p>
            <a:r>
              <a:rPr lang="en-US" sz="1200" dirty="0"/>
              <a:t>5%</a:t>
            </a:r>
            <a:endParaRPr lang="en-CA" sz="1200" dirty="0"/>
          </a:p>
        </p:txBody>
      </p:sp>
      <p:sp>
        <p:nvSpPr>
          <p:cNvPr id="13" name="TextBox 12">
            <a:extLst>
              <a:ext uri="{FF2B5EF4-FFF2-40B4-BE49-F238E27FC236}">
                <a16:creationId xmlns:a16="http://schemas.microsoft.com/office/drawing/2014/main" id="{920CA271-6CCD-87CB-7C15-93E34267B061}"/>
              </a:ext>
            </a:extLst>
          </p:cNvPr>
          <p:cNvSpPr txBox="1"/>
          <p:nvPr/>
        </p:nvSpPr>
        <p:spPr>
          <a:xfrm>
            <a:off x="2169458" y="1772063"/>
            <a:ext cx="373820" cy="276999"/>
          </a:xfrm>
          <a:prstGeom prst="rect">
            <a:avLst/>
          </a:prstGeom>
          <a:solidFill>
            <a:schemeClr val="bg1"/>
          </a:solidFill>
        </p:spPr>
        <p:txBody>
          <a:bodyPr wrap="none" rtlCol="0">
            <a:spAutoFit/>
          </a:bodyPr>
          <a:lstStyle/>
          <a:p>
            <a:r>
              <a:rPr lang="en-US" sz="1200" dirty="0"/>
              <a:t>3%</a:t>
            </a:r>
            <a:endParaRPr lang="en-CA" sz="1200" dirty="0"/>
          </a:p>
        </p:txBody>
      </p:sp>
      <p:sp>
        <p:nvSpPr>
          <p:cNvPr id="14" name="TextBox 13">
            <a:extLst>
              <a:ext uri="{FF2B5EF4-FFF2-40B4-BE49-F238E27FC236}">
                <a16:creationId xmlns:a16="http://schemas.microsoft.com/office/drawing/2014/main" id="{609827C8-C472-CEFD-BCD9-B02D9FE8A7EF}"/>
              </a:ext>
            </a:extLst>
          </p:cNvPr>
          <p:cNvSpPr txBox="1"/>
          <p:nvPr/>
        </p:nvSpPr>
        <p:spPr>
          <a:xfrm>
            <a:off x="3766731" y="944015"/>
            <a:ext cx="452368" cy="276999"/>
          </a:xfrm>
          <a:prstGeom prst="rect">
            <a:avLst/>
          </a:prstGeom>
          <a:solidFill>
            <a:schemeClr val="bg1"/>
          </a:solidFill>
        </p:spPr>
        <p:txBody>
          <a:bodyPr wrap="none" rtlCol="0">
            <a:spAutoFit/>
          </a:bodyPr>
          <a:lstStyle/>
          <a:p>
            <a:r>
              <a:rPr lang="en-US" sz="1200" dirty="0"/>
              <a:t>32%</a:t>
            </a:r>
            <a:endParaRPr lang="en-CA" sz="1200" dirty="0"/>
          </a:p>
        </p:txBody>
      </p:sp>
      <p:sp>
        <p:nvSpPr>
          <p:cNvPr id="15" name="TextBox 14">
            <a:extLst>
              <a:ext uri="{FF2B5EF4-FFF2-40B4-BE49-F238E27FC236}">
                <a16:creationId xmlns:a16="http://schemas.microsoft.com/office/drawing/2014/main" id="{B8D22FAB-163A-2999-B437-AAF07119AC7E}"/>
              </a:ext>
            </a:extLst>
          </p:cNvPr>
          <p:cNvSpPr txBox="1"/>
          <p:nvPr/>
        </p:nvSpPr>
        <p:spPr>
          <a:xfrm>
            <a:off x="3862065" y="1761229"/>
            <a:ext cx="373820" cy="276999"/>
          </a:xfrm>
          <a:prstGeom prst="rect">
            <a:avLst/>
          </a:prstGeom>
          <a:solidFill>
            <a:schemeClr val="bg1"/>
          </a:solidFill>
        </p:spPr>
        <p:txBody>
          <a:bodyPr wrap="none" rtlCol="0">
            <a:spAutoFit/>
          </a:bodyPr>
          <a:lstStyle/>
          <a:p>
            <a:r>
              <a:rPr lang="en-US" sz="1200" dirty="0"/>
              <a:t>5%</a:t>
            </a:r>
            <a:endParaRPr lang="en-CA" sz="1200" dirty="0"/>
          </a:p>
        </p:txBody>
      </p:sp>
      <p:sp>
        <p:nvSpPr>
          <p:cNvPr id="16" name="TextBox 15">
            <a:extLst>
              <a:ext uri="{FF2B5EF4-FFF2-40B4-BE49-F238E27FC236}">
                <a16:creationId xmlns:a16="http://schemas.microsoft.com/office/drawing/2014/main" id="{CC8CF901-B670-389B-1AD7-CF779B1A559C}"/>
              </a:ext>
            </a:extLst>
          </p:cNvPr>
          <p:cNvSpPr txBox="1"/>
          <p:nvPr/>
        </p:nvSpPr>
        <p:spPr>
          <a:xfrm>
            <a:off x="2154807" y="2883380"/>
            <a:ext cx="373820" cy="276999"/>
          </a:xfrm>
          <a:prstGeom prst="rect">
            <a:avLst/>
          </a:prstGeom>
          <a:solidFill>
            <a:schemeClr val="bg1"/>
          </a:solidFill>
        </p:spPr>
        <p:txBody>
          <a:bodyPr wrap="none" rtlCol="0">
            <a:spAutoFit/>
          </a:bodyPr>
          <a:lstStyle/>
          <a:p>
            <a:r>
              <a:rPr lang="en-US" sz="1200" dirty="0"/>
              <a:t>5%</a:t>
            </a:r>
            <a:endParaRPr lang="en-CA" sz="1200" dirty="0"/>
          </a:p>
        </p:txBody>
      </p:sp>
      <p:sp>
        <p:nvSpPr>
          <p:cNvPr id="17" name="TextBox 16">
            <a:extLst>
              <a:ext uri="{FF2B5EF4-FFF2-40B4-BE49-F238E27FC236}">
                <a16:creationId xmlns:a16="http://schemas.microsoft.com/office/drawing/2014/main" id="{2FBABA5B-AACD-41E8-C877-D34DB1608D16}"/>
              </a:ext>
            </a:extLst>
          </p:cNvPr>
          <p:cNvSpPr txBox="1"/>
          <p:nvPr/>
        </p:nvSpPr>
        <p:spPr>
          <a:xfrm>
            <a:off x="2141804" y="3691225"/>
            <a:ext cx="373820" cy="276999"/>
          </a:xfrm>
          <a:prstGeom prst="rect">
            <a:avLst/>
          </a:prstGeom>
          <a:solidFill>
            <a:schemeClr val="bg1"/>
          </a:solidFill>
        </p:spPr>
        <p:txBody>
          <a:bodyPr wrap="none" rtlCol="0">
            <a:spAutoFit/>
          </a:bodyPr>
          <a:lstStyle/>
          <a:p>
            <a:r>
              <a:rPr lang="en-US" sz="1200" dirty="0"/>
              <a:t>3%</a:t>
            </a:r>
            <a:endParaRPr lang="en-CA" sz="1200" dirty="0"/>
          </a:p>
        </p:txBody>
      </p:sp>
      <p:sp>
        <p:nvSpPr>
          <p:cNvPr id="18" name="TextBox 17">
            <a:extLst>
              <a:ext uri="{FF2B5EF4-FFF2-40B4-BE49-F238E27FC236}">
                <a16:creationId xmlns:a16="http://schemas.microsoft.com/office/drawing/2014/main" id="{7381C891-B1F8-462C-F2FF-0892CB1A8C5B}"/>
              </a:ext>
            </a:extLst>
          </p:cNvPr>
          <p:cNvSpPr txBox="1"/>
          <p:nvPr/>
        </p:nvSpPr>
        <p:spPr>
          <a:xfrm>
            <a:off x="3699720" y="2856488"/>
            <a:ext cx="373820" cy="276999"/>
          </a:xfrm>
          <a:prstGeom prst="rect">
            <a:avLst/>
          </a:prstGeom>
          <a:solidFill>
            <a:schemeClr val="bg1"/>
          </a:solidFill>
        </p:spPr>
        <p:txBody>
          <a:bodyPr wrap="none" rtlCol="0">
            <a:spAutoFit/>
          </a:bodyPr>
          <a:lstStyle/>
          <a:p>
            <a:r>
              <a:rPr lang="en-US" sz="1200" dirty="0"/>
              <a:t>6%</a:t>
            </a:r>
            <a:endParaRPr lang="en-CA" sz="1200" dirty="0"/>
          </a:p>
        </p:txBody>
      </p:sp>
      <p:sp>
        <p:nvSpPr>
          <p:cNvPr id="19" name="TextBox 18">
            <a:extLst>
              <a:ext uri="{FF2B5EF4-FFF2-40B4-BE49-F238E27FC236}">
                <a16:creationId xmlns:a16="http://schemas.microsoft.com/office/drawing/2014/main" id="{98322DE2-D181-5AA2-4DCF-E0F1FF0F4955}"/>
              </a:ext>
            </a:extLst>
          </p:cNvPr>
          <p:cNvSpPr txBox="1"/>
          <p:nvPr/>
        </p:nvSpPr>
        <p:spPr>
          <a:xfrm>
            <a:off x="5166937" y="2859872"/>
            <a:ext cx="452368" cy="276999"/>
          </a:xfrm>
          <a:prstGeom prst="rect">
            <a:avLst/>
          </a:prstGeom>
          <a:solidFill>
            <a:schemeClr val="bg1"/>
          </a:solidFill>
        </p:spPr>
        <p:txBody>
          <a:bodyPr wrap="none" rtlCol="0">
            <a:spAutoFit/>
          </a:bodyPr>
          <a:lstStyle/>
          <a:p>
            <a:r>
              <a:rPr lang="en-US" sz="1200" dirty="0"/>
              <a:t>10%</a:t>
            </a:r>
            <a:endParaRPr lang="en-CA" sz="1200" dirty="0"/>
          </a:p>
        </p:txBody>
      </p:sp>
      <p:sp>
        <p:nvSpPr>
          <p:cNvPr id="20" name="TextBox 19">
            <a:extLst>
              <a:ext uri="{FF2B5EF4-FFF2-40B4-BE49-F238E27FC236}">
                <a16:creationId xmlns:a16="http://schemas.microsoft.com/office/drawing/2014/main" id="{BF114A64-0B2D-E091-060B-119D5DEF6664}"/>
              </a:ext>
            </a:extLst>
          </p:cNvPr>
          <p:cNvSpPr txBox="1"/>
          <p:nvPr/>
        </p:nvSpPr>
        <p:spPr>
          <a:xfrm>
            <a:off x="3672879" y="3687879"/>
            <a:ext cx="373820" cy="276999"/>
          </a:xfrm>
          <a:prstGeom prst="rect">
            <a:avLst/>
          </a:prstGeom>
          <a:solidFill>
            <a:schemeClr val="bg1"/>
          </a:solidFill>
        </p:spPr>
        <p:txBody>
          <a:bodyPr wrap="none" rtlCol="0">
            <a:spAutoFit/>
          </a:bodyPr>
          <a:lstStyle/>
          <a:p>
            <a:r>
              <a:rPr lang="en-US" sz="1200" dirty="0"/>
              <a:t>3%</a:t>
            </a:r>
            <a:endParaRPr lang="en-CA" sz="1200" dirty="0"/>
          </a:p>
        </p:txBody>
      </p:sp>
      <p:sp>
        <p:nvSpPr>
          <p:cNvPr id="21" name="TextBox 20">
            <a:extLst>
              <a:ext uri="{FF2B5EF4-FFF2-40B4-BE49-F238E27FC236}">
                <a16:creationId xmlns:a16="http://schemas.microsoft.com/office/drawing/2014/main" id="{F00B5746-331D-7B2E-00FC-A1B08E41AE7D}"/>
              </a:ext>
            </a:extLst>
          </p:cNvPr>
          <p:cNvSpPr txBox="1"/>
          <p:nvPr/>
        </p:nvSpPr>
        <p:spPr>
          <a:xfrm>
            <a:off x="5221882" y="3683284"/>
            <a:ext cx="373820" cy="276999"/>
          </a:xfrm>
          <a:prstGeom prst="rect">
            <a:avLst/>
          </a:prstGeom>
          <a:solidFill>
            <a:schemeClr val="bg1"/>
          </a:solidFill>
        </p:spPr>
        <p:txBody>
          <a:bodyPr wrap="none" rtlCol="0">
            <a:spAutoFit/>
          </a:bodyPr>
          <a:lstStyle/>
          <a:p>
            <a:r>
              <a:rPr lang="en-US" sz="1200" dirty="0"/>
              <a:t>2%</a:t>
            </a:r>
            <a:endParaRPr lang="en-CA" sz="1200" dirty="0"/>
          </a:p>
        </p:txBody>
      </p:sp>
      <p:sp>
        <p:nvSpPr>
          <p:cNvPr id="22" name="TextBox 21">
            <a:extLst>
              <a:ext uri="{FF2B5EF4-FFF2-40B4-BE49-F238E27FC236}">
                <a16:creationId xmlns:a16="http://schemas.microsoft.com/office/drawing/2014/main" id="{7F74F351-421C-FC10-DE7C-EE6793852BB6}"/>
              </a:ext>
            </a:extLst>
          </p:cNvPr>
          <p:cNvSpPr txBox="1"/>
          <p:nvPr/>
        </p:nvSpPr>
        <p:spPr>
          <a:xfrm>
            <a:off x="2141215" y="5545878"/>
            <a:ext cx="373820" cy="276999"/>
          </a:xfrm>
          <a:prstGeom prst="rect">
            <a:avLst/>
          </a:prstGeom>
          <a:solidFill>
            <a:schemeClr val="bg1"/>
          </a:solidFill>
        </p:spPr>
        <p:txBody>
          <a:bodyPr wrap="none" rtlCol="0">
            <a:spAutoFit/>
          </a:bodyPr>
          <a:lstStyle/>
          <a:p>
            <a:r>
              <a:rPr lang="en-US" sz="1200" dirty="0"/>
              <a:t>8%</a:t>
            </a:r>
            <a:endParaRPr lang="en-CA" sz="1200" dirty="0"/>
          </a:p>
        </p:txBody>
      </p:sp>
      <p:sp>
        <p:nvSpPr>
          <p:cNvPr id="23" name="TextBox 22">
            <a:extLst>
              <a:ext uri="{FF2B5EF4-FFF2-40B4-BE49-F238E27FC236}">
                <a16:creationId xmlns:a16="http://schemas.microsoft.com/office/drawing/2014/main" id="{2FF073E8-0414-7AA3-17F5-7A8B8AC4968F}"/>
              </a:ext>
            </a:extLst>
          </p:cNvPr>
          <p:cNvSpPr txBox="1"/>
          <p:nvPr/>
        </p:nvSpPr>
        <p:spPr>
          <a:xfrm>
            <a:off x="2080100" y="4745040"/>
            <a:ext cx="452368" cy="276999"/>
          </a:xfrm>
          <a:prstGeom prst="rect">
            <a:avLst/>
          </a:prstGeom>
          <a:solidFill>
            <a:schemeClr val="bg1"/>
          </a:solidFill>
        </p:spPr>
        <p:txBody>
          <a:bodyPr wrap="none" rtlCol="0">
            <a:spAutoFit/>
          </a:bodyPr>
          <a:lstStyle/>
          <a:p>
            <a:r>
              <a:rPr lang="en-US" sz="1200" dirty="0"/>
              <a:t>21%</a:t>
            </a:r>
            <a:endParaRPr lang="en-CA" sz="1200" dirty="0"/>
          </a:p>
        </p:txBody>
      </p:sp>
      <p:sp>
        <p:nvSpPr>
          <p:cNvPr id="24" name="TextBox 23">
            <a:extLst>
              <a:ext uri="{FF2B5EF4-FFF2-40B4-BE49-F238E27FC236}">
                <a16:creationId xmlns:a16="http://schemas.microsoft.com/office/drawing/2014/main" id="{DB1B07C0-7C70-C569-B339-3643CB46F1BF}"/>
              </a:ext>
            </a:extLst>
          </p:cNvPr>
          <p:cNvSpPr txBox="1"/>
          <p:nvPr/>
        </p:nvSpPr>
        <p:spPr>
          <a:xfrm>
            <a:off x="3648909" y="4730100"/>
            <a:ext cx="452368" cy="276999"/>
          </a:xfrm>
          <a:prstGeom prst="rect">
            <a:avLst/>
          </a:prstGeom>
          <a:solidFill>
            <a:schemeClr val="bg1"/>
          </a:solidFill>
        </p:spPr>
        <p:txBody>
          <a:bodyPr wrap="none" rtlCol="0">
            <a:spAutoFit/>
          </a:bodyPr>
          <a:lstStyle/>
          <a:p>
            <a:r>
              <a:rPr lang="en-US" sz="1200" dirty="0"/>
              <a:t>17%</a:t>
            </a:r>
            <a:endParaRPr lang="en-CA" sz="1200" dirty="0"/>
          </a:p>
        </p:txBody>
      </p:sp>
      <p:sp>
        <p:nvSpPr>
          <p:cNvPr id="25" name="TextBox 24">
            <a:extLst>
              <a:ext uri="{FF2B5EF4-FFF2-40B4-BE49-F238E27FC236}">
                <a16:creationId xmlns:a16="http://schemas.microsoft.com/office/drawing/2014/main" id="{0E393D33-02AF-AB5D-B072-31BA6E5F8B96}"/>
              </a:ext>
            </a:extLst>
          </p:cNvPr>
          <p:cNvSpPr txBox="1"/>
          <p:nvPr/>
        </p:nvSpPr>
        <p:spPr>
          <a:xfrm>
            <a:off x="3688183" y="5545878"/>
            <a:ext cx="373820" cy="276999"/>
          </a:xfrm>
          <a:prstGeom prst="rect">
            <a:avLst/>
          </a:prstGeom>
          <a:solidFill>
            <a:schemeClr val="bg1"/>
          </a:solidFill>
        </p:spPr>
        <p:txBody>
          <a:bodyPr wrap="none" rtlCol="0">
            <a:spAutoFit/>
          </a:bodyPr>
          <a:lstStyle/>
          <a:p>
            <a:r>
              <a:rPr lang="en-US" sz="1200" dirty="0"/>
              <a:t>7%</a:t>
            </a:r>
            <a:endParaRPr lang="en-CA" sz="1200" dirty="0"/>
          </a:p>
        </p:txBody>
      </p:sp>
      <p:sp>
        <p:nvSpPr>
          <p:cNvPr id="26" name="TextBox 25">
            <a:extLst>
              <a:ext uri="{FF2B5EF4-FFF2-40B4-BE49-F238E27FC236}">
                <a16:creationId xmlns:a16="http://schemas.microsoft.com/office/drawing/2014/main" id="{C54B0DC4-126A-3609-1DCA-D46E08592FAB}"/>
              </a:ext>
            </a:extLst>
          </p:cNvPr>
          <p:cNvSpPr txBox="1"/>
          <p:nvPr/>
        </p:nvSpPr>
        <p:spPr>
          <a:xfrm>
            <a:off x="5182608" y="4730099"/>
            <a:ext cx="452368" cy="276999"/>
          </a:xfrm>
          <a:prstGeom prst="rect">
            <a:avLst/>
          </a:prstGeom>
          <a:solidFill>
            <a:schemeClr val="bg1"/>
          </a:solidFill>
        </p:spPr>
        <p:txBody>
          <a:bodyPr wrap="none" rtlCol="0">
            <a:spAutoFit/>
          </a:bodyPr>
          <a:lstStyle/>
          <a:p>
            <a:r>
              <a:rPr lang="en-US" sz="1200" dirty="0"/>
              <a:t>45%</a:t>
            </a:r>
            <a:endParaRPr lang="en-CA" sz="1200" dirty="0"/>
          </a:p>
        </p:txBody>
      </p:sp>
      <p:sp>
        <p:nvSpPr>
          <p:cNvPr id="27" name="TextBox 26">
            <a:extLst>
              <a:ext uri="{FF2B5EF4-FFF2-40B4-BE49-F238E27FC236}">
                <a16:creationId xmlns:a16="http://schemas.microsoft.com/office/drawing/2014/main" id="{DA311BC9-2C51-620B-2366-CDE828E67A5B}"/>
              </a:ext>
            </a:extLst>
          </p:cNvPr>
          <p:cNvSpPr txBox="1"/>
          <p:nvPr/>
        </p:nvSpPr>
        <p:spPr>
          <a:xfrm>
            <a:off x="5221882" y="5564123"/>
            <a:ext cx="452368" cy="276999"/>
          </a:xfrm>
          <a:prstGeom prst="rect">
            <a:avLst/>
          </a:prstGeom>
          <a:solidFill>
            <a:schemeClr val="bg1"/>
          </a:solidFill>
        </p:spPr>
        <p:txBody>
          <a:bodyPr wrap="none" rtlCol="0">
            <a:spAutoFit/>
          </a:bodyPr>
          <a:lstStyle/>
          <a:p>
            <a:r>
              <a:rPr lang="en-US" sz="1200" dirty="0"/>
              <a:t>32%</a:t>
            </a:r>
            <a:endParaRPr lang="en-CA" sz="1200" dirty="0"/>
          </a:p>
        </p:txBody>
      </p:sp>
      <p:sp>
        <p:nvSpPr>
          <p:cNvPr id="28" name="TextBox 27">
            <a:extLst>
              <a:ext uri="{FF2B5EF4-FFF2-40B4-BE49-F238E27FC236}">
                <a16:creationId xmlns:a16="http://schemas.microsoft.com/office/drawing/2014/main" id="{DB1750E7-6F73-2FEC-4B6F-B98BF91D106C}"/>
              </a:ext>
            </a:extLst>
          </p:cNvPr>
          <p:cNvSpPr txBox="1"/>
          <p:nvPr/>
        </p:nvSpPr>
        <p:spPr>
          <a:xfrm>
            <a:off x="1359654" y="932257"/>
            <a:ext cx="490840" cy="276999"/>
          </a:xfrm>
          <a:prstGeom prst="rect">
            <a:avLst/>
          </a:prstGeom>
          <a:solidFill>
            <a:schemeClr val="bg1"/>
          </a:solidFill>
        </p:spPr>
        <p:txBody>
          <a:bodyPr wrap="none" rtlCol="0">
            <a:spAutoFit/>
          </a:bodyPr>
          <a:lstStyle/>
          <a:p>
            <a:r>
              <a:rPr lang="en-US" sz="1200" dirty="0"/>
              <a:t>0.2%</a:t>
            </a:r>
            <a:endParaRPr lang="en-CA" sz="1200" dirty="0"/>
          </a:p>
        </p:txBody>
      </p:sp>
      <p:sp>
        <p:nvSpPr>
          <p:cNvPr id="30" name="TextBox 29">
            <a:extLst>
              <a:ext uri="{FF2B5EF4-FFF2-40B4-BE49-F238E27FC236}">
                <a16:creationId xmlns:a16="http://schemas.microsoft.com/office/drawing/2014/main" id="{95632979-F2D0-AAC9-B454-1850C703840F}"/>
              </a:ext>
            </a:extLst>
          </p:cNvPr>
          <p:cNvSpPr txBox="1"/>
          <p:nvPr/>
        </p:nvSpPr>
        <p:spPr>
          <a:xfrm>
            <a:off x="1364185" y="2856487"/>
            <a:ext cx="490840" cy="276999"/>
          </a:xfrm>
          <a:prstGeom prst="rect">
            <a:avLst/>
          </a:prstGeom>
          <a:solidFill>
            <a:schemeClr val="bg1"/>
          </a:solidFill>
        </p:spPr>
        <p:txBody>
          <a:bodyPr wrap="none" rtlCol="0">
            <a:spAutoFit/>
          </a:bodyPr>
          <a:lstStyle/>
          <a:p>
            <a:r>
              <a:rPr lang="en-US" sz="1200" dirty="0"/>
              <a:t>0.2%</a:t>
            </a:r>
            <a:endParaRPr lang="en-CA" sz="1200" dirty="0"/>
          </a:p>
        </p:txBody>
      </p:sp>
      <p:sp>
        <p:nvSpPr>
          <p:cNvPr id="31" name="TextBox 30">
            <a:extLst>
              <a:ext uri="{FF2B5EF4-FFF2-40B4-BE49-F238E27FC236}">
                <a16:creationId xmlns:a16="http://schemas.microsoft.com/office/drawing/2014/main" id="{43A472F3-B69C-20B4-7F90-C22D81E58755}"/>
              </a:ext>
            </a:extLst>
          </p:cNvPr>
          <p:cNvSpPr txBox="1"/>
          <p:nvPr/>
        </p:nvSpPr>
        <p:spPr>
          <a:xfrm>
            <a:off x="1364185" y="4730099"/>
            <a:ext cx="490840" cy="276999"/>
          </a:xfrm>
          <a:prstGeom prst="rect">
            <a:avLst/>
          </a:prstGeom>
          <a:solidFill>
            <a:schemeClr val="bg1"/>
          </a:solidFill>
        </p:spPr>
        <p:txBody>
          <a:bodyPr wrap="none" rtlCol="0">
            <a:spAutoFit/>
          </a:bodyPr>
          <a:lstStyle/>
          <a:p>
            <a:r>
              <a:rPr lang="en-US" sz="1200" dirty="0"/>
              <a:t>0.9%</a:t>
            </a:r>
            <a:endParaRPr lang="en-CA" sz="1200" dirty="0"/>
          </a:p>
        </p:txBody>
      </p:sp>
      <p:sp>
        <p:nvSpPr>
          <p:cNvPr id="32" name="TextBox 31">
            <a:extLst>
              <a:ext uri="{FF2B5EF4-FFF2-40B4-BE49-F238E27FC236}">
                <a16:creationId xmlns:a16="http://schemas.microsoft.com/office/drawing/2014/main" id="{A66BA2FD-0FA9-E6A7-7B4E-E612F57E0B1D}"/>
              </a:ext>
            </a:extLst>
          </p:cNvPr>
          <p:cNvSpPr txBox="1"/>
          <p:nvPr/>
        </p:nvSpPr>
        <p:spPr>
          <a:xfrm>
            <a:off x="2951720" y="4733088"/>
            <a:ext cx="490840" cy="276999"/>
          </a:xfrm>
          <a:prstGeom prst="rect">
            <a:avLst/>
          </a:prstGeom>
          <a:solidFill>
            <a:schemeClr val="bg1"/>
          </a:solidFill>
        </p:spPr>
        <p:txBody>
          <a:bodyPr wrap="none" rtlCol="0">
            <a:spAutoFit/>
          </a:bodyPr>
          <a:lstStyle/>
          <a:p>
            <a:r>
              <a:rPr lang="en-US" sz="1200" dirty="0"/>
              <a:t>3.4%</a:t>
            </a:r>
            <a:endParaRPr lang="en-CA" sz="1200" dirty="0"/>
          </a:p>
        </p:txBody>
      </p:sp>
      <p:sp>
        <p:nvSpPr>
          <p:cNvPr id="33" name="TextBox 32">
            <a:extLst>
              <a:ext uri="{FF2B5EF4-FFF2-40B4-BE49-F238E27FC236}">
                <a16:creationId xmlns:a16="http://schemas.microsoft.com/office/drawing/2014/main" id="{2280F8B0-F01F-8A79-CB86-AF13CAE35955}"/>
              </a:ext>
            </a:extLst>
          </p:cNvPr>
          <p:cNvSpPr txBox="1"/>
          <p:nvPr/>
        </p:nvSpPr>
        <p:spPr>
          <a:xfrm>
            <a:off x="2890305" y="2857373"/>
            <a:ext cx="490840" cy="276999"/>
          </a:xfrm>
          <a:prstGeom prst="rect">
            <a:avLst/>
          </a:prstGeom>
          <a:solidFill>
            <a:schemeClr val="bg1"/>
          </a:solidFill>
        </p:spPr>
        <p:txBody>
          <a:bodyPr wrap="none" rtlCol="0">
            <a:spAutoFit/>
          </a:bodyPr>
          <a:lstStyle/>
          <a:p>
            <a:r>
              <a:rPr lang="en-US" sz="1200" dirty="0"/>
              <a:t>0.4%</a:t>
            </a:r>
            <a:endParaRPr lang="en-CA" sz="1200" dirty="0"/>
          </a:p>
        </p:txBody>
      </p:sp>
      <p:sp>
        <p:nvSpPr>
          <p:cNvPr id="34" name="TextBox 33">
            <a:extLst>
              <a:ext uri="{FF2B5EF4-FFF2-40B4-BE49-F238E27FC236}">
                <a16:creationId xmlns:a16="http://schemas.microsoft.com/office/drawing/2014/main" id="{FD6F87EE-246C-A792-38C0-53BB442C38E1}"/>
              </a:ext>
            </a:extLst>
          </p:cNvPr>
          <p:cNvSpPr txBox="1"/>
          <p:nvPr/>
        </p:nvSpPr>
        <p:spPr>
          <a:xfrm>
            <a:off x="4462590" y="2865452"/>
            <a:ext cx="490840" cy="276999"/>
          </a:xfrm>
          <a:prstGeom prst="rect">
            <a:avLst/>
          </a:prstGeom>
          <a:solidFill>
            <a:schemeClr val="bg1"/>
          </a:solidFill>
        </p:spPr>
        <p:txBody>
          <a:bodyPr wrap="none" rtlCol="0">
            <a:spAutoFit/>
          </a:bodyPr>
          <a:lstStyle/>
          <a:p>
            <a:r>
              <a:rPr lang="en-US" sz="1200" dirty="0"/>
              <a:t>0.6%</a:t>
            </a:r>
            <a:endParaRPr lang="en-CA" sz="1200" dirty="0"/>
          </a:p>
        </p:txBody>
      </p:sp>
      <p:sp>
        <p:nvSpPr>
          <p:cNvPr id="35" name="TextBox 34">
            <a:extLst>
              <a:ext uri="{FF2B5EF4-FFF2-40B4-BE49-F238E27FC236}">
                <a16:creationId xmlns:a16="http://schemas.microsoft.com/office/drawing/2014/main" id="{FFB3BC4A-265E-2518-C594-4656AD59933C}"/>
              </a:ext>
            </a:extLst>
          </p:cNvPr>
          <p:cNvSpPr txBox="1"/>
          <p:nvPr/>
        </p:nvSpPr>
        <p:spPr>
          <a:xfrm>
            <a:off x="4511939" y="4730099"/>
            <a:ext cx="490840" cy="276999"/>
          </a:xfrm>
          <a:prstGeom prst="rect">
            <a:avLst/>
          </a:prstGeom>
          <a:solidFill>
            <a:schemeClr val="bg1"/>
          </a:solidFill>
        </p:spPr>
        <p:txBody>
          <a:bodyPr wrap="none" rtlCol="0">
            <a:spAutoFit/>
          </a:bodyPr>
          <a:lstStyle/>
          <a:p>
            <a:r>
              <a:rPr lang="en-US" sz="1200" dirty="0"/>
              <a:t>1.8%</a:t>
            </a:r>
            <a:endParaRPr lang="en-CA" sz="1200" dirty="0"/>
          </a:p>
        </p:txBody>
      </p:sp>
    </p:spTree>
    <p:extLst>
      <p:ext uri="{BB962C8B-B14F-4D97-AF65-F5344CB8AC3E}">
        <p14:creationId xmlns:p14="http://schemas.microsoft.com/office/powerpoint/2010/main" val="1895507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3BEE074-D5A0-AC72-50ED-22170436D30B}"/>
              </a:ext>
            </a:extLst>
          </p:cNvPr>
          <p:cNvSpPr txBox="1"/>
          <p:nvPr/>
        </p:nvSpPr>
        <p:spPr>
          <a:xfrm>
            <a:off x="497940" y="4333219"/>
            <a:ext cx="6102035" cy="882806"/>
          </a:xfrm>
          <a:prstGeom prst="rect">
            <a:avLst/>
          </a:prstGeom>
          <a:noFill/>
        </p:spPr>
        <p:txBody>
          <a:bodyPr wrap="square">
            <a:spAutoFit/>
          </a:bodyPr>
          <a:lstStyle/>
          <a:p>
            <a:pPr algn="just">
              <a:lnSpc>
                <a:spcPct val="107000"/>
              </a:lnSpc>
              <a:spcAft>
                <a:spcPts val="800"/>
              </a:spcAft>
            </a:pPr>
            <a:r>
              <a:rPr lang="en-CA" sz="1200" b="1" kern="100" dirty="0">
                <a:effectLst/>
                <a:latin typeface="Times New Roman" panose="02020603050405020304" pitchFamily="18" charset="0"/>
                <a:ea typeface="Calibri" panose="020F0502020204030204" pitchFamily="34" charset="0"/>
                <a:cs typeface="Vrinda" panose="020B0502040204020203" pitchFamily="34" charset="0"/>
              </a:rPr>
              <a:t>Supplementary Figure S6. </a:t>
            </a:r>
            <a:r>
              <a:rPr lang="en-CA" sz="1200" kern="100" dirty="0">
                <a:latin typeface="Times New Roman" panose="02020603050405020304" pitchFamily="18" charset="0"/>
                <a:ea typeface="Calibri" panose="020F0502020204030204" pitchFamily="34" charset="0"/>
                <a:cs typeface="Vrinda" panose="020B0502040204020203" pitchFamily="34" charset="0"/>
              </a:rPr>
              <a:t>Rat VEGF-C sensitizes Rat LECs to H</a:t>
            </a:r>
            <a:r>
              <a:rPr lang="en-CA" sz="1200" kern="100" baseline="-25000" dirty="0">
                <a:latin typeface="Times New Roman" panose="02020603050405020304" pitchFamily="18" charset="0"/>
                <a:ea typeface="Calibri" panose="020F0502020204030204" pitchFamily="34" charset="0"/>
                <a:cs typeface="Vrinda" panose="020B0502040204020203" pitchFamily="34" charset="0"/>
              </a:rPr>
              <a:t>2</a:t>
            </a:r>
            <a:r>
              <a:rPr lang="en-CA" sz="1200" kern="100" dirty="0">
                <a:latin typeface="Times New Roman" panose="02020603050405020304" pitchFamily="18" charset="0"/>
                <a:ea typeface="Calibri" panose="020F0502020204030204" pitchFamily="34" charset="0"/>
                <a:cs typeface="Vrinda" panose="020B0502040204020203" pitchFamily="34" charset="0"/>
              </a:rPr>
              <a:t>O</a:t>
            </a:r>
            <a:r>
              <a:rPr lang="en-CA" sz="1200" kern="100" baseline="-25000" dirty="0">
                <a:latin typeface="Times New Roman" panose="02020603050405020304" pitchFamily="18" charset="0"/>
                <a:ea typeface="Calibri" panose="020F0502020204030204" pitchFamily="34" charset="0"/>
                <a:cs typeface="Vrinda" panose="020B0502040204020203" pitchFamily="34" charset="0"/>
              </a:rPr>
              <a:t>2</a:t>
            </a:r>
            <a:r>
              <a:rPr lang="en-CA" sz="1200" kern="100" dirty="0">
                <a:latin typeface="Times New Roman" panose="02020603050405020304" pitchFamily="18" charset="0"/>
                <a:ea typeface="Calibri" panose="020F0502020204030204" pitchFamily="34" charset="0"/>
                <a:cs typeface="Vrinda" panose="020B0502040204020203" pitchFamily="34" charset="0"/>
              </a:rPr>
              <a:t> induced cell death. Rat LECs were pretreated with 10ng/mL of rat VEGF-C 1 hour before H</a:t>
            </a:r>
            <a:r>
              <a:rPr lang="en-CA" sz="1200" kern="100" baseline="-25000" dirty="0">
                <a:latin typeface="Times New Roman" panose="02020603050405020304" pitchFamily="18" charset="0"/>
                <a:ea typeface="Calibri" panose="020F0502020204030204" pitchFamily="34" charset="0"/>
                <a:cs typeface="Vrinda" panose="020B0502040204020203" pitchFamily="34" charset="0"/>
              </a:rPr>
              <a:t>2</a:t>
            </a:r>
            <a:r>
              <a:rPr lang="en-CA" sz="1200" kern="100" dirty="0">
                <a:latin typeface="Times New Roman" panose="02020603050405020304" pitchFamily="18" charset="0"/>
                <a:ea typeface="Calibri" panose="020F0502020204030204" pitchFamily="34" charset="0"/>
                <a:cs typeface="Vrinda" panose="020B0502040204020203" pitchFamily="34" charset="0"/>
              </a:rPr>
              <a:t>O</a:t>
            </a:r>
            <a:r>
              <a:rPr lang="en-CA" sz="1200" kern="100" baseline="-25000" dirty="0">
                <a:latin typeface="Times New Roman" panose="02020603050405020304" pitchFamily="18" charset="0"/>
                <a:ea typeface="Calibri" panose="020F0502020204030204" pitchFamily="34" charset="0"/>
                <a:cs typeface="Vrinda" panose="020B0502040204020203" pitchFamily="34" charset="0"/>
              </a:rPr>
              <a:t>2</a:t>
            </a:r>
            <a:r>
              <a:rPr lang="en-CA" sz="1200" kern="100" dirty="0">
                <a:latin typeface="Times New Roman" panose="02020603050405020304" pitchFamily="18" charset="0"/>
                <a:ea typeface="Calibri" panose="020F0502020204030204" pitchFamily="34" charset="0"/>
                <a:cs typeface="Vrinda" panose="020B0502040204020203" pitchFamily="34" charset="0"/>
              </a:rPr>
              <a:t> (500μM) treatment. After 24 hours, cell culture supernatant and cells were collected and cell viability was measured by </a:t>
            </a:r>
            <a:r>
              <a:rPr lang="en-CA" sz="1200" kern="100" dirty="0" err="1">
                <a:latin typeface="Times New Roman" panose="02020603050405020304" pitchFamily="18" charset="0"/>
                <a:ea typeface="Calibri" panose="020F0502020204030204" pitchFamily="34" charset="0"/>
                <a:cs typeface="Vrinda" panose="020B0502040204020203" pitchFamily="34" charset="0"/>
              </a:rPr>
              <a:t>trypan</a:t>
            </a:r>
            <a:r>
              <a:rPr lang="en-CA" sz="1200" kern="100" dirty="0">
                <a:latin typeface="Times New Roman" panose="02020603050405020304" pitchFamily="18" charset="0"/>
                <a:ea typeface="Calibri" panose="020F0502020204030204" pitchFamily="34" charset="0"/>
                <a:cs typeface="Vrinda" panose="020B0502040204020203" pitchFamily="34" charset="0"/>
              </a:rPr>
              <a:t> blue exclusion assay. </a:t>
            </a:r>
            <a:r>
              <a:rPr lang="en-CA" sz="1200" dirty="0">
                <a:latin typeface="Times New Roman" panose="02020603050405020304" pitchFamily="18" charset="0"/>
                <a:cs typeface="Times New Roman" panose="02020603050405020304" pitchFamily="18" charset="0"/>
              </a:rPr>
              <a:t>Data are presented as mean ± SEM;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0.05, ***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0.001.</a:t>
            </a:r>
            <a:endParaRPr lang="en-CA" sz="1200" kern="100" dirty="0">
              <a:latin typeface="Calibri" panose="020F0502020204030204" pitchFamily="34" charset="0"/>
              <a:ea typeface="Calibri" panose="020F0502020204030204" pitchFamily="34" charset="0"/>
              <a:cs typeface="Vrinda" panose="020B0502040204020203" pitchFamily="34" charset="0"/>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1624853591"/>
              </p:ext>
            </p:extLst>
          </p:nvPr>
        </p:nvGraphicFramePr>
        <p:xfrm>
          <a:off x="1828107" y="1166157"/>
          <a:ext cx="3441700" cy="3167062"/>
        </p:xfrm>
        <a:graphic>
          <a:graphicData uri="http://schemas.openxmlformats.org/presentationml/2006/ole">
            <mc:AlternateContent xmlns:mc="http://schemas.openxmlformats.org/markup-compatibility/2006">
              <mc:Choice xmlns:v="urn:schemas-microsoft-com:vml" Requires="v">
                <p:oleObj name="Prism 10" r:id="rId2" imgW="3441097" imgH="3166834" progId="Prism10.Document">
                  <p:embed/>
                </p:oleObj>
              </mc:Choice>
              <mc:Fallback>
                <p:oleObj name="Prism 10" r:id="rId2" imgW="3441097" imgH="3166834" progId="Prism10.Document">
                  <p:embed/>
                  <p:pic>
                    <p:nvPicPr>
                      <p:cNvPr id="0" name=""/>
                      <p:cNvPicPr/>
                      <p:nvPr/>
                    </p:nvPicPr>
                    <p:blipFill>
                      <a:blip r:embed="rId3"/>
                      <a:stretch>
                        <a:fillRect/>
                      </a:stretch>
                    </p:blipFill>
                    <p:spPr>
                      <a:xfrm>
                        <a:off x="1828107" y="1166157"/>
                        <a:ext cx="3441700" cy="3167062"/>
                      </a:xfrm>
                      <a:prstGeom prst="rect">
                        <a:avLst/>
                      </a:prstGeom>
                    </p:spPr>
                  </p:pic>
                </p:oleObj>
              </mc:Fallback>
            </mc:AlternateContent>
          </a:graphicData>
        </a:graphic>
      </p:graphicFrame>
    </p:spTree>
    <p:extLst>
      <p:ext uri="{BB962C8B-B14F-4D97-AF65-F5344CB8AC3E}">
        <p14:creationId xmlns:p14="http://schemas.microsoft.com/office/powerpoint/2010/main" val="3858545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152794F9-9DD1-7322-3E89-0F96028DB677}"/>
              </a:ext>
            </a:extLst>
          </p:cNvPr>
          <p:cNvSpPr>
            <a:spLocks noChangeArrowheads="1"/>
          </p:cNvSpPr>
          <p:nvPr/>
        </p:nvSpPr>
        <p:spPr bwMode="auto">
          <a:xfrm>
            <a:off x="1928388" y="841972"/>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CA"/>
          </a:p>
        </p:txBody>
      </p:sp>
      <p:sp>
        <p:nvSpPr>
          <p:cNvPr id="5" name="TextBox 4">
            <a:extLst>
              <a:ext uri="{FF2B5EF4-FFF2-40B4-BE49-F238E27FC236}">
                <a16:creationId xmlns:a16="http://schemas.microsoft.com/office/drawing/2014/main" id="{A7D94E4B-44CB-21E5-D095-25AA9C577008}"/>
              </a:ext>
            </a:extLst>
          </p:cNvPr>
          <p:cNvSpPr txBox="1"/>
          <p:nvPr/>
        </p:nvSpPr>
        <p:spPr>
          <a:xfrm>
            <a:off x="316871" y="4647690"/>
            <a:ext cx="6228784" cy="882806"/>
          </a:xfrm>
          <a:prstGeom prst="rect">
            <a:avLst/>
          </a:prstGeom>
          <a:noFill/>
        </p:spPr>
        <p:txBody>
          <a:bodyPr wrap="square">
            <a:spAutoFit/>
          </a:bodyPr>
          <a:lstStyle/>
          <a:p>
            <a:pPr algn="just">
              <a:lnSpc>
                <a:spcPct val="107000"/>
              </a:lnSpc>
              <a:spcAft>
                <a:spcPts val="800"/>
              </a:spcAft>
            </a:pPr>
            <a:r>
              <a:rPr lang="en-CA" sz="1200" b="1" kern="100" dirty="0">
                <a:effectLst/>
                <a:latin typeface="Times New Roman" panose="02020603050405020304" pitchFamily="18" charset="0"/>
                <a:ea typeface="Calibri" panose="020F0502020204030204" pitchFamily="34" charset="0"/>
                <a:cs typeface="Vrinda" panose="020B0502040204020203" pitchFamily="34" charset="0"/>
              </a:rPr>
              <a:t>Supplementary Figure S7</a:t>
            </a:r>
            <a:r>
              <a:rPr lang="en-CA" sz="1200" b="1" kern="100" dirty="0">
                <a:latin typeface="Times New Roman" panose="02020603050405020304" pitchFamily="18" charset="0"/>
                <a:ea typeface="Calibri" panose="020F0502020204030204" pitchFamily="34" charset="0"/>
                <a:cs typeface="Vrinda" panose="020B0502040204020203" pitchFamily="34" charset="0"/>
              </a:rPr>
              <a:t>. </a:t>
            </a:r>
            <a:r>
              <a:rPr lang="en-CA" sz="1200" kern="100" dirty="0">
                <a:latin typeface="Times New Roman" panose="02020603050405020304" pitchFamily="18" charset="0"/>
                <a:ea typeface="Calibri" panose="020F0502020204030204" pitchFamily="34" charset="0"/>
                <a:cs typeface="Vrinda" panose="020B0502040204020203" pitchFamily="34" charset="0"/>
              </a:rPr>
              <a:t>VEGF-D sensitizes HDLECs to oxidative stress induced cell death. The bar graph represents the percentage of cell death 24 hours after the treatment. </a:t>
            </a:r>
            <a:r>
              <a:rPr lang="en-CA"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HDLECs were pretreated with VEGF-D (10ng/ml) followed by </a:t>
            </a:r>
            <a:r>
              <a:rPr lang="en-US"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H</a:t>
            </a:r>
            <a:r>
              <a:rPr lang="en-US" sz="1200" kern="100" baseline="-25000" dirty="0">
                <a:solidFill>
                  <a:srgbClr val="000000"/>
                </a:solidFill>
                <a:latin typeface="Times New Roman" panose="02020603050405020304" pitchFamily="18" charset="0"/>
                <a:ea typeface="Calibri" panose="020F0502020204030204" pitchFamily="34" charset="0"/>
                <a:cs typeface="Vrinda" panose="020B0502040204020203" pitchFamily="34" charset="0"/>
              </a:rPr>
              <a:t>2</a:t>
            </a:r>
            <a:r>
              <a:rPr lang="en-US"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O</a:t>
            </a:r>
            <a:r>
              <a:rPr lang="en-US" sz="1200" kern="100" baseline="-25000" dirty="0">
                <a:solidFill>
                  <a:srgbClr val="000000"/>
                </a:solidFill>
                <a:latin typeface="Times New Roman" panose="02020603050405020304" pitchFamily="18" charset="0"/>
                <a:ea typeface="Calibri" panose="020F0502020204030204" pitchFamily="34" charset="0"/>
                <a:cs typeface="Vrinda" panose="020B0502040204020203" pitchFamily="34" charset="0"/>
              </a:rPr>
              <a:t>2</a:t>
            </a:r>
            <a:r>
              <a:rPr lang="en-US" sz="1200" kern="100" dirty="0">
                <a:solidFill>
                  <a:srgbClr val="000000"/>
                </a:solidFill>
                <a:latin typeface="Times New Roman" panose="02020603050405020304" pitchFamily="18" charset="0"/>
                <a:ea typeface="Calibri" panose="020F0502020204030204" pitchFamily="34" charset="0"/>
                <a:cs typeface="Vrinda" panose="020B0502040204020203" pitchFamily="34" charset="0"/>
              </a:rPr>
              <a:t>, as described above. </a:t>
            </a:r>
            <a:r>
              <a:rPr lang="en-CA" sz="1200" dirty="0">
                <a:latin typeface="Times New Roman" panose="02020603050405020304" pitchFamily="18" charset="0"/>
                <a:cs typeface="Times New Roman" panose="02020603050405020304" pitchFamily="18" charset="0"/>
              </a:rPr>
              <a:t>Data are presented as mean ± SEM;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0.05, *** </a:t>
            </a:r>
            <a:r>
              <a:rPr lang="en-CA" sz="1200" i="1" dirty="0">
                <a:latin typeface="Times New Roman" panose="02020603050405020304" pitchFamily="18" charset="0"/>
                <a:cs typeface="Times New Roman" panose="02020603050405020304" pitchFamily="18" charset="0"/>
              </a:rPr>
              <a:t>p</a:t>
            </a:r>
            <a:r>
              <a:rPr lang="en-CA" sz="1200" dirty="0">
                <a:latin typeface="Times New Roman" panose="02020603050405020304" pitchFamily="18" charset="0"/>
                <a:cs typeface="Times New Roman" panose="02020603050405020304" pitchFamily="18" charset="0"/>
              </a:rPr>
              <a:t> &lt; 0.001.</a:t>
            </a:r>
            <a:endParaRPr lang="en-CA" sz="1200" kern="100" dirty="0">
              <a:effectLst/>
              <a:latin typeface="Calibri" panose="020F0502020204030204" pitchFamily="34" charset="0"/>
              <a:ea typeface="Calibri" panose="020F0502020204030204" pitchFamily="34" charset="0"/>
              <a:cs typeface="Vrinda" panose="020B0502040204020203" pitchFamily="34" charset="0"/>
            </a:endParaRPr>
          </a:p>
        </p:txBody>
      </p:sp>
      <p:graphicFrame>
        <p:nvGraphicFramePr>
          <p:cNvPr id="6" name="Object 5">
            <a:extLst>
              <a:ext uri="{FF2B5EF4-FFF2-40B4-BE49-F238E27FC236}">
                <a16:creationId xmlns:a16="http://schemas.microsoft.com/office/drawing/2014/main" id="{FC7CFAF7-417D-7BA2-C960-84A876C4C920}"/>
              </a:ext>
            </a:extLst>
          </p:cNvPr>
          <p:cNvGraphicFramePr>
            <a:graphicFrameLocks noChangeAspect="1"/>
          </p:cNvGraphicFramePr>
          <p:nvPr>
            <p:extLst>
              <p:ext uri="{D42A27DB-BD31-4B8C-83A1-F6EECF244321}">
                <p14:modId xmlns:p14="http://schemas.microsoft.com/office/powerpoint/2010/main" val="4155583302"/>
              </p:ext>
            </p:extLst>
          </p:nvPr>
        </p:nvGraphicFramePr>
        <p:xfrm>
          <a:off x="1709738" y="854075"/>
          <a:ext cx="3440112" cy="3200400"/>
        </p:xfrm>
        <a:graphic>
          <a:graphicData uri="http://schemas.openxmlformats.org/presentationml/2006/ole">
            <mc:AlternateContent xmlns:mc="http://schemas.openxmlformats.org/markup-compatibility/2006">
              <mc:Choice xmlns:v="urn:schemas-microsoft-com:vml" Requires="v">
                <p:oleObj name="Prism 10" r:id="rId2" imgW="3441097" imgH="3200329" progId="Prism10.Document">
                  <p:embed/>
                </p:oleObj>
              </mc:Choice>
              <mc:Fallback>
                <p:oleObj name="Prism 10" r:id="rId2" imgW="3441097" imgH="3200329" progId="Prism10.Document">
                  <p:embed/>
                  <p:pic>
                    <p:nvPicPr>
                      <p:cNvPr id="6" name="Object 5">
                        <a:extLst>
                          <a:ext uri="{FF2B5EF4-FFF2-40B4-BE49-F238E27FC236}">
                            <a16:creationId xmlns:a16="http://schemas.microsoft.com/office/drawing/2014/main" id="{FC7CFAF7-417D-7BA2-C960-84A876C4C920}"/>
                          </a:ext>
                        </a:extLst>
                      </p:cNvPr>
                      <p:cNvPicPr>
                        <a:picLocks noChangeAspect="1" noChangeArrowheads="1"/>
                      </p:cNvPicPr>
                      <p:nvPr/>
                    </p:nvPicPr>
                    <p:blipFill>
                      <a:blip r:embed="rId3"/>
                      <a:srcRect/>
                      <a:stretch>
                        <a:fillRect/>
                      </a:stretch>
                    </p:blipFill>
                    <p:spPr bwMode="auto">
                      <a:xfrm>
                        <a:off x="1709738" y="854075"/>
                        <a:ext cx="3440112" cy="3200400"/>
                      </a:xfrm>
                      <a:prstGeom prst="rect">
                        <a:avLst/>
                      </a:prstGeom>
                      <a:solidFill>
                        <a:srgbClr val="FFFFFF"/>
                      </a:solidFill>
                    </p:spPr>
                  </p:pic>
                </p:oleObj>
              </mc:Fallback>
            </mc:AlternateContent>
          </a:graphicData>
        </a:graphic>
      </p:graphicFrame>
    </p:spTree>
    <p:extLst>
      <p:ext uri="{BB962C8B-B14F-4D97-AF65-F5344CB8AC3E}">
        <p14:creationId xmlns:p14="http://schemas.microsoft.com/office/powerpoint/2010/main" val="1632622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2E7AC32-21D2-BF59-D93F-1E89933E1167}"/>
              </a:ext>
            </a:extLst>
          </p:cNvPr>
          <p:cNvGrpSpPr/>
          <p:nvPr/>
        </p:nvGrpSpPr>
        <p:grpSpPr>
          <a:xfrm>
            <a:off x="739775" y="1176214"/>
            <a:ext cx="5378450" cy="4705350"/>
            <a:chOff x="0" y="0"/>
            <a:chExt cx="6578011" cy="6114589"/>
          </a:xfrm>
        </p:grpSpPr>
        <p:grpSp>
          <p:nvGrpSpPr>
            <p:cNvPr id="3" name="Group 2">
              <a:extLst>
                <a:ext uri="{FF2B5EF4-FFF2-40B4-BE49-F238E27FC236}">
                  <a16:creationId xmlns:a16="http://schemas.microsoft.com/office/drawing/2014/main" id="{A6FEA879-665E-8616-228A-BC1948DD2783}"/>
                </a:ext>
              </a:extLst>
            </p:cNvPr>
            <p:cNvGrpSpPr/>
            <p:nvPr/>
          </p:nvGrpSpPr>
          <p:grpSpPr>
            <a:xfrm>
              <a:off x="0" y="0"/>
              <a:ext cx="6578011" cy="6114589"/>
              <a:chOff x="0" y="0"/>
              <a:chExt cx="6578011" cy="6114589"/>
            </a:xfrm>
          </p:grpSpPr>
          <p:pic>
            <p:nvPicPr>
              <p:cNvPr id="5" name="Picture 4">
                <a:extLst>
                  <a:ext uri="{FF2B5EF4-FFF2-40B4-BE49-F238E27FC236}">
                    <a16:creationId xmlns:a16="http://schemas.microsoft.com/office/drawing/2014/main" id="{23D25AB8-0E99-7AA1-2DAA-D200D8749494}"/>
                  </a:ext>
                </a:extLst>
              </p:cNvPr>
              <p:cNvPicPr>
                <a:picLocks noChangeAspect="1"/>
              </p:cNvPicPr>
              <p:nvPr/>
            </p:nvPicPr>
            <p:blipFill>
              <a:blip r:embed="rId2"/>
              <a:stretch>
                <a:fillRect/>
              </a:stretch>
            </p:blipFill>
            <p:spPr>
              <a:xfrm>
                <a:off x="0" y="0"/>
                <a:ext cx="6578011" cy="6114589"/>
              </a:xfrm>
              <a:prstGeom prst="rect">
                <a:avLst/>
              </a:prstGeom>
            </p:spPr>
          </p:pic>
          <p:sp>
            <p:nvSpPr>
              <p:cNvPr id="6" name="Rectangle 5">
                <a:extLst>
                  <a:ext uri="{FF2B5EF4-FFF2-40B4-BE49-F238E27FC236}">
                    <a16:creationId xmlns:a16="http://schemas.microsoft.com/office/drawing/2014/main" id="{AC836CFB-C971-C705-E36E-E37CF6A448FB}"/>
                  </a:ext>
                </a:extLst>
              </p:cNvPr>
              <p:cNvSpPr/>
              <p:nvPr/>
            </p:nvSpPr>
            <p:spPr>
              <a:xfrm>
                <a:off x="884899" y="2616729"/>
                <a:ext cx="5563699" cy="4308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CA" dirty="0"/>
              </a:p>
            </p:txBody>
          </p:sp>
        </p:grpSp>
        <p:sp>
          <p:nvSpPr>
            <p:cNvPr id="4" name="Rectangle 3">
              <a:extLst>
                <a:ext uri="{FF2B5EF4-FFF2-40B4-BE49-F238E27FC236}">
                  <a16:creationId xmlns:a16="http://schemas.microsoft.com/office/drawing/2014/main" id="{36039BFD-71C6-E9EA-B35C-058FBA769CBE}"/>
                </a:ext>
              </a:extLst>
            </p:cNvPr>
            <p:cNvSpPr/>
            <p:nvPr/>
          </p:nvSpPr>
          <p:spPr>
            <a:xfrm>
              <a:off x="791835" y="5539727"/>
              <a:ext cx="5563699" cy="574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CA"/>
            </a:p>
          </p:txBody>
        </p:sp>
      </p:grpSp>
      <p:sp>
        <p:nvSpPr>
          <p:cNvPr id="8" name="TextBox 7">
            <a:extLst>
              <a:ext uri="{FF2B5EF4-FFF2-40B4-BE49-F238E27FC236}">
                <a16:creationId xmlns:a16="http://schemas.microsoft.com/office/drawing/2014/main" id="{C56E2A78-7AEB-497D-3103-6CF65CF33BC4}"/>
              </a:ext>
            </a:extLst>
          </p:cNvPr>
          <p:cNvSpPr txBox="1"/>
          <p:nvPr/>
        </p:nvSpPr>
        <p:spPr>
          <a:xfrm>
            <a:off x="1798743" y="969835"/>
            <a:ext cx="813043" cy="338554"/>
          </a:xfrm>
          <a:prstGeom prst="rect">
            <a:avLst/>
          </a:prstGeom>
          <a:noFill/>
        </p:spPr>
        <p:txBody>
          <a:bodyPr wrap="none" rtlCol="0">
            <a:spAutoFit/>
          </a:bodyPr>
          <a:lstStyle/>
          <a:p>
            <a:r>
              <a:rPr lang="en-US" sz="1600" dirty="0">
                <a:latin typeface="Times New Roman" panose="02020603050405020304" pitchFamily="18" charset="0"/>
                <a:cs typeface="Times New Roman" panose="02020603050405020304" pitchFamily="18" charset="0"/>
              </a:rPr>
              <a:t>Control</a:t>
            </a:r>
            <a:endParaRPr lang="en-CA" sz="16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AC11B2C2-6B78-4719-ABD1-3C9369DA5497}"/>
              </a:ext>
            </a:extLst>
          </p:cNvPr>
          <p:cNvSpPr txBox="1"/>
          <p:nvPr/>
        </p:nvSpPr>
        <p:spPr>
          <a:xfrm>
            <a:off x="4240396" y="969835"/>
            <a:ext cx="617477" cy="338554"/>
          </a:xfrm>
          <a:prstGeom prst="rect">
            <a:avLst/>
          </a:prstGeom>
          <a:noFill/>
        </p:spPr>
        <p:txBody>
          <a:bodyPr wrap="none" rtlCol="0">
            <a:spAutoFit/>
          </a:bodyPr>
          <a:lstStyle/>
          <a:p>
            <a:r>
              <a:rPr lang="en-US" sz="1600" dirty="0">
                <a:latin typeface="Times New Roman" panose="02020603050405020304" pitchFamily="18" charset="0"/>
                <a:cs typeface="Times New Roman" panose="02020603050405020304" pitchFamily="18" charset="0"/>
              </a:rPr>
              <a:t>H</a:t>
            </a:r>
            <a:r>
              <a:rPr lang="en-US" sz="1600" baseline="-25000" dirty="0">
                <a:latin typeface="Times New Roman" panose="02020603050405020304" pitchFamily="18" charset="0"/>
                <a:cs typeface="Times New Roman" panose="02020603050405020304" pitchFamily="18" charset="0"/>
              </a:rPr>
              <a:t>2</a:t>
            </a:r>
            <a:r>
              <a:rPr lang="en-US" sz="1600" dirty="0">
                <a:latin typeface="Times New Roman" panose="02020603050405020304" pitchFamily="18" charset="0"/>
                <a:cs typeface="Times New Roman" panose="02020603050405020304" pitchFamily="18" charset="0"/>
              </a:rPr>
              <a:t>O</a:t>
            </a:r>
            <a:r>
              <a:rPr lang="en-US" sz="1600" baseline="-25000" dirty="0">
                <a:latin typeface="Times New Roman" panose="02020603050405020304" pitchFamily="18" charset="0"/>
                <a:cs typeface="Times New Roman" panose="02020603050405020304" pitchFamily="18" charset="0"/>
              </a:rPr>
              <a:t>2</a:t>
            </a:r>
            <a:endParaRPr lang="en-CA" sz="1600" baseline="-250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A2F08A6B-F1A6-0860-8193-2A5F2D5BBB40}"/>
              </a:ext>
            </a:extLst>
          </p:cNvPr>
          <p:cNvSpPr txBox="1"/>
          <p:nvPr/>
        </p:nvSpPr>
        <p:spPr>
          <a:xfrm>
            <a:off x="1743439" y="3223119"/>
            <a:ext cx="923651" cy="338554"/>
          </a:xfrm>
          <a:prstGeom prst="rect">
            <a:avLst/>
          </a:prstGeom>
          <a:noFill/>
        </p:spPr>
        <p:txBody>
          <a:bodyPr wrap="none" rtlCol="0">
            <a:spAutoFit/>
          </a:bodyPr>
          <a:lstStyle/>
          <a:p>
            <a:r>
              <a:rPr lang="en-US" sz="1600" dirty="0">
                <a:latin typeface="Times New Roman" panose="02020603050405020304" pitchFamily="18" charset="0"/>
                <a:cs typeface="Times New Roman" panose="02020603050405020304" pitchFamily="18" charset="0"/>
              </a:rPr>
              <a:t>VEGF-C</a:t>
            </a:r>
            <a:endParaRPr lang="en-CA" sz="16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97B52640-9856-B04B-3713-D820934C2555}"/>
              </a:ext>
            </a:extLst>
          </p:cNvPr>
          <p:cNvSpPr txBox="1"/>
          <p:nvPr/>
        </p:nvSpPr>
        <p:spPr>
          <a:xfrm>
            <a:off x="3772576" y="3226720"/>
            <a:ext cx="1608133" cy="338554"/>
          </a:xfrm>
          <a:prstGeom prst="rect">
            <a:avLst/>
          </a:prstGeom>
          <a:noFill/>
        </p:spPr>
        <p:txBody>
          <a:bodyPr wrap="none" rtlCol="0">
            <a:spAutoFit/>
          </a:bodyPr>
          <a:lstStyle/>
          <a:p>
            <a:r>
              <a:rPr lang="en-US" sz="1600" dirty="0">
                <a:latin typeface="Times New Roman" panose="02020603050405020304" pitchFamily="18" charset="0"/>
                <a:cs typeface="Times New Roman" panose="02020603050405020304" pitchFamily="18" charset="0"/>
              </a:rPr>
              <a:t>VEGF-C + H</a:t>
            </a:r>
            <a:r>
              <a:rPr lang="en-US" sz="1600" baseline="-25000" dirty="0">
                <a:latin typeface="Times New Roman" panose="02020603050405020304" pitchFamily="18" charset="0"/>
                <a:cs typeface="Times New Roman" panose="02020603050405020304" pitchFamily="18" charset="0"/>
              </a:rPr>
              <a:t>2</a:t>
            </a:r>
            <a:r>
              <a:rPr lang="en-US" sz="1600" dirty="0">
                <a:latin typeface="Times New Roman" panose="02020603050405020304" pitchFamily="18" charset="0"/>
                <a:cs typeface="Times New Roman" panose="02020603050405020304" pitchFamily="18" charset="0"/>
              </a:rPr>
              <a:t>O</a:t>
            </a:r>
            <a:r>
              <a:rPr lang="en-US" sz="1600" baseline="-25000" dirty="0">
                <a:latin typeface="Times New Roman" panose="02020603050405020304" pitchFamily="18" charset="0"/>
                <a:cs typeface="Times New Roman" panose="02020603050405020304" pitchFamily="18" charset="0"/>
              </a:rPr>
              <a:t>2 </a:t>
            </a:r>
            <a:endParaRPr lang="en-CA" sz="16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6190FE09-5657-4880-D78D-EAE3961959EC}"/>
              </a:ext>
            </a:extLst>
          </p:cNvPr>
          <p:cNvSpPr txBox="1"/>
          <p:nvPr/>
        </p:nvSpPr>
        <p:spPr>
          <a:xfrm>
            <a:off x="579718" y="5602144"/>
            <a:ext cx="5755341" cy="1015663"/>
          </a:xfrm>
          <a:prstGeom prst="rect">
            <a:avLst/>
          </a:prstGeom>
          <a:noFill/>
        </p:spPr>
        <p:txBody>
          <a:bodyPr wrap="square">
            <a:spAutoFit/>
          </a:bodyPr>
          <a:lstStyle/>
          <a:p>
            <a:pPr algn="just"/>
            <a:r>
              <a:rPr lang="en-CA" sz="1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Supplementary Figure S8. </a:t>
            </a:r>
            <a:r>
              <a:rPr lang="en-CA"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ROS levels in HDLECs following VEGF-C and </a:t>
            </a:r>
            <a:r>
              <a:rPr lang="en-CA" sz="1200" dirty="0">
                <a:latin typeface="Times New Roman" panose="02020603050405020304" pitchFamily="18" charset="0"/>
                <a:ea typeface="Calibri" panose="020F0502020204030204" pitchFamily="34" charset="0"/>
              </a:rPr>
              <a:t>H</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O</a:t>
            </a:r>
            <a:r>
              <a:rPr lang="en-CA" sz="1200" baseline="-25000" dirty="0">
                <a:latin typeface="Times New Roman" panose="02020603050405020304" pitchFamily="18" charset="0"/>
                <a:ea typeface="Calibri" panose="020F0502020204030204" pitchFamily="34" charset="0"/>
              </a:rPr>
              <a:t>2</a:t>
            </a:r>
            <a:r>
              <a:rPr lang="en-CA"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treatment. Representative histogram plot for DHE staining by flow cytometry in HDLECs. HDLECs were pretreated with 10ng/ml of VEGF-C for 1 hour before H</a:t>
            </a:r>
            <a:r>
              <a:rPr lang="en-CA" sz="1200" baseline="-25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en-CA"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a:t>
            </a:r>
            <a:r>
              <a:rPr lang="en-CA" sz="1200" baseline="-25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en-CA"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(500μM). Flow cytometry analysis was done to measure intracellular ROS levels in DHE-stained cells after 4 hours of treatment.</a:t>
            </a:r>
            <a:endParaRPr lang="en-CA"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1709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F9127C4E-C8E2-6A1A-8F6A-3260F961548B}"/>
              </a:ext>
            </a:extLst>
          </p:cNvPr>
          <p:cNvGrpSpPr/>
          <p:nvPr/>
        </p:nvGrpSpPr>
        <p:grpSpPr>
          <a:xfrm>
            <a:off x="95835" y="3045278"/>
            <a:ext cx="6645406" cy="2275048"/>
            <a:chOff x="-2656087" y="2840673"/>
            <a:chExt cx="12032094" cy="3519659"/>
          </a:xfrm>
        </p:grpSpPr>
        <p:sp>
          <p:nvSpPr>
            <p:cNvPr id="2" name="TextBox 25">
              <a:extLst>
                <a:ext uri="{FF2B5EF4-FFF2-40B4-BE49-F238E27FC236}">
                  <a16:creationId xmlns:a16="http://schemas.microsoft.com/office/drawing/2014/main" id="{B4AE8600-9F8E-EDA1-37DE-B29B7B4A34C7}"/>
                </a:ext>
              </a:extLst>
            </p:cNvPr>
            <p:cNvSpPr txBox="1"/>
            <p:nvPr/>
          </p:nvSpPr>
          <p:spPr>
            <a:xfrm>
              <a:off x="2284190" y="5931795"/>
              <a:ext cx="3076745" cy="42853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1200" dirty="0" err="1">
                  <a:latin typeface="Times New Roman" panose="02020603050405020304" pitchFamily="18" charset="0"/>
                  <a:cs typeface="Times New Roman" panose="02020603050405020304" pitchFamily="18" charset="0"/>
                </a:rPr>
                <a:t>TMRM+ve</a:t>
              </a:r>
              <a:endParaRPr lang="en-CA" sz="1200" dirty="0">
                <a:latin typeface="Times New Roman" panose="02020603050405020304" pitchFamily="18" charset="0"/>
                <a:cs typeface="Times New Roman" panose="02020603050405020304" pitchFamily="18" charset="0"/>
              </a:endParaRPr>
            </a:p>
          </p:txBody>
        </p:sp>
        <p:sp>
          <p:nvSpPr>
            <p:cNvPr id="3" name="TextBox 26">
              <a:extLst>
                <a:ext uri="{FF2B5EF4-FFF2-40B4-BE49-F238E27FC236}">
                  <a16:creationId xmlns:a16="http://schemas.microsoft.com/office/drawing/2014/main" id="{9EAFD564-ED60-4BC1-E6E9-9D48EB17FD62}"/>
                </a:ext>
              </a:extLst>
            </p:cNvPr>
            <p:cNvSpPr txBox="1"/>
            <p:nvPr/>
          </p:nvSpPr>
          <p:spPr>
            <a:xfrm rot="16200000">
              <a:off x="-2848722" y="4025068"/>
              <a:ext cx="886802" cy="5015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200" dirty="0">
                  <a:latin typeface="Times New Roman" panose="02020603050405020304" pitchFamily="18" charset="0"/>
                  <a:cs typeface="Times New Roman" panose="02020603050405020304" pitchFamily="18" charset="0"/>
                </a:rPr>
                <a:t>FSC</a:t>
              </a:r>
            </a:p>
          </p:txBody>
        </p:sp>
        <p:grpSp>
          <p:nvGrpSpPr>
            <p:cNvPr id="4" name="Group 3">
              <a:extLst>
                <a:ext uri="{FF2B5EF4-FFF2-40B4-BE49-F238E27FC236}">
                  <a16:creationId xmlns:a16="http://schemas.microsoft.com/office/drawing/2014/main" id="{7B67E9F8-890F-E313-4585-FE0A752E6EE8}"/>
                </a:ext>
              </a:extLst>
            </p:cNvPr>
            <p:cNvGrpSpPr/>
            <p:nvPr/>
          </p:nvGrpSpPr>
          <p:grpSpPr>
            <a:xfrm>
              <a:off x="-2252137" y="2840673"/>
              <a:ext cx="11628144" cy="3256038"/>
              <a:chOff x="535160" y="1771988"/>
              <a:chExt cx="11628144" cy="3256038"/>
            </a:xfrm>
          </p:grpSpPr>
          <p:grpSp>
            <p:nvGrpSpPr>
              <p:cNvPr id="5" name="Group 4">
                <a:extLst>
                  <a:ext uri="{FF2B5EF4-FFF2-40B4-BE49-F238E27FC236}">
                    <a16:creationId xmlns:a16="http://schemas.microsoft.com/office/drawing/2014/main" id="{4CF13B09-C2AD-1E8B-5075-95E6BE735101}"/>
                  </a:ext>
                </a:extLst>
              </p:cNvPr>
              <p:cNvGrpSpPr/>
              <p:nvPr/>
            </p:nvGrpSpPr>
            <p:grpSpPr>
              <a:xfrm>
                <a:off x="535160" y="2019594"/>
                <a:ext cx="11628144" cy="3008432"/>
                <a:chOff x="535160" y="2019594"/>
                <a:chExt cx="11628144" cy="3008432"/>
              </a:xfrm>
            </p:grpSpPr>
            <p:grpSp>
              <p:nvGrpSpPr>
                <p:cNvPr id="10" name="Group 9">
                  <a:extLst>
                    <a:ext uri="{FF2B5EF4-FFF2-40B4-BE49-F238E27FC236}">
                      <a16:creationId xmlns:a16="http://schemas.microsoft.com/office/drawing/2014/main" id="{38E9582F-7CC6-EE80-0E52-FAA70918A86D}"/>
                    </a:ext>
                  </a:extLst>
                </p:cNvPr>
                <p:cNvGrpSpPr/>
                <p:nvPr/>
              </p:nvGrpSpPr>
              <p:grpSpPr>
                <a:xfrm>
                  <a:off x="535160" y="2019594"/>
                  <a:ext cx="11628144" cy="3008432"/>
                  <a:chOff x="113926" y="2019594"/>
                  <a:chExt cx="11628144" cy="3008432"/>
                </a:xfrm>
              </p:grpSpPr>
              <p:pic>
                <p:nvPicPr>
                  <p:cNvPr id="13" name="Picture 12">
                    <a:extLst>
                      <a:ext uri="{FF2B5EF4-FFF2-40B4-BE49-F238E27FC236}">
                        <a16:creationId xmlns:a16="http://schemas.microsoft.com/office/drawing/2014/main" id="{9BD417C2-DBB6-AA52-0382-247B6E04B2C9}"/>
                      </a:ext>
                    </a:extLst>
                  </p:cNvPr>
                  <p:cNvPicPr>
                    <a:picLocks noChangeAspect="1"/>
                  </p:cNvPicPr>
                  <p:nvPr/>
                </p:nvPicPr>
                <p:blipFill>
                  <a:blip r:embed="rId2"/>
                  <a:stretch>
                    <a:fillRect/>
                  </a:stretch>
                </p:blipFill>
                <p:spPr>
                  <a:xfrm>
                    <a:off x="113926" y="2029868"/>
                    <a:ext cx="2871708" cy="2798263"/>
                  </a:xfrm>
                  <a:prstGeom prst="rect">
                    <a:avLst/>
                  </a:prstGeom>
                </p:spPr>
              </p:pic>
              <p:pic>
                <p:nvPicPr>
                  <p:cNvPr id="14" name="Picture 13">
                    <a:extLst>
                      <a:ext uri="{FF2B5EF4-FFF2-40B4-BE49-F238E27FC236}">
                        <a16:creationId xmlns:a16="http://schemas.microsoft.com/office/drawing/2014/main" id="{A9297D17-223A-6939-02A6-0766565D9E20}"/>
                      </a:ext>
                    </a:extLst>
                  </p:cNvPr>
                  <p:cNvPicPr>
                    <a:picLocks noChangeAspect="1"/>
                  </p:cNvPicPr>
                  <p:nvPr/>
                </p:nvPicPr>
                <p:blipFill>
                  <a:blip r:embed="rId3"/>
                  <a:stretch>
                    <a:fillRect/>
                  </a:stretch>
                </p:blipFill>
                <p:spPr>
                  <a:xfrm>
                    <a:off x="2985634" y="2019594"/>
                    <a:ext cx="2895287" cy="2887786"/>
                  </a:xfrm>
                  <a:prstGeom prst="rect">
                    <a:avLst/>
                  </a:prstGeom>
                </p:spPr>
              </p:pic>
              <p:pic>
                <p:nvPicPr>
                  <p:cNvPr id="15" name="Picture 14">
                    <a:extLst>
                      <a:ext uri="{FF2B5EF4-FFF2-40B4-BE49-F238E27FC236}">
                        <a16:creationId xmlns:a16="http://schemas.microsoft.com/office/drawing/2014/main" id="{17E8D21F-98A9-C836-0789-539B90C3A265}"/>
                      </a:ext>
                    </a:extLst>
                  </p:cNvPr>
                  <p:cNvPicPr>
                    <a:picLocks noChangeAspect="1"/>
                  </p:cNvPicPr>
                  <p:nvPr/>
                </p:nvPicPr>
                <p:blipFill>
                  <a:blip r:embed="rId4"/>
                  <a:stretch>
                    <a:fillRect/>
                  </a:stretch>
                </p:blipFill>
                <p:spPr>
                  <a:xfrm>
                    <a:off x="5967951" y="2087848"/>
                    <a:ext cx="2902865" cy="2887786"/>
                  </a:xfrm>
                  <a:prstGeom prst="rect">
                    <a:avLst/>
                  </a:prstGeom>
                </p:spPr>
              </p:pic>
              <p:pic>
                <p:nvPicPr>
                  <p:cNvPr id="16" name="Picture 15">
                    <a:extLst>
                      <a:ext uri="{FF2B5EF4-FFF2-40B4-BE49-F238E27FC236}">
                        <a16:creationId xmlns:a16="http://schemas.microsoft.com/office/drawing/2014/main" id="{8C971101-74DC-9C22-77D7-B258FA714380}"/>
                      </a:ext>
                    </a:extLst>
                  </p:cNvPr>
                  <p:cNvPicPr>
                    <a:picLocks noChangeAspect="1"/>
                  </p:cNvPicPr>
                  <p:nvPr/>
                </p:nvPicPr>
                <p:blipFill>
                  <a:blip r:embed="rId5"/>
                  <a:stretch>
                    <a:fillRect/>
                  </a:stretch>
                </p:blipFill>
                <p:spPr>
                  <a:xfrm>
                    <a:off x="8839205" y="2049565"/>
                    <a:ext cx="2902865" cy="2978461"/>
                  </a:xfrm>
                  <a:prstGeom prst="rect">
                    <a:avLst/>
                  </a:prstGeom>
                </p:spPr>
              </p:pic>
              <p:grpSp>
                <p:nvGrpSpPr>
                  <p:cNvPr id="17" name="Group 16">
                    <a:extLst>
                      <a:ext uri="{FF2B5EF4-FFF2-40B4-BE49-F238E27FC236}">
                        <a16:creationId xmlns:a16="http://schemas.microsoft.com/office/drawing/2014/main" id="{5B433A24-FEF7-BE44-18BD-59FB9C14AEC1}"/>
                      </a:ext>
                    </a:extLst>
                  </p:cNvPr>
                  <p:cNvGrpSpPr/>
                  <p:nvPr/>
                </p:nvGrpSpPr>
                <p:grpSpPr>
                  <a:xfrm>
                    <a:off x="113926" y="2763748"/>
                    <a:ext cx="11066553" cy="2189653"/>
                    <a:chOff x="113926" y="2763748"/>
                    <a:chExt cx="11066553" cy="2189653"/>
                  </a:xfrm>
                </p:grpSpPr>
                <p:sp>
                  <p:nvSpPr>
                    <p:cNvPr id="18" name="Rectangle 17">
                      <a:extLst>
                        <a:ext uri="{FF2B5EF4-FFF2-40B4-BE49-F238E27FC236}">
                          <a16:creationId xmlns:a16="http://schemas.microsoft.com/office/drawing/2014/main" id="{AEF02FBE-4827-0B4E-7017-2D83B09FAC7B}"/>
                        </a:ext>
                      </a:extLst>
                    </p:cNvPr>
                    <p:cNvSpPr/>
                    <p:nvPr/>
                  </p:nvSpPr>
                  <p:spPr>
                    <a:xfrm>
                      <a:off x="113926" y="2763748"/>
                      <a:ext cx="245670" cy="114043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sz="1200"/>
                    </a:p>
                  </p:txBody>
                </p:sp>
                <p:sp>
                  <p:nvSpPr>
                    <p:cNvPr id="19" name="Rectangle 18">
                      <a:extLst>
                        <a:ext uri="{FF2B5EF4-FFF2-40B4-BE49-F238E27FC236}">
                          <a16:creationId xmlns:a16="http://schemas.microsoft.com/office/drawing/2014/main" id="{DD48CDDE-E70D-9735-5864-5C3B1DA0FDBB}"/>
                        </a:ext>
                      </a:extLst>
                    </p:cNvPr>
                    <p:cNvSpPr/>
                    <p:nvPr/>
                  </p:nvSpPr>
                  <p:spPr>
                    <a:xfrm>
                      <a:off x="3040356" y="2823682"/>
                      <a:ext cx="245670" cy="114043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sz="1200"/>
                    </a:p>
                  </p:txBody>
                </p:sp>
                <p:sp>
                  <p:nvSpPr>
                    <p:cNvPr id="20" name="Rectangle 19">
                      <a:extLst>
                        <a:ext uri="{FF2B5EF4-FFF2-40B4-BE49-F238E27FC236}">
                          <a16:creationId xmlns:a16="http://schemas.microsoft.com/office/drawing/2014/main" id="{B40FB18C-9D4B-B4C6-EE63-AA459C28057C}"/>
                        </a:ext>
                      </a:extLst>
                    </p:cNvPr>
                    <p:cNvSpPr/>
                    <p:nvPr/>
                  </p:nvSpPr>
                  <p:spPr>
                    <a:xfrm>
                      <a:off x="5947944" y="2803134"/>
                      <a:ext cx="245670" cy="114043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sz="1200"/>
                    </a:p>
                  </p:txBody>
                </p:sp>
                <p:sp>
                  <p:nvSpPr>
                    <p:cNvPr id="21" name="Rectangle 20">
                      <a:extLst>
                        <a:ext uri="{FF2B5EF4-FFF2-40B4-BE49-F238E27FC236}">
                          <a16:creationId xmlns:a16="http://schemas.microsoft.com/office/drawing/2014/main" id="{18A133DC-B696-32FE-B8DF-E31E143CF7F2}"/>
                        </a:ext>
                      </a:extLst>
                    </p:cNvPr>
                    <p:cNvSpPr/>
                    <p:nvPr/>
                  </p:nvSpPr>
                  <p:spPr>
                    <a:xfrm>
                      <a:off x="8834998" y="2833956"/>
                      <a:ext cx="245670" cy="114043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sz="1200"/>
                    </a:p>
                  </p:txBody>
                </p:sp>
                <p:sp>
                  <p:nvSpPr>
                    <p:cNvPr id="22" name="Rectangle 21">
                      <a:extLst>
                        <a:ext uri="{FF2B5EF4-FFF2-40B4-BE49-F238E27FC236}">
                          <a16:creationId xmlns:a16="http://schemas.microsoft.com/office/drawing/2014/main" id="{7474B16D-439B-9664-5079-6AC55A58A2CF}"/>
                        </a:ext>
                      </a:extLst>
                    </p:cNvPr>
                    <p:cNvSpPr/>
                    <p:nvPr/>
                  </p:nvSpPr>
                  <p:spPr>
                    <a:xfrm rot="16200000">
                      <a:off x="1519774" y="4159320"/>
                      <a:ext cx="245670" cy="114043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sz="1200"/>
                    </a:p>
                  </p:txBody>
                </p:sp>
                <p:sp>
                  <p:nvSpPr>
                    <p:cNvPr id="23" name="Rectangle 22">
                      <a:extLst>
                        <a:ext uri="{FF2B5EF4-FFF2-40B4-BE49-F238E27FC236}">
                          <a16:creationId xmlns:a16="http://schemas.microsoft.com/office/drawing/2014/main" id="{EF831EA0-532B-B48F-4C96-53A7F972B3FC}"/>
                        </a:ext>
                      </a:extLst>
                    </p:cNvPr>
                    <p:cNvSpPr/>
                    <p:nvPr/>
                  </p:nvSpPr>
                  <p:spPr>
                    <a:xfrm rot="16200000">
                      <a:off x="4620860" y="4219254"/>
                      <a:ext cx="245670" cy="114043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sz="1200"/>
                    </a:p>
                  </p:txBody>
                </p:sp>
                <p:sp>
                  <p:nvSpPr>
                    <p:cNvPr id="24" name="Rectangle 23">
                      <a:extLst>
                        <a:ext uri="{FF2B5EF4-FFF2-40B4-BE49-F238E27FC236}">
                          <a16:creationId xmlns:a16="http://schemas.microsoft.com/office/drawing/2014/main" id="{1BD4EE5E-5064-3DEF-7E0D-33CE72854FB2}"/>
                        </a:ext>
                      </a:extLst>
                    </p:cNvPr>
                    <p:cNvSpPr/>
                    <p:nvPr/>
                  </p:nvSpPr>
                  <p:spPr>
                    <a:xfrm rot="16200000">
                      <a:off x="7682567" y="4229528"/>
                      <a:ext cx="245670" cy="114043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sz="1200"/>
                    </a:p>
                  </p:txBody>
                </p:sp>
                <p:sp>
                  <p:nvSpPr>
                    <p:cNvPr id="25" name="Rectangle 24">
                      <a:extLst>
                        <a:ext uri="{FF2B5EF4-FFF2-40B4-BE49-F238E27FC236}">
                          <a16:creationId xmlns:a16="http://schemas.microsoft.com/office/drawing/2014/main" id="{FEE19BEF-8D2C-46AC-CF78-1247D0A47294}"/>
                        </a:ext>
                      </a:extLst>
                    </p:cNvPr>
                    <p:cNvSpPr/>
                    <p:nvPr/>
                  </p:nvSpPr>
                  <p:spPr>
                    <a:xfrm rot="16200000">
                      <a:off x="10487428" y="4260350"/>
                      <a:ext cx="245670" cy="114043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sz="1200"/>
                    </a:p>
                  </p:txBody>
                </p:sp>
              </p:grpSp>
            </p:grpSp>
            <p:cxnSp>
              <p:nvCxnSpPr>
                <p:cNvPr id="11" name="Straight Arrow Connector 10">
                  <a:extLst>
                    <a:ext uri="{FF2B5EF4-FFF2-40B4-BE49-F238E27FC236}">
                      <a16:creationId xmlns:a16="http://schemas.microsoft.com/office/drawing/2014/main" id="{45EC6515-3CE8-536B-D8CF-1A4629BC2A3A}"/>
                    </a:ext>
                  </a:extLst>
                </p:cNvPr>
                <p:cNvCxnSpPr/>
                <p:nvPr/>
              </p:nvCxnSpPr>
              <p:spPr>
                <a:xfrm>
                  <a:off x="1366459" y="4828131"/>
                  <a:ext cx="10510463" cy="2424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59A58625-0C96-E493-EA28-6868F0067DBD}"/>
                    </a:ext>
                  </a:extLst>
                </p:cNvPr>
                <p:cNvCxnSpPr/>
                <p:nvPr/>
              </p:nvCxnSpPr>
              <p:spPr>
                <a:xfrm flipV="1">
                  <a:off x="596806" y="2251299"/>
                  <a:ext cx="0" cy="2074121"/>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sp>
            <p:nvSpPr>
              <p:cNvPr id="6" name="TextBox 27">
                <a:extLst>
                  <a:ext uri="{FF2B5EF4-FFF2-40B4-BE49-F238E27FC236}">
                    <a16:creationId xmlns:a16="http://schemas.microsoft.com/office/drawing/2014/main" id="{7FDA347D-6BAD-DF87-7F6B-9253AFA24ADB}"/>
                  </a:ext>
                </a:extLst>
              </p:cNvPr>
              <p:cNvSpPr txBox="1"/>
              <p:nvPr/>
            </p:nvSpPr>
            <p:spPr>
              <a:xfrm>
                <a:off x="1611821" y="1771988"/>
                <a:ext cx="1098824" cy="41068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200" dirty="0">
                    <a:latin typeface="Times New Roman" panose="02020603050405020304" pitchFamily="18" charset="0"/>
                    <a:cs typeface="Times New Roman" panose="02020603050405020304" pitchFamily="18" charset="0"/>
                  </a:rPr>
                  <a:t>Vehicle</a:t>
                </a:r>
              </a:p>
            </p:txBody>
          </p:sp>
          <p:sp>
            <p:nvSpPr>
              <p:cNvPr id="7" name="TextBox 28">
                <a:extLst>
                  <a:ext uri="{FF2B5EF4-FFF2-40B4-BE49-F238E27FC236}">
                    <a16:creationId xmlns:a16="http://schemas.microsoft.com/office/drawing/2014/main" id="{9A4C056C-BC9F-1CB6-D265-59F6DFBCA59A}"/>
                  </a:ext>
                </a:extLst>
              </p:cNvPr>
              <p:cNvSpPr txBox="1"/>
              <p:nvPr/>
            </p:nvSpPr>
            <p:spPr>
              <a:xfrm>
                <a:off x="4482173" y="1780553"/>
                <a:ext cx="1220563" cy="41068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200" dirty="0">
                    <a:latin typeface="Times New Roman" panose="02020603050405020304" pitchFamily="18" charset="0"/>
                    <a:cs typeface="Times New Roman" panose="02020603050405020304" pitchFamily="18" charset="0"/>
                  </a:rPr>
                  <a:t>VEGF-C</a:t>
                </a:r>
              </a:p>
            </p:txBody>
          </p:sp>
          <p:sp>
            <p:nvSpPr>
              <p:cNvPr id="8" name="TextBox 29">
                <a:extLst>
                  <a:ext uri="{FF2B5EF4-FFF2-40B4-BE49-F238E27FC236}">
                    <a16:creationId xmlns:a16="http://schemas.microsoft.com/office/drawing/2014/main" id="{8E7E2FF6-B891-EE38-E711-FB243762FAD0}"/>
                  </a:ext>
                </a:extLst>
              </p:cNvPr>
              <p:cNvSpPr txBox="1"/>
              <p:nvPr/>
            </p:nvSpPr>
            <p:spPr>
              <a:xfrm>
                <a:off x="7629056" y="1789116"/>
                <a:ext cx="920635" cy="42853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latin typeface="Times New Roman" panose="02020603050405020304" pitchFamily="18" charset="0"/>
                    <a:cs typeface="Times New Roman" panose="02020603050405020304" pitchFamily="18" charset="0"/>
                  </a:rPr>
                  <a:t>H</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O</a:t>
                </a:r>
                <a:r>
                  <a:rPr lang="en-US" sz="1200" baseline="-25000" dirty="0">
                    <a:latin typeface="Times New Roman" panose="02020603050405020304" pitchFamily="18" charset="0"/>
                    <a:cs typeface="Times New Roman" panose="02020603050405020304" pitchFamily="18" charset="0"/>
                  </a:rPr>
                  <a:t>2</a:t>
                </a:r>
                <a:endParaRPr lang="en-CA" sz="1200" dirty="0">
                  <a:latin typeface="Times New Roman" panose="02020603050405020304" pitchFamily="18" charset="0"/>
                  <a:cs typeface="Times New Roman" panose="02020603050405020304" pitchFamily="18" charset="0"/>
                </a:endParaRPr>
              </a:p>
            </p:txBody>
          </p:sp>
          <p:sp>
            <p:nvSpPr>
              <p:cNvPr id="9" name="TextBox 30">
                <a:extLst>
                  <a:ext uri="{FF2B5EF4-FFF2-40B4-BE49-F238E27FC236}">
                    <a16:creationId xmlns:a16="http://schemas.microsoft.com/office/drawing/2014/main" id="{64D532DB-982D-BBAB-47D9-EE53013B140C}"/>
                  </a:ext>
                </a:extLst>
              </p:cNvPr>
              <p:cNvSpPr txBox="1"/>
              <p:nvPr/>
            </p:nvSpPr>
            <p:spPr>
              <a:xfrm>
                <a:off x="9907460" y="1785260"/>
                <a:ext cx="2151243" cy="42853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200" dirty="0">
                    <a:latin typeface="Times New Roman" panose="02020603050405020304" pitchFamily="18" charset="0"/>
                    <a:cs typeface="Times New Roman" panose="02020603050405020304" pitchFamily="18" charset="0"/>
                  </a:rPr>
                  <a:t>VEGF-C+</a:t>
                </a:r>
                <a:r>
                  <a:rPr lang="en-US" sz="1200" dirty="0">
                    <a:latin typeface="Times New Roman" panose="02020603050405020304" pitchFamily="18" charset="0"/>
                    <a:cs typeface="Times New Roman" panose="02020603050405020304" pitchFamily="18" charset="0"/>
                  </a:rPr>
                  <a:t> H</a:t>
                </a:r>
                <a:r>
                  <a:rPr lang="en-US" sz="1200" baseline="-25000" dirty="0">
                    <a:latin typeface="Times New Roman" panose="02020603050405020304" pitchFamily="18" charset="0"/>
                    <a:cs typeface="Times New Roman" panose="02020603050405020304" pitchFamily="18" charset="0"/>
                  </a:rPr>
                  <a:t>2</a:t>
                </a:r>
                <a:r>
                  <a:rPr lang="en-US" sz="1200" dirty="0">
                    <a:latin typeface="Times New Roman" panose="02020603050405020304" pitchFamily="18" charset="0"/>
                    <a:cs typeface="Times New Roman" panose="02020603050405020304" pitchFamily="18" charset="0"/>
                  </a:rPr>
                  <a:t>O</a:t>
                </a:r>
                <a:r>
                  <a:rPr lang="en-US" sz="1200" baseline="-25000" dirty="0">
                    <a:latin typeface="Times New Roman" panose="02020603050405020304" pitchFamily="18" charset="0"/>
                    <a:cs typeface="Times New Roman" panose="02020603050405020304" pitchFamily="18" charset="0"/>
                  </a:rPr>
                  <a:t>2</a:t>
                </a:r>
                <a:endParaRPr lang="en-CA" sz="1200" dirty="0">
                  <a:latin typeface="Times New Roman" panose="02020603050405020304" pitchFamily="18" charset="0"/>
                  <a:cs typeface="Times New Roman" panose="02020603050405020304" pitchFamily="18" charset="0"/>
                </a:endParaRPr>
              </a:p>
            </p:txBody>
          </p:sp>
        </p:grpSp>
      </p:grpSp>
      <p:sp>
        <p:nvSpPr>
          <p:cNvPr id="28" name="TextBox 27">
            <a:extLst>
              <a:ext uri="{FF2B5EF4-FFF2-40B4-BE49-F238E27FC236}">
                <a16:creationId xmlns:a16="http://schemas.microsoft.com/office/drawing/2014/main" id="{5AE1EB0F-AC96-46B4-903C-7E367F4E769B}"/>
              </a:ext>
            </a:extLst>
          </p:cNvPr>
          <p:cNvSpPr txBox="1"/>
          <p:nvPr/>
        </p:nvSpPr>
        <p:spPr>
          <a:xfrm>
            <a:off x="95835" y="5950684"/>
            <a:ext cx="6645406" cy="830997"/>
          </a:xfrm>
          <a:prstGeom prst="rect">
            <a:avLst/>
          </a:prstGeom>
          <a:noFill/>
        </p:spPr>
        <p:txBody>
          <a:bodyPr wrap="square">
            <a:spAutoFit/>
          </a:bodyPr>
          <a:lstStyle/>
          <a:p>
            <a:pPr algn="just"/>
            <a:r>
              <a:rPr lang="en-CA" sz="1200" b="1" dirty="0">
                <a:effectLst/>
                <a:latin typeface="Times New Roman" panose="02020603050405020304" pitchFamily="18" charset="0"/>
                <a:ea typeface="Calibri" panose="020F0502020204030204" pitchFamily="34" charset="0"/>
              </a:rPr>
              <a:t>Suppleme</a:t>
            </a:r>
            <a:r>
              <a:rPr lang="en-CA" sz="1200" b="1" dirty="0">
                <a:latin typeface="Times New Roman" panose="02020603050405020304" pitchFamily="18" charset="0"/>
                <a:ea typeface="Calibri" panose="020F0502020204030204" pitchFamily="34" charset="0"/>
              </a:rPr>
              <a:t>ntary Figure S9. </a:t>
            </a:r>
            <a:r>
              <a:rPr lang="en-CA" sz="1200" dirty="0">
                <a:latin typeface="Times New Roman" panose="02020603050405020304" pitchFamily="18" charset="0"/>
                <a:ea typeface="Calibri" panose="020F0502020204030204" pitchFamily="34" charset="0"/>
              </a:rPr>
              <a:t>Mitochondrial membrane potential was reduced by VEGF-C and H</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O</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 treatment. HDLECs were treated with VEGF-C, H</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O</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 or VEGF-C + H</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O</a:t>
            </a:r>
            <a:r>
              <a:rPr lang="en-CA" sz="1200" baseline="-25000" dirty="0">
                <a:latin typeface="Times New Roman" panose="02020603050405020304" pitchFamily="18" charset="0"/>
                <a:ea typeface="Calibri" panose="020F0502020204030204" pitchFamily="34" charset="0"/>
              </a:rPr>
              <a:t>2</a:t>
            </a:r>
            <a:r>
              <a:rPr lang="en-CA" sz="1200" dirty="0">
                <a:latin typeface="Times New Roman" panose="02020603050405020304" pitchFamily="18" charset="0"/>
                <a:ea typeface="Calibri" panose="020F0502020204030204" pitchFamily="34" charset="0"/>
              </a:rPr>
              <a:t>. The cells were then stained with TMRM that detects mitochondrial membrane potential. The percentage of positive cells determined by flow cytometry.</a:t>
            </a:r>
            <a:endParaRPr lang="en-CA" sz="1200" dirty="0"/>
          </a:p>
        </p:txBody>
      </p:sp>
    </p:spTree>
    <p:extLst>
      <p:ext uri="{BB962C8B-B14F-4D97-AF65-F5344CB8AC3E}">
        <p14:creationId xmlns:p14="http://schemas.microsoft.com/office/powerpoint/2010/main" val="6821639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22679</TotalTime>
  <Words>1690</Words>
  <Application>Microsoft Office PowerPoint</Application>
  <PresentationFormat>On-screen Show (4:3)</PresentationFormat>
  <Paragraphs>121</Paragraphs>
  <Slides>14</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14</vt:i4>
      </vt:variant>
    </vt:vector>
  </HeadingPairs>
  <TitlesOfParts>
    <vt:vector size="23" baseType="lpstr">
      <vt:lpstr>Arial</vt:lpstr>
      <vt:lpstr>Calibri</vt:lpstr>
      <vt:lpstr>Calibri Light</vt:lpstr>
      <vt:lpstr>Palatino Linotype</vt:lpstr>
      <vt:lpstr>Symbol</vt:lpstr>
      <vt:lpstr>Times New Roman</vt:lpstr>
      <vt:lpstr>Office Theme</vt:lpstr>
      <vt:lpstr>Prism 10</vt:lpstr>
      <vt:lpstr>Prism 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Spencer Gibson</dc:creator>
  <cp:lastModifiedBy>MDPI</cp:lastModifiedBy>
  <cp:revision>69</cp:revision>
  <dcterms:created xsi:type="dcterms:W3CDTF">2023-12-01T23:28:07Z</dcterms:created>
  <dcterms:modified xsi:type="dcterms:W3CDTF">2024-07-17T12:21:51Z</dcterms:modified>
</cp:coreProperties>
</file>