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6218238" cy="7772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5" autoAdjust="0"/>
    <p:restoredTop sz="94660"/>
  </p:normalViewPr>
  <p:slideViewPr>
    <p:cSldViewPr snapToGrid="0">
      <p:cViewPr>
        <p:scale>
          <a:sx n="150" d="100"/>
          <a:sy n="150" d="100"/>
        </p:scale>
        <p:origin x="177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368" y="1272011"/>
            <a:ext cx="5285502" cy="2705947"/>
          </a:xfrm>
        </p:spPr>
        <p:txBody>
          <a:bodyPr anchor="b"/>
          <a:lstStyle>
            <a:lvl1pPr algn="ctr">
              <a:defRPr sz="40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7280" y="4082310"/>
            <a:ext cx="4663679" cy="1876530"/>
          </a:xfrm>
        </p:spPr>
        <p:txBody>
          <a:bodyPr/>
          <a:lstStyle>
            <a:lvl1pPr marL="0" indent="0" algn="ctr">
              <a:buNone/>
              <a:defRPr sz="1632"/>
            </a:lvl1pPr>
            <a:lvl2pPr marL="310896" indent="0" algn="ctr">
              <a:buNone/>
              <a:defRPr sz="1360"/>
            </a:lvl2pPr>
            <a:lvl3pPr marL="621792" indent="0" algn="ctr">
              <a:buNone/>
              <a:defRPr sz="1224"/>
            </a:lvl3pPr>
            <a:lvl4pPr marL="932688" indent="0" algn="ctr">
              <a:buNone/>
              <a:defRPr sz="1088"/>
            </a:lvl4pPr>
            <a:lvl5pPr marL="1243584" indent="0" algn="ctr">
              <a:buNone/>
              <a:defRPr sz="1088"/>
            </a:lvl5pPr>
            <a:lvl6pPr marL="1554480" indent="0" algn="ctr">
              <a:buNone/>
              <a:defRPr sz="1088"/>
            </a:lvl6pPr>
            <a:lvl7pPr marL="1865376" indent="0" algn="ctr">
              <a:buNone/>
              <a:defRPr sz="1088"/>
            </a:lvl7pPr>
            <a:lvl8pPr marL="2176272" indent="0" algn="ctr">
              <a:buNone/>
              <a:defRPr sz="1088"/>
            </a:lvl8pPr>
            <a:lvl9pPr marL="2487168" indent="0" algn="ctr">
              <a:buNone/>
              <a:defRPr sz="1088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345CD-AFF4-4C68-8C0F-28BDCDAD0CDD}" type="datetimeFigureOut">
              <a:rPr lang="fr-BE" smtClean="0"/>
              <a:t>09-08-24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959E-C4E9-4646-971B-4F8AD9F2E632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286601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345CD-AFF4-4C68-8C0F-28BDCDAD0CDD}" type="datetimeFigureOut">
              <a:rPr lang="fr-BE" smtClean="0"/>
              <a:t>09-08-24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959E-C4E9-4646-971B-4F8AD9F2E632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5080493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49927" y="413808"/>
            <a:ext cx="1340808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7504" y="413808"/>
            <a:ext cx="3944695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345CD-AFF4-4C68-8C0F-28BDCDAD0CDD}" type="datetimeFigureOut">
              <a:rPr lang="fr-BE" smtClean="0"/>
              <a:t>09-08-24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959E-C4E9-4646-971B-4F8AD9F2E632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095490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345CD-AFF4-4C68-8C0F-28BDCDAD0CDD}" type="datetimeFigureOut">
              <a:rPr lang="fr-BE" smtClean="0"/>
              <a:t>09-08-24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959E-C4E9-4646-971B-4F8AD9F2E632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792324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266" y="1937705"/>
            <a:ext cx="5363230" cy="3233102"/>
          </a:xfrm>
        </p:spPr>
        <p:txBody>
          <a:bodyPr anchor="b"/>
          <a:lstStyle>
            <a:lvl1pPr>
              <a:defRPr sz="40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4266" y="5201393"/>
            <a:ext cx="5363230" cy="1700212"/>
          </a:xfrm>
        </p:spPr>
        <p:txBody>
          <a:bodyPr/>
          <a:lstStyle>
            <a:lvl1pPr marL="0" indent="0">
              <a:buNone/>
              <a:defRPr sz="1632">
                <a:solidFill>
                  <a:schemeClr val="tx1">
                    <a:tint val="82000"/>
                  </a:schemeClr>
                </a:solidFill>
              </a:defRPr>
            </a:lvl1pPr>
            <a:lvl2pPr marL="310896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2pPr>
            <a:lvl3pPr marL="621792" indent="0">
              <a:buNone/>
              <a:defRPr sz="1224">
                <a:solidFill>
                  <a:schemeClr val="tx1">
                    <a:tint val="82000"/>
                  </a:schemeClr>
                </a:solidFill>
              </a:defRPr>
            </a:lvl3pPr>
            <a:lvl4pPr marL="932688" indent="0">
              <a:buNone/>
              <a:defRPr sz="1088">
                <a:solidFill>
                  <a:schemeClr val="tx1">
                    <a:tint val="82000"/>
                  </a:schemeClr>
                </a:solidFill>
              </a:defRPr>
            </a:lvl4pPr>
            <a:lvl5pPr marL="1243584" indent="0">
              <a:buNone/>
              <a:defRPr sz="1088">
                <a:solidFill>
                  <a:schemeClr val="tx1">
                    <a:tint val="82000"/>
                  </a:schemeClr>
                </a:solidFill>
              </a:defRPr>
            </a:lvl5pPr>
            <a:lvl6pPr marL="1554480" indent="0">
              <a:buNone/>
              <a:defRPr sz="1088">
                <a:solidFill>
                  <a:schemeClr val="tx1">
                    <a:tint val="82000"/>
                  </a:schemeClr>
                </a:solidFill>
              </a:defRPr>
            </a:lvl6pPr>
            <a:lvl7pPr marL="1865376" indent="0">
              <a:buNone/>
              <a:defRPr sz="1088">
                <a:solidFill>
                  <a:schemeClr val="tx1">
                    <a:tint val="82000"/>
                  </a:schemeClr>
                </a:solidFill>
              </a:defRPr>
            </a:lvl7pPr>
            <a:lvl8pPr marL="2176272" indent="0">
              <a:buNone/>
              <a:defRPr sz="1088">
                <a:solidFill>
                  <a:schemeClr val="tx1">
                    <a:tint val="82000"/>
                  </a:schemeClr>
                </a:solidFill>
              </a:defRPr>
            </a:lvl8pPr>
            <a:lvl9pPr marL="2487168" indent="0">
              <a:buNone/>
              <a:defRPr sz="1088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345CD-AFF4-4C68-8C0F-28BDCDAD0CDD}" type="datetimeFigureOut">
              <a:rPr lang="fr-BE" smtClean="0"/>
              <a:t>09-08-24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959E-C4E9-4646-971B-4F8AD9F2E632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331537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7504" y="2069042"/>
            <a:ext cx="2642751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47983" y="2069042"/>
            <a:ext cx="2642751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345CD-AFF4-4C68-8C0F-28BDCDAD0CDD}" type="datetimeFigureOut">
              <a:rPr lang="fr-BE" smtClean="0"/>
              <a:t>09-08-24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959E-C4E9-4646-971B-4F8AD9F2E632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7280239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314" y="413810"/>
            <a:ext cx="5363230" cy="1502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8314" y="1905318"/>
            <a:ext cx="2630606" cy="933767"/>
          </a:xfrm>
        </p:spPr>
        <p:txBody>
          <a:bodyPr anchor="b"/>
          <a:lstStyle>
            <a:lvl1pPr marL="0" indent="0">
              <a:buNone/>
              <a:defRPr sz="1632" b="1"/>
            </a:lvl1pPr>
            <a:lvl2pPr marL="310896" indent="0">
              <a:buNone/>
              <a:defRPr sz="1360" b="1"/>
            </a:lvl2pPr>
            <a:lvl3pPr marL="621792" indent="0">
              <a:buNone/>
              <a:defRPr sz="1224" b="1"/>
            </a:lvl3pPr>
            <a:lvl4pPr marL="932688" indent="0">
              <a:buNone/>
              <a:defRPr sz="1088" b="1"/>
            </a:lvl4pPr>
            <a:lvl5pPr marL="1243584" indent="0">
              <a:buNone/>
              <a:defRPr sz="1088" b="1"/>
            </a:lvl5pPr>
            <a:lvl6pPr marL="1554480" indent="0">
              <a:buNone/>
              <a:defRPr sz="1088" b="1"/>
            </a:lvl6pPr>
            <a:lvl7pPr marL="1865376" indent="0">
              <a:buNone/>
              <a:defRPr sz="1088" b="1"/>
            </a:lvl7pPr>
            <a:lvl8pPr marL="2176272" indent="0">
              <a:buNone/>
              <a:defRPr sz="1088" b="1"/>
            </a:lvl8pPr>
            <a:lvl9pPr marL="2487168" indent="0">
              <a:buNone/>
              <a:defRPr sz="108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8314" y="2839085"/>
            <a:ext cx="2630606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47983" y="1905318"/>
            <a:ext cx="2643561" cy="933767"/>
          </a:xfrm>
        </p:spPr>
        <p:txBody>
          <a:bodyPr anchor="b"/>
          <a:lstStyle>
            <a:lvl1pPr marL="0" indent="0">
              <a:buNone/>
              <a:defRPr sz="1632" b="1"/>
            </a:lvl1pPr>
            <a:lvl2pPr marL="310896" indent="0">
              <a:buNone/>
              <a:defRPr sz="1360" b="1"/>
            </a:lvl2pPr>
            <a:lvl3pPr marL="621792" indent="0">
              <a:buNone/>
              <a:defRPr sz="1224" b="1"/>
            </a:lvl3pPr>
            <a:lvl4pPr marL="932688" indent="0">
              <a:buNone/>
              <a:defRPr sz="1088" b="1"/>
            </a:lvl4pPr>
            <a:lvl5pPr marL="1243584" indent="0">
              <a:buNone/>
              <a:defRPr sz="1088" b="1"/>
            </a:lvl5pPr>
            <a:lvl6pPr marL="1554480" indent="0">
              <a:buNone/>
              <a:defRPr sz="1088" b="1"/>
            </a:lvl6pPr>
            <a:lvl7pPr marL="1865376" indent="0">
              <a:buNone/>
              <a:defRPr sz="1088" b="1"/>
            </a:lvl7pPr>
            <a:lvl8pPr marL="2176272" indent="0">
              <a:buNone/>
              <a:defRPr sz="1088" b="1"/>
            </a:lvl8pPr>
            <a:lvl9pPr marL="2487168" indent="0">
              <a:buNone/>
              <a:defRPr sz="108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147983" y="2839085"/>
            <a:ext cx="2643561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345CD-AFF4-4C68-8C0F-28BDCDAD0CDD}" type="datetimeFigureOut">
              <a:rPr lang="fr-BE" smtClean="0"/>
              <a:t>09-08-24</a:t>
            </a:fld>
            <a:endParaRPr lang="fr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959E-C4E9-4646-971B-4F8AD9F2E632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254868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345CD-AFF4-4C68-8C0F-28BDCDAD0CDD}" type="datetimeFigureOut">
              <a:rPr lang="fr-BE" smtClean="0"/>
              <a:t>09-08-24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959E-C4E9-4646-971B-4F8AD9F2E632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5412890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345CD-AFF4-4C68-8C0F-28BDCDAD0CDD}" type="datetimeFigureOut">
              <a:rPr lang="fr-BE" smtClean="0"/>
              <a:t>09-08-24</a:t>
            </a:fld>
            <a:endParaRPr lang="fr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959E-C4E9-4646-971B-4F8AD9F2E632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805548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314" y="518160"/>
            <a:ext cx="2005544" cy="1813560"/>
          </a:xfrm>
        </p:spPr>
        <p:txBody>
          <a:bodyPr anchor="b"/>
          <a:lstStyle>
            <a:lvl1pPr>
              <a:defRPr sz="217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43561" y="1119083"/>
            <a:ext cx="3147983" cy="5523442"/>
          </a:xfrm>
        </p:spPr>
        <p:txBody>
          <a:bodyPr/>
          <a:lstStyle>
            <a:lvl1pPr>
              <a:defRPr sz="2176"/>
            </a:lvl1pPr>
            <a:lvl2pPr>
              <a:defRPr sz="1904"/>
            </a:lvl2pPr>
            <a:lvl3pPr>
              <a:defRPr sz="1632"/>
            </a:lvl3pPr>
            <a:lvl4pPr>
              <a:defRPr sz="1360"/>
            </a:lvl4pPr>
            <a:lvl5pPr>
              <a:defRPr sz="1360"/>
            </a:lvl5pPr>
            <a:lvl6pPr>
              <a:defRPr sz="1360"/>
            </a:lvl6pPr>
            <a:lvl7pPr>
              <a:defRPr sz="1360"/>
            </a:lvl7pPr>
            <a:lvl8pPr>
              <a:defRPr sz="1360"/>
            </a:lvl8pPr>
            <a:lvl9pPr>
              <a:defRPr sz="136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8314" y="2331720"/>
            <a:ext cx="2005544" cy="4319800"/>
          </a:xfrm>
        </p:spPr>
        <p:txBody>
          <a:bodyPr/>
          <a:lstStyle>
            <a:lvl1pPr marL="0" indent="0">
              <a:buNone/>
              <a:defRPr sz="1088"/>
            </a:lvl1pPr>
            <a:lvl2pPr marL="310896" indent="0">
              <a:buNone/>
              <a:defRPr sz="952"/>
            </a:lvl2pPr>
            <a:lvl3pPr marL="621792" indent="0">
              <a:buNone/>
              <a:defRPr sz="816"/>
            </a:lvl3pPr>
            <a:lvl4pPr marL="932688" indent="0">
              <a:buNone/>
              <a:defRPr sz="680"/>
            </a:lvl4pPr>
            <a:lvl5pPr marL="1243584" indent="0">
              <a:buNone/>
              <a:defRPr sz="680"/>
            </a:lvl5pPr>
            <a:lvl6pPr marL="1554480" indent="0">
              <a:buNone/>
              <a:defRPr sz="680"/>
            </a:lvl6pPr>
            <a:lvl7pPr marL="1865376" indent="0">
              <a:buNone/>
              <a:defRPr sz="680"/>
            </a:lvl7pPr>
            <a:lvl8pPr marL="2176272" indent="0">
              <a:buNone/>
              <a:defRPr sz="680"/>
            </a:lvl8pPr>
            <a:lvl9pPr marL="2487168" indent="0">
              <a:buNone/>
              <a:defRPr sz="68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345CD-AFF4-4C68-8C0F-28BDCDAD0CDD}" type="datetimeFigureOut">
              <a:rPr lang="fr-BE" smtClean="0"/>
              <a:t>09-08-24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959E-C4E9-4646-971B-4F8AD9F2E632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658249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314" y="518160"/>
            <a:ext cx="2005544" cy="1813560"/>
          </a:xfrm>
        </p:spPr>
        <p:txBody>
          <a:bodyPr anchor="b"/>
          <a:lstStyle>
            <a:lvl1pPr>
              <a:defRPr sz="217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43561" y="1119083"/>
            <a:ext cx="3147983" cy="5523442"/>
          </a:xfrm>
        </p:spPr>
        <p:txBody>
          <a:bodyPr anchor="t"/>
          <a:lstStyle>
            <a:lvl1pPr marL="0" indent="0">
              <a:buNone/>
              <a:defRPr sz="2176"/>
            </a:lvl1pPr>
            <a:lvl2pPr marL="310896" indent="0">
              <a:buNone/>
              <a:defRPr sz="1904"/>
            </a:lvl2pPr>
            <a:lvl3pPr marL="621792" indent="0">
              <a:buNone/>
              <a:defRPr sz="1632"/>
            </a:lvl3pPr>
            <a:lvl4pPr marL="932688" indent="0">
              <a:buNone/>
              <a:defRPr sz="1360"/>
            </a:lvl4pPr>
            <a:lvl5pPr marL="1243584" indent="0">
              <a:buNone/>
              <a:defRPr sz="1360"/>
            </a:lvl5pPr>
            <a:lvl6pPr marL="1554480" indent="0">
              <a:buNone/>
              <a:defRPr sz="1360"/>
            </a:lvl6pPr>
            <a:lvl7pPr marL="1865376" indent="0">
              <a:buNone/>
              <a:defRPr sz="1360"/>
            </a:lvl7pPr>
            <a:lvl8pPr marL="2176272" indent="0">
              <a:buNone/>
              <a:defRPr sz="1360"/>
            </a:lvl8pPr>
            <a:lvl9pPr marL="2487168" indent="0">
              <a:buNone/>
              <a:defRPr sz="136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8314" y="2331720"/>
            <a:ext cx="2005544" cy="4319800"/>
          </a:xfrm>
        </p:spPr>
        <p:txBody>
          <a:bodyPr/>
          <a:lstStyle>
            <a:lvl1pPr marL="0" indent="0">
              <a:buNone/>
              <a:defRPr sz="1088"/>
            </a:lvl1pPr>
            <a:lvl2pPr marL="310896" indent="0">
              <a:buNone/>
              <a:defRPr sz="952"/>
            </a:lvl2pPr>
            <a:lvl3pPr marL="621792" indent="0">
              <a:buNone/>
              <a:defRPr sz="816"/>
            </a:lvl3pPr>
            <a:lvl4pPr marL="932688" indent="0">
              <a:buNone/>
              <a:defRPr sz="680"/>
            </a:lvl4pPr>
            <a:lvl5pPr marL="1243584" indent="0">
              <a:buNone/>
              <a:defRPr sz="680"/>
            </a:lvl5pPr>
            <a:lvl6pPr marL="1554480" indent="0">
              <a:buNone/>
              <a:defRPr sz="680"/>
            </a:lvl6pPr>
            <a:lvl7pPr marL="1865376" indent="0">
              <a:buNone/>
              <a:defRPr sz="680"/>
            </a:lvl7pPr>
            <a:lvl8pPr marL="2176272" indent="0">
              <a:buNone/>
              <a:defRPr sz="680"/>
            </a:lvl8pPr>
            <a:lvl9pPr marL="2487168" indent="0">
              <a:buNone/>
              <a:defRPr sz="68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345CD-AFF4-4C68-8C0F-28BDCDAD0CDD}" type="datetimeFigureOut">
              <a:rPr lang="fr-BE" smtClean="0"/>
              <a:t>09-08-24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959E-C4E9-4646-971B-4F8AD9F2E632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19973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7504" y="413810"/>
            <a:ext cx="536323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7504" y="2069042"/>
            <a:ext cx="536323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7504" y="7203865"/>
            <a:ext cx="1399104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16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B8345CD-AFF4-4C68-8C0F-28BDCDAD0CDD}" type="datetimeFigureOut">
              <a:rPr lang="fr-BE" smtClean="0"/>
              <a:t>09-08-24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59792" y="7203865"/>
            <a:ext cx="2098655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16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630" y="7203865"/>
            <a:ext cx="1399104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16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D71959E-C4E9-4646-971B-4F8AD9F2E632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585878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21792" rtl="0" eaLnBrk="1" latinLnBrk="0" hangingPunct="1">
        <a:lnSpc>
          <a:spcPct val="90000"/>
        </a:lnSpc>
        <a:spcBef>
          <a:spcPct val="0"/>
        </a:spcBef>
        <a:buNone/>
        <a:defRPr sz="299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5448" indent="-155448" algn="l" defTabSz="621792" rtl="0" eaLnBrk="1" latinLnBrk="0" hangingPunct="1">
        <a:lnSpc>
          <a:spcPct val="90000"/>
        </a:lnSpc>
        <a:spcBef>
          <a:spcPts val="680"/>
        </a:spcBef>
        <a:buFont typeface="Arial" panose="020B0604020202020204" pitchFamily="34" charset="0"/>
        <a:buChar char="•"/>
        <a:defRPr sz="1904" kern="1200">
          <a:solidFill>
            <a:schemeClr val="tx1"/>
          </a:solidFill>
          <a:latin typeface="+mn-lt"/>
          <a:ea typeface="+mn-ea"/>
          <a:cs typeface="+mn-cs"/>
        </a:defRPr>
      </a:lvl1pPr>
      <a:lvl2pPr marL="466344" indent="-155448" algn="l" defTabSz="621792" rtl="0" eaLnBrk="1" latinLnBrk="0" hangingPunct="1">
        <a:lnSpc>
          <a:spcPct val="90000"/>
        </a:lnSpc>
        <a:spcBef>
          <a:spcPts val="340"/>
        </a:spcBef>
        <a:buFont typeface="Arial" panose="020B0604020202020204" pitchFamily="34" charset="0"/>
        <a:buChar char="•"/>
        <a:defRPr sz="1632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indent="-155448" algn="l" defTabSz="621792" rtl="0" eaLnBrk="1" latinLnBrk="0" hangingPunct="1">
        <a:lnSpc>
          <a:spcPct val="90000"/>
        </a:lnSpc>
        <a:spcBef>
          <a:spcPts val="340"/>
        </a:spcBef>
        <a:buFont typeface="Arial" panose="020B0604020202020204" pitchFamily="34" charset="0"/>
        <a:buChar char="•"/>
        <a:defRPr sz="1360" kern="1200">
          <a:solidFill>
            <a:schemeClr val="tx1"/>
          </a:solidFill>
          <a:latin typeface="+mn-lt"/>
          <a:ea typeface="+mn-ea"/>
          <a:cs typeface="+mn-cs"/>
        </a:defRPr>
      </a:lvl3pPr>
      <a:lvl4pPr marL="1088136" indent="-155448" algn="l" defTabSz="621792" rtl="0" eaLnBrk="1" latinLnBrk="0" hangingPunct="1">
        <a:lnSpc>
          <a:spcPct val="90000"/>
        </a:lnSpc>
        <a:spcBef>
          <a:spcPts val="340"/>
        </a:spcBef>
        <a:buFont typeface="Arial" panose="020B0604020202020204" pitchFamily="34" charset="0"/>
        <a:buChar char="•"/>
        <a:defRPr sz="1224" kern="1200">
          <a:solidFill>
            <a:schemeClr val="tx1"/>
          </a:solidFill>
          <a:latin typeface="+mn-lt"/>
          <a:ea typeface="+mn-ea"/>
          <a:cs typeface="+mn-cs"/>
        </a:defRPr>
      </a:lvl4pPr>
      <a:lvl5pPr marL="1399032" indent="-155448" algn="l" defTabSz="621792" rtl="0" eaLnBrk="1" latinLnBrk="0" hangingPunct="1">
        <a:lnSpc>
          <a:spcPct val="90000"/>
        </a:lnSpc>
        <a:spcBef>
          <a:spcPts val="340"/>
        </a:spcBef>
        <a:buFont typeface="Arial" panose="020B0604020202020204" pitchFamily="34" charset="0"/>
        <a:buChar char="•"/>
        <a:defRPr sz="1224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155448" algn="l" defTabSz="621792" rtl="0" eaLnBrk="1" latinLnBrk="0" hangingPunct="1">
        <a:lnSpc>
          <a:spcPct val="90000"/>
        </a:lnSpc>
        <a:spcBef>
          <a:spcPts val="340"/>
        </a:spcBef>
        <a:buFont typeface="Arial" panose="020B0604020202020204" pitchFamily="34" charset="0"/>
        <a:buChar char="•"/>
        <a:defRPr sz="1224" kern="1200">
          <a:solidFill>
            <a:schemeClr val="tx1"/>
          </a:solidFill>
          <a:latin typeface="+mn-lt"/>
          <a:ea typeface="+mn-ea"/>
          <a:cs typeface="+mn-cs"/>
        </a:defRPr>
      </a:lvl6pPr>
      <a:lvl7pPr marL="2020824" indent="-155448" algn="l" defTabSz="621792" rtl="0" eaLnBrk="1" latinLnBrk="0" hangingPunct="1">
        <a:lnSpc>
          <a:spcPct val="90000"/>
        </a:lnSpc>
        <a:spcBef>
          <a:spcPts val="340"/>
        </a:spcBef>
        <a:buFont typeface="Arial" panose="020B0604020202020204" pitchFamily="34" charset="0"/>
        <a:buChar char="•"/>
        <a:defRPr sz="1224" kern="1200">
          <a:solidFill>
            <a:schemeClr val="tx1"/>
          </a:solidFill>
          <a:latin typeface="+mn-lt"/>
          <a:ea typeface="+mn-ea"/>
          <a:cs typeface="+mn-cs"/>
        </a:defRPr>
      </a:lvl7pPr>
      <a:lvl8pPr marL="2331720" indent="-155448" algn="l" defTabSz="621792" rtl="0" eaLnBrk="1" latinLnBrk="0" hangingPunct="1">
        <a:lnSpc>
          <a:spcPct val="90000"/>
        </a:lnSpc>
        <a:spcBef>
          <a:spcPts val="340"/>
        </a:spcBef>
        <a:buFont typeface="Arial" panose="020B0604020202020204" pitchFamily="34" charset="0"/>
        <a:buChar char="•"/>
        <a:defRPr sz="1224" kern="1200">
          <a:solidFill>
            <a:schemeClr val="tx1"/>
          </a:solidFill>
          <a:latin typeface="+mn-lt"/>
          <a:ea typeface="+mn-ea"/>
          <a:cs typeface="+mn-cs"/>
        </a:defRPr>
      </a:lvl8pPr>
      <a:lvl9pPr marL="2642616" indent="-155448" algn="l" defTabSz="621792" rtl="0" eaLnBrk="1" latinLnBrk="0" hangingPunct="1">
        <a:lnSpc>
          <a:spcPct val="90000"/>
        </a:lnSpc>
        <a:spcBef>
          <a:spcPts val="340"/>
        </a:spcBef>
        <a:buFont typeface="Arial" panose="020B0604020202020204" pitchFamily="34" charset="0"/>
        <a:buChar char="•"/>
        <a:defRPr sz="122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21792" rtl="0" eaLnBrk="1" latinLnBrk="0" hangingPunct="1">
        <a:defRPr sz="1224" kern="1200">
          <a:solidFill>
            <a:schemeClr val="tx1"/>
          </a:solidFill>
          <a:latin typeface="+mn-lt"/>
          <a:ea typeface="+mn-ea"/>
          <a:cs typeface="+mn-cs"/>
        </a:defRPr>
      </a:lvl1pPr>
      <a:lvl2pPr marL="310896" algn="l" defTabSz="621792" rtl="0" eaLnBrk="1" latinLnBrk="0" hangingPunct="1">
        <a:defRPr sz="1224" kern="1200">
          <a:solidFill>
            <a:schemeClr val="tx1"/>
          </a:solidFill>
          <a:latin typeface="+mn-lt"/>
          <a:ea typeface="+mn-ea"/>
          <a:cs typeface="+mn-cs"/>
        </a:defRPr>
      </a:lvl2pPr>
      <a:lvl3pPr marL="621792" algn="l" defTabSz="621792" rtl="0" eaLnBrk="1" latinLnBrk="0" hangingPunct="1">
        <a:defRPr sz="1224" kern="1200">
          <a:solidFill>
            <a:schemeClr val="tx1"/>
          </a:solidFill>
          <a:latin typeface="+mn-lt"/>
          <a:ea typeface="+mn-ea"/>
          <a:cs typeface="+mn-cs"/>
        </a:defRPr>
      </a:lvl3pPr>
      <a:lvl4pPr marL="932688" algn="l" defTabSz="621792" rtl="0" eaLnBrk="1" latinLnBrk="0" hangingPunct="1">
        <a:defRPr sz="1224" kern="1200">
          <a:solidFill>
            <a:schemeClr val="tx1"/>
          </a:solidFill>
          <a:latin typeface="+mn-lt"/>
          <a:ea typeface="+mn-ea"/>
          <a:cs typeface="+mn-cs"/>
        </a:defRPr>
      </a:lvl4pPr>
      <a:lvl5pPr marL="1243584" algn="l" defTabSz="621792" rtl="0" eaLnBrk="1" latinLnBrk="0" hangingPunct="1">
        <a:defRPr sz="1224" kern="1200">
          <a:solidFill>
            <a:schemeClr val="tx1"/>
          </a:solidFill>
          <a:latin typeface="+mn-lt"/>
          <a:ea typeface="+mn-ea"/>
          <a:cs typeface="+mn-cs"/>
        </a:defRPr>
      </a:lvl5pPr>
      <a:lvl6pPr marL="1554480" algn="l" defTabSz="621792" rtl="0" eaLnBrk="1" latinLnBrk="0" hangingPunct="1">
        <a:defRPr sz="1224" kern="1200">
          <a:solidFill>
            <a:schemeClr val="tx1"/>
          </a:solidFill>
          <a:latin typeface="+mn-lt"/>
          <a:ea typeface="+mn-ea"/>
          <a:cs typeface="+mn-cs"/>
        </a:defRPr>
      </a:lvl6pPr>
      <a:lvl7pPr marL="1865376" algn="l" defTabSz="621792" rtl="0" eaLnBrk="1" latinLnBrk="0" hangingPunct="1">
        <a:defRPr sz="1224" kern="1200">
          <a:solidFill>
            <a:schemeClr val="tx1"/>
          </a:solidFill>
          <a:latin typeface="+mn-lt"/>
          <a:ea typeface="+mn-ea"/>
          <a:cs typeface="+mn-cs"/>
        </a:defRPr>
      </a:lvl7pPr>
      <a:lvl8pPr marL="2176272" algn="l" defTabSz="621792" rtl="0" eaLnBrk="1" latinLnBrk="0" hangingPunct="1">
        <a:defRPr sz="1224" kern="1200">
          <a:solidFill>
            <a:schemeClr val="tx1"/>
          </a:solidFill>
          <a:latin typeface="+mn-lt"/>
          <a:ea typeface="+mn-ea"/>
          <a:cs typeface="+mn-cs"/>
        </a:defRPr>
      </a:lvl8pPr>
      <a:lvl9pPr marL="2487168" algn="l" defTabSz="621792" rtl="0" eaLnBrk="1" latinLnBrk="0" hangingPunct="1">
        <a:defRPr sz="122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B3AEB7-5651-F9EF-DB90-C26C8FF371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5DDDCE97-7C7B-9EC5-A31A-54F0A60D2E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5048932"/>
              </p:ext>
            </p:extLst>
          </p:nvPr>
        </p:nvGraphicFramePr>
        <p:xfrm>
          <a:off x="1051859" y="776318"/>
          <a:ext cx="4114801" cy="2202047"/>
        </p:xfrm>
        <a:graphic>
          <a:graphicData uri="http://schemas.openxmlformats.org/drawingml/2006/table">
            <a:tbl>
              <a:tblPr firstRow="1">
                <a:tableStyleId>{9D7B26C5-4107-4FEC-AEDC-1716B250A1EF}</a:tableStyleId>
              </a:tblPr>
              <a:tblGrid>
                <a:gridCol w="986423">
                  <a:extLst>
                    <a:ext uri="{9D8B030D-6E8A-4147-A177-3AD203B41FA5}">
                      <a16:colId xmlns:a16="http://schemas.microsoft.com/office/drawing/2014/main" val="467969234"/>
                    </a:ext>
                  </a:extLst>
                </a:gridCol>
                <a:gridCol w="718682">
                  <a:extLst>
                    <a:ext uri="{9D8B030D-6E8A-4147-A177-3AD203B41FA5}">
                      <a16:colId xmlns:a16="http://schemas.microsoft.com/office/drawing/2014/main" val="2236806544"/>
                    </a:ext>
                  </a:extLst>
                </a:gridCol>
                <a:gridCol w="718682">
                  <a:extLst>
                    <a:ext uri="{9D8B030D-6E8A-4147-A177-3AD203B41FA5}">
                      <a16:colId xmlns:a16="http://schemas.microsoft.com/office/drawing/2014/main" val="4229112849"/>
                    </a:ext>
                  </a:extLst>
                </a:gridCol>
                <a:gridCol w="972332">
                  <a:extLst>
                    <a:ext uri="{9D8B030D-6E8A-4147-A177-3AD203B41FA5}">
                      <a16:colId xmlns:a16="http://schemas.microsoft.com/office/drawing/2014/main" val="253613443"/>
                    </a:ext>
                  </a:extLst>
                </a:gridCol>
                <a:gridCol w="718682">
                  <a:extLst>
                    <a:ext uri="{9D8B030D-6E8A-4147-A177-3AD203B41FA5}">
                      <a16:colId xmlns:a16="http://schemas.microsoft.com/office/drawing/2014/main" val="2075968188"/>
                    </a:ext>
                  </a:extLst>
                </a:gridCol>
              </a:tblGrid>
              <a:tr h="231401">
                <a:tc>
                  <a:txBody>
                    <a:bodyPr/>
                    <a:lstStyle/>
                    <a:p>
                      <a:pPr algn="ctr" fontAlgn="b"/>
                      <a:r>
                        <a:rPr lang="fr-BE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GDF8</a:t>
                      </a:r>
                    </a:p>
                  </a:txBody>
                  <a:tcPr marL="4763" marR="4763" marT="4763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 patients</a:t>
                      </a:r>
                      <a:endParaRPr lang="fr-B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rho</a:t>
                      </a:r>
                      <a:endParaRPr lang="fr-B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95%CI</a:t>
                      </a:r>
                      <a:endParaRPr lang="fr-BE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000" i="1" u="sng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 value</a:t>
                      </a:r>
                      <a:endParaRPr lang="fr-BE" sz="1000" b="0" i="1" u="sng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3341754"/>
                  </a:ext>
                </a:extLst>
              </a:tr>
              <a:tr h="231401">
                <a:tc>
                  <a:txBody>
                    <a:bodyPr/>
                    <a:lstStyle/>
                    <a:p>
                      <a:pPr algn="ctr" fontAlgn="b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MFM32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[0.62 ; 0.99]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 0.001**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3588476619"/>
                  </a:ext>
                </a:extLst>
              </a:tr>
              <a:tr h="231401">
                <a:tc>
                  <a:txBody>
                    <a:bodyPr/>
                    <a:lstStyle/>
                    <a:p>
                      <a:pPr algn="ctr" fontAlgn="b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HFMSE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0.75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[0.98 ; 0.99]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0.01*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3182064157"/>
                  </a:ext>
                </a:extLst>
              </a:tr>
              <a:tr h="231401">
                <a:tc>
                  <a:txBody>
                    <a:bodyPr/>
                    <a:lstStyle/>
                    <a:p>
                      <a:pPr algn="ctr" fontAlgn="b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MWT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[0.04 - 1]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0.01*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2860873795"/>
                  </a:ext>
                </a:extLst>
              </a:tr>
              <a:tr h="231401">
                <a:tc>
                  <a:txBody>
                    <a:bodyPr/>
                    <a:lstStyle/>
                    <a:p>
                      <a:pPr algn="ctr" fontAlgn="b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HINE-2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0.77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[0 ; 1]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0.07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1571075825"/>
                  </a:ext>
                </a:extLst>
              </a:tr>
              <a:tr h="350839">
                <a:tc>
                  <a:txBody>
                    <a:bodyPr/>
                    <a:lstStyle/>
                    <a:p>
                      <a:pPr algn="ctr" fontAlgn="b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CHOP-INTEND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902849884"/>
                  </a:ext>
                </a:extLst>
              </a:tr>
              <a:tr h="231401">
                <a:tc>
                  <a:txBody>
                    <a:bodyPr/>
                    <a:lstStyle/>
                    <a:p>
                      <a:pPr algn="ctr" fontAlgn="b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GRIP-L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162101223"/>
                  </a:ext>
                </a:extLst>
              </a:tr>
              <a:tr h="231401">
                <a:tc>
                  <a:txBody>
                    <a:bodyPr/>
                    <a:lstStyle/>
                    <a:p>
                      <a:pPr algn="ctr" fontAlgn="b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GRIP-R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1629309116"/>
                  </a:ext>
                </a:extLst>
              </a:tr>
              <a:tr h="231401">
                <a:tc>
                  <a:txBody>
                    <a:bodyPr/>
                    <a:lstStyle/>
                    <a:p>
                      <a:pPr algn="ctr" fontAlgn="b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FSTN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-0.23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[-0.63 ; 0.25]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0.33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3723422248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CB01E021-54B0-9BA4-748D-6C7FF46167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2621058"/>
              </p:ext>
            </p:extLst>
          </p:nvPr>
        </p:nvGraphicFramePr>
        <p:xfrm>
          <a:off x="1051719" y="3519097"/>
          <a:ext cx="4114801" cy="2286000"/>
        </p:xfrm>
        <a:graphic>
          <a:graphicData uri="http://schemas.openxmlformats.org/drawingml/2006/table">
            <a:tbl>
              <a:tblPr firstRow="1">
                <a:tableStyleId>{9D7B26C5-4107-4FEC-AEDC-1716B250A1EF}</a:tableStyleId>
              </a:tblPr>
              <a:tblGrid>
                <a:gridCol w="986423">
                  <a:extLst>
                    <a:ext uri="{9D8B030D-6E8A-4147-A177-3AD203B41FA5}">
                      <a16:colId xmlns:a16="http://schemas.microsoft.com/office/drawing/2014/main" val="187938588"/>
                    </a:ext>
                  </a:extLst>
                </a:gridCol>
                <a:gridCol w="718682">
                  <a:extLst>
                    <a:ext uri="{9D8B030D-6E8A-4147-A177-3AD203B41FA5}">
                      <a16:colId xmlns:a16="http://schemas.microsoft.com/office/drawing/2014/main" val="3184577091"/>
                    </a:ext>
                  </a:extLst>
                </a:gridCol>
                <a:gridCol w="718682">
                  <a:extLst>
                    <a:ext uri="{9D8B030D-6E8A-4147-A177-3AD203B41FA5}">
                      <a16:colId xmlns:a16="http://schemas.microsoft.com/office/drawing/2014/main" val="3275436181"/>
                    </a:ext>
                  </a:extLst>
                </a:gridCol>
                <a:gridCol w="972332">
                  <a:extLst>
                    <a:ext uri="{9D8B030D-6E8A-4147-A177-3AD203B41FA5}">
                      <a16:colId xmlns:a16="http://schemas.microsoft.com/office/drawing/2014/main" val="4207689791"/>
                    </a:ext>
                  </a:extLst>
                </a:gridCol>
                <a:gridCol w="718682">
                  <a:extLst>
                    <a:ext uri="{9D8B030D-6E8A-4147-A177-3AD203B41FA5}">
                      <a16:colId xmlns:a16="http://schemas.microsoft.com/office/drawing/2014/main" val="1165796727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 fontAlgn="b"/>
                      <a:r>
                        <a:rPr lang="fr-BE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FSTN</a:t>
                      </a:r>
                    </a:p>
                  </a:txBody>
                  <a:tcPr marL="4763" marR="4763" marT="4763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 patients</a:t>
                      </a:r>
                      <a:endParaRPr lang="fr-B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rho</a:t>
                      </a:r>
                      <a:endParaRPr lang="fr-BE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95%CI</a:t>
                      </a:r>
                      <a:endParaRPr lang="fr-BE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000" i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 value</a:t>
                      </a:r>
                      <a:endParaRPr lang="fr-BE" sz="10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531461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 fontAlgn="b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MFM32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0.16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[-0.76 ; 0.44]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0.58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1044309421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 fontAlgn="b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HFMSE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-0.07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[-0.80 ; 0.64]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0.84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424269809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 fontAlgn="b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MWT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0.13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[-0.66 ; 0.72]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0.73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1466097878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 fontAlgn="b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HINE-2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0.09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[-0.8 ; 1]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0.87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2443676631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 fontAlgn="b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CHOP-INTEND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3576323241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 fontAlgn="b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GRIP-L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44682169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 fontAlgn="b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GRIP-R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2071828293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7400B342-8BEB-F850-3439-180871F77953}"/>
              </a:ext>
            </a:extLst>
          </p:cNvPr>
          <p:cNvSpPr txBox="1"/>
          <p:nvPr/>
        </p:nvSpPr>
        <p:spPr>
          <a:xfrm>
            <a:off x="1" y="161362"/>
            <a:ext cx="6125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Table S2. Correlation between GDF8, FSTN and motor scores at 18 months of treatment with </a:t>
            </a:r>
            <a:r>
              <a:rPr lang="en-US" sz="900" b="1" dirty="0" err="1">
                <a:latin typeface="Arial" panose="020B0604020202020204" pitchFamily="34" charset="0"/>
                <a:cs typeface="Arial" panose="020B0604020202020204" pitchFamily="34" charset="0"/>
              </a:rPr>
              <a:t>nusinersen</a:t>
            </a:r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fr-BE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89671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157</Words>
  <Application>Microsoft Office PowerPoint</Application>
  <PresentationFormat>Custom</PresentationFormat>
  <Paragraphs>86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Laurane Mackels</dc:creator>
  <cp:lastModifiedBy>MDPI-023</cp:lastModifiedBy>
  <cp:revision>40</cp:revision>
  <dcterms:created xsi:type="dcterms:W3CDTF">2024-03-19T13:08:48Z</dcterms:created>
  <dcterms:modified xsi:type="dcterms:W3CDTF">2024-08-09T17:25:51Z</dcterms:modified>
</cp:coreProperties>
</file>