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8" r:id="rId2"/>
    <p:sldId id="299" r:id="rId3"/>
    <p:sldId id="301" r:id="rId4"/>
    <p:sldId id="300" r:id="rId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0F9AA9-2965-4E11-8D9E-A8380C48E880}" v="1" dt="2024-07-10T17:52:53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Manuel Tinajero" userId="bd1f507491198f45" providerId="LiveId" clId="{250CCD8A-FFED-4B5A-B73B-38624EC2F972}"/>
    <pc:docChg chg="modSld sldOrd">
      <pc:chgData name="Jose Manuel Tinajero" userId="bd1f507491198f45" providerId="LiveId" clId="{250CCD8A-FFED-4B5A-B73B-38624EC2F972}" dt="2024-07-10T18:39:51.185" v="5" actId="20577"/>
      <pc:docMkLst>
        <pc:docMk/>
      </pc:docMkLst>
      <pc:sldChg chg="modSp mod ord">
        <pc:chgData name="Jose Manuel Tinajero" userId="bd1f507491198f45" providerId="LiveId" clId="{250CCD8A-FFED-4B5A-B73B-38624EC2F972}" dt="2024-07-10T18:39:47.385" v="3" actId="20577"/>
        <pc:sldMkLst>
          <pc:docMk/>
          <pc:sldMk cId="2450259278" sldId="299"/>
        </pc:sldMkLst>
        <pc:spChg chg="mod">
          <ac:chgData name="Jose Manuel Tinajero" userId="bd1f507491198f45" providerId="LiveId" clId="{250CCD8A-FFED-4B5A-B73B-38624EC2F972}" dt="2024-07-10T18:39:47.385" v="3" actId="20577"/>
          <ac:spMkLst>
            <pc:docMk/>
            <pc:sldMk cId="2450259278" sldId="299"/>
            <ac:spMk id="12" creationId="{BED5FF7A-20D8-677F-3E17-80F8A9B249D8}"/>
          </ac:spMkLst>
        </pc:spChg>
      </pc:sldChg>
      <pc:sldChg chg="modSp mod">
        <pc:chgData name="Jose Manuel Tinajero" userId="bd1f507491198f45" providerId="LiveId" clId="{250CCD8A-FFED-4B5A-B73B-38624EC2F972}" dt="2024-07-10T18:39:51.185" v="5" actId="20577"/>
        <pc:sldMkLst>
          <pc:docMk/>
          <pc:sldMk cId="317487436" sldId="301"/>
        </pc:sldMkLst>
        <pc:spChg chg="mod">
          <ac:chgData name="Jose Manuel Tinajero" userId="bd1f507491198f45" providerId="LiveId" clId="{250CCD8A-FFED-4B5A-B73B-38624EC2F972}" dt="2024-07-10T18:39:51.185" v="5" actId="20577"/>
          <ac:spMkLst>
            <pc:docMk/>
            <pc:sldMk cId="317487436" sldId="301"/>
            <ac:spMk id="5" creationId="{ABA5C103-8AD5-684D-1488-902FB8219B8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32D4F-3FE8-4C06-A78C-5EC35F8EC983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14428-E47B-48ED-84EA-FB2E728C02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23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249F8F-9DCD-4C30-BAFF-A529D826B917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827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13830D-53CA-0AA3-78EC-F24E48488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CD1B64-3084-7731-EED6-6441D05634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C74BD1-9F53-7EF1-E885-6088EB2DA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77F18A-AD59-8AE1-01C5-27D120678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75AFCF-9DA2-9F1C-4BB0-C22F8E38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042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4BA66-93EA-CC5C-6DA6-EFBA54E2B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C5A1FC-F005-704B-85FC-0824207F3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D21299-0BF0-018B-BF99-BBE2C1EE0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0BB80F-22B0-C677-CAE4-2431A82E2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81A353-2098-85F4-8BA9-06FCF80B0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1395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67C68A7-6AED-8026-2333-C82F905E3C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0177FC-B0FF-3C1F-D6FD-A647B8A37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0392DC-C342-FDC4-5482-A3CA7F0AC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FDD11C-84B6-FEFB-C5F6-C331E9AD1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9B9B12-EA10-0E35-038F-E8CF29224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89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321CD-3C2B-B25C-5CDB-E674C39CC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2B9FB0-87C1-4B6F-A286-5AA03F903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F764B1-0B53-E483-80B6-BDE655D81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FAD0F0-0183-7A02-B57B-E1E91421D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51F3ED-6D0E-5371-4676-4432642E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05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24618B-A91A-2717-D771-8BDF7E75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F8F379-41F3-FE51-DA63-F39BC4103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107826-D8DF-A1BF-8D24-01C3B4FB5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273CF8-56D0-17AD-B19A-21F843337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7BA56B-C5F9-FCDE-19B7-0FC6AB69D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147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4F6506-D2D8-5CC4-0A9B-AAE38A6BC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2B1B04-ECE8-AC31-6D88-3E6CC52ABE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022CFED-A935-4EA2-4B95-60AF928F10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581DCD-D582-3E8F-2F1F-D0519E228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D0772E6-BC63-DAD5-5B30-DC82AAD9F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80748D-ACC0-1CCF-5B2D-3EC6BD1BA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554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4E746-FE4E-6A97-FE21-E9381D62F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6547EE-F295-0226-266A-F6B85E2F9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FC1CCB9-203A-4C1F-E723-AC20E3C4F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8DB5658-A5EC-B10C-DA95-11D3BDF0B4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F092F9A-D397-1443-CD30-7986A9D5C2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7DCB057-A5EE-0453-969E-41F77E4D2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C98DB0B-9585-9A3B-D865-2CBD8859E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F30E0F-9D28-FFCD-7FB2-2E8C57805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04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94D3CC-5270-573D-B6A5-819DF7B5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FF2607E-8121-B0A4-7CA4-30D90DB1A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15ECB82-D003-CEEB-6C7E-EEA15C7E9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A1861A5-8F43-397B-C8CA-9A2768A78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355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4B5722D-B801-20D2-F55F-8AF9C409D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4054A00-E05F-7A02-D929-7F2CEBF9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DF8D96-8AAC-7AF4-DF21-185F4AFA9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759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91B028-FA85-82BF-04BC-E7979801D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64B844-80DC-9316-7FB0-53BD59954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57C91C-02EA-A8ED-2483-A8686282FD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5EEEBF-97DD-B4D0-7B5F-645E5CFF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5FE8F8-537E-76F2-36FF-F8B30790A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B335CD-B462-C173-8BF2-FC68B9D8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93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ED80C0-C0F3-0C04-6480-679D9E8C8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25C4F81-79CD-3F50-04D5-25307EA2CA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E63EA8E-583F-9B83-799D-2062795379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A8EACD-9075-0803-1906-D32B73FDB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B1C1C3B-07BA-08C4-BD29-71326C185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E67E1F-BAEB-7E17-3730-49AB3435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351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41EE413-4857-2FE3-1544-AB9257B10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931D74-B373-7617-3132-D551471E5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0CBBBE-E90E-8CEA-FC0F-053FE98EF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FBE5EB-90C7-493C-B0F6-6C4F685C47E9}" type="datetimeFigureOut">
              <a:rPr lang="es-MX" smtClean="0"/>
              <a:t>10/07/2024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127106-C5E0-F95E-1B07-57FD175C1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F437C5-5747-3E5B-C2BC-B9A1CC429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6FA80B-15AD-456B-8D30-F77D5CF353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0541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22C2F2-9098-49E7-83D3-88092B56E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696" y="4091076"/>
            <a:ext cx="6358607" cy="673109"/>
          </a:xfrm>
        </p:spPr>
        <p:txBody>
          <a:bodyPr>
            <a:noAutofit/>
          </a:bodyPr>
          <a:lstStyle/>
          <a:p>
            <a:pPr algn="ctr"/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Determination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minimun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inhibitory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neomycin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AGS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8D6DE1B-665E-43D6-874F-4E5B5B6C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366F-E1AE-4235-A018-48C027E01D32}" type="slidenum">
              <a:rPr lang="es-MX" smtClean="0"/>
              <a:t>1</a:t>
            </a:fld>
            <a:endParaRPr lang="es-MX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AD7C2F94-D693-60EC-D21E-6D6A0A048E31}"/>
              </a:ext>
            </a:extLst>
          </p:cNvPr>
          <p:cNvGrpSpPr/>
          <p:nvPr/>
        </p:nvGrpSpPr>
        <p:grpSpPr>
          <a:xfrm>
            <a:off x="3246272" y="424851"/>
            <a:ext cx="5699455" cy="3670019"/>
            <a:chOff x="2861733" y="364099"/>
            <a:chExt cx="6312442" cy="4645246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1BA6A666-CA83-4D56-A661-A9184C6EE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7824" y="364099"/>
              <a:ext cx="6156351" cy="4645246"/>
            </a:xfrm>
            <a:prstGeom prst="rect">
              <a:avLst/>
            </a:prstGeom>
          </p:spPr>
        </p:pic>
        <p:sp>
          <p:nvSpPr>
            <p:cNvPr id="3" name="Flecha: hacia abajo 2">
              <a:extLst>
                <a:ext uri="{FF2B5EF4-FFF2-40B4-BE49-F238E27FC236}">
                  <a16:creationId xmlns:a16="http://schemas.microsoft.com/office/drawing/2014/main" id="{85DEA34B-AEEF-4360-86B2-D2FD79A98AD1}"/>
                </a:ext>
              </a:extLst>
            </p:cNvPr>
            <p:cNvSpPr/>
            <p:nvPr/>
          </p:nvSpPr>
          <p:spPr>
            <a:xfrm>
              <a:off x="7065818" y="1945470"/>
              <a:ext cx="249382" cy="69411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43E7AD72-F898-6371-6A59-2818BCEE4739}"/>
                </a:ext>
              </a:extLst>
            </p:cNvPr>
            <p:cNvSpPr txBox="1"/>
            <p:nvPr/>
          </p:nvSpPr>
          <p:spPr>
            <a:xfrm>
              <a:off x="2861733" y="3939788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/>
                <a:t>N=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996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C651B11-048D-A33F-E012-13233B9B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366F-E1AE-4235-A018-48C027E01D32}" type="slidenum">
              <a:rPr lang="es-MX" smtClean="0"/>
              <a:t>2</a:t>
            </a:fld>
            <a:endParaRPr lang="es-MX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84DB1827-9BD7-8049-AA2D-25C4A7E2302D}"/>
              </a:ext>
            </a:extLst>
          </p:cNvPr>
          <p:cNvGrpSpPr/>
          <p:nvPr/>
        </p:nvGrpSpPr>
        <p:grpSpPr>
          <a:xfrm>
            <a:off x="4115418" y="801767"/>
            <a:ext cx="3961161" cy="3394288"/>
            <a:chOff x="4128590" y="1242258"/>
            <a:chExt cx="5253255" cy="4980149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E89DE48F-E779-918E-3664-1E2ACE0A0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28590" y="1242258"/>
              <a:ext cx="5253255" cy="4980149"/>
            </a:xfrm>
            <a:prstGeom prst="rect">
              <a:avLst/>
            </a:prstGeom>
          </p:spPr>
        </p:pic>
        <p:sp>
          <p:nvSpPr>
            <p:cNvPr id="7" name="Flecha: hacia abajo 6">
              <a:extLst>
                <a:ext uri="{FF2B5EF4-FFF2-40B4-BE49-F238E27FC236}">
                  <a16:creationId xmlns:a16="http://schemas.microsoft.com/office/drawing/2014/main" id="{F438E609-419E-2748-0BA0-DC168B3F39F5}"/>
                </a:ext>
              </a:extLst>
            </p:cNvPr>
            <p:cNvSpPr/>
            <p:nvPr/>
          </p:nvSpPr>
          <p:spPr>
            <a:xfrm>
              <a:off x="6791099" y="3802272"/>
              <a:ext cx="249382" cy="69411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643C0486-DF97-359C-41BB-776485708256}"/>
                </a:ext>
              </a:extLst>
            </p:cNvPr>
            <p:cNvSpPr txBox="1"/>
            <p:nvPr/>
          </p:nvSpPr>
          <p:spPr>
            <a:xfrm>
              <a:off x="4671872" y="5227220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/>
                <a:t>N= 3</a:t>
              </a:r>
            </a:p>
          </p:txBody>
        </p:sp>
      </p:grpSp>
      <p:sp>
        <p:nvSpPr>
          <p:cNvPr id="12" name="Título 1">
            <a:extLst>
              <a:ext uri="{FF2B5EF4-FFF2-40B4-BE49-F238E27FC236}">
                <a16:creationId xmlns:a16="http://schemas.microsoft.com/office/drawing/2014/main" id="{BED5FF7A-20D8-677F-3E17-80F8A9B2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696" y="4091076"/>
            <a:ext cx="6358607" cy="673109"/>
          </a:xfrm>
        </p:spPr>
        <p:txBody>
          <a:bodyPr>
            <a:noAutofit/>
          </a:bodyPr>
          <a:lstStyle/>
          <a:p>
            <a:pPr algn="ctr"/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Determination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minimun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inhibitory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puromycin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AGS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25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BB3CC5B-35CE-AA82-AD52-C3080955C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425" y="568825"/>
            <a:ext cx="7753149" cy="419454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ABA5C103-8AD5-684D-1488-902FB8219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6695" y="4575170"/>
            <a:ext cx="6358607" cy="673109"/>
          </a:xfrm>
        </p:spPr>
        <p:txBody>
          <a:bodyPr>
            <a:noAutofit/>
          </a:bodyPr>
          <a:lstStyle/>
          <a:p>
            <a:pPr algn="just"/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Figure S3. Sanger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sgRNAs hybridized and cloned in the BSMBI site into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CROPseq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-Guide-Puro vector</a:t>
            </a:r>
            <a:endParaRPr lang="es-MX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8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CE2DB15-1AFF-5749-F226-DB0C848792BC}"/>
              </a:ext>
            </a:extLst>
          </p:cNvPr>
          <p:cNvGraphicFramePr>
            <a:graphicFrameLocks noGrp="1"/>
          </p:cNvGraphicFramePr>
          <p:nvPr/>
        </p:nvGraphicFramePr>
        <p:xfrm>
          <a:off x="2043520" y="1796626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23230147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56378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 err="1">
                          <a:effectLst/>
                        </a:rPr>
                        <a:t>Sequence</a:t>
                      </a:r>
                      <a:r>
                        <a:rPr lang="es-MX" sz="1800" b="0" u="none" strike="noStrike" dirty="0">
                          <a:effectLst/>
                        </a:rPr>
                        <a:t> </a:t>
                      </a:r>
                      <a:r>
                        <a:rPr lang="es-MX" sz="1800" b="0" u="none" strike="noStrike" dirty="0" err="1">
                          <a:effectLst/>
                        </a:rPr>
                        <a:t>Description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 err="1">
                          <a:effectLst/>
                        </a:rPr>
                        <a:t>Sequence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909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sgRNA-ICAM1-1  F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>
                          <a:effectLst/>
                        </a:rPr>
                        <a:t>CACCGCCCGCGCTGCCCGCACTCC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429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sgRNA-ICAM1-1 R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>
                          <a:effectLst/>
                        </a:rPr>
                        <a:t>AAACGGAGTGCGGGCAGCGCGGGC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96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sgRNA-ICAM1-2 F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>
                          <a:effectLst/>
                        </a:rPr>
                        <a:t>CACCTCGGGGTGGGGATTGCCGTC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77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sgRNA-ICAM1-2 R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>
                          <a:effectLst/>
                        </a:rPr>
                        <a:t>AAACGACGGCAATCCCCACCCCGA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65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sgRNA-SCR F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>
                          <a:effectLst/>
                        </a:rPr>
                        <a:t>CACCGCACTACCAGAGCTAACTCA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886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sgRNA-SCR R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u="none" strike="noStrike" dirty="0">
                          <a:effectLst/>
                        </a:rPr>
                        <a:t>AAACTGAGTTAGCTCTGGTAGTGC</a:t>
                      </a:r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718079"/>
                  </a:ext>
                </a:extLst>
              </a:tr>
            </a:tbl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id="{AF4AE818-7343-60E3-0298-F94BDE1B59ED}"/>
              </a:ext>
            </a:extLst>
          </p:cNvPr>
          <p:cNvSpPr txBox="1">
            <a:spLocks/>
          </p:cNvSpPr>
          <p:nvPr/>
        </p:nvSpPr>
        <p:spPr>
          <a:xfrm>
            <a:off x="1862679" y="1341566"/>
            <a:ext cx="4548878" cy="455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S1. ICAM1-targeting single guide RNA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sequences</a:t>
            </a:r>
          </a:p>
        </p:txBody>
      </p:sp>
    </p:spTree>
    <p:extLst>
      <p:ext uri="{BB962C8B-B14F-4D97-AF65-F5344CB8AC3E}">
        <p14:creationId xmlns:p14="http://schemas.microsoft.com/office/powerpoint/2010/main" val="31149809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85</Words>
  <Application>Microsoft Office PowerPoint</Application>
  <PresentationFormat>Panorámica</PresentationFormat>
  <Paragraphs>23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Figure S1. Determination of the minimun inhibitory concentration of neomycin on AGS cells </vt:lpstr>
      <vt:lpstr>Figure S2. Determination of the minimun inhibitory concentration of puromycin on AGS cells </vt:lpstr>
      <vt:lpstr>Figure S3. Sanger sequencing of the sgRNAs hybridized and cloned in the BSMBI site into the CROPseq-Guide-Puro vector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 Manuel Tinajero</dc:creator>
  <cp:lastModifiedBy>Jose Manuel Tinajero</cp:lastModifiedBy>
  <cp:revision>2</cp:revision>
  <dcterms:created xsi:type="dcterms:W3CDTF">2024-07-10T17:47:30Z</dcterms:created>
  <dcterms:modified xsi:type="dcterms:W3CDTF">2024-07-10T18:39:57Z</dcterms:modified>
</cp:coreProperties>
</file>