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0" r:id="rId2"/>
    <p:sldId id="257" r:id="rId3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8" d="100"/>
          <a:sy n="138" d="100"/>
        </p:scale>
        <p:origin x="834" y="13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0A7231-C75D-4617-A836-CEE21EDD96CF}" type="datetimeFigureOut">
              <a:rPr lang="ko-KR" altLang="en-US" smtClean="0"/>
              <a:t>2024-10-03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3AE276-BC41-4FDD-8D82-15C7C29553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268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4302-AC1B-4EB5-A530-E248F539AFB6}" type="datetimeFigureOut">
              <a:rPr lang="ko-KR" altLang="en-US" smtClean="0"/>
              <a:t>2024-10-03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7655A-4B24-4D30-AF4C-BB53CAC517B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263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4302-AC1B-4EB5-A530-E248F539AFB6}" type="datetimeFigureOut">
              <a:rPr lang="ko-KR" altLang="en-US" smtClean="0"/>
              <a:t>2024-10-03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7655A-4B24-4D30-AF4C-BB53CAC517B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437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4302-AC1B-4EB5-A530-E248F539AFB6}" type="datetimeFigureOut">
              <a:rPr lang="ko-KR" altLang="en-US" smtClean="0"/>
              <a:t>2024-10-03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7655A-4B24-4D30-AF4C-BB53CAC517B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8993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4302-AC1B-4EB5-A530-E248F539AFB6}" type="datetimeFigureOut">
              <a:rPr lang="ko-KR" altLang="en-US" smtClean="0"/>
              <a:t>2024-10-03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7655A-4B24-4D30-AF4C-BB53CAC517B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0048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4302-AC1B-4EB5-A530-E248F539AFB6}" type="datetimeFigureOut">
              <a:rPr lang="ko-KR" altLang="en-US" smtClean="0"/>
              <a:t>2024-10-03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7655A-4B24-4D30-AF4C-BB53CAC517B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2455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4302-AC1B-4EB5-A530-E248F539AFB6}" type="datetimeFigureOut">
              <a:rPr lang="ko-KR" altLang="en-US" smtClean="0"/>
              <a:t>2024-10-03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7655A-4B24-4D30-AF4C-BB53CAC517B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6768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4302-AC1B-4EB5-A530-E248F539AFB6}" type="datetimeFigureOut">
              <a:rPr lang="ko-KR" altLang="en-US" smtClean="0"/>
              <a:t>2024-10-03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7655A-4B24-4D30-AF4C-BB53CAC517B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0126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4302-AC1B-4EB5-A530-E248F539AFB6}" type="datetimeFigureOut">
              <a:rPr lang="ko-KR" altLang="en-US" smtClean="0"/>
              <a:t>2024-10-03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7655A-4B24-4D30-AF4C-BB53CAC517B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3134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4302-AC1B-4EB5-A530-E248F539AFB6}" type="datetimeFigureOut">
              <a:rPr lang="ko-KR" altLang="en-US" smtClean="0"/>
              <a:t>2024-10-03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7655A-4B24-4D30-AF4C-BB53CAC517B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2181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4302-AC1B-4EB5-A530-E248F539AFB6}" type="datetimeFigureOut">
              <a:rPr lang="ko-KR" altLang="en-US" smtClean="0"/>
              <a:t>2024-10-03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7655A-4B24-4D30-AF4C-BB53CAC517B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8879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4302-AC1B-4EB5-A530-E248F539AFB6}" type="datetimeFigureOut">
              <a:rPr lang="ko-KR" altLang="en-US" smtClean="0"/>
              <a:t>2024-10-03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7655A-4B24-4D30-AF4C-BB53CAC517B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88761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F4302-AC1B-4EB5-A530-E248F539AFB6}" type="datetimeFigureOut">
              <a:rPr lang="ko-KR" altLang="en-US" smtClean="0"/>
              <a:t>2024-10-03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F7655A-4B24-4D30-AF4C-BB53CAC517B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30421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7668344" y="-50735"/>
            <a:ext cx="151676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Supplementary Figure 1</a:t>
            </a:r>
            <a:endParaRPr lang="ko-KR" altLang="en-US" sz="1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72375"/>
            <a:ext cx="4968552" cy="3425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35496" y="4071144"/>
            <a:ext cx="90860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Figure S1. </a:t>
            </a:r>
            <a:r>
              <a:rPr lang="en-US" altLang="ko-KR" sz="1000" dirty="0" err="1">
                <a:latin typeface="Times New Roman" pitchFamily="18" charset="0"/>
                <a:cs typeface="Times New Roman" pitchFamily="18" charset="0"/>
              </a:rPr>
              <a:t>Immunoblot</a:t>
            </a:r>
            <a:r>
              <a:rPr lang="en-US" altLang="ko-KR" sz="1000" dirty="0">
                <a:latin typeface="Times New Roman" pitchFamily="18" charset="0"/>
                <a:cs typeface="Times New Roman" pitchFamily="18" charset="0"/>
              </a:rPr>
              <a:t> for expression level of ELF3 and B-</a:t>
            </a:r>
            <a:r>
              <a:rPr lang="en-US" altLang="ko-KR" sz="1000" dirty="0" err="1">
                <a:latin typeface="Times New Roman" pitchFamily="18" charset="0"/>
                <a:cs typeface="Times New Roman" pitchFamily="18" charset="0"/>
              </a:rPr>
              <a:t>Raf</a:t>
            </a:r>
            <a:r>
              <a:rPr lang="en-US" altLang="ko-KR" sz="1000" dirty="0">
                <a:latin typeface="Times New Roman" pitchFamily="18" charset="0"/>
                <a:cs typeface="Times New Roman" pitchFamily="18" charset="0"/>
              </a:rPr>
              <a:t> mutant specific protein in BRAF wild‑type thyroid carcinoma (FTC133, CAL62 and ML1) and BRAF‑mutant PTC (8505C,YUMC-S-P2, -R-P7 and –R-P8).</a:t>
            </a:r>
          </a:p>
        </p:txBody>
      </p:sp>
    </p:spTree>
    <p:extLst>
      <p:ext uri="{BB962C8B-B14F-4D97-AF65-F5344CB8AC3E}">
        <p14:creationId xmlns:p14="http://schemas.microsoft.com/office/powerpoint/2010/main" val="1379625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7" name="Picture 7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0192" y="2571750"/>
            <a:ext cx="3960000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802"/>
            <a:ext cx="3960000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6"/>
          <p:cNvPicPr preferRelativeResize="0"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400" y="11802"/>
            <a:ext cx="3960000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직사각형 2"/>
          <p:cNvSpPr/>
          <p:nvPr/>
        </p:nvSpPr>
        <p:spPr>
          <a:xfrm>
            <a:off x="7668344" y="-50735"/>
            <a:ext cx="151676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Supplementary Figure 2</a:t>
            </a:r>
            <a:endParaRPr lang="ko-KR" altLang="en-US" sz="1000" dirty="0"/>
          </a:p>
        </p:txBody>
      </p:sp>
      <p:sp>
        <p:nvSpPr>
          <p:cNvPr id="6" name="직사각형 5"/>
          <p:cNvSpPr/>
          <p:nvPr/>
        </p:nvSpPr>
        <p:spPr>
          <a:xfrm>
            <a:off x="6611594" y="4383864"/>
            <a:ext cx="25333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Supplementary Figure S2. </a:t>
            </a:r>
            <a:r>
              <a:rPr lang="en-US" altLang="ko-KR" sz="1000" dirty="0">
                <a:latin typeface="Times New Roman" pitchFamily="18" charset="0"/>
                <a:cs typeface="Times New Roman" pitchFamily="18" charset="0"/>
              </a:rPr>
              <a:t>Cell</a:t>
            </a:r>
            <a:r>
              <a:rPr lang="ko-KR" altLang="en-US" sz="1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1000" dirty="0">
                <a:latin typeface="Times New Roman" pitchFamily="18" charset="0"/>
                <a:cs typeface="Times New Roman" pitchFamily="18" charset="0"/>
              </a:rPr>
              <a:t>viability assay in normal thyroid cells (patient-derived parathyroid cells 1-3, PC1-3) treatment C 40 or C42 with </a:t>
            </a:r>
            <a:r>
              <a:rPr lang="en-US" altLang="ko-KR" sz="1000" dirty="0" err="1">
                <a:latin typeface="Times New Roman" pitchFamily="18" charset="0"/>
                <a:cs typeface="Times New Roman" pitchFamily="18" charset="0"/>
              </a:rPr>
              <a:t>lenvatinib</a:t>
            </a:r>
            <a:r>
              <a:rPr lang="en-US" altLang="ko-KR" sz="10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25336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77</Words>
  <Application>Microsoft Office PowerPoint</Application>
  <PresentationFormat>On-screen Show (16:9)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맑은 고딕</vt:lpstr>
      <vt:lpstr>Arial</vt:lpstr>
      <vt:lpstr>Times New Roman</vt:lpstr>
      <vt:lpstr>Office 테마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Han Siong Lim</cp:lastModifiedBy>
  <cp:revision>15</cp:revision>
  <dcterms:created xsi:type="dcterms:W3CDTF">2024-08-22T01:21:26Z</dcterms:created>
  <dcterms:modified xsi:type="dcterms:W3CDTF">2024-10-03T02:37:30Z</dcterms:modified>
</cp:coreProperties>
</file>