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</p:sldIdLst>
  <p:sldSz cx="12192000" cy="6858000"/>
  <p:notesSz cx="6858000" cy="9144000"/>
  <p:custDataLst>
    <p:tags r:id="rId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7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" initials="a" lastIdx="1" clrIdx="0"/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60"/>
        <p:guide pos="3878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70.xml"/><Relationship Id="rId7" Type="http://schemas.openxmlformats.org/officeDocument/2006/relationships/commentAuthors" Target="commentAuthors.xml"/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0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png"/><Relationship Id="rId8" Type="http://schemas.openxmlformats.org/officeDocument/2006/relationships/image" Target="../media/image7.jpeg"/><Relationship Id="rId7" Type="http://schemas.openxmlformats.org/officeDocument/2006/relationships/image" Target="../media/image6.jpeg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3" Type="http://schemas.openxmlformats.org/officeDocument/2006/relationships/tags" Target="../tags/tag63.xml"/><Relationship Id="rId2" Type="http://schemas.openxmlformats.org/officeDocument/2006/relationships/image" Target="../media/image2.png"/><Relationship Id="rId16" Type="http://schemas.openxmlformats.org/officeDocument/2006/relationships/slideLayout" Target="../slideLayouts/slideLayout2.xml"/><Relationship Id="rId15" Type="http://schemas.openxmlformats.org/officeDocument/2006/relationships/tags" Target="../tags/tag69.xml"/><Relationship Id="rId14" Type="http://schemas.openxmlformats.org/officeDocument/2006/relationships/tags" Target="../tags/tag68.xml"/><Relationship Id="rId13" Type="http://schemas.openxmlformats.org/officeDocument/2006/relationships/tags" Target="../tags/tag67.xml"/><Relationship Id="rId12" Type="http://schemas.openxmlformats.org/officeDocument/2006/relationships/tags" Target="../tags/tag66.xml"/><Relationship Id="rId11" Type="http://schemas.openxmlformats.org/officeDocument/2006/relationships/tags" Target="../tags/tag65.xml"/><Relationship Id="rId10" Type="http://schemas.openxmlformats.org/officeDocument/2006/relationships/tags" Target="../tags/tag64.xml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40755" y="1127449"/>
            <a:ext cx="2993032" cy="160774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4791" y="1192540"/>
            <a:ext cx="3184594" cy="1652056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882031" y="864806"/>
            <a:ext cx="286831" cy="2449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en-US" altLang="zh-CN" sz="1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>
            <p:custDataLst>
              <p:tags r:id="rId3"/>
            </p:custDataLst>
          </p:nvPr>
        </p:nvSpPr>
        <p:spPr>
          <a:xfrm>
            <a:off x="6125531" y="1109760"/>
            <a:ext cx="1166548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30-d old plants</a:t>
            </a:r>
            <a:endParaRPr lang="en-US" altLang="zh-CN" sz="1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807239" y="2721485"/>
            <a:ext cx="4844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/>
              <a:t>WT</a:t>
            </a:r>
            <a:endParaRPr lang="zh-CN" altLang="en-US" sz="1000" b="1" dirty="0"/>
          </a:p>
        </p:txBody>
      </p:sp>
      <p:sp>
        <p:nvSpPr>
          <p:cNvPr id="11" name="文本框 10"/>
          <p:cNvSpPr txBox="1"/>
          <p:nvPr/>
        </p:nvSpPr>
        <p:spPr>
          <a:xfrm>
            <a:off x="5167537" y="2707554"/>
            <a:ext cx="81945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b="1" i="1" dirty="0"/>
              <a:t>BHd3aOE-7</a:t>
            </a:r>
            <a:endParaRPr lang="zh-CN" altLang="en-US" sz="900" b="1" i="1" dirty="0"/>
          </a:p>
        </p:txBody>
      </p:sp>
      <p:sp>
        <p:nvSpPr>
          <p:cNvPr id="13" name="文本框 12"/>
          <p:cNvSpPr txBox="1"/>
          <p:nvPr/>
        </p:nvSpPr>
        <p:spPr>
          <a:xfrm>
            <a:off x="5844302" y="2715947"/>
            <a:ext cx="939736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900" b="1" dirty="0"/>
              <a:t>BHd3aOE-8</a:t>
            </a:r>
            <a:endParaRPr lang="zh-CN" altLang="en-US" sz="900" b="1" dirty="0"/>
          </a:p>
        </p:txBody>
      </p:sp>
      <p:sp>
        <p:nvSpPr>
          <p:cNvPr id="14" name="文本框 13"/>
          <p:cNvSpPr txBox="1"/>
          <p:nvPr/>
        </p:nvSpPr>
        <p:spPr>
          <a:xfrm>
            <a:off x="6556725" y="2695973"/>
            <a:ext cx="5693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i="1" dirty="0"/>
              <a:t>Hd3a-1</a:t>
            </a:r>
            <a:endParaRPr lang="zh-CN" altLang="en-US" sz="900" b="1" i="1" dirty="0"/>
          </a:p>
        </p:txBody>
      </p:sp>
      <p:sp>
        <p:nvSpPr>
          <p:cNvPr id="15" name="文本框 14"/>
          <p:cNvSpPr txBox="1"/>
          <p:nvPr/>
        </p:nvSpPr>
        <p:spPr>
          <a:xfrm>
            <a:off x="7099267" y="2705960"/>
            <a:ext cx="56938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b="1" i="1" dirty="0"/>
              <a:t>Hd3a-2</a:t>
            </a:r>
            <a:endParaRPr lang="zh-CN" altLang="en-US" sz="900" b="1" i="1" dirty="0"/>
          </a:p>
        </p:txBody>
      </p:sp>
      <p:sp>
        <p:nvSpPr>
          <p:cNvPr id="16" name="文本框 15"/>
          <p:cNvSpPr txBox="1"/>
          <p:nvPr/>
        </p:nvSpPr>
        <p:spPr>
          <a:xfrm>
            <a:off x="4575895" y="806644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zh-CN" altLang="en-US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图片 17" descr="F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70470" y="3284918"/>
            <a:ext cx="2210442" cy="2197524"/>
          </a:xfrm>
          <a:prstGeom prst="rect">
            <a:avLst/>
          </a:prstGeom>
        </p:spPr>
      </p:pic>
      <p:pic>
        <p:nvPicPr>
          <p:cNvPr id="19" name="图片 18" descr="F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5476" y="3080957"/>
            <a:ext cx="2062739" cy="2419574"/>
          </a:xfrm>
          <a:prstGeom prst="rect">
            <a:avLst/>
          </a:prstGeom>
        </p:spPr>
      </p:pic>
      <p:sp>
        <p:nvSpPr>
          <p:cNvPr id="20" name="文本框 19"/>
          <p:cNvSpPr txBox="1"/>
          <p:nvPr/>
        </p:nvSpPr>
        <p:spPr>
          <a:xfrm>
            <a:off x="960367" y="3011921"/>
            <a:ext cx="3488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endParaRPr lang="en-US" altLang="zh-CN" sz="1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6" name="图片 25" descr="H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01178" y="3249407"/>
            <a:ext cx="2183740" cy="2042631"/>
          </a:xfrm>
          <a:prstGeom prst="rect">
            <a:avLst/>
          </a:prstGeom>
        </p:spPr>
      </p:pic>
      <p:pic>
        <p:nvPicPr>
          <p:cNvPr id="24" name="图片 23" descr="grain weight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57644" y="3177921"/>
            <a:ext cx="2183740" cy="2197524"/>
          </a:xfrm>
          <a:prstGeom prst="rect">
            <a:avLst/>
          </a:prstGeom>
        </p:spPr>
      </p:pic>
      <p:sp>
        <p:nvSpPr>
          <p:cNvPr id="25" name="文本框 24"/>
          <p:cNvSpPr txBox="1"/>
          <p:nvPr/>
        </p:nvSpPr>
        <p:spPr>
          <a:xfrm>
            <a:off x="3348277" y="3000753"/>
            <a:ext cx="3625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endParaRPr lang="en-US" altLang="zh-CN" sz="1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5699946" y="3054811"/>
            <a:ext cx="2632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endParaRPr lang="zh-CN" altLang="en-US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8339498" y="3054811"/>
            <a:ext cx="4326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endParaRPr lang="zh-CN" altLang="en-US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8400227" y="1052865"/>
            <a:ext cx="2885390" cy="1634837"/>
            <a:chOff x="8401590" y="1020324"/>
            <a:chExt cx="2885390" cy="1634837"/>
          </a:xfrm>
        </p:grpSpPr>
        <p:pic>
          <p:nvPicPr>
            <p:cNvPr id="30" name="图片 29" descr="未标题-5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8401590" y="1028416"/>
              <a:ext cx="1482090" cy="1626745"/>
            </a:xfrm>
            <a:prstGeom prst="rect">
              <a:avLst/>
            </a:prstGeom>
          </p:spPr>
        </p:pic>
        <p:pic>
          <p:nvPicPr>
            <p:cNvPr id="31" name="图片 30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9878682" y="1020324"/>
              <a:ext cx="1408298" cy="1634668"/>
            </a:xfrm>
            <a:prstGeom prst="rect">
              <a:avLst/>
            </a:prstGeom>
          </p:spPr>
        </p:pic>
      </p:grpSp>
      <p:sp>
        <p:nvSpPr>
          <p:cNvPr id="33" name="文本框 32"/>
          <p:cNvSpPr txBox="1"/>
          <p:nvPr>
            <p:custDataLst>
              <p:tags r:id="rId10"/>
            </p:custDataLst>
          </p:nvPr>
        </p:nvSpPr>
        <p:spPr>
          <a:xfrm>
            <a:off x="10663242" y="2683266"/>
            <a:ext cx="631872" cy="2294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hd3a-1</a:t>
            </a:r>
            <a:endParaRPr lang="en-US" altLang="zh-CN" sz="10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文本框 33"/>
          <p:cNvSpPr txBox="1"/>
          <p:nvPr>
            <p:custDataLst>
              <p:tags r:id="rId11"/>
            </p:custDataLst>
          </p:nvPr>
        </p:nvSpPr>
        <p:spPr>
          <a:xfrm>
            <a:off x="10010765" y="2681449"/>
            <a:ext cx="414856" cy="2453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WT</a:t>
            </a:r>
            <a:endParaRPr lang="en-US" altLang="zh-CN" sz="1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文本框 35"/>
          <p:cNvSpPr txBox="1"/>
          <p:nvPr>
            <p:custDataLst>
              <p:tags r:id="rId12"/>
            </p:custDataLst>
          </p:nvPr>
        </p:nvSpPr>
        <p:spPr>
          <a:xfrm>
            <a:off x="8658076" y="2679604"/>
            <a:ext cx="452191" cy="2450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WT</a:t>
            </a:r>
            <a:endParaRPr lang="en-US" altLang="zh-CN" sz="1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文本框 36"/>
          <p:cNvSpPr txBox="1"/>
          <p:nvPr>
            <p:custDataLst>
              <p:tags r:id="rId13"/>
            </p:custDataLst>
          </p:nvPr>
        </p:nvSpPr>
        <p:spPr>
          <a:xfrm>
            <a:off x="9141272" y="2678212"/>
            <a:ext cx="916400" cy="2277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BHd3aOE-8</a:t>
            </a:r>
            <a:endParaRPr lang="en-US" altLang="zh-CN" sz="1000" b="1" i="1" dirty="0" err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文本框 37"/>
          <p:cNvSpPr txBox="1"/>
          <p:nvPr>
            <p:custDataLst>
              <p:tags r:id="rId14"/>
            </p:custDataLst>
          </p:nvPr>
        </p:nvSpPr>
        <p:spPr>
          <a:xfrm>
            <a:off x="5658323" y="4138344"/>
            <a:ext cx="996496" cy="2453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112-day plant</a:t>
            </a:r>
            <a:endParaRPr lang="en-US" altLang="zh-CN" sz="1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文本框 38"/>
          <p:cNvSpPr txBox="1"/>
          <p:nvPr>
            <p:custDataLst>
              <p:tags r:id="rId15"/>
            </p:custDataLst>
          </p:nvPr>
        </p:nvSpPr>
        <p:spPr>
          <a:xfrm>
            <a:off x="5810723" y="4290744"/>
            <a:ext cx="996496" cy="2453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112-day plant</a:t>
            </a:r>
            <a:endParaRPr lang="en-US" altLang="zh-CN" sz="1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261407" y="729470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zh-CN" altLang="en-US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-16441" y="-19041"/>
            <a:ext cx="785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 dirty="0" smtClean="0"/>
              <a:t>Fig. S1</a:t>
            </a:r>
            <a:endParaRPr lang="zh-CN" altLang="en-US" dirty="0"/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BEAUTIFY_FLAG" val=""/>
</p:tagLst>
</file>

<file path=ppt/tags/tag64.xml><?xml version="1.0" encoding="utf-8"?>
<p:tagLst xmlns:p="http://schemas.openxmlformats.org/presentationml/2006/main">
  <p:tag name="KSO_WM_BEAUTIFY_FLAG" val=""/>
  <p:tag name="KSO_WM_DIAGRAM_VIRTUALLY_FRAME" val="{&quot;height&quot;:447.75,&quot;left&quot;:90.95,&quot;top&quot;:25.45,&quot;width&quot;:289.6}"/>
</p:tagLst>
</file>

<file path=ppt/tags/tag65.xml><?xml version="1.0" encoding="utf-8"?>
<p:tagLst xmlns:p="http://schemas.openxmlformats.org/presentationml/2006/main">
  <p:tag name="KSO_WM_BEAUTIFY_FLAG" val=""/>
  <p:tag name="KSO_WM_DIAGRAM_VIRTUALLY_FRAME" val="{&quot;height&quot;:447.75,&quot;left&quot;:90.95,&quot;top&quot;:25.45,&quot;width&quot;:289.6}"/>
</p:tagLst>
</file>

<file path=ppt/tags/tag66.xml><?xml version="1.0" encoding="utf-8"?>
<p:tagLst xmlns:p="http://schemas.openxmlformats.org/presentationml/2006/main">
  <p:tag name="KSO_WM_BEAUTIFY_FLAG" val=""/>
</p:tagLst>
</file>

<file path=ppt/tags/tag67.xml><?xml version="1.0" encoding="utf-8"?>
<p:tagLst xmlns:p="http://schemas.openxmlformats.org/presentationml/2006/main">
  <p:tag name="KSO_WM_BEAUTIFY_FLAG" val=""/>
</p:tagLst>
</file>

<file path=ppt/tags/tag68.xml><?xml version="1.0" encoding="utf-8"?>
<p:tagLst xmlns:p="http://schemas.openxmlformats.org/presentationml/2006/main">
  <p:tag name="KSO_WM_BEAUTIFY_FLAG" val=""/>
</p:tagLst>
</file>

<file path=ppt/tags/tag69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commondata" val="eyJoZGlkIjoiMzdhNjU3MWJkZTI5MTFhMzQwYTQyZGI2NjkwZDE3OWQifQ==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106</Words>
  <Application>WPS 演示</Application>
  <PresentationFormat>宽屏</PresentationFormat>
  <Paragraphs>40</Paragraphs>
  <Slides>1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0" baseType="lpstr">
      <vt:lpstr>Arial</vt:lpstr>
      <vt:lpstr>宋体</vt:lpstr>
      <vt:lpstr>Wingdings</vt:lpstr>
      <vt:lpstr>Wingdings</vt:lpstr>
      <vt:lpstr>微软雅黑</vt:lpstr>
      <vt:lpstr>Arial Unicode MS</vt:lpstr>
      <vt:lpstr>Calibri</vt:lpstr>
      <vt:lpstr>Times New Roman</vt:lpstr>
      <vt:lpstr>WPS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李美茹</cp:lastModifiedBy>
  <cp:revision>156</cp:revision>
  <dcterms:created xsi:type="dcterms:W3CDTF">2019-06-19T02:08:00Z</dcterms:created>
  <dcterms:modified xsi:type="dcterms:W3CDTF">2024-08-18T09:57:45Z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2052-12.1.0.17857</vt:lpwstr>
  </property>
  <property fmtid="{D5CDD505-2E9C-101B-9397-08002B2CF9AE}" pid="3" name="ICV">
    <vt:lpwstr>FEAA8908116347BA9B6076467B3CE350_11</vt:lpwstr>
  </property>
</Properties>
</file>