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58" r:id="rId4"/>
    <p:sldId id="260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2" autoAdjust="0"/>
    <p:restoredTop sz="94660"/>
  </p:normalViewPr>
  <p:slideViewPr>
    <p:cSldViewPr snapToGrid="0">
      <p:cViewPr varScale="1">
        <p:scale>
          <a:sx n="61" d="100"/>
          <a:sy n="61" d="100"/>
        </p:scale>
        <p:origin x="79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1235FF8-8321-4154-EB98-D411634C28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3739AB4-0931-7866-9DC0-18173FF5E5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4984329-1E5E-4A08-28D8-A13AC09C40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5F6A3-B494-4CD2-AFF6-030483E9C217}" type="datetimeFigureOut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EF6F686-FA4C-7D4A-A793-653C2E9979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50CDB48-9588-DB2A-99B2-71D31E5428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C0AC0-8F3A-4ECD-986E-B6D033307D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9173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CCD8B5B-7583-9A4A-AF5B-54BF4D0B02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C47E567-2707-29C7-1D1D-2CD5A25C9E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EB4DF44-B2E9-FE85-3EF8-1121476F74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5F6A3-B494-4CD2-AFF6-030483E9C217}" type="datetimeFigureOut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288EF43-C33E-A5D5-ECB2-74734E007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C358FE3-6608-565D-E7F1-B8B3C63BF4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C0AC0-8F3A-4ECD-986E-B6D033307D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429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71D69BA-18D3-DDE9-ABB6-6B75C5CD2A7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BB6AF28-2BF3-8696-F310-33099E8298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A0EA9B1-5AD6-26D9-65C8-1CAC5FCCE2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5F6A3-B494-4CD2-AFF6-030483E9C217}" type="datetimeFigureOut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A752909-C322-80B6-E744-92CA1D262F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5044AD5-ED57-90BB-E3A1-1DC18646B8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C0AC0-8F3A-4ECD-986E-B6D033307D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3035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6F6B716-AD7E-1CF9-891E-4C2DB7BE9D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D1CAB8A-18E0-FEC5-D20E-B44A1ACB06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C9E5F68-62BA-2F57-E298-A6FFC065C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5F6A3-B494-4CD2-AFF6-030483E9C217}" type="datetimeFigureOut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6F9D148-3656-23E4-089D-622EF526E4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79A600D-5E07-2A0B-96ED-8F341633EF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C0AC0-8F3A-4ECD-986E-B6D033307D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7952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EF4A799-2DE6-A6E5-B4BF-ABF87AC0C3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42FD592-4CEA-8778-E849-1F2AC6F4D8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524DAD6-D182-BB34-1761-D90D32A05D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5F6A3-B494-4CD2-AFF6-030483E9C217}" type="datetimeFigureOut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9AF7F90-1A09-4738-CEBE-C79DE3020C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3A30055-0F15-E518-C927-C1A0E82A4C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C0AC0-8F3A-4ECD-986E-B6D033307D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98402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3434293-3ACF-216E-D1B3-7986A8DF8A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9BB0534-6C25-5510-5879-AC78C04C1F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19FB1C3-C258-936B-537B-EBF44615A3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80DCC25-2CCB-73DB-ADAF-9DDAEC92EB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5F6A3-B494-4CD2-AFF6-030483E9C217}" type="datetimeFigureOut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AA2633E-0CF0-52C8-90EC-41AFCBA208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8202925-292A-C1D0-8710-3315C2D8CA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C0AC0-8F3A-4ECD-986E-B6D033307D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5178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AEAF1D2-1DAD-F1E3-91EF-8D9C77B657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482C8B8-C86A-7C32-7DEC-0AD19BEA91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F577F32-4626-FC67-D5F0-195BCDD281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5AB6513C-E6AC-0170-9AA6-E9C2A1D252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24CF9273-D7F1-9037-FB83-4430E71FF55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021FF38A-A799-5964-8EB1-C662FEC3DC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5F6A3-B494-4CD2-AFF6-030483E9C217}" type="datetimeFigureOut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3DCC56B5-D6E9-81D7-F779-9A996A1BCF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AFD0BD73-6026-5127-2378-221B45D42E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C0AC0-8F3A-4ECD-986E-B6D033307D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391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5D12616-A510-660A-0055-9D8B357F48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24154CB-D723-3EEF-0499-1006822567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5F6A3-B494-4CD2-AFF6-030483E9C217}" type="datetimeFigureOut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C5BC465-6DA7-12E5-77C0-3202BFA8E2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68C0EFF-1FD7-BD31-AE37-BDA1D8A90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C0AC0-8F3A-4ECD-986E-B6D033307D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7271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1F307957-865D-CB24-A2CE-6B610FD4E3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5F6A3-B494-4CD2-AFF6-030483E9C217}" type="datetimeFigureOut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9DF84886-4BDA-3397-474E-E50D727EC8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6B96A6F-25F8-DB8E-E94D-8B6DB3361F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C0AC0-8F3A-4ECD-986E-B6D033307D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24620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FE1A1E5-DFBE-8D68-FDF5-9CC2DF8B01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C1619A7-B637-D56E-7B71-3FCE89DE2B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B14328A-3EF1-FC1E-C1BB-C30BFD1104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93763F0-9598-1EF9-51FB-38E2674BF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5F6A3-B494-4CD2-AFF6-030483E9C217}" type="datetimeFigureOut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3DEC532-4749-FA32-B976-A045A5AB1B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8CD5014-8461-CF7A-8AAF-5C41034282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C0AC0-8F3A-4ECD-986E-B6D033307D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7446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EDB34DD-49EB-C044-95C4-0583ED0B2D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536B4FBC-6147-DC05-5001-77989FF3147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5846893-3CA3-CB8A-F1AF-A44472123D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B217659-2CC5-FE3B-A05C-3F633834F0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5F6A3-B494-4CD2-AFF6-030483E9C217}" type="datetimeFigureOut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89805E8-D85D-6C56-2FF0-EAA352BD7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59BA2F2-9485-C973-160A-2890508AC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C0AC0-8F3A-4ECD-986E-B6D033307D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10653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05BA8D86-C4C6-1AB8-4802-C17E6065B1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275F0E5-9DD7-F5D1-D838-B0CA5CC352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2B61C8F-73F0-D0AF-E3B1-B1F7F8BE57D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685F6A3-B494-4CD2-AFF6-030483E9C217}" type="datetimeFigureOut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622162E-189C-B4D3-114D-20B06A351D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2208F14-4B9F-117F-B993-70A46A4963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7CC0AC0-8F3A-4ECD-986E-B6D033307D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8550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白いバックグラウンドの前に並んでいる&#10;&#10;低い精度で自動的に生成された説明">
            <a:extLst>
              <a:ext uri="{FF2B5EF4-FFF2-40B4-BE49-F238E27FC236}">
                <a16:creationId xmlns:a16="http://schemas.microsoft.com/office/drawing/2014/main" id="{23122557-6ED9-8396-5735-872753852E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4426"/>
            <a:ext cx="12192000" cy="6096000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AFAB469-AD4B-91B5-12B0-D33A66C20BE8}"/>
              </a:ext>
            </a:extLst>
          </p:cNvPr>
          <p:cNvSpPr txBox="1"/>
          <p:nvPr/>
        </p:nvSpPr>
        <p:spPr>
          <a:xfrm>
            <a:off x="0" y="0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kumimoji="1" lang="ja-JP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39211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グラフ, 棒グラフ&#10;&#10;自動的に生成された説明">
            <a:extLst>
              <a:ext uri="{FF2B5EF4-FFF2-40B4-BE49-F238E27FC236}">
                <a16:creationId xmlns:a16="http://schemas.microsoft.com/office/drawing/2014/main" id="{6BECD1EF-7C3E-05C7-1051-766761EF2F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8660"/>
            <a:ext cx="12192000" cy="6096000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4E1E32C-6D2D-A323-169C-170902160979}"/>
              </a:ext>
            </a:extLst>
          </p:cNvPr>
          <p:cNvSpPr txBox="1"/>
          <p:nvPr/>
        </p:nvSpPr>
        <p:spPr>
          <a:xfrm>
            <a:off x="0" y="0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kumimoji="1" lang="ja-JP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13856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グラフ, 棒グラフ, 折れ線グラフ, ヒストグラム&#10;&#10;自動的に生成された説明">
            <a:extLst>
              <a:ext uri="{FF2B5EF4-FFF2-40B4-BE49-F238E27FC236}">
                <a16:creationId xmlns:a16="http://schemas.microsoft.com/office/drawing/2014/main" id="{D478A78C-8536-DE67-3D58-8B1D67E53F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8660"/>
            <a:ext cx="12192000" cy="6096000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49284FF-33BB-E0DB-94A3-54B6FEA6C857}"/>
              </a:ext>
            </a:extLst>
          </p:cNvPr>
          <p:cNvSpPr txBox="1"/>
          <p:nvPr/>
        </p:nvSpPr>
        <p:spPr>
          <a:xfrm>
            <a:off x="0" y="0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kumimoji="1" lang="ja-JP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40945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22D316D-F1AD-4C7B-298B-332E6727E205}"/>
              </a:ext>
            </a:extLst>
          </p:cNvPr>
          <p:cNvSpPr txBox="1"/>
          <p:nvPr/>
        </p:nvSpPr>
        <p:spPr>
          <a:xfrm>
            <a:off x="1190108" y="2828835"/>
            <a:ext cx="98117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/>
              <a:t>Supplementary Figure 1. </a:t>
            </a:r>
            <a:r>
              <a:rPr kumimoji="1" lang="en-US" altLang="ja-JP" dirty="0"/>
              <a:t>GO enrichment analysis of the differential expression genes of CBCS treated and non-treated HeLa S3 cells. Results show the up-regulated (red) and down-regulated (green) RNAs that were obtained from (A) 8, (B) 24, and (C) 48 h cultivation with or without CBCS (10%).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482857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65</Words>
  <Application>Microsoft Office PowerPoint</Application>
  <PresentationFormat>ワイド画面</PresentationFormat>
  <Paragraphs>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Fumiaki UCHIUMI</dc:creator>
  <cp:lastModifiedBy>Fumiaki UCHIUMI</cp:lastModifiedBy>
  <cp:revision>2</cp:revision>
  <dcterms:created xsi:type="dcterms:W3CDTF">2024-05-28T02:28:49Z</dcterms:created>
  <dcterms:modified xsi:type="dcterms:W3CDTF">2024-11-12T00:28:19Z</dcterms:modified>
</cp:coreProperties>
</file>