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50" d="100"/>
          <a:sy n="150" d="100"/>
        </p:scale>
        <p:origin x="-1354" y="-1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755AA92-C63D-A79C-F783-DBA268D654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E415677A-3A82-FE20-789A-DB49D5BAF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FBC8E7C3-E19F-AAE2-C04B-96337DC67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9939-E898-478F-833D-E825F940D145}" type="datetimeFigureOut">
              <a:rPr lang="hr-HR" smtClean="0"/>
              <a:t>12.2.2024.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2768CAA3-6530-FC4F-0CE1-0B465A130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9F50EA81-A32A-23D5-C38A-D76A597A7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7A386-11C8-4A37-805C-DAB0EE9C9ED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2441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682228F-E141-F869-8B6B-AB8C33F10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E05ADA42-7C08-E39D-A8BD-AC4324BA25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2272287-1FDF-743A-0532-2886E5A2F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9939-E898-478F-833D-E825F940D145}" type="datetimeFigureOut">
              <a:rPr lang="hr-HR" smtClean="0"/>
              <a:t>12.2.2024.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2D5E828-90A5-D953-A848-4126321E0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50374D9-2A75-1102-D090-B2944601F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7A386-11C8-4A37-805C-DAB0EE9C9ED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016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EFC92F5A-6ED9-85FF-F4FF-6120D3CD92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1FBF369B-4E4B-F53B-0484-BCB3AFACDB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67A162FE-412E-35BA-2889-3473E65B7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9939-E898-478F-833D-E825F940D145}" type="datetimeFigureOut">
              <a:rPr lang="hr-HR" smtClean="0"/>
              <a:t>12.2.2024.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BB0DB3B-A3F1-29EE-03D8-FD63551CB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9E6A1BD-80D7-CE4D-BF4D-440C1B9B4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7A386-11C8-4A37-805C-DAB0EE9C9ED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65877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AB559DD-C9DA-EA7F-5430-59AF4E85B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4BB7538C-9BC7-4050-DDCC-2CAD055F5B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7D53F7C-F8D8-1190-1C06-4E07D3BE9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9939-E898-478F-833D-E825F940D145}" type="datetimeFigureOut">
              <a:rPr lang="hr-HR" smtClean="0"/>
              <a:t>12.2.2024.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B3B60832-9BFF-DFDB-D883-6F57BA715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62AC73E9-1A35-0507-04C8-F2272ED83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7A386-11C8-4A37-805C-DAB0EE9C9ED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13690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C2DF636-8BAD-F358-25C6-E3583144B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54E23379-B8FE-F225-AEA7-413794DC26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C2C548C3-BD54-1463-034F-F237706CD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9939-E898-478F-833D-E825F940D145}" type="datetimeFigureOut">
              <a:rPr lang="hr-HR" smtClean="0"/>
              <a:t>12.2.2024.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9CE56C3-04A8-F4B1-386C-C1642484B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69008B7-A82C-D257-A16B-06C3A5AF5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7A386-11C8-4A37-805C-DAB0EE9C9ED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82689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7875AB9-7EA1-B09B-3368-16BDF9468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C4A99E5-CFA8-6DBC-D023-761EDC8C64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C232318-11D1-3113-7C6B-086A803737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45E3F016-081B-2298-3C11-E89D52385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9939-E898-478F-833D-E825F940D145}" type="datetimeFigureOut">
              <a:rPr lang="hr-HR" smtClean="0"/>
              <a:t>12.2.2024.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94F4D049-F1A1-048E-D39C-D92EBE262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8A6CC2B0-3554-0A18-55E7-28B824D5A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7A386-11C8-4A37-805C-DAB0EE9C9ED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7440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CA18DAE-5117-D60A-9D7C-E3DAC07BF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B901F18-0D76-AD73-1C64-5A020BEF53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BDC54CC4-0BFA-9913-826F-D3348A5D48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A94A6BB8-D52C-ECCC-09E4-58F27A5AE0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2E039057-4ADE-80EF-551E-D174CC762E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23BAB44D-E598-FF79-2739-B80C21A66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9939-E898-478F-833D-E825F940D145}" type="datetimeFigureOut">
              <a:rPr lang="hr-HR" smtClean="0"/>
              <a:t>12.2.2024.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F3733B78-B990-0C49-BD44-0EE04535B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F83A848D-DA16-0FCF-98B0-8B5E1A811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7A386-11C8-4A37-805C-DAB0EE9C9ED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35379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E6422A0-7FA8-3B2B-5C3C-8E4264D17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BAB475FF-918B-09E2-E7FF-5EEB51215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9939-E898-478F-833D-E825F940D145}" type="datetimeFigureOut">
              <a:rPr lang="hr-HR" smtClean="0"/>
              <a:t>12.2.2024.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7C01292-116E-1B9A-D4F7-A9C2DE1DF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DC79F5B0-11FA-2698-260D-24E17DF60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7A386-11C8-4A37-805C-DAB0EE9C9ED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98164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59C1E28C-DAC6-8923-8934-33ED4EF27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9939-E898-478F-833D-E825F940D145}" type="datetimeFigureOut">
              <a:rPr lang="hr-HR" smtClean="0"/>
              <a:t>12.2.2024.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7F4709F9-A41A-DEDD-D460-55BA9917E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14A50497-BC7C-C8A6-ADDE-1FC8844F1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7A386-11C8-4A37-805C-DAB0EE9C9ED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20247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D1656EE-531A-527F-9155-ABCD2CEB9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4584B66D-5A75-26FA-31E6-477FF031B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04E68EAC-FFC7-BBB3-F64E-B9AAF63D39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BF47B706-1236-140E-523C-45D826156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9939-E898-478F-833D-E825F940D145}" type="datetimeFigureOut">
              <a:rPr lang="hr-HR" smtClean="0"/>
              <a:t>12.2.2024.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941545ED-6ECC-2F29-9F4C-8B04415D9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B83CB770-6E9D-644B-D669-1F40D0995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7A386-11C8-4A37-805C-DAB0EE9C9ED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24759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F677C2D-84B3-9FC4-6661-12AC3F2EE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2AE4CF80-9820-4D84-43CE-1AEE764D77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5018E3E3-1CE7-80DD-5AA9-1CA9D99B53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A24875A-268C-99C2-9D06-F6DC1D9EF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9939-E898-478F-833D-E825F940D145}" type="datetimeFigureOut">
              <a:rPr lang="hr-HR" smtClean="0"/>
              <a:t>12.2.2024.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765EEC9E-9A2B-844E-4EDF-2251B7A51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27FC9310-5147-9CBF-332B-D19BE64B9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7A386-11C8-4A37-805C-DAB0EE9C9ED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98626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35E5C822-C8CC-20B9-901D-BED096AC2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8F7BDEA1-DA90-9FC5-67A6-E3AD9F3EDA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F0BD3B18-C1A7-027A-15AE-4522669B43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A9939-E898-478F-833D-E825F940D145}" type="datetimeFigureOut">
              <a:rPr lang="hr-HR" smtClean="0"/>
              <a:t>12.2.2024.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D367198-4B15-C7CA-FEB6-111CA0D934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F411C86-4253-68C6-C7F0-1BF221FB2C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7A386-11C8-4A37-805C-DAB0EE9C9ED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57376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 descr="Slika na kojoj se prikazuje snimka zaslona, tekst, Umjetnost s fraktalima, krug&#10;&#10;Opis je automatski generiran">
            <a:extLst>
              <a:ext uri="{FF2B5EF4-FFF2-40B4-BE49-F238E27FC236}">
                <a16:creationId xmlns:a16="http://schemas.microsoft.com/office/drawing/2014/main" id="{3EFAF9C5-CD59-E244-C61D-444D5A60E7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902" y="1552676"/>
            <a:ext cx="3952875" cy="330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725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Široki zaslon</PresentationFormat>
  <Paragraphs>0</Paragraphs>
  <Slides>1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sustava Office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Gordana Laškarin</dc:creator>
  <cp:lastModifiedBy>Gordana Laškarin</cp:lastModifiedBy>
  <cp:revision>2</cp:revision>
  <dcterms:created xsi:type="dcterms:W3CDTF">2024-02-12T22:13:10Z</dcterms:created>
  <dcterms:modified xsi:type="dcterms:W3CDTF">2024-02-12T22:15:00Z</dcterms:modified>
</cp:coreProperties>
</file>