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54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96" autoAdjust="0"/>
    <p:restoredTop sz="96512"/>
  </p:normalViewPr>
  <p:slideViewPr>
    <p:cSldViewPr snapToGrid="0">
      <p:cViewPr varScale="1">
        <p:scale>
          <a:sx n="77" d="100"/>
          <a:sy n="77" d="100"/>
        </p:scale>
        <p:origin x="82" y="1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CEFD8-A753-FB40-8957-A6F4B50FC69E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D48DD-A035-5E46-B046-96F16BCCA4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21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376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872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13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359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402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3404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3014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1606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432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145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7091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F7FF7-FB1E-E44D-8441-1BDD13BB2101}" type="datetimeFigureOut">
              <a:rPr kumimoji="1" lang="ja-JP" altLang="en-US" smtClean="0"/>
              <a:t>2023/11/6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02EF2-E3F8-CE43-B5EC-19273798E0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606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xosome">
            <a:hlinkClick r:id="" action="ppaction://media"/>
            <a:extLst>
              <a:ext uri="{FF2B5EF4-FFF2-40B4-BE49-F238E27FC236}">
                <a16:creationId xmlns:a16="http://schemas.microsoft.com/office/drawing/2014/main" id="{DDAEF002-9D1B-AA02-FCF0-3C7EE3607DF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9144000" cy="6856497"/>
          </a:xfrm>
        </p:spPr>
      </p:pic>
    </p:spTree>
    <p:extLst>
      <p:ext uri="{BB962C8B-B14F-4D97-AF65-F5344CB8AC3E}">
        <p14:creationId xmlns:p14="http://schemas.microsoft.com/office/powerpoint/2010/main" val="82542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2157</TotalTime>
  <Words>0</Words>
  <Application>Microsoft Office PowerPoint</Application>
  <PresentationFormat>画面に合わせる (4:3)</PresentationFormat>
  <Paragraphs>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森島 穣</dc:creator>
  <cp:lastModifiedBy>Masahito Kawabori</cp:lastModifiedBy>
  <cp:revision>16</cp:revision>
  <dcterms:created xsi:type="dcterms:W3CDTF">2023-09-30T04:19:30Z</dcterms:created>
  <dcterms:modified xsi:type="dcterms:W3CDTF">2023-11-06T02:52:30Z</dcterms:modified>
</cp:coreProperties>
</file>