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1" autoAdjust="0"/>
    <p:restoredTop sz="94660"/>
  </p:normalViewPr>
  <p:slideViewPr>
    <p:cSldViewPr snapToGrid="0">
      <p:cViewPr varScale="1">
        <p:scale>
          <a:sx n="84" d="100"/>
          <a:sy n="84" d="100"/>
        </p:scale>
        <p:origin x="22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1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18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6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0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67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94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6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99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4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5ABF1-95F6-421B-B08A-F67ED7F78885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568DD-6F2E-48AC-9B37-FF110E6B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9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D6A0D9-8055-CDC8-D709-8F17380FA6A3}"/>
              </a:ext>
            </a:extLst>
          </p:cNvPr>
          <p:cNvSpPr txBox="1"/>
          <p:nvPr/>
        </p:nvSpPr>
        <p:spPr>
          <a:xfrm>
            <a:off x="-1371601" y="4807527"/>
            <a:ext cx="7592291" cy="1618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58946" algn="just">
              <a:lnSpc>
                <a:spcPts val="1733"/>
              </a:lnSpc>
            </a:pPr>
            <a:r>
              <a:rPr lang="en-US" sz="9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2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EB1-GFP visualization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LβT2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cells track the growing end of microtubules (MTs).</a:t>
            </a:r>
            <a:r>
              <a:rPr lang="en-US" sz="9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LβT2 cells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were transfected for 48 hours with EB1-GFP vector using </a:t>
            </a:r>
            <a:r>
              <a:rPr lang="en-US" sz="9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Mirus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TransIT-2020 transfection reagent. Cells were then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pre-treated for 12 hours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with DMSO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or 1 </a:t>
            </a:r>
            <a:r>
              <a:rPr lang="en-US" sz="9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μM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BB-</a:t>
            </a:r>
            <a:r>
              <a:rPr lang="en-US" sz="9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ClA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serum starved, stimulated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with vehicle or 10 nM GnRHa for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minutes.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Cells were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imaged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a Tokai Hit-STX Stage Top Incubator at 37</a:t>
            </a:r>
            <a:r>
              <a:rPr lang="en-US" sz="9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℃ with 5% </a:t>
            </a:r>
            <a:r>
              <a:rPr lang="en-US" sz="900" dirty="0">
                <a:latin typeface="Palatino Linotype" panose="02040502050505030304" pitchFamily="18" charset="0"/>
              </a:rPr>
              <a:t>CO</a:t>
            </a:r>
            <a:r>
              <a:rPr lang="en-US" sz="900" baseline="-25000" dirty="0">
                <a:latin typeface="Palatino Linotype" panose="02040502050505030304" pitchFamily="18" charset="0"/>
              </a:rPr>
              <a:t>2</a:t>
            </a:r>
            <a:r>
              <a:rPr lang="en-US" sz="900" dirty="0">
                <a:latin typeface="Palatino Linotype" panose="02040502050505030304" pitchFamily="18" charset="0"/>
              </a:rPr>
              <a:t> and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live cell images were captured at 0.5 second intervals for 65-94 seconds by SDCM using a 60X oil objective lens. The video represents image stacks converted to an AVI through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Fiji software version 2.24.0/1.54f.  </a:t>
            </a:r>
            <a:endParaRPr lang="en-US" sz="900" dirty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461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116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</vt:vector>
  </TitlesOfParts>
  <Company>University of Wyoming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Quigley</dc:creator>
  <cp:lastModifiedBy>Elizabeth Quigley</cp:lastModifiedBy>
  <cp:revision>4</cp:revision>
  <dcterms:created xsi:type="dcterms:W3CDTF">2024-01-29T19:20:16Z</dcterms:created>
  <dcterms:modified xsi:type="dcterms:W3CDTF">2024-03-09T18:46:56Z</dcterms:modified>
</cp:coreProperties>
</file>