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6197"/>
  </p:normalViewPr>
  <p:slideViewPr>
    <p:cSldViewPr snapToGrid="0">
      <p:cViewPr varScale="1">
        <p:scale>
          <a:sx n="84" d="100"/>
          <a:sy n="84" d="100"/>
        </p:scale>
        <p:origin x="23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30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3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4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5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2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66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4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1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87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2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A90DFA-1590-C941-85F9-FDCD67B5CBF2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B64CB5-4233-6C43-9107-18E0FCE6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9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561DFB-F710-CD2D-060F-C648C529D306}"/>
              </a:ext>
            </a:extLst>
          </p:cNvPr>
          <p:cNvSpPr txBox="1"/>
          <p:nvPr/>
        </p:nvSpPr>
        <p:spPr>
          <a:xfrm>
            <a:off x="-942109" y="6917857"/>
            <a:ext cx="6858000" cy="1618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58946" algn="just">
              <a:lnSpc>
                <a:spcPts val="1733"/>
              </a:lnSpc>
            </a:pPr>
            <a:r>
              <a:rPr lang="en-US" sz="9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1.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Inhibition of PAD catalyzed citrullination diminishes GnRHa induced β-actin reorganization in LβT2 cells. LβT2 cells were pre-treated for 12 hours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with either vehicle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or 1 </a:t>
            </a:r>
            <a:r>
              <a:rPr lang="en-US" sz="9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μM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BB-</a:t>
            </a:r>
            <a:r>
              <a:rPr lang="en-US" sz="900" dirty="0" err="1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ClA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Cells were serum starved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then stimulated with vehicle or 10 nM GnRHa for 10 minutes. Cells were examined by immunofluorescent confocal microscopy using </a:t>
            </a:r>
            <a:r>
              <a:rPr lang="en-US" sz="9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 primary anti-β-actin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antibody, followed with an Alexa Fluor 594 secondary antibody (red) and stained with DAPI (blue). Cells were imaged using a Zeiss LSM 710 confocal microscope </a:t>
            </a: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40X objective.</a:t>
            </a:r>
            <a:endParaRPr lang="en-US" sz="900" dirty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6" descr="A collage of images of cells&#10;&#10;Description automatically generated">
            <a:extLst>
              <a:ext uri="{FF2B5EF4-FFF2-40B4-BE49-F238E27FC236}">
                <a16:creationId xmlns:a16="http://schemas.microsoft.com/office/drawing/2014/main" id="{9CFBF9A7-E140-9ACF-215D-9E9187C2BF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95" t="10757" r="9697" b="19091"/>
          <a:stretch/>
        </p:blipFill>
        <p:spPr>
          <a:xfrm>
            <a:off x="658091" y="263236"/>
            <a:ext cx="5541818" cy="641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6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95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SimSun</vt:lpstr>
      <vt:lpstr>Aptos</vt:lpstr>
      <vt:lpstr>Aptos Display</vt:lpstr>
      <vt:lpstr>Arial</vt:lpstr>
      <vt:lpstr>Palatino Linotype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Quigley</dc:creator>
  <cp:lastModifiedBy>Elizabeth Quigley</cp:lastModifiedBy>
  <cp:revision>5</cp:revision>
  <dcterms:created xsi:type="dcterms:W3CDTF">2024-01-29T17:40:18Z</dcterms:created>
  <dcterms:modified xsi:type="dcterms:W3CDTF">2024-03-09T18:49:06Z</dcterms:modified>
</cp:coreProperties>
</file>