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sldIdLst>
    <p:sldId id="257" r:id="rId2"/>
    <p:sldId id="260" r:id="rId3"/>
    <p:sldId id="259" r:id="rId4"/>
    <p:sldId id="262" r:id="rId5"/>
    <p:sldId id="263" r:id="rId6"/>
    <p:sldId id="264" r:id="rId7"/>
  </p:sldIdLst>
  <p:sldSz cx="12599988" cy="12599988"/>
  <p:notesSz cx="9144000" cy="6858000"/>
  <p:defaultTextStyle>
    <a:defPPr>
      <a:defRPr lang="en-US"/>
    </a:defPPr>
    <a:lvl1pPr marL="0" algn="l" defTabSz="457167" rtl="0" eaLnBrk="1" latinLnBrk="0" hangingPunct="1">
      <a:defRPr sz="1799" kern="1200">
        <a:solidFill>
          <a:schemeClr val="tx1"/>
        </a:solidFill>
        <a:latin typeface="+mn-lt"/>
        <a:ea typeface="+mn-ea"/>
        <a:cs typeface="+mn-cs"/>
      </a:defRPr>
    </a:lvl1pPr>
    <a:lvl2pPr marL="457167" algn="l" defTabSz="457167" rtl="0" eaLnBrk="1" latinLnBrk="0" hangingPunct="1">
      <a:defRPr sz="1799" kern="1200">
        <a:solidFill>
          <a:schemeClr val="tx1"/>
        </a:solidFill>
        <a:latin typeface="+mn-lt"/>
        <a:ea typeface="+mn-ea"/>
        <a:cs typeface="+mn-cs"/>
      </a:defRPr>
    </a:lvl2pPr>
    <a:lvl3pPr marL="914335" algn="l" defTabSz="457167" rtl="0" eaLnBrk="1" latinLnBrk="0" hangingPunct="1">
      <a:defRPr sz="1799" kern="1200">
        <a:solidFill>
          <a:schemeClr val="tx1"/>
        </a:solidFill>
        <a:latin typeface="+mn-lt"/>
        <a:ea typeface="+mn-ea"/>
        <a:cs typeface="+mn-cs"/>
      </a:defRPr>
    </a:lvl3pPr>
    <a:lvl4pPr marL="1371502" algn="l" defTabSz="457167" rtl="0" eaLnBrk="1" latinLnBrk="0" hangingPunct="1">
      <a:defRPr sz="1799" kern="1200">
        <a:solidFill>
          <a:schemeClr val="tx1"/>
        </a:solidFill>
        <a:latin typeface="+mn-lt"/>
        <a:ea typeface="+mn-ea"/>
        <a:cs typeface="+mn-cs"/>
      </a:defRPr>
    </a:lvl4pPr>
    <a:lvl5pPr marL="1828670" algn="l" defTabSz="457167" rtl="0" eaLnBrk="1" latinLnBrk="0" hangingPunct="1">
      <a:defRPr sz="1799" kern="1200">
        <a:solidFill>
          <a:schemeClr val="tx1"/>
        </a:solidFill>
        <a:latin typeface="+mn-lt"/>
        <a:ea typeface="+mn-ea"/>
        <a:cs typeface="+mn-cs"/>
      </a:defRPr>
    </a:lvl5pPr>
    <a:lvl6pPr marL="2285837" algn="l" defTabSz="457167" rtl="0" eaLnBrk="1" latinLnBrk="0" hangingPunct="1">
      <a:defRPr sz="1799" kern="1200">
        <a:solidFill>
          <a:schemeClr val="tx1"/>
        </a:solidFill>
        <a:latin typeface="+mn-lt"/>
        <a:ea typeface="+mn-ea"/>
        <a:cs typeface="+mn-cs"/>
      </a:defRPr>
    </a:lvl6pPr>
    <a:lvl7pPr marL="2743005" algn="l" defTabSz="457167" rtl="0" eaLnBrk="1" latinLnBrk="0" hangingPunct="1">
      <a:defRPr sz="1799" kern="1200">
        <a:solidFill>
          <a:schemeClr val="tx1"/>
        </a:solidFill>
        <a:latin typeface="+mn-lt"/>
        <a:ea typeface="+mn-ea"/>
        <a:cs typeface="+mn-cs"/>
      </a:defRPr>
    </a:lvl7pPr>
    <a:lvl8pPr marL="3200171" algn="l" defTabSz="457167" rtl="0" eaLnBrk="1" latinLnBrk="0" hangingPunct="1">
      <a:defRPr sz="1799" kern="1200">
        <a:solidFill>
          <a:schemeClr val="tx1"/>
        </a:solidFill>
        <a:latin typeface="+mn-lt"/>
        <a:ea typeface="+mn-ea"/>
        <a:cs typeface="+mn-cs"/>
      </a:defRPr>
    </a:lvl8pPr>
    <a:lvl9pPr marL="3657340" algn="l" defTabSz="457167"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46" userDrawn="1">
          <p15:clr>
            <a:srgbClr val="A4A3A4"/>
          </p15:clr>
        </p15:guide>
        <p15:guide id="2" pos="396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64" d="100"/>
          <a:sy n="64" d="100"/>
        </p:scale>
        <p:origin x="2310" y="72"/>
      </p:cViewPr>
      <p:guideLst>
        <p:guide orient="horz" pos="3946"/>
        <p:guide pos="396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8.emf"/><Relationship Id="rId13" Type="http://schemas.openxmlformats.org/officeDocument/2006/relationships/image" Target="../media/image13.emf"/><Relationship Id="rId3" Type="http://schemas.openxmlformats.org/officeDocument/2006/relationships/image" Target="../media/image3.emf"/><Relationship Id="rId7" Type="http://schemas.openxmlformats.org/officeDocument/2006/relationships/image" Target="../media/image7.emf"/><Relationship Id="rId12" Type="http://schemas.openxmlformats.org/officeDocument/2006/relationships/image" Target="../media/image12.emf"/><Relationship Id="rId2" Type="http://schemas.openxmlformats.org/officeDocument/2006/relationships/image" Target="../media/image2.emf"/><Relationship Id="rId1" Type="http://schemas.openxmlformats.org/officeDocument/2006/relationships/image" Target="../media/image1.emf"/><Relationship Id="rId6" Type="http://schemas.openxmlformats.org/officeDocument/2006/relationships/image" Target="../media/image6.emf"/><Relationship Id="rId11" Type="http://schemas.openxmlformats.org/officeDocument/2006/relationships/image" Target="../media/image11.emf"/><Relationship Id="rId5" Type="http://schemas.openxmlformats.org/officeDocument/2006/relationships/image" Target="../media/image5.emf"/><Relationship Id="rId15" Type="http://schemas.openxmlformats.org/officeDocument/2006/relationships/image" Target="../media/image15.emf"/><Relationship Id="rId10" Type="http://schemas.openxmlformats.org/officeDocument/2006/relationships/image" Target="../media/image10.emf"/><Relationship Id="rId4" Type="http://schemas.openxmlformats.org/officeDocument/2006/relationships/image" Target="../media/image4.emf"/><Relationship Id="rId9" Type="http://schemas.openxmlformats.org/officeDocument/2006/relationships/image" Target="../media/image9.emf"/><Relationship Id="rId14"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8.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44999" y="2062083"/>
            <a:ext cx="10709990" cy="4386662"/>
          </a:xfrm>
        </p:spPr>
        <p:txBody>
          <a:bodyPr anchor="b"/>
          <a:lstStyle>
            <a:lvl1pPr algn="ctr">
              <a:defRPr sz="8269"/>
            </a:lvl1pPr>
          </a:lstStyle>
          <a:p>
            <a:r>
              <a:rPr lang="en-US"/>
              <a:t>Click to edit Master title style</a:t>
            </a:r>
            <a:endParaRPr lang="en-US" dirty="0"/>
          </a:p>
        </p:txBody>
      </p:sp>
      <p:sp>
        <p:nvSpPr>
          <p:cNvPr id="3" name="Subtitle 2"/>
          <p:cNvSpPr>
            <a:spLocks noGrp="1"/>
          </p:cNvSpPr>
          <p:nvPr>
            <p:ph type="subTitle" idx="1"/>
          </p:nvPr>
        </p:nvSpPr>
        <p:spPr>
          <a:xfrm>
            <a:off x="1575001" y="6617911"/>
            <a:ext cx="9449991" cy="3042080"/>
          </a:xfrm>
        </p:spPr>
        <p:txBody>
          <a:bodyPr/>
          <a:lstStyle>
            <a:lvl1pPr marL="0" indent="0" algn="ctr">
              <a:buNone/>
              <a:defRPr sz="3308"/>
            </a:lvl1pPr>
            <a:lvl2pPr marL="630080" indent="0" algn="ctr">
              <a:buNone/>
              <a:defRPr sz="2756"/>
            </a:lvl2pPr>
            <a:lvl3pPr marL="1260159" indent="0" algn="ctr">
              <a:buNone/>
              <a:defRPr sz="2480"/>
            </a:lvl3pPr>
            <a:lvl4pPr marL="1890239" indent="0" algn="ctr">
              <a:buNone/>
              <a:defRPr sz="2205"/>
            </a:lvl4pPr>
            <a:lvl5pPr marL="2520319" indent="0" algn="ctr">
              <a:buNone/>
              <a:defRPr sz="2205"/>
            </a:lvl5pPr>
            <a:lvl6pPr marL="3150400" indent="0" algn="ctr">
              <a:buNone/>
              <a:defRPr sz="2205"/>
            </a:lvl6pPr>
            <a:lvl7pPr marL="3780480" indent="0" algn="ctr">
              <a:buNone/>
              <a:defRPr sz="2205"/>
            </a:lvl7pPr>
            <a:lvl8pPr marL="4410559" indent="0" algn="ctr">
              <a:buNone/>
              <a:defRPr sz="2205"/>
            </a:lvl8pPr>
            <a:lvl9pPr marL="5040638" indent="0" algn="ctr">
              <a:buNone/>
              <a:defRPr sz="2205"/>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BEA0D72-3EDC-45FC-896E-154D498FB692}" type="datetimeFigureOut">
              <a:rPr lang="en-GB" smtClean="0"/>
              <a:t>20/03/2024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9F2A96-0F99-481B-BE60-9EDB0F077B9C}" type="slidenum">
              <a:rPr lang="en-GB" smtClean="0"/>
              <a:t>‹#›</a:t>
            </a:fld>
            <a:endParaRPr lang="en-GB"/>
          </a:p>
        </p:txBody>
      </p:sp>
    </p:spTree>
    <p:extLst>
      <p:ext uri="{BB962C8B-B14F-4D97-AF65-F5344CB8AC3E}">
        <p14:creationId xmlns:p14="http://schemas.microsoft.com/office/powerpoint/2010/main" val="30595784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EA0D72-3EDC-45FC-896E-154D498FB692}" type="datetimeFigureOut">
              <a:rPr lang="en-GB" smtClean="0"/>
              <a:t>20/03/2024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9F2A96-0F99-481B-BE60-9EDB0F077B9C}" type="slidenum">
              <a:rPr lang="en-GB" smtClean="0"/>
              <a:t>‹#›</a:t>
            </a:fld>
            <a:endParaRPr lang="en-GB"/>
          </a:p>
        </p:txBody>
      </p:sp>
    </p:spTree>
    <p:extLst>
      <p:ext uri="{BB962C8B-B14F-4D97-AF65-F5344CB8AC3E}">
        <p14:creationId xmlns:p14="http://schemas.microsoft.com/office/powerpoint/2010/main" val="614923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16868" y="670835"/>
            <a:ext cx="2716872" cy="1067790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66251" y="670835"/>
            <a:ext cx="7993116" cy="1067790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EA0D72-3EDC-45FC-896E-154D498FB692}" type="datetimeFigureOut">
              <a:rPr lang="en-GB" smtClean="0"/>
              <a:t>20/03/2024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9F2A96-0F99-481B-BE60-9EDB0F077B9C}" type="slidenum">
              <a:rPr lang="en-GB" smtClean="0"/>
              <a:t>‹#›</a:t>
            </a:fld>
            <a:endParaRPr lang="en-GB"/>
          </a:p>
        </p:txBody>
      </p:sp>
    </p:spTree>
    <p:extLst>
      <p:ext uri="{BB962C8B-B14F-4D97-AF65-F5344CB8AC3E}">
        <p14:creationId xmlns:p14="http://schemas.microsoft.com/office/powerpoint/2010/main" val="2572090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BEA0D72-3EDC-45FC-896E-154D498FB692}" type="datetimeFigureOut">
              <a:rPr lang="en-GB" smtClean="0"/>
              <a:t>20/03/2024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9F2A96-0F99-481B-BE60-9EDB0F077B9C}" type="slidenum">
              <a:rPr lang="en-GB" smtClean="0"/>
              <a:t>‹#›</a:t>
            </a:fld>
            <a:endParaRPr lang="en-GB"/>
          </a:p>
        </p:txBody>
      </p:sp>
    </p:spTree>
    <p:extLst>
      <p:ext uri="{BB962C8B-B14F-4D97-AF65-F5344CB8AC3E}">
        <p14:creationId xmlns:p14="http://schemas.microsoft.com/office/powerpoint/2010/main" val="2940252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59689" y="3141253"/>
            <a:ext cx="10867490" cy="5241244"/>
          </a:xfrm>
        </p:spPr>
        <p:txBody>
          <a:bodyPr anchor="b"/>
          <a:lstStyle>
            <a:lvl1pPr>
              <a:defRPr sz="8269"/>
            </a:lvl1pPr>
          </a:lstStyle>
          <a:p>
            <a:r>
              <a:rPr lang="en-US"/>
              <a:t>Click to edit Master title style</a:t>
            </a:r>
            <a:endParaRPr lang="en-US" dirty="0"/>
          </a:p>
        </p:txBody>
      </p:sp>
      <p:sp>
        <p:nvSpPr>
          <p:cNvPr id="3" name="Text Placeholder 2"/>
          <p:cNvSpPr>
            <a:spLocks noGrp="1"/>
          </p:cNvSpPr>
          <p:nvPr>
            <p:ph type="body" idx="1"/>
          </p:nvPr>
        </p:nvSpPr>
        <p:spPr>
          <a:xfrm>
            <a:off x="859689" y="8432079"/>
            <a:ext cx="10867490" cy="2756246"/>
          </a:xfrm>
        </p:spPr>
        <p:txBody>
          <a:bodyPr/>
          <a:lstStyle>
            <a:lvl1pPr marL="0" indent="0">
              <a:buNone/>
              <a:defRPr sz="3308">
                <a:solidFill>
                  <a:schemeClr val="tx1">
                    <a:tint val="82000"/>
                  </a:schemeClr>
                </a:solidFill>
              </a:defRPr>
            </a:lvl1pPr>
            <a:lvl2pPr marL="630080" indent="0">
              <a:buNone/>
              <a:defRPr sz="2756">
                <a:solidFill>
                  <a:schemeClr val="tx1">
                    <a:tint val="82000"/>
                  </a:schemeClr>
                </a:solidFill>
              </a:defRPr>
            </a:lvl2pPr>
            <a:lvl3pPr marL="1260159" indent="0">
              <a:buNone/>
              <a:defRPr sz="2480">
                <a:solidFill>
                  <a:schemeClr val="tx1">
                    <a:tint val="82000"/>
                  </a:schemeClr>
                </a:solidFill>
              </a:defRPr>
            </a:lvl3pPr>
            <a:lvl4pPr marL="1890239" indent="0">
              <a:buNone/>
              <a:defRPr sz="2205">
                <a:solidFill>
                  <a:schemeClr val="tx1">
                    <a:tint val="82000"/>
                  </a:schemeClr>
                </a:solidFill>
              </a:defRPr>
            </a:lvl4pPr>
            <a:lvl5pPr marL="2520319" indent="0">
              <a:buNone/>
              <a:defRPr sz="2205">
                <a:solidFill>
                  <a:schemeClr val="tx1">
                    <a:tint val="82000"/>
                  </a:schemeClr>
                </a:solidFill>
              </a:defRPr>
            </a:lvl5pPr>
            <a:lvl6pPr marL="3150400" indent="0">
              <a:buNone/>
              <a:defRPr sz="2205">
                <a:solidFill>
                  <a:schemeClr val="tx1">
                    <a:tint val="82000"/>
                  </a:schemeClr>
                </a:solidFill>
              </a:defRPr>
            </a:lvl6pPr>
            <a:lvl7pPr marL="3780480" indent="0">
              <a:buNone/>
              <a:defRPr sz="2205">
                <a:solidFill>
                  <a:schemeClr val="tx1">
                    <a:tint val="82000"/>
                  </a:schemeClr>
                </a:solidFill>
              </a:defRPr>
            </a:lvl7pPr>
            <a:lvl8pPr marL="4410559" indent="0">
              <a:buNone/>
              <a:defRPr sz="2205">
                <a:solidFill>
                  <a:schemeClr val="tx1">
                    <a:tint val="82000"/>
                  </a:schemeClr>
                </a:solidFill>
              </a:defRPr>
            </a:lvl8pPr>
            <a:lvl9pPr marL="5040638" indent="0">
              <a:buNone/>
              <a:defRPr sz="2205">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EA0D72-3EDC-45FC-896E-154D498FB692}" type="datetimeFigureOut">
              <a:rPr lang="en-GB" smtClean="0"/>
              <a:t>20/03/2024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9F2A96-0F99-481B-BE60-9EDB0F077B9C}" type="slidenum">
              <a:rPr lang="en-GB" smtClean="0"/>
              <a:t>‹#›</a:t>
            </a:fld>
            <a:endParaRPr lang="en-GB"/>
          </a:p>
        </p:txBody>
      </p:sp>
    </p:spTree>
    <p:extLst>
      <p:ext uri="{BB962C8B-B14F-4D97-AF65-F5344CB8AC3E}">
        <p14:creationId xmlns:p14="http://schemas.microsoft.com/office/powerpoint/2010/main" val="3913907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66250" y="3354164"/>
            <a:ext cx="5354995" cy="79945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78746" y="3354164"/>
            <a:ext cx="5354995" cy="79945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BEA0D72-3EDC-45FC-896E-154D498FB692}" type="datetimeFigureOut">
              <a:rPr lang="en-GB" smtClean="0"/>
              <a:t>20/03/2024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79F2A96-0F99-481B-BE60-9EDB0F077B9C}" type="slidenum">
              <a:rPr lang="en-GB" smtClean="0"/>
              <a:t>‹#›</a:t>
            </a:fld>
            <a:endParaRPr lang="en-GB"/>
          </a:p>
        </p:txBody>
      </p:sp>
    </p:spTree>
    <p:extLst>
      <p:ext uri="{BB962C8B-B14F-4D97-AF65-F5344CB8AC3E}">
        <p14:creationId xmlns:p14="http://schemas.microsoft.com/office/powerpoint/2010/main" val="3503074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67891" y="670837"/>
            <a:ext cx="10867490" cy="2435415"/>
          </a:xfrm>
        </p:spPr>
        <p:txBody>
          <a:bodyPr/>
          <a:lstStyle/>
          <a:p>
            <a:r>
              <a:rPr lang="en-US"/>
              <a:t>Click to edit Master title style</a:t>
            </a:r>
            <a:endParaRPr lang="en-US" dirty="0"/>
          </a:p>
        </p:txBody>
      </p:sp>
      <p:sp>
        <p:nvSpPr>
          <p:cNvPr id="3" name="Text Placeholder 2"/>
          <p:cNvSpPr>
            <a:spLocks noGrp="1"/>
          </p:cNvSpPr>
          <p:nvPr>
            <p:ph type="body" idx="1"/>
          </p:nvPr>
        </p:nvSpPr>
        <p:spPr>
          <a:xfrm>
            <a:off x="867892" y="3088748"/>
            <a:ext cx="5330385" cy="1513748"/>
          </a:xfrm>
        </p:spPr>
        <p:txBody>
          <a:bodyPr anchor="b"/>
          <a:lstStyle>
            <a:lvl1pPr marL="0" indent="0">
              <a:buNone/>
              <a:defRPr sz="3308" b="1"/>
            </a:lvl1pPr>
            <a:lvl2pPr marL="630080" indent="0">
              <a:buNone/>
              <a:defRPr sz="2756" b="1"/>
            </a:lvl2pPr>
            <a:lvl3pPr marL="1260159" indent="0">
              <a:buNone/>
              <a:defRPr sz="2480" b="1"/>
            </a:lvl3pPr>
            <a:lvl4pPr marL="1890239" indent="0">
              <a:buNone/>
              <a:defRPr sz="2205" b="1"/>
            </a:lvl4pPr>
            <a:lvl5pPr marL="2520319" indent="0">
              <a:buNone/>
              <a:defRPr sz="2205" b="1"/>
            </a:lvl5pPr>
            <a:lvl6pPr marL="3150400" indent="0">
              <a:buNone/>
              <a:defRPr sz="2205" b="1"/>
            </a:lvl6pPr>
            <a:lvl7pPr marL="3780480" indent="0">
              <a:buNone/>
              <a:defRPr sz="2205" b="1"/>
            </a:lvl7pPr>
            <a:lvl8pPr marL="4410559" indent="0">
              <a:buNone/>
              <a:defRPr sz="2205" b="1"/>
            </a:lvl8pPr>
            <a:lvl9pPr marL="5040638" indent="0">
              <a:buNone/>
              <a:defRPr sz="2205" b="1"/>
            </a:lvl9pPr>
          </a:lstStyle>
          <a:p>
            <a:pPr lvl="0"/>
            <a:r>
              <a:rPr lang="en-US"/>
              <a:t>Click to edit Master text styles</a:t>
            </a:r>
          </a:p>
        </p:txBody>
      </p:sp>
      <p:sp>
        <p:nvSpPr>
          <p:cNvPr id="4" name="Content Placeholder 3"/>
          <p:cNvSpPr>
            <a:spLocks noGrp="1"/>
          </p:cNvSpPr>
          <p:nvPr>
            <p:ph sz="half" idx="2"/>
          </p:nvPr>
        </p:nvSpPr>
        <p:spPr>
          <a:xfrm>
            <a:off x="867892" y="4602496"/>
            <a:ext cx="5330385" cy="676957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78744" y="3088748"/>
            <a:ext cx="5356636" cy="1513748"/>
          </a:xfrm>
        </p:spPr>
        <p:txBody>
          <a:bodyPr anchor="b"/>
          <a:lstStyle>
            <a:lvl1pPr marL="0" indent="0">
              <a:buNone/>
              <a:defRPr sz="3308" b="1"/>
            </a:lvl1pPr>
            <a:lvl2pPr marL="630080" indent="0">
              <a:buNone/>
              <a:defRPr sz="2756" b="1"/>
            </a:lvl2pPr>
            <a:lvl3pPr marL="1260159" indent="0">
              <a:buNone/>
              <a:defRPr sz="2480" b="1"/>
            </a:lvl3pPr>
            <a:lvl4pPr marL="1890239" indent="0">
              <a:buNone/>
              <a:defRPr sz="2205" b="1"/>
            </a:lvl4pPr>
            <a:lvl5pPr marL="2520319" indent="0">
              <a:buNone/>
              <a:defRPr sz="2205" b="1"/>
            </a:lvl5pPr>
            <a:lvl6pPr marL="3150400" indent="0">
              <a:buNone/>
              <a:defRPr sz="2205" b="1"/>
            </a:lvl6pPr>
            <a:lvl7pPr marL="3780480" indent="0">
              <a:buNone/>
              <a:defRPr sz="2205" b="1"/>
            </a:lvl7pPr>
            <a:lvl8pPr marL="4410559" indent="0">
              <a:buNone/>
              <a:defRPr sz="2205" b="1"/>
            </a:lvl8pPr>
            <a:lvl9pPr marL="5040638" indent="0">
              <a:buNone/>
              <a:defRPr sz="2205" b="1"/>
            </a:lvl9pPr>
          </a:lstStyle>
          <a:p>
            <a:pPr lvl="0"/>
            <a:r>
              <a:rPr lang="en-US"/>
              <a:t>Click to edit Master text styles</a:t>
            </a:r>
          </a:p>
        </p:txBody>
      </p:sp>
      <p:sp>
        <p:nvSpPr>
          <p:cNvPr id="6" name="Content Placeholder 5"/>
          <p:cNvSpPr>
            <a:spLocks noGrp="1"/>
          </p:cNvSpPr>
          <p:nvPr>
            <p:ph sz="quarter" idx="4"/>
          </p:nvPr>
        </p:nvSpPr>
        <p:spPr>
          <a:xfrm>
            <a:off x="6378744" y="4602496"/>
            <a:ext cx="5356636" cy="676957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BEA0D72-3EDC-45FC-896E-154D498FB692}" type="datetimeFigureOut">
              <a:rPr lang="en-GB" smtClean="0"/>
              <a:t>20/03/2024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79F2A96-0F99-481B-BE60-9EDB0F077B9C}" type="slidenum">
              <a:rPr lang="en-GB" smtClean="0"/>
              <a:t>‹#›</a:t>
            </a:fld>
            <a:endParaRPr lang="en-GB"/>
          </a:p>
        </p:txBody>
      </p:sp>
    </p:spTree>
    <p:extLst>
      <p:ext uri="{BB962C8B-B14F-4D97-AF65-F5344CB8AC3E}">
        <p14:creationId xmlns:p14="http://schemas.microsoft.com/office/powerpoint/2010/main" val="1446437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BEA0D72-3EDC-45FC-896E-154D498FB692}" type="datetimeFigureOut">
              <a:rPr lang="en-GB" smtClean="0"/>
              <a:t>20/03/2024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79F2A96-0F99-481B-BE60-9EDB0F077B9C}" type="slidenum">
              <a:rPr lang="en-GB" smtClean="0"/>
              <a:t>‹#›</a:t>
            </a:fld>
            <a:endParaRPr lang="en-GB"/>
          </a:p>
        </p:txBody>
      </p:sp>
    </p:spTree>
    <p:extLst>
      <p:ext uri="{BB962C8B-B14F-4D97-AF65-F5344CB8AC3E}">
        <p14:creationId xmlns:p14="http://schemas.microsoft.com/office/powerpoint/2010/main" val="20645438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EA0D72-3EDC-45FC-896E-154D498FB692}" type="datetimeFigureOut">
              <a:rPr lang="en-GB" smtClean="0"/>
              <a:t>20/03/2024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79F2A96-0F99-481B-BE60-9EDB0F077B9C}" type="slidenum">
              <a:rPr lang="en-GB" smtClean="0"/>
              <a:t>‹#›</a:t>
            </a:fld>
            <a:endParaRPr lang="en-GB"/>
          </a:p>
        </p:txBody>
      </p:sp>
    </p:spTree>
    <p:extLst>
      <p:ext uri="{BB962C8B-B14F-4D97-AF65-F5344CB8AC3E}">
        <p14:creationId xmlns:p14="http://schemas.microsoft.com/office/powerpoint/2010/main" val="2515779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7890" y="840001"/>
            <a:ext cx="4063824" cy="2939997"/>
          </a:xfrm>
        </p:spPr>
        <p:txBody>
          <a:bodyPr anchor="b"/>
          <a:lstStyle>
            <a:lvl1pPr>
              <a:defRPr sz="4410"/>
            </a:lvl1pPr>
          </a:lstStyle>
          <a:p>
            <a:r>
              <a:rPr lang="en-US"/>
              <a:t>Click to edit Master title style</a:t>
            </a:r>
            <a:endParaRPr lang="en-US" dirty="0"/>
          </a:p>
        </p:txBody>
      </p:sp>
      <p:sp>
        <p:nvSpPr>
          <p:cNvPr id="3" name="Content Placeholder 2"/>
          <p:cNvSpPr>
            <a:spLocks noGrp="1"/>
          </p:cNvSpPr>
          <p:nvPr>
            <p:ph idx="1"/>
          </p:nvPr>
        </p:nvSpPr>
        <p:spPr>
          <a:xfrm>
            <a:off x="5356637" y="1814170"/>
            <a:ext cx="6378745" cy="8954158"/>
          </a:xfrm>
        </p:spPr>
        <p:txBody>
          <a:bodyPr/>
          <a:lstStyle>
            <a:lvl1pPr>
              <a:defRPr sz="4410"/>
            </a:lvl1pPr>
            <a:lvl2pPr>
              <a:defRPr sz="3858"/>
            </a:lvl2pPr>
            <a:lvl3pPr>
              <a:defRPr sz="3308"/>
            </a:lvl3pPr>
            <a:lvl4pPr>
              <a:defRPr sz="2756"/>
            </a:lvl4pPr>
            <a:lvl5pPr>
              <a:defRPr sz="2756"/>
            </a:lvl5pPr>
            <a:lvl6pPr>
              <a:defRPr sz="2756"/>
            </a:lvl6pPr>
            <a:lvl7pPr>
              <a:defRPr sz="2756"/>
            </a:lvl7pPr>
            <a:lvl8pPr>
              <a:defRPr sz="2756"/>
            </a:lvl8pPr>
            <a:lvl9pPr>
              <a:defRPr sz="275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67890" y="3779996"/>
            <a:ext cx="4063824" cy="7002911"/>
          </a:xfrm>
        </p:spPr>
        <p:txBody>
          <a:bodyPr/>
          <a:lstStyle>
            <a:lvl1pPr marL="0" indent="0">
              <a:buNone/>
              <a:defRPr sz="2205"/>
            </a:lvl1pPr>
            <a:lvl2pPr marL="630080" indent="0">
              <a:buNone/>
              <a:defRPr sz="1929"/>
            </a:lvl2pPr>
            <a:lvl3pPr marL="1260159" indent="0">
              <a:buNone/>
              <a:defRPr sz="1654"/>
            </a:lvl3pPr>
            <a:lvl4pPr marL="1890239" indent="0">
              <a:buNone/>
              <a:defRPr sz="1378"/>
            </a:lvl4pPr>
            <a:lvl5pPr marL="2520319" indent="0">
              <a:buNone/>
              <a:defRPr sz="1378"/>
            </a:lvl5pPr>
            <a:lvl6pPr marL="3150400" indent="0">
              <a:buNone/>
              <a:defRPr sz="1378"/>
            </a:lvl6pPr>
            <a:lvl7pPr marL="3780480" indent="0">
              <a:buNone/>
              <a:defRPr sz="1378"/>
            </a:lvl7pPr>
            <a:lvl8pPr marL="4410559" indent="0">
              <a:buNone/>
              <a:defRPr sz="1378"/>
            </a:lvl8pPr>
            <a:lvl9pPr marL="5040638" indent="0">
              <a:buNone/>
              <a:defRPr sz="1378"/>
            </a:lvl9pPr>
          </a:lstStyle>
          <a:p>
            <a:pPr lvl="0"/>
            <a:r>
              <a:rPr lang="en-US"/>
              <a:t>Click to edit Master text styles</a:t>
            </a:r>
          </a:p>
        </p:txBody>
      </p:sp>
      <p:sp>
        <p:nvSpPr>
          <p:cNvPr id="5" name="Date Placeholder 4"/>
          <p:cNvSpPr>
            <a:spLocks noGrp="1"/>
          </p:cNvSpPr>
          <p:nvPr>
            <p:ph type="dt" sz="half" idx="10"/>
          </p:nvPr>
        </p:nvSpPr>
        <p:spPr/>
        <p:txBody>
          <a:bodyPr/>
          <a:lstStyle/>
          <a:p>
            <a:fld id="{8BEA0D72-3EDC-45FC-896E-154D498FB692}" type="datetimeFigureOut">
              <a:rPr lang="en-GB" smtClean="0"/>
              <a:t>20/03/2024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79F2A96-0F99-481B-BE60-9EDB0F077B9C}" type="slidenum">
              <a:rPr lang="en-GB" smtClean="0"/>
              <a:t>‹#›</a:t>
            </a:fld>
            <a:endParaRPr lang="en-GB"/>
          </a:p>
        </p:txBody>
      </p:sp>
    </p:spTree>
    <p:extLst>
      <p:ext uri="{BB962C8B-B14F-4D97-AF65-F5344CB8AC3E}">
        <p14:creationId xmlns:p14="http://schemas.microsoft.com/office/powerpoint/2010/main" val="2717293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7890" y="840001"/>
            <a:ext cx="4063824" cy="2939997"/>
          </a:xfrm>
        </p:spPr>
        <p:txBody>
          <a:bodyPr anchor="b"/>
          <a:lstStyle>
            <a:lvl1pPr>
              <a:defRPr sz="4410"/>
            </a:lvl1pPr>
          </a:lstStyle>
          <a:p>
            <a:r>
              <a:rPr lang="en-US"/>
              <a:t>Click to edit Master title style</a:t>
            </a:r>
            <a:endParaRPr lang="en-US" dirty="0"/>
          </a:p>
        </p:txBody>
      </p:sp>
      <p:sp>
        <p:nvSpPr>
          <p:cNvPr id="3" name="Picture Placeholder 2"/>
          <p:cNvSpPr>
            <a:spLocks noGrp="1" noChangeAspect="1"/>
          </p:cNvSpPr>
          <p:nvPr>
            <p:ph type="pic" idx="1"/>
          </p:nvPr>
        </p:nvSpPr>
        <p:spPr>
          <a:xfrm>
            <a:off x="5356637" y="1814170"/>
            <a:ext cx="6378745" cy="8954158"/>
          </a:xfrm>
        </p:spPr>
        <p:txBody>
          <a:bodyPr anchor="t"/>
          <a:lstStyle>
            <a:lvl1pPr marL="0" indent="0">
              <a:buNone/>
              <a:defRPr sz="4410"/>
            </a:lvl1pPr>
            <a:lvl2pPr marL="630080" indent="0">
              <a:buNone/>
              <a:defRPr sz="3858"/>
            </a:lvl2pPr>
            <a:lvl3pPr marL="1260159" indent="0">
              <a:buNone/>
              <a:defRPr sz="3308"/>
            </a:lvl3pPr>
            <a:lvl4pPr marL="1890239" indent="0">
              <a:buNone/>
              <a:defRPr sz="2756"/>
            </a:lvl4pPr>
            <a:lvl5pPr marL="2520319" indent="0">
              <a:buNone/>
              <a:defRPr sz="2756"/>
            </a:lvl5pPr>
            <a:lvl6pPr marL="3150400" indent="0">
              <a:buNone/>
              <a:defRPr sz="2756"/>
            </a:lvl6pPr>
            <a:lvl7pPr marL="3780480" indent="0">
              <a:buNone/>
              <a:defRPr sz="2756"/>
            </a:lvl7pPr>
            <a:lvl8pPr marL="4410559" indent="0">
              <a:buNone/>
              <a:defRPr sz="2756"/>
            </a:lvl8pPr>
            <a:lvl9pPr marL="5040638" indent="0">
              <a:buNone/>
              <a:defRPr sz="2756"/>
            </a:lvl9pPr>
          </a:lstStyle>
          <a:p>
            <a:r>
              <a:rPr lang="en-US"/>
              <a:t>Click icon to add picture</a:t>
            </a:r>
            <a:endParaRPr lang="en-US" dirty="0"/>
          </a:p>
        </p:txBody>
      </p:sp>
      <p:sp>
        <p:nvSpPr>
          <p:cNvPr id="4" name="Text Placeholder 3"/>
          <p:cNvSpPr>
            <a:spLocks noGrp="1"/>
          </p:cNvSpPr>
          <p:nvPr>
            <p:ph type="body" sz="half" idx="2"/>
          </p:nvPr>
        </p:nvSpPr>
        <p:spPr>
          <a:xfrm>
            <a:off x="867890" y="3779996"/>
            <a:ext cx="4063824" cy="7002911"/>
          </a:xfrm>
        </p:spPr>
        <p:txBody>
          <a:bodyPr/>
          <a:lstStyle>
            <a:lvl1pPr marL="0" indent="0">
              <a:buNone/>
              <a:defRPr sz="2205"/>
            </a:lvl1pPr>
            <a:lvl2pPr marL="630080" indent="0">
              <a:buNone/>
              <a:defRPr sz="1929"/>
            </a:lvl2pPr>
            <a:lvl3pPr marL="1260159" indent="0">
              <a:buNone/>
              <a:defRPr sz="1654"/>
            </a:lvl3pPr>
            <a:lvl4pPr marL="1890239" indent="0">
              <a:buNone/>
              <a:defRPr sz="1378"/>
            </a:lvl4pPr>
            <a:lvl5pPr marL="2520319" indent="0">
              <a:buNone/>
              <a:defRPr sz="1378"/>
            </a:lvl5pPr>
            <a:lvl6pPr marL="3150400" indent="0">
              <a:buNone/>
              <a:defRPr sz="1378"/>
            </a:lvl6pPr>
            <a:lvl7pPr marL="3780480" indent="0">
              <a:buNone/>
              <a:defRPr sz="1378"/>
            </a:lvl7pPr>
            <a:lvl8pPr marL="4410559" indent="0">
              <a:buNone/>
              <a:defRPr sz="1378"/>
            </a:lvl8pPr>
            <a:lvl9pPr marL="5040638" indent="0">
              <a:buNone/>
              <a:defRPr sz="1378"/>
            </a:lvl9pPr>
          </a:lstStyle>
          <a:p>
            <a:pPr lvl="0"/>
            <a:r>
              <a:rPr lang="en-US"/>
              <a:t>Click to edit Master text styles</a:t>
            </a:r>
          </a:p>
        </p:txBody>
      </p:sp>
      <p:sp>
        <p:nvSpPr>
          <p:cNvPr id="5" name="Date Placeholder 4"/>
          <p:cNvSpPr>
            <a:spLocks noGrp="1"/>
          </p:cNvSpPr>
          <p:nvPr>
            <p:ph type="dt" sz="half" idx="10"/>
          </p:nvPr>
        </p:nvSpPr>
        <p:spPr/>
        <p:txBody>
          <a:bodyPr/>
          <a:lstStyle/>
          <a:p>
            <a:fld id="{8BEA0D72-3EDC-45FC-896E-154D498FB692}" type="datetimeFigureOut">
              <a:rPr lang="en-GB" smtClean="0"/>
              <a:t>20/03/2024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79F2A96-0F99-481B-BE60-9EDB0F077B9C}" type="slidenum">
              <a:rPr lang="en-GB" smtClean="0"/>
              <a:t>‹#›</a:t>
            </a:fld>
            <a:endParaRPr lang="en-GB"/>
          </a:p>
        </p:txBody>
      </p:sp>
    </p:spTree>
    <p:extLst>
      <p:ext uri="{BB962C8B-B14F-4D97-AF65-F5344CB8AC3E}">
        <p14:creationId xmlns:p14="http://schemas.microsoft.com/office/powerpoint/2010/main" val="37128990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66250" y="670837"/>
            <a:ext cx="10867490" cy="243541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66250" y="3354164"/>
            <a:ext cx="10867490" cy="799457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6251" y="11678329"/>
            <a:ext cx="2834997" cy="670833"/>
          </a:xfrm>
          <a:prstGeom prst="rect">
            <a:avLst/>
          </a:prstGeom>
        </p:spPr>
        <p:txBody>
          <a:bodyPr vert="horz" lIns="91440" tIns="45720" rIns="91440" bIns="45720" rtlCol="0" anchor="ctr"/>
          <a:lstStyle>
            <a:lvl1pPr algn="l">
              <a:defRPr sz="1654">
                <a:solidFill>
                  <a:schemeClr val="tx1">
                    <a:tint val="82000"/>
                  </a:schemeClr>
                </a:solidFill>
              </a:defRPr>
            </a:lvl1pPr>
          </a:lstStyle>
          <a:p>
            <a:fld id="{8BEA0D72-3EDC-45FC-896E-154D498FB692}" type="datetimeFigureOut">
              <a:rPr lang="en-GB" smtClean="0"/>
              <a:t>20/03/2024</a:t>
            </a:fld>
            <a:endParaRPr lang="en-GB"/>
          </a:p>
        </p:txBody>
      </p:sp>
      <p:sp>
        <p:nvSpPr>
          <p:cNvPr id="5" name="Footer Placeholder 4"/>
          <p:cNvSpPr>
            <a:spLocks noGrp="1"/>
          </p:cNvSpPr>
          <p:nvPr>
            <p:ph type="ftr" sz="quarter" idx="3"/>
          </p:nvPr>
        </p:nvSpPr>
        <p:spPr>
          <a:xfrm>
            <a:off x="4173747" y="11678329"/>
            <a:ext cx="4252496" cy="670833"/>
          </a:xfrm>
          <a:prstGeom prst="rect">
            <a:avLst/>
          </a:prstGeom>
        </p:spPr>
        <p:txBody>
          <a:bodyPr vert="horz" lIns="91440" tIns="45720" rIns="91440" bIns="45720" rtlCol="0" anchor="ctr"/>
          <a:lstStyle>
            <a:lvl1pPr algn="ctr">
              <a:defRPr sz="1654">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8898743" y="11678329"/>
            <a:ext cx="2834997" cy="670833"/>
          </a:xfrm>
          <a:prstGeom prst="rect">
            <a:avLst/>
          </a:prstGeom>
        </p:spPr>
        <p:txBody>
          <a:bodyPr vert="horz" lIns="91440" tIns="45720" rIns="91440" bIns="45720" rtlCol="0" anchor="ctr"/>
          <a:lstStyle>
            <a:lvl1pPr algn="r">
              <a:defRPr sz="1654">
                <a:solidFill>
                  <a:schemeClr val="tx1">
                    <a:tint val="82000"/>
                  </a:schemeClr>
                </a:solidFill>
              </a:defRPr>
            </a:lvl1pPr>
          </a:lstStyle>
          <a:p>
            <a:fld id="{779F2A96-0F99-481B-BE60-9EDB0F077B9C}" type="slidenum">
              <a:rPr lang="en-GB" smtClean="0"/>
              <a:t>‹#›</a:t>
            </a:fld>
            <a:endParaRPr lang="en-GB"/>
          </a:p>
        </p:txBody>
      </p:sp>
    </p:spTree>
    <p:extLst>
      <p:ext uri="{BB962C8B-B14F-4D97-AF65-F5344CB8AC3E}">
        <p14:creationId xmlns:p14="http://schemas.microsoft.com/office/powerpoint/2010/main" val="2003557826"/>
      </p:ext>
    </p:extLst>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defTabSz="1260159" rtl="0" eaLnBrk="1" latinLnBrk="0" hangingPunct="1">
        <a:lnSpc>
          <a:spcPct val="90000"/>
        </a:lnSpc>
        <a:spcBef>
          <a:spcPct val="0"/>
        </a:spcBef>
        <a:buNone/>
        <a:defRPr sz="6063" kern="1200">
          <a:solidFill>
            <a:schemeClr val="tx1"/>
          </a:solidFill>
          <a:latin typeface="+mj-lt"/>
          <a:ea typeface="+mj-ea"/>
          <a:cs typeface="+mj-cs"/>
        </a:defRPr>
      </a:lvl1pPr>
    </p:titleStyle>
    <p:bodyStyle>
      <a:lvl1pPr marL="315039" indent="-315039" algn="l" defTabSz="1260159" rtl="0" eaLnBrk="1" latinLnBrk="0" hangingPunct="1">
        <a:lnSpc>
          <a:spcPct val="90000"/>
        </a:lnSpc>
        <a:spcBef>
          <a:spcPts val="1378"/>
        </a:spcBef>
        <a:buFont typeface="Arial" panose="020B0604020202020204" pitchFamily="34" charset="0"/>
        <a:buChar char="•"/>
        <a:defRPr sz="3858" kern="1200">
          <a:solidFill>
            <a:schemeClr val="tx1"/>
          </a:solidFill>
          <a:latin typeface="+mn-lt"/>
          <a:ea typeface="+mn-ea"/>
          <a:cs typeface="+mn-cs"/>
        </a:defRPr>
      </a:lvl1pPr>
      <a:lvl2pPr marL="945119" indent="-315039" algn="l" defTabSz="1260159" rtl="0" eaLnBrk="1" latinLnBrk="0" hangingPunct="1">
        <a:lnSpc>
          <a:spcPct val="90000"/>
        </a:lnSpc>
        <a:spcBef>
          <a:spcPts val="689"/>
        </a:spcBef>
        <a:buFont typeface="Arial" panose="020B0604020202020204" pitchFamily="34" charset="0"/>
        <a:buChar char="•"/>
        <a:defRPr sz="3308" kern="1200">
          <a:solidFill>
            <a:schemeClr val="tx1"/>
          </a:solidFill>
          <a:latin typeface="+mn-lt"/>
          <a:ea typeface="+mn-ea"/>
          <a:cs typeface="+mn-cs"/>
        </a:defRPr>
      </a:lvl2pPr>
      <a:lvl3pPr marL="1575200" indent="-315039" algn="l" defTabSz="1260159" rtl="0" eaLnBrk="1" latinLnBrk="0" hangingPunct="1">
        <a:lnSpc>
          <a:spcPct val="90000"/>
        </a:lnSpc>
        <a:spcBef>
          <a:spcPts val="689"/>
        </a:spcBef>
        <a:buFont typeface="Arial" panose="020B0604020202020204" pitchFamily="34" charset="0"/>
        <a:buChar char="•"/>
        <a:defRPr sz="2756" kern="1200">
          <a:solidFill>
            <a:schemeClr val="tx1"/>
          </a:solidFill>
          <a:latin typeface="+mn-lt"/>
          <a:ea typeface="+mn-ea"/>
          <a:cs typeface="+mn-cs"/>
        </a:defRPr>
      </a:lvl3pPr>
      <a:lvl4pPr marL="2205281" indent="-315039" algn="l" defTabSz="1260159" rtl="0" eaLnBrk="1" latinLnBrk="0" hangingPunct="1">
        <a:lnSpc>
          <a:spcPct val="90000"/>
        </a:lnSpc>
        <a:spcBef>
          <a:spcPts val="689"/>
        </a:spcBef>
        <a:buFont typeface="Arial" panose="020B0604020202020204" pitchFamily="34" charset="0"/>
        <a:buChar char="•"/>
        <a:defRPr sz="2480" kern="1200">
          <a:solidFill>
            <a:schemeClr val="tx1"/>
          </a:solidFill>
          <a:latin typeface="+mn-lt"/>
          <a:ea typeface="+mn-ea"/>
          <a:cs typeface="+mn-cs"/>
        </a:defRPr>
      </a:lvl4pPr>
      <a:lvl5pPr marL="2835359" indent="-315039" algn="l" defTabSz="1260159" rtl="0" eaLnBrk="1" latinLnBrk="0" hangingPunct="1">
        <a:lnSpc>
          <a:spcPct val="90000"/>
        </a:lnSpc>
        <a:spcBef>
          <a:spcPts val="689"/>
        </a:spcBef>
        <a:buFont typeface="Arial" panose="020B0604020202020204" pitchFamily="34" charset="0"/>
        <a:buChar char="•"/>
        <a:defRPr sz="2480" kern="1200">
          <a:solidFill>
            <a:schemeClr val="tx1"/>
          </a:solidFill>
          <a:latin typeface="+mn-lt"/>
          <a:ea typeface="+mn-ea"/>
          <a:cs typeface="+mn-cs"/>
        </a:defRPr>
      </a:lvl5pPr>
      <a:lvl6pPr marL="3465438" indent="-315039" algn="l" defTabSz="1260159" rtl="0" eaLnBrk="1" latinLnBrk="0" hangingPunct="1">
        <a:lnSpc>
          <a:spcPct val="90000"/>
        </a:lnSpc>
        <a:spcBef>
          <a:spcPts val="689"/>
        </a:spcBef>
        <a:buFont typeface="Arial" panose="020B0604020202020204" pitchFamily="34" charset="0"/>
        <a:buChar char="•"/>
        <a:defRPr sz="2480" kern="1200">
          <a:solidFill>
            <a:schemeClr val="tx1"/>
          </a:solidFill>
          <a:latin typeface="+mn-lt"/>
          <a:ea typeface="+mn-ea"/>
          <a:cs typeface="+mn-cs"/>
        </a:defRPr>
      </a:lvl6pPr>
      <a:lvl7pPr marL="4095519" indent="-315039" algn="l" defTabSz="1260159" rtl="0" eaLnBrk="1" latinLnBrk="0" hangingPunct="1">
        <a:lnSpc>
          <a:spcPct val="90000"/>
        </a:lnSpc>
        <a:spcBef>
          <a:spcPts val="689"/>
        </a:spcBef>
        <a:buFont typeface="Arial" panose="020B0604020202020204" pitchFamily="34" charset="0"/>
        <a:buChar char="•"/>
        <a:defRPr sz="2480" kern="1200">
          <a:solidFill>
            <a:schemeClr val="tx1"/>
          </a:solidFill>
          <a:latin typeface="+mn-lt"/>
          <a:ea typeface="+mn-ea"/>
          <a:cs typeface="+mn-cs"/>
        </a:defRPr>
      </a:lvl7pPr>
      <a:lvl8pPr marL="4725599" indent="-315039" algn="l" defTabSz="1260159" rtl="0" eaLnBrk="1" latinLnBrk="0" hangingPunct="1">
        <a:lnSpc>
          <a:spcPct val="90000"/>
        </a:lnSpc>
        <a:spcBef>
          <a:spcPts val="689"/>
        </a:spcBef>
        <a:buFont typeface="Arial" panose="020B0604020202020204" pitchFamily="34" charset="0"/>
        <a:buChar char="•"/>
        <a:defRPr sz="2480" kern="1200">
          <a:solidFill>
            <a:schemeClr val="tx1"/>
          </a:solidFill>
          <a:latin typeface="+mn-lt"/>
          <a:ea typeface="+mn-ea"/>
          <a:cs typeface="+mn-cs"/>
        </a:defRPr>
      </a:lvl8pPr>
      <a:lvl9pPr marL="5355680" indent="-315039" algn="l" defTabSz="1260159" rtl="0" eaLnBrk="1" latinLnBrk="0" hangingPunct="1">
        <a:lnSpc>
          <a:spcPct val="90000"/>
        </a:lnSpc>
        <a:spcBef>
          <a:spcPts val="689"/>
        </a:spcBef>
        <a:buFont typeface="Arial" panose="020B0604020202020204" pitchFamily="34" charset="0"/>
        <a:buChar char="•"/>
        <a:defRPr sz="2480" kern="1200">
          <a:solidFill>
            <a:schemeClr val="tx1"/>
          </a:solidFill>
          <a:latin typeface="+mn-lt"/>
          <a:ea typeface="+mn-ea"/>
          <a:cs typeface="+mn-cs"/>
        </a:defRPr>
      </a:lvl9pPr>
    </p:bodyStyle>
    <p:otherStyle>
      <a:defPPr>
        <a:defRPr lang="en-US"/>
      </a:defPPr>
      <a:lvl1pPr marL="0" algn="l" defTabSz="1260159" rtl="0" eaLnBrk="1" latinLnBrk="0" hangingPunct="1">
        <a:defRPr sz="2480" kern="1200">
          <a:solidFill>
            <a:schemeClr val="tx1"/>
          </a:solidFill>
          <a:latin typeface="+mn-lt"/>
          <a:ea typeface="+mn-ea"/>
          <a:cs typeface="+mn-cs"/>
        </a:defRPr>
      </a:lvl1pPr>
      <a:lvl2pPr marL="630080" algn="l" defTabSz="1260159" rtl="0" eaLnBrk="1" latinLnBrk="0" hangingPunct="1">
        <a:defRPr sz="2480" kern="1200">
          <a:solidFill>
            <a:schemeClr val="tx1"/>
          </a:solidFill>
          <a:latin typeface="+mn-lt"/>
          <a:ea typeface="+mn-ea"/>
          <a:cs typeface="+mn-cs"/>
        </a:defRPr>
      </a:lvl2pPr>
      <a:lvl3pPr marL="1260159" algn="l" defTabSz="1260159" rtl="0" eaLnBrk="1" latinLnBrk="0" hangingPunct="1">
        <a:defRPr sz="2480" kern="1200">
          <a:solidFill>
            <a:schemeClr val="tx1"/>
          </a:solidFill>
          <a:latin typeface="+mn-lt"/>
          <a:ea typeface="+mn-ea"/>
          <a:cs typeface="+mn-cs"/>
        </a:defRPr>
      </a:lvl3pPr>
      <a:lvl4pPr marL="1890239" algn="l" defTabSz="1260159" rtl="0" eaLnBrk="1" latinLnBrk="0" hangingPunct="1">
        <a:defRPr sz="2480" kern="1200">
          <a:solidFill>
            <a:schemeClr val="tx1"/>
          </a:solidFill>
          <a:latin typeface="+mn-lt"/>
          <a:ea typeface="+mn-ea"/>
          <a:cs typeface="+mn-cs"/>
        </a:defRPr>
      </a:lvl4pPr>
      <a:lvl5pPr marL="2520319" algn="l" defTabSz="1260159" rtl="0" eaLnBrk="1" latinLnBrk="0" hangingPunct="1">
        <a:defRPr sz="2480" kern="1200">
          <a:solidFill>
            <a:schemeClr val="tx1"/>
          </a:solidFill>
          <a:latin typeface="+mn-lt"/>
          <a:ea typeface="+mn-ea"/>
          <a:cs typeface="+mn-cs"/>
        </a:defRPr>
      </a:lvl5pPr>
      <a:lvl6pPr marL="3150400" algn="l" defTabSz="1260159" rtl="0" eaLnBrk="1" latinLnBrk="0" hangingPunct="1">
        <a:defRPr sz="2480" kern="1200">
          <a:solidFill>
            <a:schemeClr val="tx1"/>
          </a:solidFill>
          <a:latin typeface="+mn-lt"/>
          <a:ea typeface="+mn-ea"/>
          <a:cs typeface="+mn-cs"/>
        </a:defRPr>
      </a:lvl6pPr>
      <a:lvl7pPr marL="3780480" algn="l" defTabSz="1260159" rtl="0" eaLnBrk="1" latinLnBrk="0" hangingPunct="1">
        <a:defRPr sz="2480" kern="1200">
          <a:solidFill>
            <a:schemeClr val="tx1"/>
          </a:solidFill>
          <a:latin typeface="+mn-lt"/>
          <a:ea typeface="+mn-ea"/>
          <a:cs typeface="+mn-cs"/>
        </a:defRPr>
      </a:lvl7pPr>
      <a:lvl8pPr marL="4410559" algn="l" defTabSz="1260159" rtl="0" eaLnBrk="1" latinLnBrk="0" hangingPunct="1">
        <a:defRPr sz="2480" kern="1200">
          <a:solidFill>
            <a:schemeClr val="tx1"/>
          </a:solidFill>
          <a:latin typeface="+mn-lt"/>
          <a:ea typeface="+mn-ea"/>
          <a:cs typeface="+mn-cs"/>
        </a:defRPr>
      </a:lvl8pPr>
      <a:lvl9pPr marL="5040638" algn="l" defTabSz="1260159" rtl="0" eaLnBrk="1" latinLnBrk="0" hangingPunct="1">
        <a:defRPr sz="2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emf"/><Relationship Id="rId13" Type="http://schemas.openxmlformats.org/officeDocument/2006/relationships/oleObject" Target="../embeddings/oleObject6.bin"/><Relationship Id="rId18" Type="http://schemas.openxmlformats.org/officeDocument/2006/relationships/image" Target="../media/image8.emf"/><Relationship Id="rId26" Type="http://schemas.openxmlformats.org/officeDocument/2006/relationships/image" Target="../media/image12.emf"/><Relationship Id="rId39" Type="http://schemas.openxmlformats.org/officeDocument/2006/relationships/image" Target="../media/image22.png"/><Relationship Id="rId3" Type="http://schemas.openxmlformats.org/officeDocument/2006/relationships/oleObject" Target="../embeddings/oleObject1.bin"/><Relationship Id="rId21" Type="http://schemas.openxmlformats.org/officeDocument/2006/relationships/oleObject" Target="../embeddings/oleObject10.bin"/><Relationship Id="rId34" Type="http://schemas.openxmlformats.org/officeDocument/2006/relationships/image" Target="../media/image17.png"/><Relationship Id="rId42" Type="http://schemas.openxmlformats.org/officeDocument/2006/relationships/image" Target="../media/image25.png"/><Relationship Id="rId7" Type="http://schemas.openxmlformats.org/officeDocument/2006/relationships/oleObject" Target="../embeddings/oleObject3.bin"/><Relationship Id="rId12" Type="http://schemas.openxmlformats.org/officeDocument/2006/relationships/image" Target="../media/image5.emf"/><Relationship Id="rId17" Type="http://schemas.openxmlformats.org/officeDocument/2006/relationships/oleObject" Target="../embeddings/oleObject8.bin"/><Relationship Id="rId25" Type="http://schemas.openxmlformats.org/officeDocument/2006/relationships/oleObject" Target="../embeddings/oleObject12.bin"/><Relationship Id="rId33" Type="http://schemas.openxmlformats.org/officeDocument/2006/relationships/image" Target="../media/image16.png"/><Relationship Id="rId38" Type="http://schemas.openxmlformats.org/officeDocument/2006/relationships/image" Target="../media/image21.png"/><Relationship Id="rId2" Type="http://schemas.openxmlformats.org/officeDocument/2006/relationships/slideLayout" Target="../slideLayouts/slideLayout7.xml"/><Relationship Id="rId16" Type="http://schemas.openxmlformats.org/officeDocument/2006/relationships/image" Target="../media/image7.emf"/><Relationship Id="rId20" Type="http://schemas.openxmlformats.org/officeDocument/2006/relationships/image" Target="../media/image9.emf"/><Relationship Id="rId29" Type="http://schemas.openxmlformats.org/officeDocument/2006/relationships/oleObject" Target="../embeddings/oleObject14.bin"/><Relationship Id="rId41" Type="http://schemas.openxmlformats.org/officeDocument/2006/relationships/image" Target="../media/image24.png"/><Relationship Id="rId1" Type="http://schemas.openxmlformats.org/officeDocument/2006/relationships/vmlDrawing" Target="../drawings/vmlDrawing1.vml"/><Relationship Id="rId6" Type="http://schemas.openxmlformats.org/officeDocument/2006/relationships/image" Target="../media/image2.emf"/><Relationship Id="rId11" Type="http://schemas.openxmlformats.org/officeDocument/2006/relationships/oleObject" Target="../embeddings/oleObject5.bin"/><Relationship Id="rId24" Type="http://schemas.openxmlformats.org/officeDocument/2006/relationships/image" Target="../media/image11.emf"/><Relationship Id="rId32" Type="http://schemas.openxmlformats.org/officeDocument/2006/relationships/image" Target="../media/image15.emf"/><Relationship Id="rId37" Type="http://schemas.openxmlformats.org/officeDocument/2006/relationships/image" Target="../media/image20.png"/><Relationship Id="rId40" Type="http://schemas.openxmlformats.org/officeDocument/2006/relationships/image" Target="../media/image23.png"/><Relationship Id="rId5" Type="http://schemas.openxmlformats.org/officeDocument/2006/relationships/oleObject" Target="../embeddings/oleObject2.bin"/><Relationship Id="rId15" Type="http://schemas.openxmlformats.org/officeDocument/2006/relationships/oleObject" Target="../embeddings/oleObject7.bin"/><Relationship Id="rId23" Type="http://schemas.openxmlformats.org/officeDocument/2006/relationships/oleObject" Target="../embeddings/oleObject11.bin"/><Relationship Id="rId28" Type="http://schemas.openxmlformats.org/officeDocument/2006/relationships/image" Target="../media/image13.emf"/><Relationship Id="rId36" Type="http://schemas.openxmlformats.org/officeDocument/2006/relationships/image" Target="../media/image19.png"/><Relationship Id="rId10" Type="http://schemas.openxmlformats.org/officeDocument/2006/relationships/image" Target="../media/image4.emf"/><Relationship Id="rId19" Type="http://schemas.openxmlformats.org/officeDocument/2006/relationships/oleObject" Target="../embeddings/oleObject9.bin"/><Relationship Id="rId31" Type="http://schemas.openxmlformats.org/officeDocument/2006/relationships/oleObject" Target="../embeddings/oleObject15.bin"/><Relationship Id="rId44" Type="http://schemas.openxmlformats.org/officeDocument/2006/relationships/image" Target="../media/image27.png"/><Relationship Id="rId4" Type="http://schemas.openxmlformats.org/officeDocument/2006/relationships/image" Target="../media/image1.emf"/><Relationship Id="rId9" Type="http://schemas.openxmlformats.org/officeDocument/2006/relationships/oleObject" Target="../embeddings/oleObject4.bin"/><Relationship Id="rId14" Type="http://schemas.openxmlformats.org/officeDocument/2006/relationships/image" Target="../media/image6.emf"/><Relationship Id="rId22" Type="http://schemas.openxmlformats.org/officeDocument/2006/relationships/image" Target="../media/image10.emf"/><Relationship Id="rId27" Type="http://schemas.openxmlformats.org/officeDocument/2006/relationships/oleObject" Target="../embeddings/oleObject13.bin"/><Relationship Id="rId30" Type="http://schemas.openxmlformats.org/officeDocument/2006/relationships/image" Target="../media/image14.emf"/><Relationship Id="rId35" Type="http://schemas.openxmlformats.org/officeDocument/2006/relationships/image" Target="../media/image18.png"/><Relationship Id="rId43"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28.emf"/></Relationships>
</file>

<file path=ppt/slides/_rels/slide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32.png"/></Relationships>
</file>

<file path=ppt/slides/_rels/slide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Group 36">
            <a:extLst>
              <a:ext uri="{FF2B5EF4-FFF2-40B4-BE49-F238E27FC236}">
                <a16:creationId xmlns:a16="http://schemas.microsoft.com/office/drawing/2014/main" id="{05C19875-0065-ABBD-98B9-AC5856936CC2}"/>
              </a:ext>
            </a:extLst>
          </p:cNvPr>
          <p:cNvGrpSpPr/>
          <p:nvPr/>
        </p:nvGrpSpPr>
        <p:grpSpPr>
          <a:xfrm>
            <a:off x="139881" y="-88900"/>
            <a:ext cx="13058594" cy="12481938"/>
            <a:chOff x="139881" y="-88900"/>
            <a:chExt cx="13058594" cy="12988925"/>
          </a:xfrm>
        </p:grpSpPr>
        <p:graphicFrame>
          <p:nvGraphicFramePr>
            <p:cNvPr id="18" name="Object 17">
              <a:extLst>
                <a:ext uri="{FF2B5EF4-FFF2-40B4-BE49-F238E27FC236}">
                  <a16:creationId xmlns:a16="http://schemas.microsoft.com/office/drawing/2014/main" id="{DF9780CE-07AC-DD68-F52F-3C513E0A32C9}"/>
                </a:ext>
              </a:extLst>
            </p:cNvPr>
            <p:cNvGraphicFramePr>
              <a:graphicFrameLocks noChangeAspect="1"/>
            </p:cNvGraphicFramePr>
            <p:nvPr>
              <p:extLst>
                <p:ext uri="{D42A27DB-BD31-4B8C-83A1-F6EECF244321}">
                  <p14:modId xmlns:p14="http://schemas.microsoft.com/office/powerpoint/2010/main" val="493729050"/>
                </p:ext>
              </p:extLst>
            </p:nvPr>
          </p:nvGraphicFramePr>
          <p:xfrm>
            <a:off x="2800350" y="-88900"/>
            <a:ext cx="2776538" cy="2459038"/>
          </p:xfrm>
          <a:graphic>
            <a:graphicData uri="http://schemas.openxmlformats.org/presentationml/2006/ole">
              <mc:AlternateContent xmlns:mc="http://schemas.openxmlformats.org/markup-compatibility/2006">
                <mc:Choice xmlns:v="urn:schemas-microsoft-com:vml" Requires="v">
                  <p:oleObj spid="_x0000_s1026" name="Prism 9" r:id="rId3" imgW="2154332" imgH="1906810" progId="Prism9.Document">
                    <p:embed/>
                  </p:oleObj>
                </mc:Choice>
                <mc:Fallback>
                  <p:oleObj name="Prism 9" r:id="rId3" imgW="2154332" imgH="1906810" progId="Prism9.Document">
                    <p:embed/>
                    <p:pic>
                      <p:nvPicPr>
                        <p:cNvPr id="0" name=""/>
                        <p:cNvPicPr/>
                        <p:nvPr/>
                      </p:nvPicPr>
                      <p:blipFill>
                        <a:blip r:embed="rId4"/>
                        <a:stretch>
                          <a:fillRect/>
                        </a:stretch>
                      </p:blipFill>
                      <p:spPr>
                        <a:xfrm>
                          <a:off x="2800350" y="-88900"/>
                          <a:ext cx="2776538" cy="2459038"/>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6940FCD7-0D60-8703-D46E-ABBE9CBB7810}"/>
                </a:ext>
              </a:extLst>
            </p:cNvPr>
            <p:cNvGraphicFramePr>
              <a:graphicFrameLocks noChangeAspect="1"/>
            </p:cNvGraphicFramePr>
            <p:nvPr>
              <p:extLst>
                <p:ext uri="{D42A27DB-BD31-4B8C-83A1-F6EECF244321}">
                  <p14:modId xmlns:p14="http://schemas.microsoft.com/office/powerpoint/2010/main" val="1522940781"/>
                </p:ext>
              </p:extLst>
            </p:nvPr>
          </p:nvGraphicFramePr>
          <p:xfrm>
            <a:off x="10434638" y="-6350"/>
            <a:ext cx="2763837" cy="2376488"/>
          </p:xfrm>
          <a:graphic>
            <a:graphicData uri="http://schemas.openxmlformats.org/presentationml/2006/ole">
              <mc:AlternateContent xmlns:mc="http://schemas.openxmlformats.org/markup-compatibility/2006">
                <mc:Choice xmlns:v="urn:schemas-microsoft-com:vml" Requires="v">
                  <p:oleObj spid="_x0000_s1027" name="Prism 9" r:id="rId5" imgW="2146769" imgH="1845962" progId="Prism9.Document">
                    <p:embed/>
                  </p:oleObj>
                </mc:Choice>
                <mc:Fallback>
                  <p:oleObj name="Prism 9" r:id="rId5" imgW="2146769" imgH="1845962" progId="Prism9.Document">
                    <p:embed/>
                    <p:pic>
                      <p:nvPicPr>
                        <p:cNvPr id="0" name=""/>
                        <p:cNvPicPr/>
                        <p:nvPr/>
                      </p:nvPicPr>
                      <p:blipFill>
                        <a:blip r:embed="rId6"/>
                        <a:stretch>
                          <a:fillRect/>
                        </a:stretch>
                      </p:blipFill>
                      <p:spPr>
                        <a:xfrm>
                          <a:off x="10434638" y="-6350"/>
                          <a:ext cx="2763837" cy="2376488"/>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CC2DF861-016E-4D64-52B1-572DAF1FF8E2}"/>
                </a:ext>
              </a:extLst>
            </p:cNvPr>
            <p:cNvGraphicFramePr>
              <a:graphicFrameLocks noChangeAspect="1"/>
            </p:cNvGraphicFramePr>
            <p:nvPr>
              <p:extLst>
                <p:ext uri="{D42A27DB-BD31-4B8C-83A1-F6EECF244321}">
                  <p14:modId xmlns:p14="http://schemas.microsoft.com/office/powerpoint/2010/main" val="1113460432"/>
                </p:ext>
              </p:extLst>
            </p:nvPr>
          </p:nvGraphicFramePr>
          <p:xfrm>
            <a:off x="6642878" y="20638"/>
            <a:ext cx="2803525" cy="2349500"/>
          </p:xfrm>
          <a:graphic>
            <a:graphicData uri="http://schemas.openxmlformats.org/presentationml/2006/ole">
              <mc:AlternateContent xmlns:mc="http://schemas.openxmlformats.org/markup-compatibility/2006">
                <mc:Choice xmlns:v="urn:schemas-microsoft-com:vml" Requires="v">
                  <p:oleObj spid="_x0000_s1028" name="Prism 9" r:id="rId7" imgW="2233562" imgH="1870085" progId="Prism9.Document">
                    <p:embed/>
                  </p:oleObj>
                </mc:Choice>
                <mc:Fallback>
                  <p:oleObj name="Prism 9" r:id="rId7" imgW="2233562" imgH="1870085" progId="Prism9.Document">
                    <p:embed/>
                    <p:pic>
                      <p:nvPicPr>
                        <p:cNvPr id="0" name=""/>
                        <p:cNvPicPr/>
                        <p:nvPr/>
                      </p:nvPicPr>
                      <p:blipFill>
                        <a:blip r:embed="rId8"/>
                        <a:stretch>
                          <a:fillRect/>
                        </a:stretch>
                      </p:blipFill>
                      <p:spPr>
                        <a:xfrm>
                          <a:off x="6642878" y="20638"/>
                          <a:ext cx="2803525" cy="2349500"/>
                        </a:xfrm>
                        <a:prstGeom prst="rect">
                          <a:avLst/>
                        </a:prstGeom>
                      </p:spPr>
                    </p:pic>
                  </p:oleObj>
                </mc:Fallback>
              </mc:AlternateContent>
            </a:graphicData>
          </a:graphic>
        </p:graphicFrame>
        <p:graphicFrame>
          <p:nvGraphicFramePr>
            <p:cNvPr id="21" name="Object 20">
              <a:extLst>
                <a:ext uri="{FF2B5EF4-FFF2-40B4-BE49-F238E27FC236}">
                  <a16:creationId xmlns:a16="http://schemas.microsoft.com/office/drawing/2014/main" id="{104F856F-8B6A-9E00-5995-E6ADAD5B4A71}"/>
                </a:ext>
              </a:extLst>
            </p:cNvPr>
            <p:cNvGraphicFramePr>
              <a:graphicFrameLocks noChangeAspect="1"/>
            </p:cNvGraphicFramePr>
            <p:nvPr>
              <p:extLst>
                <p:ext uri="{D42A27DB-BD31-4B8C-83A1-F6EECF244321}">
                  <p14:modId xmlns:p14="http://schemas.microsoft.com/office/powerpoint/2010/main" val="4037734568"/>
                </p:ext>
              </p:extLst>
            </p:nvPr>
          </p:nvGraphicFramePr>
          <p:xfrm>
            <a:off x="2800350" y="2171700"/>
            <a:ext cx="2813050" cy="2260600"/>
          </p:xfrm>
          <a:graphic>
            <a:graphicData uri="http://schemas.openxmlformats.org/presentationml/2006/ole">
              <mc:AlternateContent xmlns:mc="http://schemas.openxmlformats.org/markup-compatibility/2006">
                <mc:Choice xmlns:v="urn:schemas-microsoft-com:vml" Requires="v">
                  <p:oleObj spid="_x0000_s1029" name="Prism 9" r:id="rId9" imgW="2300547" imgH="1845962" progId="Prism9.Document">
                    <p:embed/>
                  </p:oleObj>
                </mc:Choice>
                <mc:Fallback>
                  <p:oleObj name="Prism 9" r:id="rId9" imgW="2300547" imgH="1845962" progId="Prism9.Document">
                    <p:embed/>
                    <p:pic>
                      <p:nvPicPr>
                        <p:cNvPr id="0" name=""/>
                        <p:cNvPicPr/>
                        <p:nvPr/>
                      </p:nvPicPr>
                      <p:blipFill>
                        <a:blip r:embed="rId10"/>
                        <a:stretch>
                          <a:fillRect/>
                        </a:stretch>
                      </p:blipFill>
                      <p:spPr>
                        <a:xfrm>
                          <a:off x="2800350" y="2171700"/>
                          <a:ext cx="2813050" cy="2260600"/>
                        </a:xfrm>
                        <a:prstGeom prst="rect">
                          <a:avLst/>
                        </a:prstGeom>
                      </p:spPr>
                    </p:pic>
                  </p:oleObj>
                </mc:Fallback>
              </mc:AlternateContent>
            </a:graphicData>
          </a:graphic>
        </p:graphicFrame>
        <p:graphicFrame>
          <p:nvGraphicFramePr>
            <p:cNvPr id="22" name="Object 21">
              <a:extLst>
                <a:ext uri="{FF2B5EF4-FFF2-40B4-BE49-F238E27FC236}">
                  <a16:creationId xmlns:a16="http://schemas.microsoft.com/office/drawing/2014/main" id="{CBC6BC64-4D03-3379-18AC-E1A0648D216C}"/>
                </a:ext>
              </a:extLst>
            </p:cNvPr>
            <p:cNvGraphicFramePr>
              <a:graphicFrameLocks noChangeAspect="1"/>
            </p:cNvGraphicFramePr>
            <p:nvPr>
              <p:extLst>
                <p:ext uri="{D42A27DB-BD31-4B8C-83A1-F6EECF244321}">
                  <p14:modId xmlns:p14="http://schemas.microsoft.com/office/powerpoint/2010/main" val="1009233511"/>
                </p:ext>
              </p:extLst>
            </p:nvPr>
          </p:nvGraphicFramePr>
          <p:xfrm>
            <a:off x="4754190" y="2070100"/>
            <a:ext cx="2790825" cy="2362200"/>
          </p:xfrm>
          <a:graphic>
            <a:graphicData uri="http://schemas.openxmlformats.org/presentationml/2006/ole">
              <mc:AlternateContent xmlns:mc="http://schemas.openxmlformats.org/markup-compatibility/2006">
                <mc:Choice xmlns:v="urn:schemas-microsoft-com:vml" Requires="v">
                  <p:oleObj spid="_x0000_s1030" name="Prism 9" r:id="rId11" imgW="2224198" imgH="1883767" progId="Prism9.Document">
                    <p:embed/>
                  </p:oleObj>
                </mc:Choice>
                <mc:Fallback>
                  <p:oleObj name="Prism 9" r:id="rId11" imgW="2224198" imgH="1883767" progId="Prism9.Document">
                    <p:embed/>
                    <p:pic>
                      <p:nvPicPr>
                        <p:cNvPr id="0" name=""/>
                        <p:cNvPicPr/>
                        <p:nvPr/>
                      </p:nvPicPr>
                      <p:blipFill>
                        <a:blip r:embed="rId12"/>
                        <a:stretch>
                          <a:fillRect/>
                        </a:stretch>
                      </p:blipFill>
                      <p:spPr>
                        <a:xfrm>
                          <a:off x="4754190" y="2070100"/>
                          <a:ext cx="2790825" cy="2362200"/>
                        </a:xfrm>
                        <a:prstGeom prst="rect">
                          <a:avLst/>
                        </a:prstGeom>
                      </p:spPr>
                    </p:pic>
                  </p:oleObj>
                </mc:Fallback>
              </mc:AlternateContent>
            </a:graphicData>
          </a:graphic>
        </p:graphicFrame>
        <p:graphicFrame>
          <p:nvGraphicFramePr>
            <p:cNvPr id="60" name="Object 59">
              <a:extLst>
                <a:ext uri="{FF2B5EF4-FFF2-40B4-BE49-F238E27FC236}">
                  <a16:creationId xmlns:a16="http://schemas.microsoft.com/office/drawing/2014/main" id="{08F4FFDA-21AD-CFF4-B34F-C033E5F4C600}"/>
                </a:ext>
              </a:extLst>
            </p:cNvPr>
            <p:cNvGraphicFramePr>
              <a:graphicFrameLocks noChangeAspect="1"/>
            </p:cNvGraphicFramePr>
            <p:nvPr>
              <p:extLst>
                <p:ext uri="{D42A27DB-BD31-4B8C-83A1-F6EECF244321}">
                  <p14:modId xmlns:p14="http://schemas.microsoft.com/office/powerpoint/2010/main" val="3902949546"/>
                </p:ext>
              </p:extLst>
            </p:nvPr>
          </p:nvGraphicFramePr>
          <p:xfrm>
            <a:off x="2800350" y="4084638"/>
            <a:ext cx="2809875" cy="2403475"/>
          </p:xfrm>
          <a:graphic>
            <a:graphicData uri="http://schemas.openxmlformats.org/presentationml/2006/ole">
              <mc:AlternateContent xmlns:mc="http://schemas.openxmlformats.org/markup-compatibility/2006">
                <mc:Choice xmlns:v="urn:schemas-microsoft-com:vml" Requires="v">
                  <p:oleObj spid="_x0000_s1031" name="Prism 9" r:id="rId13" imgW="2233562" imgH="1911490" progId="Prism9.Document">
                    <p:embed/>
                  </p:oleObj>
                </mc:Choice>
                <mc:Fallback>
                  <p:oleObj name="Prism 9" r:id="rId13" imgW="2233562" imgH="1911490" progId="Prism9.Document">
                    <p:embed/>
                    <p:pic>
                      <p:nvPicPr>
                        <p:cNvPr id="0" name=""/>
                        <p:cNvPicPr/>
                        <p:nvPr/>
                      </p:nvPicPr>
                      <p:blipFill>
                        <a:blip r:embed="rId14"/>
                        <a:stretch>
                          <a:fillRect/>
                        </a:stretch>
                      </p:blipFill>
                      <p:spPr>
                        <a:xfrm>
                          <a:off x="2800350" y="4084638"/>
                          <a:ext cx="2809875" cy="2403475"/>
                        </a:xfrm>
                        <a:prstGeom prst="rect">
                          <a:avLst/>
                        </a:prstGeom>
                      </p:spPr>
                    </p:pic>
                  </p:oleObj>
                </mc:Fallback>
              </mc:AlternateContent>
            </a:graphicData>
          </a:graphic>
        </p:graphicFrame>
        <p:graphicFrame>
          <p:nvGraphicFramePr>
            <p:cNvPr id="61" name="Object 60">
              <a:extLst>
                <a:ext uri="{FF2B5EF4-FFF2-40B4-BE49-F238E27FC236}">
                  <a16:creationId xmlns:a16="http://schemas.microsoft.com/office/drawing/2014/main" id="{4F21D103-3A9A-A0C2-B087-74024B1808CA}"/>
                </a:ext>
              </a:extLst>
            </p:cNvPr>
            <p:cNvGraphicFramePr>
              <a:graphicFrameLocks noChangeAspect="1"/>
            </p:cNvGraphicFramePr>
            <p:nvPr>
              <p:extLst>
                <p:ext uri="{D42A27DB-BD31-4B8C-83A1-F6EECF244321}">
                  <p14:modId xmlns:p14="http://schemas.microsoft.com/office/powerpoint/2010/main" val="2631544449"/>
                </p:ext>
              </p:extLst>
            </p:nvPr>
          </p:nvGraphicFramePr>
          <p:xfrm>
            <a:off x="6647640" y="4124325"/>
            <a:ext cx="2798763" cy="2363788"/>
          </p:xfrm>
          <a:graphic>
            <a:graphicData uri="http://schemas.openxmlformats.org/presentationml/2006/ole">
              <mc:AlternateContent xmlns:mc="http://schemas.openxmlformats.org/markup-compatibility/2006">
                <mc:Choice xmlns:v="urn:schemas-microsoft-com:vml" Requires="v">
                  <p:oleObj spid="_x0000_s1032" name="Prism 9" r:id="rId15" imgW="2235002" imgH="1887007" progId="Prism9.Document">
                    <p:embed/>
                  </p:oleObj>
                </mc:Choice>
                <mc:Fallback>
                  <p:oleObj name="Prism 9" r:id="rId15" imgW="2235002" imgH="1887007" progId="Prism9.Document">
                    <p:embed/>
                    <p:pic>
                      <p:nvPicPr>
                        <p:cNvPr id="0" name=""/>
                        <p:cNvPicPr/>
                        <p:nvPr/>
                      </p:nvPicPr>
                      <p:blipFill>
                        <a:blip r:embed="rId16"/>
                        <a:stretch>
                          <a:fillRect/>
                        </a:stretch>
                      </p:blipFill>
                      <p:spPr>
                        <a:xfrm>
                          <a:off x="6647640" y="4124325"/>
                          <a:ext cx="2798763" cy="2363788"/>
                        </a:xfrm>
                        <a:prstGeom prst="rect">
                          <a:avLst/>
                        </a:prstGeom>
                      </p:spPr>
                    </p:pic>
                  </p:oleObj>
                </mc:Fallback>
              </mc:AlternateContent>
            </a:graphicData>
          </a:graphic>
        </p:graphicFrame>
        <p:graphicFrame>
          <p:nvGraphicFramePr>
            <p:cNvPr id="62" name="Object 61">
              <a:extLst>
                <a:ext uri="{FF2B5EF4-FFF2-40B4-BE49-F238E27FC236}">
                  <a16:creationId xmlns:a16="http://schemas.microsoft.com/office/drawing/2014/main" id="{E18FD9B6-4E8C-660D-5270-EFC4CA0A74C5}"/>
                </a:ext>
              </a:extLst>
            </p:cNvPr>
            <p:cNvGraphicFramePr>
              <a:graphicFrameLocks noChangeAspect="1"/>
            </p:cNvGraphicFramePr>
            <p:nvPr>
              <p:extLst>
                <p:ext uri="{D42A27DB-BD31-4B8C-83A1-F6EECF244321}">
                  <p14:modId xmlns:p14="http://schemas.microsoft.com/office/powerpoint/2010/main" val="2661352422"/>
                </p:ext>
              </p:extLst>
            </p:nvPr>
          </p:nvGraphicFramePr>
          <p:xfrm>
            <a:off x="10391775" y="4195763"/>
            <a:ext cx="2806700" cy="2292350"/>
          </p:xfrm>
          <a:graphic>
            <a:graphicData uri="http://schemas.openxmlformats.org/presentationml/2006/ole">
              <mc:AlternateContent xmlns:mc="http://schemas.openxmlformats.org/markup-compatibility/2006">
                <mc:Choice xmlns:v="urn:schemas-microsoft-com:vml" Requires="v">
                  <p:oleObj spid="_x0000_s1033" name="Prism 9" r:id="rId17" imgW="2262373" imgH="1845962" progId="Prism9.Document">
                    <p:embed/>
                  </p:oleObj>
                </mc:Choice>
                <mc:Fallback>
                  <p:oleObj name="Prism 9" r:id="rId17" imgW="2262373" imgH="1845962" progId="Prism9.Document">
                    <p:embed/>
                    <p:pic>
                      <p:nvPicPr>
                        <p:cNvPr id="0" name=""/>
                        <p:cNvPicPr/>
                        <p:nvPr/>
                      </p:nvPicPr>
                      <p:blipFill>
                        <a:blip r:embed="rId18"/>
                        <a:stretch>
                          <a:fillRect/>
                        </a:stretch>
                      </p:blipFill>
                      <p:spPr>
                        <a:xfrm>
                          <a:off x="10391775" y="4195763"/>
                          <a:ext cx="2806700" cy="2292350"/>
                        </a:xfrm>
                        <a:prstGeom prst="rect">
                          <a:avLst/>
                        </a:prstGeom>
                      </p:spPr>
                    </p:pic>
                  </p:oleObj>
                </mc:Fallback>
              </mc:AlternateContent>
            </a:graphicData>
          </a:graphic>
        </p:graphicFrame>
        <p:graphicFrame>
          <p:nvGraphicFramePr>
            <p:cNvPr id="63" name="Object 62">
              <a:extLst>
                <a:ext uri="{FF2B5EF4-FFF2-40B4-BE49-F238E27FC236}">
                  <a16:creationId xmlns:a16="http://schemas.microsoft.com/office/drawing/2014/main" id="{934840CB-8158-7A54-F7DB-FE53B3920BA8}"/>
                </a:ext>
              </a:extLst>
            </p:cNvPr>
            <p:cNvGraphicFramePr>
              <a:graphicFrameLocks noChangeAspect="1"/>
            </p:cNvGraphicFramePr>
            <p:nvPr>
              <p:extLst>
                <p:ext uri="{D42A27DB-BD31-4B8C-83A1-F6EECF244321}">
                  <p14:modId xmlns:p14="http://schemas.microsoft.com/office/powerpoint/2010/main" val="2146900880"/>
                </p:ext>
              </p:extLst>
            </p:nvPr>
          </p:nvGraphicFramePr>
          <p:xfrm>
            <a:off x="2800350" y="6240463"/>
            <a:ext cx="2763838" cy="2378075"/>
          </p:xfrm>
          <a:graphic>
            <a:graphicData uri="http://schemas.openxmlformats.org/presentationml/2006/ole">
              <mc:AlternateContent xmlns:mc="http://schemas.openxmlformats.org/markup-compatibility/2006">
                <mc:Choice xmlns:v="urn:schemas-microsoft-com:vml" Requires="v">
                  <p:oleObj spid="_x0000_s1034" name="Prism 9" r:id="rId19" imgW="2146769" imgH="1845962" progId="Prism9.Document">
                    <p:embed/>
                  </p:oleObj>
                </mc:Choice>
                <mc:Fallback>
                  <p:oleObj name="Prism 9" r:id="rId19" imgW="2146769" imgH="1845962" progId="Prism9.Document">
                    <p:embed/>
                    <p:pic>
                      <p:nvPicPr>
                        <p:cNvPr id="0" name=""/>
                        <p:cNvPicPr/>
                        <p:nvPr/>
                      </p:nvPicPr>
                      <p:blipFill>
                        <a:blip r:embed="rId20"/>
                        <a:stretch>
                          <a:fillRect/>
                        </a:stretch>
                      </p:blipFill>
                      <p:spPr>
                        <a:xfrm>
                          <a:off x="2800350" y="6240463"/>
                          <a:ext cx="2763838" cy="2378075"/>
                        </a:xfrm>
                        <a:prstGeom prst="rect">
                          <a:avLst/>
                        </a:prstGeom>
                      </p:spPr>
                    </p:pic>
                  </p:oleObj>
                </mc:Fallback>
              </mc:AlternateContent>
            </a:graphicData>
          </a:graphic>
        </p:graphicFrame>
        <p:graphicFrame>
          <p:nvGraphicFramePr>
            <p:cNvPr id="64" name="Object 63">
              <a:extLst>
                <a:ext uri="{FF2B5EF4-FFF2-40B4-BE49-F238E27FC236}">
                  <a16:creationId xmlns:a16="http://schemas.microsoft.com/office/drawing/2014/main" id="{202E5D31-C1D7-0EB4-FBE6-B849C4A810EB}"/>
                </a:ext>
              </a:extLst>
            </p:cNvPr>
            <p:cNvGraphicFramePr>
              <a:graphicFrameLocks noChangeAspect="1"/>
            </p:cNvGraphicFramePr>
            <p:nvPr>
              <p:extLst>
                <p:ext uri="{D42A27DB-BD31-4B8C-83A1-F6EECF244321}">
                  <p14:modId xmlns:p14="http://schemas.microsoft.com/office/powerpoint/2010/main" val="3896956912"/>
                </p:ext>
              </p:extLst>
            </p:nvPr>
          </p:nvGraphicFramePr>
          <p:xfrm>
            <a:off x="4733553" y="6361113"/>
            <a:ext cx="2811462" cy="2257425"/>
          </p:xfrm>
          <a:graphic>
            <a:graphicData uri="http://schemas.openxmlformats.org/presentationml/2006/ole">
              <mc:AlternateContent xmlns:mc="http://schemas.openxmlformats.org/markup-compatibility/2006">
                <mc:Choice xmlns:v="urn:schemas-microsoft-com:vml" Requires="v">
                  <p:oleObj spid="_x0000_s1035" name="Prism 9" r:id="rId21" imgW="2299106" imgH="1845962" progId="Prism9.Document">
                    <p:embed/>
                  </p:oleObj>
                </mc:Choice>
                <mc:Fallback>
                  <p:oleObj name="Prism 9" r:id="rId21" imgW="2299106" imgH="1845962" progId="Prism9.Document">
                    <p:embed/>
                    <p:pic>
                      <p:nvPicPr>
                        <p:cNvPr id="0" name=""/>
                        <p:cNvPicPr/>
                        <p:nvPr/>
                      </p:nvPicPr>
                      <p:blipFill>
                        <a:blip r:embed="rId22"/>
                        <a:stretch>
                          <a:fillRect/>
                        </a:stretch>
                      </p:blipFill>
                      <p:spPr>
                        <a:xfrm>
                          <a:off x="4733553" y="6361113"/>
                          <a:ext cx="2811462" cy="2257425"/>
                        </a:xfrm>
                        <a:prstGeom prst="rect">
                          <a:avLst/>
                        </a:prstGeom>
                      </p:spPr>
                    </p:pic>
                  </p:oleObj>
                </mc:Fallback>
              </mc:AlternateContent>
            </a:graphicData>
          </a:graphic>
        </p:graphicFrame>
        <p:graphicFrame>
          <p:nvGraphicFramePr>
            <p:cNvPr id="65" name="Object 64">
              <a:extLst>
                <a:ext uri="{FF2B5EF4-FFF2-40B4-BE49-F238E27FC236}">
                  <a16:creationId xmlns:a16="http://schemas.microsoft.com/office/drawing/2014/main" id="{73D27403-A4B6-CBB8-CE69-AAFA0BCEC354}"/>
                </a:ext>
              </a:extLst>
            </p:cNvPr>
            <p:cNvGraphicFramePr>
              <a:graphicFrameLocks noChangeAspect="1"/>
            </p:cNvGraphicFramePr>
            <p:nvPr>
              <p:extLst>
                <p:ext uri="{D42A27DB-BD31-4B8C-83A1-F6EECF244321}">
                  <p14:modId xmlns:p14="http://schemas.microsoft.com/office/powerpoint/2010/main" val="3361923130"/>
                </p:ext>
              </p:extLst>
            </p:nvPr>
          </p:nvGraphicFramePr>
          <p:xfrm>
            <a:off x="2800350" y="8267702"/>
            <a:ext cx="2757488" cy="2503487"/>
          </p:xfrm>
          <a:graphic>
            <a:graphicData uri="http://schemas.openxmlformats.org/presentationml/2006/ole">
              <mc:AlternateContent xmlns:mc="http://schemas.openxmlformats.org/markup-compatibility/2006">
                <mc:Choice xmlns:v="urn:schemas-microsoft-com:vml" Requires="v">
                  <p:oleObj spid="_x0000_s1036" name="Prism 9" r:id="rId23" imgW="2178461" imgH="1977019" progId="Prism9.Document">
                    <p:embed/>
                  </p:oleObj>
                </mc:Choice>
                <mc:Fallback>
                  <p:oleObj name="Prism 9" r:id="rId23" imgW="2178461" imgH="1977019" progId="Prism9.Document">
                    <p:embed/>
                    <p:pic>
                      <p:nvPicPr>
                        <p:cNvPr id="0" name=""/>
                        <p:cNvPicPr/>
                        <p:nvPr/>
                      </p:nvPicPr>
                      <p:blipFill>
                        <a:blip r:embed="rId24"/>
                        <a:stretch>
                          <a:fillRect/>
                        </a:stretch>
                      </p:blipFill>
                      <p:spPr>
                        <a:xfrm>
                          <a:off x="2800350" y="8267702"/>
                          <a:ext cx="2757488" cy="2503487"/>
                        </a:xfrm>
                        <a:prstGeom prst="rect">
                          <a:avLst/>
                        </a:prstGeom>
                      </p:spPr>
                    </p:pic>
                  </p:oleObj>
                </mc:Fallback>
              </mc:AlternateContent>
            </a:graphicData>
          </a:graphic>
        </p:graphicFrame>
        <p:graphicFrame>
          <p:nvGraphicFramePr>
            <p:cNvPr id="66" name="Object 65">
              <a:extLst>
                <a:ext uri="{FF2B5EF4-FFF2-40B4-BE49-F238E27FC236}">
                  <a16:creationId xmlns:a16="http://schemas.microsoft.com/office/drawing/2014/main" id="{DA0D9120-C2C5-D309-BE82-0B7F95C672CB}"/>
                </a:ext>
              </a:extLst>
            </p:cNvPr>
            <p:cNvGraphicFramePr>
              <a:graphicFrameLocks noChangeAspect="1"/>
            </p:cNvGraphicFramePr>
            <p:nvPr>
              <p:extLst>
                <p:ext uri="{D42A27DB-BD31-4B8C-83A1-F6EECF244321}">
                  <p14:modId xmlns:p14="http://schemas.microsoft.com/office/powerpoint/2010/main" val="4194363175"/>
                </p:ext>
              </p:extLst>
            </p:nvPr>
          </p:nvGraphicFramePr>
          <p:xfrm>
            <a:off x="6661928" y="8355014"/>
            <a:ext cx="2784475" cy="2416175"/>
          </p:xfrm>
          <a:graphic>
            <a:graphicData uri="http://schemas.openxmlformats.org/presentationml/2006/ole">
              <mc:AlternateContent xmlns:mc="http://schemas.openxmlformats.org/markup-compatibility/2006">
                <mc:Choice xmlns:v="urn:schemas-microsoft-com:vml" Requires="v">
                  <p:oleObj spid="_x0000_s1037" name="Prism 9" r:id="rId25" imgW="2256250" imgH="1957216" progId="Prism9.Document">
                    <p:embed/>
                  </p:oleObj>
                </mc:Choice>
                <mc:Fallback>
                  <p:oleObj name="Prism 9" r:id="rId25" imgW="2256250" imgH="1957216" progId="Prism9.Document">
                    <p:embed/>
                    <p:pic>
                      <p:nvPicPr>
                        <p:cNvPr id="0" name=""/>
                        <p:cNvPicPr/>
                        <p:nvPr/>
                      </p:nvPicPr>
                      <p:blipFill>
                        <a:blip r:embed="rId26"/>
                        <a:stretch>
                          <a:fillRect/>
                        </a:stretch>
                      </p:blipFill>
                      <p:spPr>
                        <a:xfrm>
                          <a:off x="6661928" y="8355014"/>
                          <a:ext cx="2784475" cy="2416175"/>
                        </a:xfrm>
                        <a:prstGeom prst="rect">
                          <a:avLst/>
                        </a:prstGeom>
                      </p:spPr>
                    </p:pic>
                  </p:oleObj>
                </mc:Fallback>
              </mc:AlternateContent>
            </a:graphicData>
          </a:graphic>
        </p:graphicFrame>
        <p:graphicFrame>
          <p:nvGraphicFramePr>
            <p:cNvPr id="67" name="Object 66">
              <a:extLst>
                <a:ext uri="{FF2B5EF4-FFF2-40B4-BE49-F238E27FC236}">
                  <a16:creationId xmlns:a16="http://schemas.microsoft.com/office/drawing/2014/main" id="{FFAE0BE0-59DE-ECA2-6A36-C170AE2AD7E7}"/>
                </a:ext>
              </a:extLst>
            </p:cNvPr>
            <p:cNvGraphicFramePr>
              <a:graphicFrameLocks noChangeAspect="1"/>
            </p:cNvGraphicFramePr>
            <p:nvPr>
              <p:extLst>
                <p:ext uri="{D42A27DB-BD31-4B8C-83A1-F6EECF244321}">
                  <p14:modId xmlns:p14="http://schemas.microsoft.com/office/powerpoint/2010/main" val="3331160701"/>
                </p:ext>
              </p:extLst>
            </p:nvPr>
          </p:nvGraphicFramePr>
          <p:xfrm>
            <a:off x="10394950" y="8364539"/>
            <a:ext cx="2803525" cy="2406650"/>
          </p:xfrm>
          <a:graphic>
            <a:graphicData uri="http://schemas.openxmlformats.org/presentationml/2006/ole">
              <mc:AlternateContent xmlns:mc="http://schemas.openxmlformats.org/markup-compatibility/2006">
                <mc:Choice xmlns:v="urn:schemas-microsoft-com:vml" Requires="v">
                  <p:oleObj spid="_x0000_s1038" name="Prism 9" r:id="rId27" imgW="2253369" imgH="1932733" progId="Prism9.Document">
                    <p:embed/>
                  </p:oleObj>
                </mc:Choice>
                <mc:Fallback>
                  <p:oleObj name="Prism 9" r:id="rId27" imgW="2253369" imgH="1932733" progId="Prism9.Document">
                    <p:embed/>
                    <p:pic>
                      <p:nvPicPr>
                        <p:cNvPr id="0" name=""/>
                        <p:cNvPicPr/>
                        <p:nvPr/>
                      </p:nvPicPr>
                      <p:blipFill>
                        <a:blip r:embed="rId28"/>
                        <a:stretch>
                          <a:fillRect/>
                        </a:stretch>
                      </p:blipFill>
                      <p:spPr>
                        <a:xfrm>
                          <a:off x="10394950" y="8364539"/>
                          <a:ext cx="2803525" cy="2406650"/>
                        </a:xfrm>
                        <a:prstGeom prst="rect">
                          <a:avLst/>
                        </a:prstGeom>
                      </p:spPr>
                    </p:pic>
                  </p:oleObj>
                </mc:Fallback>
              </mc:AlternateContent>
            </a:graphicData>
          </a:graphic>
        </p:graphicFrame>
        <p:graphicFrame>
          <p:nvGraphicFramePr>
            <p:cNvPr id="68" name="Object 67">
              <a:extLst>
                <a:ext uri="{FF2B5EF4-FFF2-40B4-BE49-F238E27FC236}">
                  <a16:creationId xmlns:a16="http://schemas.microsoft.com/office/drawing/2014/main" id="{BFDE91DC-6E7E-B060-079A-6C8F69CC7C79}"/>
                </a:ext>
              </a:extLst>
            </p:cNvPr>
            <p:cNvGraphicFramePr>
              <a:graphicFrameLocks noChangeAspect="1"/>
            </p:cNvGraphicFramePr>
            <p:nvPr>
              <p:extLst>
                <p:ext uri="{D42A27DB-BD31-4B8C-83A1-F6EECF244321}">
                  <p14:modId xmlns:p14="http://schemas.microsoft.com/office/powerpoint/2010/main" val="3760690841"/>
                </p:ext>
              </p:extLst>
            </p:nvPr>
          </p:nvGraphicFramePr>
          <p:xfrm>
            <a:off x="2800350" y="10493375"/>
            <a:ext cx="2798763" cy="2406650"/>
          </p:xfrm>
          <a:graphic>
            <a:graphicData uri="http://schemas.openxmlformats.org/presentationml/2006/ole">
              <mc:AlternateContent xmlns:mc="http://schemas.openxmlformats.org/markup-compatibility/2006">
                <mc:Choice xmlns:v="urn:schemas-microsoft-com:vml" Requires="v">
                  <p:oleObj spid="_x0000_s1039" name="Prism 9" r:id="rId29" imgW="2251929" imgH="1938854" progId="Prism9.Document">
                    <p:embed/>
                  </p:oleObj>
                </mc:Choice>
                <mc:Fallback>
                  <p:oleObj name="Prism 9" r:id="rId29" imgW="2251929" imgH="1938854" progId="Prism9.Document">
                    <p:embed/>
                    <p:pic>
                      <p:nvPicPr>
                        <p:cNvPr id="0" name=""/>
                        <p:cNvPicPr/>
                        <p:nvPr/>
                      </p:nvPicPr>
                      <p:blipFill>
                        <a:blip r:embed="rId30"/>
                        <a:stretch>
                          <a:fillRect/>
                        </a:stretch>
                      </p:blipFill>
                      <p:spPr>
                        <a:xfrm>
                          <a:off x="2800350" y="10493375"/>
                          <a:ext cx="2798763" cy="2406650"/>
                        </a:xfrm>
                        <a:prstGeom prst="rect">
                          <a:avLst/>
                        </a:prstGeom>
                      </p:spPr>
                    </p:pic>
                  </p:oleObj>
                </mc:Fallback>
              </mc:AlternateContent>
            </a:graphicData>
          </a:graphic>
        </p:graphicFrame>
        <p:graphicFrame>
          <p:nvGraphicFramePr>
            <p:cNvPr id="69" name="Object 68">
              <a:extLst>
                <a:ext uri="{FF2B5EF4-FFF2-40B4-BE49-F238E27FC236}">
                  <a16:creationId xmlns:a16="http://schemas.microsoft.com/office/drawing/2014/main" id="{D5B07579-C659-FC23-B8E3-519319EC6913}"/>
                </a:ext>
              </a:extLst>
            </p:cNvPr>
            <p:cNvGraphicFramePr>
              <a:graphicFrameLocks noChangeAspect="1"/>
            </p:cNvGraphicFramePr>
            <p:nvPr>
              <p:extLst>
                <p:ext uri="{D42A27DB-BD31-4B8C-83A1-F6EECF244321}">
                  <p14:modId xmlns:p14="http://schemas.microsoft.com/office/powerpoint/2010/main" val="1519110370"/>
                </p:ext>
              </p:extLst>
            </p:nvPr>
          </p:nvGraphicFramePr>
          <p:xfrm>
            <a:off x="4720853" y="10548937"/>
            <a:ext cx="2824162" cy="2351088"/>
          </p:xfrm>
          <a:graphic>
            <a:graphicData uri="http://schemas.openxmlformats.org/presentationml/2006/ole">
              <mc:AlternateContent xmlns:mc="http://schemas.openxmlformats.org/markup-compatibility/2006">
                <mc:Choice xmlns:v="urn:schemas-microsoft-com:vml" Requires="v">
                  <p:oleObj spid="_x0000_s1040" name="Prism 9" r:id="rId31" imgW="2327917" imgH="1938854" progId="Prism9.Document">
                    <p:embed/>
                  </p:oleObj>
                </mc:Choice>
                <mc:Fallback>
                  <p:oleObj name="Prism 9" r:id="rId31" imgW="2327917" imgH="1938854" progId="Prism9.Document">
                    <p:embed/>
                    <p:pic>
                      <p:nvPicPr>
                        <p:cNvPr id="0" name=""/>
                        <p:cNvPicPr/>
                        <p:nvPr/>
                      </p:nvPicPr>
                      <p:blipFill>
                        <a:blip r:embed="rId32"/>
                        <a:stretch>
                          <a:fillRect/>
                        </a:stretch>
                      </p:blipFill>
                      <p:spPr>
                        <a:xfrm>
                          <a:off x="4720853" y="10548937"/>
                          <a:ext cx="2824162" cy="2351088"/>
                        </a:xfrm>
                        <a:prstGeom prst="rect">
                          <a:avLst/>
                        </a:prstGeom>
                      </p:spPr>
                    </p:pic>
                  </p:oleObj>
                </mc:Fallback>
              </mc:AlternateContent>
            </a:graphicData>
          </a:graphic>
        </p:graphicFrame>
        <p:sp>
          <p:nvSpPr>
            <p:cNvPr id="70" name="TextBox 69">
              <a:extLst>
                <a:ext uri="{FF2B5EF4-FFF2-40B4-BE49-F238E27FC236}">
                  <a16:creationId xmlns:a16="http://schemas.microsoft.com/office/drawing/2014/main" id="{5751D24C-3BDC-0193-5DDA-5451AC8BB43A}"/>
                </a:ext>
              </a:extLst>
            </p:cNvPr>
            <p:cNvSpPr txBox="1"/>
            <p:nvPr/>
          </p:nvSpPr>
          <p:spPr>
            <a:xfrm>
              <a:off x="203200" y="701115"/>
              <a:ext cx="845474" cy="1107996"/>
            </a:xfrm>
            <a:prstGeom prst="rect">
              <a:avLst/>
            </a:prstGeom>
            <a:noFill/>
          </p:spPr>
          <p:txBody>
            <a:bodyPr wrap="square" rtlCol="0">
              <a:spAutoFit/>
            </a:bodyPr>
            <a:lstStyle/>
            <a:p>
              <a:r>
                <a:rPr lang="en-GB" sz="6600" dirty="0">
                  <a:latin typeface="+mj-lt"/>
                </a:rPr>
                <a:t>A</a:t>
              </a:r>
              <a:endParaRPr lang="en-GB" sz="4801" dirty="0">
                <a:latin typeface="+mj-lt"/>
              </a:endParaRPr>
            </a:p>
          </p:txBody>
        </p:sp>
        <p:sp>
          <p:nvSpPr>
            <p:cNvPr id="71" name="TextBox 70">
              <a:extLst>
                <a:ext uri="{FF2B5EF4-FFF2-40B4-BE49-F238E27FC236}">
                  <a16:creationId xmlns:a16="http://schemas.microsoft.com/office/drawing/2014/main" id="{A39A2388-9051-80B2-ABC7-CDCC3BE5FD0F}"/>
                </a:ext>
              </a:extLst>
            </p:cNvPr>
            <p:cNvSpPr txBox="1"/>
            <p:nvPr/>
          </p:nvSpPr>
          <p:spPr>
            <a:xfrm>
              <a:off x="139881" y="4754625"/>
              <a:ext cx="845474" cy="1107996"/>
            </a:xfrm>
            <a:prstGeom prst="rect">
              <a:avLst/>
            </a:prstGeom>
            <a:noFill/>
          </p:spPr>
          <p:txBody>
            <a:bodyPr wrap="square" rtlCol="0">
              <a:spAutoFit/>
            </a:bodyPr>
            <a:lstStyle/>
            <a:p>
              <a:r>
                <a:rPr lang="en-GB" sz="6600" dirty="0">
                  <a:latin typeface="+mj-lt"/>
                </a:rPr>
                <a:t>B</a:t>
              </a:r>
              <a:endParaRPr lang="en-GB" sz="4801" dirty="0">
                <a:latin typeface="+mj-lt"/>
              </a:endParaRPr>
            </a:p>
          </p:txBody>
        </p:sp>
        <p:sp>
          <p:nvSpPr>
            <p:cNvPr id="72" name="TextBox 71">
              <a:extLst>
                <a:ext uri="{FF2B5EF4-FFF2-40B4-BE49-F238E27FC236}">
                  <a16:creationId xmlns:a16="http://schemas.microsoft.com/office/drawing/2014/main" id="{EA6812A7-8966-94A6-8C70-3C391FD62C6F}"/>
                </a:ext>
              </a:extLst>
            </p:cNvPr>
            <p:cNvSpPr txBox="1"/>
            <p:nvPr/>
          </p:nvSpPr>
          <p:spPr>
            <a:xfrm>
              <a:off x="139881" y="8978645"/>
              <a:ext cx="845474" cy="1107996"/>
            </a:xfrm>
            <a:prstGeom prst="rect">
              <a:avLst/>
            </a:prstGeom>
            <a:noFill/>
          </p:spPr>
          <p:txBody>
            <a:bodyPr wrap="square" rtlCol="0">
              <a:spAutoFit/>
            </a:bodyPr>
            <a:lstStyle/>
            <a:p>
              <a:r>
                <a:rPr lang="en-GB" sz="6600" dirty="0">
                  <a:latin typeface="+mj-lt"/>
                </a:rPr>
                <a:t>C</a:t>
              </a:r>
              <a:endParaRPr lang="en-GB" sz="4801" dirty="0">
                <a:latin typeface="+mj-lt"/>
              </a:endParaRPr>
            </a:p>
          </p:txBody>
        </p:sp>
        <p:pic>
          <p:nvPicPr>
            <p:cNvPr id="4" name="Picture 3">
              <a:extLst>
                <a:ext uri="{FF2B5EF4-FFF2-40B4-BE49-F238E27FC236}">
                  <a16:creationId xmlns:a16="http://schemas.microsoft.com/office/drawing/2014/main" id="{D941EC92-E994-8B92-5E00-BAACBA55F46F}"/>
                </a:ext>
              </a:extLst>
            </p:cNvPr>
            <p:cNvPicPr>
              <a:picLocks noChangeAspect="1"/>
            </p:cNvPicPr>
            <p:nvPr/>
          </p:nvPicPr>
          <p:blipFill>
            <a:blip r:embed="rId33"/>
            <a:stretch>
              <a:fillRect/>
            </a:stretch>
          </p:blipFill>
          <p:spPr>
            <a:xfrm>
              <a:off x="956578" y="2478948"/>
              <a:ext cx="1843902" cy="1800000"/>
            </a:xfrm>
            <a:prstGeom prst="rect">
              <a:avLst/>
            </a:prstGeom>
          </p:spPr>
        </p:pic>
        <p:pic>
          <p:nvPicPr>
            <p:cNvPr id="6" name="Picture 5">
              <a:extLst>
                <a:ext uri="{FF2B5EF4-FFF2-40B4-BE49-F238E27FC236}">
                  <a16:creationId xmlns:a16="http://schemas.microsoft.com/office/drawing/2014/main" id="{AF5BAB75-F66F-F180-2F1A-2DFAE743E87A}"/>
                </a:ext>
              </a:extLst>
            </p:cNvPr>
            <p:cNvPicPr>
              <a:picLocks noChangeAspect="1"/>
            </p:cNvPicPr>
            <p:nvPr/>
          </p:nvPicPr>
          <p:blipFill>
            <a:blip r:embed="rId34"/>
            <a:stretch>
              <a:fillRect/>
            </a:stretch>
          </p:blipFill>
          <p:spPr>
            <a:xfrm>
              <a:off x="956578" y="6702968"/>
              <a:ext cx="1843902" cy="1800000"/>
            </a:xfrm>
            <a:prstGeom prst="rect">
              <a:avLst/>
            </a:prstGeom>
          </p:spPr>
        </p:pic>
        <p:pic>
          <p:nvPicPr>
            <p:cNvPr id="8" name="Picture 7">
              <a:extLst>
                <a:ext uri="{FF2B5EF4-FFF2-40B4-BE49-F238E27FC236}">
                  <a16:creationId xmlns:a16="http://schemas.microsoft.com/office/drawing/2014/main" id="{62638328-8DB3-3CAD-3189-50250C6B0769}"/>
                </a:ext>
              </a:extLst>
            </p:cNvPr>
            <p:cNvPicPr>
              <a:picLocks noChangeAspect="1"/>
            </p:cNvPicPr>
            <p:nvPr/>
          </p:nvPicPr>
          <p:blipFill>
            <a:blip r:embed="rId35"/>
            <a:stretch>
              <a:fillRect/>
            </a:stretch>
          </p:blipFill>
          <p:spPr>
            <a:xfrm>
              <a:off x="956578" y="10926987"/>
              <a:ext cx="1854545" cy="1800000"/>
            </a:xfrm>
            <a:prstGeom prst="rect">
              <a:avLst/>
            </a:prstGeom>
          </p:spPr>
        </p:pic>
        <p:pic>
          <p:nvPicPr>
            <p:cNvPr id="12" name="Picture 11">
              <a:extLst>
                <a:ext uri="{FF2B5EF4-FFF2-40B4-BE49-F238E27FC236}">
                  <a16:creationId xmlns:a16="http://schemas.microsoft.com/office/drawing/2014/main" id="{616DA76D-F7BA-DC3E-5F63-806A6C35EACD}"/>
                </a:ext>
              </a:extLst>
            </p:cNvPr>
            <p:cNvPicPr>
              <a:picLocks noChangeAspect="1"/>
            </p:cNvPicPr>
            <p:nvPr/>
          </p:nvPicPr>
          <p:blipFill>
            <a:blip r:embed="rId36"/>
            <a:stretch>
              <a:fillRect/>
            </a:stretch>
          </p:blipFill>
          <p:spPr>
            <a:xfrm>
              <a:off x="8636649" y="351251"/>
              <a:ext cx="1843902" cy="1800000"/>
            </a:xfrm>
            <a:prstGeom prst="rect">
              <a:avLst/>
            </a:prstGeom>
          </p:spPr>
        </p:pic>
        <p:pic>
          <p:nvPicPr>
            <p:cNvPr id="14" name="Picture 13">
              <a:extLst>
                <a:ext uri="{FF2B5EF4-FFF2-40B4-BE49-F238E27FC236}">
                  <a16:creationId xmlns:a16="http://schemas.microsoft.com/office/drawing/2014/main" id="{8280024D-3690-417A-7B8C-7901F2CFDF84}"/>
                </a:ext>
              </a:extLst>
            </p:cNvPr>
            <p:cNvPicPr>
              <a:picLocks noChangeAspect="1"/>
            </p:cNvPicPr>
            <p:nvPr/>
          </p:nvPicPr>
          <p:blipFill>
            <a:blip r:embed="rId37"/>
            <a:stretch>
              <a:fillRect/>
            </a:stretch>
          </p:blipFill>
          <p:spPr>
            <a:xfrm>
              <a:off x="8636649" y="4549300"/>
              <a:ext cx="1843902" cy="1800000"/>
            </a:xfrm>
            <a:prstGeom prst="rect">
              <a:avLst/>
            </a:prstGeom>
          </p:spPr>
        </p:pic>
        <p:pic>
          <p:nvPicPr>
            <p:cNvPr id="17" name="Picture 16">
              <a:extLst>
                <a:ext uri="{FF2B5EF4-FFF2-40B4-BE49-F238E27FC236}">
                  <a16:creationId xmlns:a16="http://schemas.microsoft.com/office/drawing/2014/main" id="{F259A573-A7F3-58AC-89DF-3B1329AC6347}"/>
                </a:ext>
              </a:extLst>
            </p:cNvPr>
            <p:cNvPicPr>
              <a:picLocks noChangeAspect="1"/>
            </p:cNvPicPr>
            <p:nvPr/>
          </p:nvPicPr>
          <p:blipFill>
            <a:blip r:embed="rId38"/>
            <a:stretch>
              <a:fillRect/>
            </a:stretch>
          </p:blipFill>
          <p:spPr>
            <a:xfrm>
              <a:off x="8626006" y="8747350"/>
              <a:ext cx="1854545" cy="1800000"/>
            </a:xfrm>
            <a:prstGeom prst="rect">
              <a:avLst/>
            </a:prstGeom>
          </p:spPr>
        </p:pic>
        <p:pic>
          <p:nvPicPr>
            <p:cNvPr id="24" name="Picture 23">
              <a:extLst>
                <a:ext uri="{FF2B5EF4-FFF2-40B4-BE49-F238E27FC236}">
                  <a16:creationId xmlns:a16="http://schemas.microsoft.com/office/drawing/2014/main" id="{ADA03414-4C51-8A11-4E05-167283D6094E}"/>
                </a:ext>
              </a:extLst>
            </p:cNvPr>
            <p:cNvPicPr>
              <a:picLocks noChangeAspect="1"/>
            </p:cNvPicPr>
            <p:nvPr/>
          </p:nvPicPr>
          <p:blipFill>
            <a:blip r:embed="rId39"/>
            <a:stretch>
              <a:fillRect/>
            </a:stretch>
          </p:blipFill>
          <p:spPr>
            <a:xfrm>
              <a:off x="4953061" y="366938"/>
              <a:ext cx="1843902" cy="1800000"/>
            </a:xfrm>
            <a:prstGeom prst="rect">
              <a:avLst/>
            </a:prstGeom>
          </p:spPr>
        </p:pic>
        <p:pic>
          <p:nvPicPr>
            <p:cNvPr id="26" name="Picture 25">
              <a:extLst>
                <a:ext uri="{FF2B5EF4-FFF2-40B4-BE49-F238E27FC236}">
                  <a16:creationId xmlns:a16="http://schemas.microsoft.com/office/drawing/2014/main" id="{56D107D7-0ADD-30BD-23F7-3BCED88FBE2E}"/>
                </a:ext>
              </a:extLst>
            </p:cNvPr>
            <p:cNvPicPr>
              <a:picLocks noChangeAspect="1"/>
            </p:cNvPicPr>
            <p:nvPr/>
          </p:nvPicPr>
          <p:blipFill>
            <a:blip r:embed="rId40"/>
            <a:stretch>
              <a:fillRect/>
            </a:stretch>
          </p:blipFill>
          <p:spPr>
            <a:xfrm>
              <a:off x="956578" y="366938"/>
              <a:ext cx="1843902" cy="1800000"/>
            </a:xfrm>
            <a:prstGeom prst="rect">
              <a:avLst/>
            </a:prstGeom>
          </p:spPr>
        </p:pic>
        <p:pic>
          <p:nvPicPr>
            <p:cNvPr id="28" name="Picture 27">
              <a:extLst>
                <a:ext uri="{FF2B5EF4-FFF2-40B4-BE49-F238E27FC236}">
                  <a16:creationId xmlns:a16="http://schemas.microsoft.com/office/drawing/2014/main" id="{38A79325-58D8-F4A5-5858-DCDE5C9E7ABA}"/>
                </a:ext>
              </a:extLst>
            </p:cNvPr>
            <p:cNvPicPr>
              <a:picLocks noChangeAspect="1"/>
            </p:cNvPicPr>
            <p:nvPr/>
          </p:nvPicPr>
          <p:blipFill>
            <a:blip r:embed="rId41"/>
            <a:stretch>
              <a:fillRect/>
            </a:stretch>
          </p:blipFill>
          <p:spPr>
            <a:xfrm>
              <a:off x="956578" y="4590958"/>
              <a:ext cx="1839009" cy="1800000"/>
            </a:xfrm>
            <a:prstGeom prst="rect">
              <a:avLst/>
            </a:prstGeom>
          </p:spPr>
        </p:pic>
        <p:pic>
          <p:nvPicPr>
            <p:cNvPr id="30" name="Picture 29">
              <a:extLst>
                <a:ext uri="{FF2B5EF4-FFF2-40B4-BE49-F238E27FC236}">
                  <a16:creationId xmlns:a16="http://schemas.microsoft.com/office/drawing/2014/main" id="{B3E33F18-7EB0-DD48-9E0C-60E4D0ABE5B3}"/>
                </a:ext>
              </a:extLst>
            </p:cNvPr>
            <p:cNvPicPr>
              <a:picLocks noChangeAspect="1"/>
            </p:cNvPicPr>
            <p:nvPr/>
          </p:nvPicPr>
          <p:blipFill>
            <a:blip r:embed="rId42"/>
            <a:stretch>
              <a:fillRect/>
            </a:stretch>
          </p:blipFill>
          <p:spPr>
            <a:xfrm>
              <a:off x="4953061" y="4486470"/>
              <a:ext cx="1839009" cy="1800000"/>
            </a:xfrm>
            <a:prstGeom prst="rect">
              <a:avLst/>
            </a:prstGeom>
          </p:spPr>
        </p:pic>
        <p:pic>
          <p:nvPicPr>
            <p:cNvPr id="33" name="Picture 32">
              <a:extLst>
                <a:ext uri="{FF2B5EF4-FFF2-40B4-BE49-F238E27FC236}">
                  <a16:creationId xmlns:a16="http://schemas.microsoft.com/office/drawing/2014/main" id="{E4112ED1-BFE9-5E09-96D0-8A772B51B917}"/>
                </a:ext>
              </a:extLst>
            </p:cNvPr>
            <p:cNvPicPr>
              <a:picLocks noChangeAspect="1"/>
            </p:cNvPicPr>
            <p:nvPr/>
          </p:nvPicPr>
          <p:blipFill>
            <a:blip r:embed="rId43"/>
            <a:stretch>
              <a:fillRect/>
            </a:stretch>
          </p:blipFill>
          <p:spPr>
            <a:xfrm>
              <a:off x="956578" y="8814978"/>
              <a:ext cx="1839009" cy="1800000"/>
            </a:xfrm>
            <a:prstGeom prst="rect">
              <a:avLst/>
            </a:prstGeom>
          </p:spPr>
        </p:pic>
        <p:pic>
          <p:nvPicPr>
            <p:cNvPr id="35" name="Picture 34">
              <a:extLst>
                <a:ext uri="{FF2B5EF4-FFF2-40B4-BE49-F238E27FC236}">
                  <a16:creationId xmlns:a16="http://schemas.microsoft.com/office/drawing/2014/main" id="{F10EAB6F-CED4-886C-53A6-49F311E8B810}"/>
                </a:ext>
              </a:extLst>
            </p:cNvPr>
            <p:cNvPicPr>
              <a:picLocks noChangeAspect="1"/>
            </p:cNvPicPr>
            <p:nvPr/>
          </p:nvPicPr>
          <p:blipFill>
            <a:blip r:embed="rId44"/>
            <a:stretch>
              <a:fillRect/>
            </a:stretch>
          </p:blipFill>
          <p:spPr>
            <a:xfrm>
              <a:off x="4953061" y="8765503"/>
              <a:ext cx="1839009" cy="1800000"/>
            </a:xfrm>
            <a:prstGeom prst="rect">
              <a:avLst/>
            </a:prstGeom>
          </p:spPr>
        </p:pic>
      </p:grpSp>
      <p:sp>
        <p:nvSpPr>
          <p:cNvPr id="2" name="TextBox 1">
            <a:extLst>
              <a:ext uri="{FF2B5EF4-FFF2-40B4-BE49-F238E27FC236}">
                <a16:creationId xmlns:a16="http://schemas.microsoft.com/office/drawing/2014/main" id="{3EAC911D-D411-12DD-F799-7402FB4510AF}"/>
              </a:ext>
            </a:extLst>
          </p:cNvPr>
          <p:cNvSpPr txBox="1"/>
          <p:nvPr/>
        </p:nvSpPr>
        <p:spPr>
          <a:xfrm>
            <a:off x="10123714" y="11750370"/>
            <a:ext cx="2172381" cy="400110"/>
          </a:xfrm>
          <a:prstGeom prst="rect">
            <a:avLst/>
          </a:prstGeom>
          <a:noFill/>
        </p:spPr>
        <p:txBody>
          <a:bodyPr wrap="square" rtlCol="0">
            <a:spAutoFit/>
          </a:bodyPr>
          <a:lstStyle/>
          <a:p>
            <a:r>
              <a:rPr lang="en-US" sz="2000" b="1" dirty="0">
                <a:latin typeface="黑体" panose="02010609060101010101" pitchFamily="49" charset="-122"/>
                <a:ea typeface="黑体" panose="02010609060101010101" pitchFamily="49" charset="-122"/>
              </a:rPr>
              <a:t>F</a:t>
            </a:r>
            <a:r>
              <a:rPr lang="en-US" altLang="zh-CN" sz="2000" b="1" dirty="0">
                <a:latin typeface="黑体" panose="02010609060101010101" pitchFamily="49" charset="-122"/>
                <a:ea typeface="黑体" panose="02010609060101010101" pitchFamily="49" charset="-122"/>
              </a:rPr>
              <a:t>igure S1</a:t>
            </a:r>
            <a:endParaRPr lang="en-US" sz="2000" b="1"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3352429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FED8EA97-E582-9901-23A8-1011254B11F2}"/>
              </a:ext>
            </a:extLst>
          </p:cNvPr>
          <p:cNvSpPr>
            <a:spLocks noChangeArrowheads="1"/>
          </p:cNvSpPr>
          <p:nvPr/>
        </p:nvSpPr>
        <p:spPr bwMode="auto">
          <a:xfrm>
            <a:off x="1284051" y="1245140"/>
            <a:ext cx="1259998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graphicFrame>
        <p:nvGraphicFramePr>
          <p:cNvPr id="3" name="Object 2">
            <a:extLst>
              <a:ext uri="{FF2B5EF4-FFF2-40B4-BE49-F238E27FC236}">
                <a16:creationId xmlns:a16="http://schemas.microsoft.com/office/drawing/2014/main" id="{2BD51BFC-A20A-FD48-F117-4B6966C1389E}"/>
              </a:ext>
            </a:extLst>
          </p:cNvPr>
          <p:cNvGraphicFramePr>
            <a:graphicFrameLocks noChangeAspect="1"/>
          </p:cNvGraphicFramePr>
          <p:nvPr>
            <p:extLst>
              <p:ext uri="{D42A27DB-BD31-4B8C-83A1-F6EECF244321}">
                <p14:modId xmlns:p14="http://schemas.microsoft.com/office/powerpoint/2010/main" val="1275089067"/>
              </p:ext>
            </p:extLst>
          </p:nvPr>
        </p:nvGraphicFramePr>
        <p:xfrm>
          <a:off x="1284050" y="1245139"/>
          <a:ext cx="9472849" cy="8759039"/>
        </p:xfrm>
        <a:graphic>
          <a:graphicData uri="http://schemas.openxmlformats.org/presentationml/2006/ole">
            <mc:AlternateContent xmlns:mc="http://schemas.openxmlformats.org/markup-compatibility/2006">
              <mc:Choice xmlns:v="urn:schemas-microsoft-com:vml" Requires="v">
                <p:oleObj spid="_x0000_s2050" name="Prism 9" r:id="rId3" imgW="4044684" imgH="3743410" progId="Prism9.Document">
                  <p:embed/>
                </p:oleObj>
              </mc:Choice>
              <mc:Fallback>
                <p:oleObj name="Prism 9" r:id="rId3" imgW="4044684" imgH="3743410" progId="Prism9.Document">
                  <p:embed/>
                  <p:pic>
                    <p:nvPicPr>
                      <p:cNvPr id="0" name="Object 1"/>
                      <p:cNvPicPr>
                        <a:picLocks noChangeAspect="1" noChangeArrowheads="1"/>
                      </p:cNvPicPr>
                      <p:nvPr/>
                    </p:nvPicPr>
                    <p:blipFill>
                      <a:blip r:embed="rId4"/>
                      <a:srcRect/>
                      <a:stretch>
                        <a:fillRect/>
                      </a:stretch>
                    </p:blipFill>
                    <p:spPr bwMode="auto">
                      <a:xfrm>
                        <a:off x="1284050" y="1245139"/>
                        <a:ext cx="9472849" cy="8759039"/>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AF00A65E-D19D-782D-2C52-B2C161919806}"/>
              </a:ext>
            </a:extLst>
          </p:cNvPr>
          <p:cNvSpPr txBox="1"/>
          <p:nvPr/>
        </p:nvSpPr>
        <p:spPr>
          <a:xfrm>
            <a:off x="10123714" y="11750370"/>
            <a:ext cx="2172381" cy="400110"/>
          </a:xfrm>
          <a:prstGeom prst="rect">
            <a:avLst/>
          </a:prstGeom>
          <a:noFill/>
        </p:spPr>
        <p:txBody>
          <a:bodyPr wrap="square" rtlCol="0">
            <a:spAutoFit/>
          </a:bodyPr>
          <a:lstStyle/>
          <a:p>
            <a:r>
              <a:rPr lang="en-US" sz="2000" b="1" dirty="0">
                <a:latin typeface="黑体" panose="02010609060101010101" pitchFamily="49" charset="-122"/>
                <a:ea typeface="黑体" panose="02010609060101010101" pitchFamily="49" charset="-122"/>
              </a:rPr>
              <a:t>F</a:t>
            </a:r>
            <a:r>
              <a:rPr lang="en-US" altLang="zh-CN" sz="2000" b="1" dirty="0">
                <a:latin typeface="黑体" panose="02010609060101010101" pitchFamily="49" charset="-122"/>
                <a:ea typeface="黑体" panose="02010609060101010101" pitchFamily="49" charset="-122"/>
              </a:rPr>
              <a:t>igure S2</a:t>
            </a:r>
            <a:endParaRPr lang="en-US" sz="2000" b="1"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19509627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C114EA2-E1A3-8C15-9469-21477D82AD2F}"/>
              </a:ext>
            </a:extLst>
          </p:cNvPr>
          <p:cNvPicPr>
            <a:picLocks noChangeAspect="1"/>
          </p:cNvPicPr>
          <p:nvPr/>
        </p:nvPicPr>
        <p:blipFill>
          <a:blip r:embed="rId2"/>
          <a:stretch>
            <a:fillRect/>
          </a:stretch>
        </p:blipFill>
        <p:spPr>
          <a:xfrm>
            <a:off x="373363" y="2694756"/>
            <a:ext cx="11853262" cy="5705196"/>
          </a:xfrm>
          <a:prstGeom prst="rect">
            <a:avLst/>
          </a:prstGeom>
        </p:spPr>
      </p:pic>
      <p:sp>
        <p:nvSpPr>
          <p:cNvPr id="3" name="TextBox 2">
            <a:extLst>
              <a:ext uri="{FF2B5EF4-FFF2-40B4-BE49-F238E27FC236}">
                <a16:creationId xmlns:a16="http://schemas.microsoft.com/office/drawing/2014/main" id="{A39EEC64-0140-F881-5A97-5C96049A5E6E}"/>
              </a:ext>
            </a:extLst>
          </p:cNvPr>
          <p:cNvSpPr txBox="1"/>
          <p:nvPr/>
        </p:nvSpPr>
        <p:spPr>
          <a:xfrm>
            <a:off x="5217427" y="1887166"/>
            <a:ext cx="3012174" cy="369204"/>
          </a:xfrm>
          <a:prstGeom prst="rect">
            <a:avLst/>
          </a:prstGeom>
          <a:noFill/>
        </p:spPr>
        <p:txBody>
          <a:bodyPr wrap="square" rtlCol="0">
            <a:spAutoFit/>
          </a:bodyPr>
          <a:lstStyle/>
          <a:p>
            <a:r>
              <a:rPr lang="en-GB" dirty="0"/>
              <a:t>UNIVERSAL GATING</a:t>
            </a:r>
          </a:p>
        </p:txBody>
      </p:sp>
      <p:sp>
        <p:nvSpPr>
          <p:cNvPr id="4" name="TextBox 3">
            <a:extLst>
              <a:ext uri="{FF2B5EF4-FFF2-40B4-BE49-F238E27FC236}">
                <a16:creationId xmlns:a16="http://schemas.microsoft.com/office/drawing/2014/main" id="{576B87DA-F643-898B-435C-71D87C4A07B6}"/>
              </a:ext>
            </a:extLst>
          </p:cNvPr>
          <p:cNvSpPr txBox="1"/>
          <p:nvPr/>
        </p:nvSpPr>
        <p:spPr>
          <a:xfrm>
            <a:off x="10123714" y="11750370"/>
            <a:ext cx="2172381" cy="400110"/>
          </a:xfrm>
          <a:prstGeom prst="rect">
            <a:avLst/>
          </a:prstGeom>
          <a:noFill/>
        </p:spPr>
        <p:txBody>
          <a:bodyPr wrap="square" rtlCol="0">
            <a:spAutoFit/>
          </a:bodyPr>
          <a:lstStyle/>
          <a:p>
            <a:r>
              <a:rPr lang="en-US" sz="2000" b="1" dirty="0">
                <a:latin typeface="黑体" panose="02010609060101010101" pitchFamily="49" charset="-122"/>
                <a:ea typeface="黑体" panose="02010609060101010101" pitchFamily="49" charset="-122"/>
              </a:rPr>
              <a:t>F</a:t>
            </a:r>
            <a:r>
              <a:rPr lang="en-US" altLang="zh-CN" sz="2000" b="1" dirty="0">
                <a:latin typeface="黑体" panose="02010609060101010101" pitchFamily="49" charset="-122"/>
                <a:ea typeface="黑体" panose="02010609060101010101" pitchFamily="49" charset="-122"/>
              </a:rPr>
              <a:t>igure S3</a:t>
            </a:r>
            <a:endParaRPr lang="en-US" sz="2000" b="1"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17586216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E2C788B-06D1-09D7-2FB5-4F184FA0561A}"/>
              </a:ext>
            </a:extLst>
          </p:cNvPr>
          <p:cNvPicPr>
            <a:picLocks noChangeAspect="1"/>
          </p:cNvPicPr>
          <p:nvPr/>
        </p:nvPicPr>
        <p:blipFill>
          <a:blip r:embed="rId2"/>
          <a:stretch>
            <a:fillRect/>
          </a:stretch>
        </p:blipFill>
        <p:spPr>
          <a:xfrm>
            <a:off x="497817" y="760566"/>
            <a:ext cx="5517902" cy="5539428"/>
          </a:xfrm>
          <a:prstGeom prst="rect">
            <a:avLst/>
          </a:prstGeom>
        </p:spPr>
      </p:pic>
      <p:pic>
        <p:nvPicPr>
          <p:cNvPr id="3" name="Picture 2">
            <a:extLst>
              <a:ext uri="{FF2B5EF4-FFF2-40B4-BE49-F238E27FC236}">
                <a16:creationId xmlns:a16="http://schemas.microsoft.com/office/drawing/2014/main" id="{EDB19344-D75E-0737-7204-2E84E43B2004}"/>
              </a:ext>
            </a:extLst>
          </p:cNvPr>
          <p:cNvPicPr>
            <a:picLocks noChangeAspect="1"/>
          </p:cNvPicPr>
          <p:nvPr/>
        </p:nvPicPr>
        <p:blipFill>
          <a:blip r:embed="rId3"/>
          <a:stretch>
            <a:fillRect/>
          </a:stretch>
        </p:blipFill>
        <p:spPr>
          <a:xfrm>
            <a:off x="6370833" y="661413"/>
            <a:ext cx="5731338" cy="5737734"/>
          </a:xfrm>
          <a:prstGeom prst="rect">
            <a:avLst/>
          </a:prstGeom>
        </p:spPr>
      </p:pic>
      <p:pic>
        <p:nvPicPr>
          <p:cNvPr id="4" name="Picture 3">
            <a:extLst>
              <a:ext uri="{FF2B5EF4-FFF2-40B4-BE49-F238E27FC236}">
                <a16:creationId xmlns:a16="http://schemas.microsoft.com/office/drawing/2014/main" id="{B26F2CB4-F0B6-ACA1-038D-7F0C4BBB66A4}"/>
              </a:ext>
            </a:extLst>
          </p:cNvPr>
          <p:cNvPicPr>
            <a:picLocks noChangeAspect="1"/>
          </p:cNvPicPr>
          <p:nvPr/>
        </p:nvPicPr>
        <p:blipFill>
          <a:blip r:embed="rId4"/>
          <a:stretch>
            <a:fillRect/>
          </a:stretch>
        </p:blipFill>
        <p:spPr>
          <a:xfrm>
            <a:off x="369212" y="6636072"/>
            <a:ext cx="5930782" cy="5963916"/>
          </a:xfrm>
          <a:prstGeom prst="rect">
            <a:avLst/>
          </a:prstGeom>
        </p:spPr>
      </p:pic>
      <p:pic>
        <p:nvPicPr>
          <p:cNvPr id="5" name="Picture 4">
            <a:extLst>
              <a:ext uri="{FF2B5EF4-FFF2-40B4-BE49-F238E27FC236}">
                <a16:creationId xmlns:a16="http://schemas.microsoft.com/office/drawing/2014/main" id="{46013EA5-3E12-0397-8CCB-6D8021387E9B}"/>
              </a:ext>
            </a:extLst>
          </p:cNvPr>
          <p:cNvPicPr>
            <a:picLocks noChangeAspect="1"/>
          </p:cNvPicPr>
          <p:nvPr/>
        </p:nvPicPr>
        <p:blipFill>
          <a:blip r:embed="rId5"/>
          <a:stretch>
            <a:fillRect/>
          </a:stretch>
        </p:blipFill>
        <p:spPr>
          <a:xfrm>
            <a:off x="6827014" y="6636072"/>
            <a:ext cx="5641829" cy="5629194"/>
          </a:xfrm>
          <a:prstGeom prst="rect">
            <a:avLst/>
          </a:prstGeom>
        </p:spPr>
      </p:pic>
      <p:sp>
        <p:nvSpPr>
          <p:cNvPr id="10" name="TextBox 9">
            <a:extLst>
              <a:ext uri="{FF2B5EF4-FFF2-40B4-BE49-F238E27FC236}">
                <a16:creationId xmlns:a16="http://schemas.microsoft.com/office/drawing/2014/main" id="{788E0613-4065-DE1C-DDD3-D2AB80A8C7EF}"/>
              </a:ext>
            </a:extLst>
          </p:cNvPr>
          <p:cNvSpPr txBox="1"/>
          <p:nvPr/>
        </p:nvSpPr>
        <p:spPr>
          <a:xfrm>
            <a:off x="2874224" y="0"/>
            <a:ext cx="765088" cy="769441"/>
          </a:xfrm>
          <a:prstGeom prst="rect">
            <a:avLst/>
          </a:prstGeom>
          <a:noFill/>
        </p:spPr>
        <p:txBody>
          <a:bodyPr wrap="square" rtlCol="0">
            <a:spAutoFit/>
          </a:bodyPr>
          <a:lstStyle/>
          <a:p>
            <a:r>
              <a:rPr lang="en-GB" sz="4400" dirty="0">
                <a:latin typeface="+mj-lt"/>
              </a:rPr>
              <a:t>A</a:t>
            </a:r>
            <a:endParaRPr lang="en-GB" sz="4801" dirty="0">
              <a:latin typeface="+mj-lt"/>
            </a:endParaRPr>
          </a:p>
        </p:txBody>
      </p:sp>
      <p:sp>
        <p:nvSpPr>
          <p:cNvPr id="11" name="TextBox 10">
            <a:extLst>
              <a:ext uri="{FF2B5EF4-FFF2-40B4-BE49-F238E27FC236}">
                <a16:creationId xmlns:a16="http://schemas.microsoft.com/office/drawing/2014/main" id="{1B9FAC7C-524B-A66A-1C51-64DF847AD3A1}"/>
              </a:ext>
            </a:extLst>
          </p:cNvPr>
          <p:cNvSpPr txBox="1"/>
          <p:nvPr/>
        </p:nvSpPr>
        <p:spPr>
          <a:xfrm>
            <a:off x="8960676" y="-98212"/>
            <a:ext cx="765088" cy="769441"/>
          </a:xfrm>
          <a:prstGeom prst="rect">
            <a:avLst/>
          </a:prstGeom>
          <a:noFill/>
        </p:spPr>
        <p:txBody>
          <a:bodyPr wrap="square" rtlCol="0">
            <a:spAutoFit/>
          </a:bodyPr>
          <a:lstStyle/>
          <a:p>
            <a:r>
              <a:rPr lang="en-GB" sz="4400" dirty="0">
                <a:latin typeface="+mj-lt"/>
              </a:rPr>
              <a:t>B</a:t>
            </a:r>
            <a:endParaRPr lang="en-GB" sz="4801" dirty="0">
              <a:latin typeface="+mj-lt"/>
            </a:endParaRPr>
          </a:p>
        </p:txBody>
      </p:sp>
      <p:sp>
        <p:nvSpPr>
          <p:cNvPr id="12" name="TextBox 11">
            <a:extLst>
              <a:ext uri="{FF2B5EF4-FFF2-40B4-BE49-F238E27FC236}">
                <a16:creationId xmlns:a16="http://schemas.microsoft.com/office/drawing/2014/main" id="{4E87C27C-90CB-FD2F-33EA-432F5080CA05}"/>
              </a:ext>
            </a:extLst>
          </p:cNvPr>
          <p:cNvSpPr txBox="1"/>
          <p:nvPr/>
        </p:nvSpPr>
        <p:spPr>
          <a:xfrm>
            <a:off x="2952059" y="5963916"/>
            <a:ext cx="765088" cy="769441"/>
          </a:xfrm>
          <a:prstGeom prst="rect">
            <a:avLst/>
          </a:prstGeom>
          <a:noFill/>
        </p:spPr>
        <p:txBody>
          <a:bodyPr wrap="square" rtlCol="0">
            <a:spAutoFit/>
          </a:bodyPr>
          <a:lstStyle/>
          <a:p>
            <a:r>
              <a:rPr lang="en-GB" sz="4400" dirty="0">
                <a:latin typeface="+mj-lt"/>
              </a:rPr>
              <a:t>C</a:t>
            </a:r>
            <a:endParaRPr lang="en-GB" sz="4801" dirty="0">
              <a:latin typeface="+mj-lt"/>
            </a:endParaRPr>
          </a:p>
        </p:txBody>
      </p:sp>
      <p:sp>
        <p:nvSpPr>
          <p:cNvPr id="13" name="TextBox 12">
            <a:extLst>
              <a:ext uri="{FF2B5EF4-FFF2-40B4-BE49-F238E27FC236}">
                <a16:creationId xmlns:a16="http://schemas.microsoft.com/office/drawing/2014/main" id="{2CB63AB5-AADE-DC23-6372-70F21653C8C9}"/>
              </a:ext>
            </a:extLst>
          </p:cNvPr>
          <p:cNvSpPr txBox="1"/>
          <p:nvPr/>
        </p:nvSpPr>
        <p:spPr>
          <a:xfrm>
            <a:off x="9143185" y="5963916"/>
            <a:ext cx="765088" cy="831125"/>
          </a:xfrm>
          <a:prstGeom prst="rect">
            <a:avLst/>
          </a:prstGeom>
          <a:noFill/>
        </p:spPr>
        <p:txBody>
          <a:bodyPr wrap="square" rtlCol="0">
            <a:spAutoFit/>
          </a:bodyPr>
          <a:lstStyle/>
          <a:p>
            <a:r>
              <a:rPr lang="en-GB" sz="4801" dirty="0">
                <a:latin typeface="+mj-lt"/>
              </a:rPr>
              <a:t>D</a:t>
            </a:r>
          </a:p>
        </p:txBody>
      </p:sp>
      <p:sp>
        <p:nvSpPr>
          <p:cNvPr id="6" name="TextBox 5">
            <a:extLst>
              <a:ext uri="{FF2B5EF4-FFF2-40B4-BE49-F238E27FC236}">
                <a16:creationId xmlns:a16="http://schemas.microsoft.com/office/drawing/2014/main" id="{2188AD0F-DD18-5A41-654A-18724C8536A7}"/>
              </a:ext>
            </a:extLst>
          </p:cNvPr>
          <p:cNvSpPr txBox="1"/>
          <p:nvPr/>
        </p:nvSpPr>
        <p:spPr>
          <a:xfrm>
            <a:off x="10058395" y="11938575"/>
            <a:ext cx="2172381" cy="400110"/>
          </a:xfrm>
          <a:prstGeom prst="rect">
            <a:avLst/>
          </a:prstGeom>
          <a:noFill/>
        </p:spPr>
        <p:txBody>
          <a:bodyPr wrap="square" rtlCol="0">
            <a:spAutoFit/>
          </a:bodyPr>
          <a:lstStyle/>
          <a:p>
            <a:r>
              <a:rPr lang="en-US" sz="2000" b="1" dirty="0">
                <a:latin typeface="黑体" panose="02010609060101010101" pitchFamily="49" charset="-122"/>
                <a:ea typeface="黑体" panose="02010609060101010101" pitchFamily="49" charset="-122"/>
              </a:rPr>
              <a:t>F</a:t>
            </a:r>
            <a:r>
              <a:rPr lang="en-US" altLang="zh-CN" sz="2000" b="1" dirty="0">
                <a:latin typeface="黑体" panose="02010609060101010101" pitchFamily="49" charset="-122"/>
                <a:ea typeface="黑体" panose="02010609060101010101" pitchFamily="49" charset="-122"/>
              </a:rPr>
              <a:t>igure S4</a:t>
            </a:r>
            <a:endParaRPr lang="en-US" sz="2000" b="1"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3941143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2FEE97C-C1A4-5A11-7FF9-FDFE60965853}"/>
              </a:ext>
            </a:extLst>
          </p:cNvPr>
          <p:cNvPicPr>
            <a:picLocks noChangeAspect="1"/>
          </p:cNvPicPr>
          <p:nvPr/>
        </p:nvPicPr>
        <p:blipFill>
          <a:blip r:embed="rId2"/>
          <a:stretch>
            <a:fillRect/>
          </a:stretch>
        </p:blipFill>
        <p:spPr>
          <a:xfrm>
            <a:off x="160866" y="2734841"/>
            <a:ext cx="9440333" cy="2949997"/>
          </a:xfrm>
          <a:prstGeom prst="rect">
            <a:avLst/>
          </a:prstGeom>
        </p:spPr>
      </p:pic>
      <p:pic>
        <p:nvPicPr>
          <p:cNvPr id="6" name="Picture 5">
            <a:extLst>
              <a:ext uri="{FF2B5EF4-FFF2-40B4-BE49-F238E27FC236}">
                <a16:creationId xmlns:a16="http://schemas.microsoft.com/office/drawing/2014/main" id="{07572F46-B3BD-633E-D8F9-8E851AEA667D}"/>
              </a:ext>
            </a:extLst>
          </p:cNvPr>
          <p:cNvPicPr>
            <a:picLocks noChangeAspect="1"/>
          </p:cNvPicPr>
          <p:nvPr/>
        </p:nvPicPr>
        <p:blipFill>
          <a:blip r:embed="rId3"/>
          <a:stretch>
            <a:fillRect/>
          </a:stretch>
        </p:blipFill>
        <p:spPr>
          <a:xfrm>
            <a:off x="160866" y="191666"/>
            <a:ext cx="9499601" cy="2543175"/>
          </a:xfrm>
          <a:prstGeom prst="rect">
            <a:avLst/>
          </a:prstGeom>
        </p:spPr>
      </p:pic>
      <p:pic>
        <p:nvPicPr>
          <p:cNvPr id="8" name="Picture 7">
            <a:extLst>
              <a:ext uri="{FF2B5EF4-FFF2-40B4-BE49-F238E27FC236}">
                <a16:creationId xmlns:a16="http://schemas.microsoft.com/office/drawing/2014/main" id="{8A774674-63C1-C01E-0E19-4173A28D517D}"/>
              </a:ext>
            </a:extLst>
          </p:cNvPr>
          <p:cNvPicPr>
            <a:picLocks noChangeAspect="1"/>
          </p:cNvPicPr>
          <p:nvPr/>
        </p:nvPicPr>
        <p:blipFill>
          <a:blip r:embed="rId4"/>
          <a:stretch>
            <a:fillRect/>
          </a:stretch>
        </p:blipFill>
        <p:spPr>
          <a:xfrm>
            <a:off x="160867" y="5684838"/>
            <a:ext cx="9440334" cy="3238500"/>
          </a:xfrm>
          <a:prstGeom prst="rect">
            <a:avLst/>
          </a:prstGeom>
        </p:spPr>
      </p:pic>
      <p:pic>
        <p:nvPicPr>
          <p:cNvPr id="10" name="Picture 9">
            <a:extLst>
              <a:ext uri="{FF2B5EF4-FFF2-40B4-BE49-F238E27FC236}">
                <a16:creationId xmlns:a16="http://schemas.microsoft.com/office/drawing/2014/main" id="{4FCCD824-854D-530E-247A-AF903EF6E0B0}"/>
              </a:ext>
            </a:extLst>
          </p:cNvPr>
          <p:cNvPicPr>
            <a:picLocks noChangeAspect="1"/>
          </p:cNvPicPr>
          <p:nvPr/>
        </p:nvPicPr>
        <p:blipFill>
          <a:blip r:embed="rId5"/>
          <a:stretch>
            <a:fillRect/>
          </a:stretch>
        </p:blipFill>
        <p:spPr>
          <a:xfrm>
            <a:off x="160866" y="8923338"/>
            <a:ext cx="9440333" cy="3676650"/>
          </a:xfrm>
          <a:prstGeom prst="rect">
            <a:avLst/>
          </a:prstGeom>
        </p:spPr>
      </p:pic>
      <p:sp>
        <p:nvSpPr>
          <p:cNvPr id="11" name="TextBox 10">
            <a:extLst>
              <a:ext uri="{FF2B5EF4-FFF2-40B4-BE49-F238E27FC236}">
                <a16:creationId xmlns:a16="http://schemas.microsoft.com/office/drawing/2014/main" id="{12375079-7423-A65C-8374-CBE533AEE2D5}"/>
              </a:ext>
            </a:extLst>
          </p:cNvPr>
          <p:cNvSpPr txBox="1"/>
          <p:nvPr/>
        </p:nvSpPr>
        <p:spPr>
          <a:xfrm>
            <a:off x="9952363" y="1000721"/>
            <a:ext cx="2486758" cy="1107996"/>
          </a:xfrm>
          <a:prstGeom prst="rect">
            <a:avLst/>
          </a:prstGeom>
          <a:noFill/>
        </p:spPr>
        <p:txBody>
          <a:bodyPr wrap="square" rtlCol="0">
            <a:spAutoFit/>
          </a:bodyPr>
          <a:lstStyle/>
          <a:p>
            <a:r>
              <a:rPr lang="en-GB" sz="6600" dirty="0">
                <a:latin typeface="+mj-lt"/>
              </a:rPr>
              <a:t>Tube 1</a:t>
            </a:r>
            <a:endParaRPr lang="en-GB" sz="4801" dirty="0">
              <a:latin typeface="+mj-lt"/>
            </a:endParaRPr>
          </a:p>
        </p:txBody>
      </p:sp>
      <p:sp>
        <p:nvSpPr>
          <p:cNvPr id="12" name="TextBox 11">
            <a:extLst>
              <a:ext uri="{FF2B5EF4-FFF2-40B4-BE49-F238E27FC236}">
                <a16:creationId xmlns:a16="http://schemas.microsoft.com/office/drawing/2014/main" id="{50A9AC85-3F6E-D25E-FF9F-83356589ED17}"/>
              </a:ext>
            </a:extLst>
          </p:cNvPr>
          <p:cNvSpPr txBox="1"/>
          <p:nvPr/>
        </p:nvSpPr>
        <p:spPr>
          <a:xfrm>
            <a:off x="9952362" y="3655841"/>
            <a:ext cx="2486757" cy="1107996"/>
          </a:xfrm>
          <a:prstGeom prst="rect">
            <a:avLst/>
          </a:prstGeom>
          <a:noFill/>
        </p:spPr>
        <p:txBody>
          <a:bodyPr wrap="square" rtlCol="0">
            <a:spAutoFit/>
          </a:bodyPr>
          <a:lstStyle/>
          <a:p>
            <a:r>
              <a:rPr lang="en-GB" sz="6600" dirty="0">
                <a:latin typeface="+mj-lt"/>
              </a:rPr>
              <a:t>Tube 2</a:t>
            </a:r>
            <a:endParaRPr lang="en-GB" sz="4801" dirty="0">
              <a:latin typeface="+mj-lt"/>
            </a:endParaRPr>
          </a:p>
        </p:txBody>
      </p:sp>
      <p:sp>
        <p:nvSpPr>
          <p:cNvPr id="13" name="TextBox 12">
            <a:extLst>
              <a:ext uri="{FF2B5EF4-FFF2-40B4-BE49-F238E27FC236}">
                <a16:creationId xmlns:a16="http://schemas.microsoft.com/office/drawing/2014/main" id="{BA01F6AE-5C51-4AC8-33EA-855221967764}"/>
              </a:ext>
            </a:extLst>
          </p:cNvPr>
          <p:cNvSpPr txBox="1"/>
          <p:nvPr/>
        </p:nvSpPr>
        <p:spPr>
          <a:xfrm>
            <a:off x="9952363" y="6998547"/>
            <a:ext cx="2486756" cy="1107996"/>
          </a:xfrm>
          <a:prstGeom prst="rect">
            <a:avLst/>
          </a:prstGeom>
          <a:noFill/>
        </p:spPr>
        <p:txBody>
          <a:bodyPr wrap="square" rtlCol="0">
            <a:spAutoFit/>
          </a:bodyPr>
          <a:lstStyle/>
          <a:p>
            <a:r>
              <a:rPr lang="en-GB" sz="6600" dirty="0">
                <a:latin typeface="+mj-lt"/>
              </a:rPr>
              <a:t>Tube 3</a:t>
            </a:r>
            <a:endParaRPr lang="en-GB" sz="4801" dirty="0">
              <a:latin typeface="+mj-lt"/>
            </a:endParaRPr>
          </a:p>
        </p:txBody>
      </p:sp>
      <p:sp>
        <p:nvSpPr>
          <p:cNvPr id="14" name="TextBox 13">
            <a:extLst>
              <a:ext uri="{FF2B5EF4-FFF2-40B4-BE49-F238E27FC236}">
                <a16:creationId xmlns:a16="http://schemas.microsoft.com/office/drawing/2014/main" id="{4F6D4021-2EB9-288F-542C-479696291876}"/>
              </a:ext>
            </a:extLst>
          </p:cNvPr>
          <p:cNvSpPr txBox="1"/>
          <p:nvPr/>
        </p:nvSpPr>
        <p:spPr>
          <a:xfrm>
            <a:off x="9952362" y="10207665"/>
            <a:ext cx="2486755" cy="1107996"/>
          </a:xfrm>
          <a:prstGeom prst="rect">
            <a:avLst/>
          </a:prstGeom>
          <a:noFill/>
        </p:spPr>
        <p:txBody>
          <a:bodyPr wrap="square" rtlCol="0">
            <a:spAutoFit/>
          </a:bodyPr>
          <a:lstStyle/>
          <a:p>
            <a:r>
              <a:rPr lang="en-GB" sz="6600" dirty="0">
                <a:latin typeface="+mj-lt"/>
              </a:rPr>
              <a:t>Tube 4</a:t>
            </a:r>
            <a:endParaRPr lang="en-GB" sz="4801" dirty="0">
              <a:latin typeface="+mj-lt"/>
            </a:endParaRPr>
          </a:p>
        </p:txBody>
      </p:sp>
      <p:sp>
        <p:nvSpPr>
          <p:cNvPr id="2" name="TextBox 1">
            <a:extLst>
              <a:ext uri="{FF2B5EF4-FFF2-40B4-BE49-F238E27FC236}">
                <a16:creationId xmlns:a16="http://schemas.microsoft.com/office/drawing/2014/main" id="{1C9F7526-3B57-859E-D790-368B5AFBAB18}"/>
              </a:ext>
            </a:extLst>
          </p:cNvPr>
          <p:cNvSpPr txBox="1"/>
          <p:nvPr/>
        </p:nvSpPr>
        <p:spPr>
          <a:xfrm>
            <a:off x="10123714" y="11750370"/>
            <a:ext cx="2172381" cy="400110"/>
          </a:xfrm>
          <a:prstGeom prst="rect">
            <a:avLst/>
          </a:prstGeom>
          <a:noFill/>
        </p:spPr>
        <p:txBody>
          <a:bodyPr wrap="square" rtlCol="0">
            <a:spAutoFit/>
          </a:bodyPr>
          <a:lstStyle/>
          <a:p>
            <a:r>
              <a:rPr lang="en-US" sz="2000" b="1" dirty="0">
                <a:latin typeface="黑体" panose="02010609060101010101" pitchFamily="49" charset="-122"/>
                <a:ea typeface="黑体" panose="02010609060101010101" pitchFamily="49" charset="-122"/>
              </a:rPr>
              <a:t>F</a:t>
            </a:r>
            <a:r>
              <a:rPr lang="en-US" altLang="zh-CN" sz="2000" b="1" dirty="0">
                <a:latin typeface="黑体" panose="02010609060101010101" pitchFamily="49" charset="-122"/>
                <a:ea typeface="黑体" panose="02010609060101010101" pitchFamily="49" charset="-122"/>
              </a:rPr>
              <a:t>igure S5</a:t>
            </a:r>
            <a:endParaRPr lang="en-US" sz="2000" b="1"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val="10509017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33443B9-EDC6-D599-8F64-D2143621091D}"/>
              </a:ext>
            </a:extLst>
          </p:cNvPr>
          <p:cNvSpPr txBox="1"/>
          <p:nvPr/>
        </p:nvSpPr>
        <p:spPr>
          <a:xfrm>
            <a:off x="-228600" y="832756"/>
            <a:ext cx="11511643" cy="8383834"/>
          </a:xfrm>
          <a:prstGeom prst="rect">
            <a:avLst/>
          </a:prstGeom>
          <a:noFill/>
        </p:spPr>
        <p:txBody>
          <a:bodyPr wrap="square" rtlCol="0">
            <a:spAutoFit/>
          </a:bodyPr>
          <a:lstStyle/>
          <a:p>
            <a:pPr marL="1656080" algn="just">
              <a:lnSpc>
                <a:spcPct val="95000"/>
              </a:lnSpc>
              <a:spcBef>
                <a:spcPts val="1200"/>
              </a:spcBef>
              <a:spcAft>
                <a:spcPts val="600"/>
              </a:spcAft>
            </a:pPr>
            <a:r>
              <a:rPr lang="en-US" sz="1800" b="1"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Supplementary Figure S1: </a:t>
            </a:r>
            <a:r>
              <a:rPr lang="en-US" sz="18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Expression of cellular surface markers of T cells, MAIT cells and Vα7.2+/CD161- T cells. Representative flow cytometric dot plots along with their statistics are given. (A) belongs to T cell subsets, (B) represents MAIT cells and (C) belong to Vα7.2+/CD161- T cells. Student t test was used to calculate significant difference between AD and HC. X-axis represents sample category (AD and HC) and Y-axis represents % from T cells, MAIT cells and Vα7.2+/CD161- T cells, respectively. P values of the significant comparison are given within the plots, p values &gt;0.05 are represented as ns (non-significant).</a:t>
            </a:r>
          </a:p>
          <a:p>
            <a:pPr marL="1656080" algn="just">
              <a:lnSpc>
                <a:spcPct val="95000"/>
              </a:lnSpc>
              <a:spcBef>
                <a:spcPts val="1200"/>
              </a:spcBef>
              <a:spcAft>
                <a:spcPts val="600"/>
              </a:spcAft>
            </a:pPr>
            <a:r>
              <a:rPr lang="en-US" sz="1800" b="1"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Supplementary Figure S2: </a:t>
            </a:r>
            <a:r>
              <a:rPr lang="en-US" sz="18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Percentage of eosinophils in Atopic Dermatitis patients and Healthy Controls. Eosinophil percentage is represented on Y-axis. X-axis represents sample groups belonging to AD patients and HCs. P value is indicated within the graph.</a:t>
            </a:r>
          </a:p>
          <a:p>
            <a:pPr marL="1656080" algn="just">
              <a:lnSpc>
                <a:spcPct val="95000"/>
              </a:lnSpc>
              <a:spcBef>
                <a:spcPts val="1200"/>
              </a:spcBef>
              <a:spcAft>
                <a:spcPts val="600"/>
              </a:spcAft>
            </a:pPr>
            <a:r>
              <a:rPr lang="en-US" sz="1800" b="1"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Supplementary Figure S3: </a:t>
            </a:r>
            <a:r>
              <a:rPr lang="en-US" sz="18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Universal gating of T cells. Sequential gating of cells from left to right and top to bottom. Events are gated on </a:t>
            </a:r>
            <a:r>
              <a:rPr lang="en-US" sz="1800" dirty="0" err="1">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PeacoQC</a:t>
            </a:r>
            <a:r>
              <a:rPr lang="en-US" sz="18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 good events, doublets were removed from FSC area vs height and area vs width. WBCs were gated in CD45 vs SSC and lymphocytes were gated within the WBC gate. A clean gate on CD45 vs CD3 were applied to remove antibody precipitates and T cells were gated among clean lymphocyte gate. </a:t>
            </a:r>
          </a:p>
          <a:p>
            <a:pPr marL="1656080" algn="just">
              <a:lnSpc>
                <a:spcPct val="95000"/>
              </a:lnSpc>
              <a:spcBef>
                <a:spcPts val="1200"/>
              </a:spcBef>
              <a:spcAft>
                <a:spcPts val="600"/>
              </a:spcAft>
            </a:pPr>
            <a:r>
              <a:rPr lang="en-US" sz="1800" b="1"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Supplementary Figure S4: </a:t>
            </a:r>
            <a:r>
              <a:rPr lang="en-US" sz="1800" dirty="0" err="1">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FlowSOM</a:t>
            </a:r>
            <a:r>
              <a:rPr lang="en-US" sz="18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 clustering was repeatedly performed on datasets to optimize meta clusters, decreasing clusters in each iteration. Heatmaps representing fluorescence expression in different channels from different clusters are shown. 20 meta-clusters (A) show </a:t>
            </a:r>
            <a:r>
              <a:rPr lang="en-US" sz="1800" dirty="0" err="1">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overclustering</a:t>
            </a:r>
            <a:r>
              <a:rPr lang="en-US" sz="18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 multiple clusters show similar expression. (B) meta clusters are reduced to 15, still similar expression was identified between several clusters. (D) 10 meta clusters show that biologically significant clusters are getting merged. 12 meta clusters were found to be optimal since it is slightly </a:t>
            </a:r>
            <a:r>
              <a:rPr lang="en-US" sz="1800" dirty="0" err="1">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overclustered</a:t>
            </a:r>
            <a:r>
              <a:rPr lang="en-US" sz="18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 and not </a:t>
            </a:r>
            <a:r>
              <a:rPr lang="en-US" sz="1800" dirty="0" err="1">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underclustered</a:t>
            </a:r>
            <a:r>
              <a:rPr lang="en-US" sz="18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 (C).</a:t>
            </a:r>
          </a:p>
          <a:p>
            <a:pPr marL="1656080" algn="just">
              <a:lnSpc>
                <a:spcPct val="95000"/>
              </a:lnSpc>
              <a:spcBef>
                <a:spcPts val="1200"/>
              </a:spcBef>
              <a:spcAft>
                <a:spcPts val="600"/>
              </a:spcAft>
            </a:pPr>
            <a:r>
              <a:rPr lang="en-US" sz="1800" b="1"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Supplementary Figure S5: </a:t>
            </a:r>
            <a:r>
              <a:rPr lang="en-US" sz="1800" dirty="0" err="1">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FlowSOM</a:t>
            </a:r>
            <a:r>
              <a:rPr lang="en-US" sz="18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 biologically relevant immune clusters identified within different tubes. 10 immune clusters were identified within this tube expressing different subsets of T cells. 18 immune clusters were identified within this tube expressing distinct T cells subsets. 14 immune clusters were identified within this tube expressing distinct T cells subsets </a:t>
            </a:r>
            <a:r>
              <a:rPr lang="en-US" sz="180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and 16 </a:t>
            </a:r>
            <a:r>
              <a:rPr lang="en-US" sz="1800" dirty="0">
                <a:solidFill>
                  <a:srgbClr val="000000"/>
                </a:solidFill>
                <a:effectLst/>
                <a:latin typeface="Palatino Linotype" panose="02040502050505030304" pitchFamily="18" charset="0"/>
                <a:ea typeface="Times New Roman" panose="02020603050405020304" pitchFamily="18" charset="0"/>
                <a:cs typeface="Times New Roman" panose="02020603050405020304" pitchFamily="18" charset="0"/>
              </a:rPr>
              <a:t>immune clusters were identified within this tube expressing distinct T cells subsets.</a:t>
            </a:r>
          </a:p>
        </p:txBody>
      </p:sp>
    </p:spTree>
    <p:extLst>
      <p:ext uri="{BB962C8B-B14F-4D97-AF65-F5344CB8AC3E}">
        <p14:creationId xmlns:p14="http://schemas.microsoft.com/office/powerpoint/2010/main" val="278639542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2473</TotalTime>
  <Words>450</Words>
  <Application>Microsoft Office PowerPoint</Application>
  <PresentationFormat>Custom</PresentationFormat>
  <Paragraphs>22</Paragraphs>
  <Slides>6</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4" baseType="lpstr">
      <vt:lpstr>Aptos</vt:lpstr>
      <vt:lpstr>Aptos Display</vt:lpstr>
      <vt:lpstr>黑体</vt:lpstr>
      <vt:lpstr>Arial</vt:lpstr>
      <vt:lpstr>Palatino Linotype</vt:lpstr>
      <vt:lpstr>Times New Roman</vt:lpstr>
      <vt:lpstr>Office Theme</vt:lpstr>
      <vt:lpstr>Prism 9</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Singh Parvind</dc:creator>
  <cp:lastModifiedBy>MDPI</cp:lastModifiedBy>
  <cp:revision>22</cp:revision>
  <dcterms:created xsi:type="dcterms:W3CDTF">2024-01-17T13:46:09Z</dcterms:created>
  <dcterms:modified xsi:type="dcterms:W3CDTF">2024-03-20T03:20:56Z</dcterms:modified>
</cp:coreProperties>
</file>