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0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9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3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4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4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56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6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9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2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6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9D717-3104-4ED5-A899-933B09A990E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1C88B-C2B2-477B-8C0A-B9360E751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4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903AB4-608F-4135-92E7-A24ABAAAFAC7}"/>
              </a:ext>
            </a:extLst>
          </p:cNvPr>
          <p:cNvSpPr txBox="1"/>
          <p:nvPr/>
        </p:nvSpPr>
        <p:spPr>
          <a:xfrm>
            <a:off x="331582" y="205057"/>
            <a:ext cx="3866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Serum</a:t>
            </a:r>
            <a:r>
              <a:rPr lang="es-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abundance of </a:t>
            </a:r>
            <a:r>
              <a:rPr lang="es-E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proteins</a:t>
            </a:r>
            <a:r>
              <a:rPr lang="es-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classifier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7423686-E050-48F6-8E6F-A55CEE76CA4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3610" y="667819"/>
          <a:ext cx="6718853" cy="3668565"/>
        </p:xfrm>
        <a:graphic>
          <a:graphicData uri="http://schemas.openxmlformats.org/drawingml/2006/table">
            <a:tbl>
              <a:tblPr/>
              <a:tblGrid>
                <a:gridCol w="763326">
                  <a:extLst>
                    <a:ext uri="{9D8B030D-6E8A-4147-A177-3AD203B41FA5}">
                      <a16:colId xmlns:a16="http://schemas.microsoft.com/office/drawing/2014/main" val="2674990936"/>
                    </a:ext>
                  </a:extLst>
                </a:gridCol>
                <a:gridCol w="3633746">
                  <a:extLst>
                    <a:ext uri="{9D8B030D-6E8A-4147-A177-3AD203B41FA5}">
                      <a16:colId xmlns:a16="http://schemas.microsoft.com/office/drawing/2014/main" val="3246746935"/>
                    </a:ext>
                  </a:extLst>
                </a:gridCol>
                <a:gridCol w="850789">
                  <a:extLst>
                    <a:ext uri="{9D8B030D-6E8A-4147-A177-3AD203B41FA5}">
                      <a16:colId xmlns:a16="http://schemas.microsoft.com/office/drawing/2014/main" val="800795640"/>
                    </a:ext>
                  </a:extLst>
                </a:gridCol>
                <a:gridCol w="1470992">
                  <a:extLst>
                    <a:ext uri="{9D8B030D-6E8A-4147-A177-3AD203B41FA5}">
                      <a16:colId xmlns:a16="http://schemas.microsoft.com/office/drawing/2014/main" val="4043164979"/>
                    </a:ext>
                  </a:extLst>
                </a:gridCol>
              </a:tblGrid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Uniprot</a:t>
                      </a:r>
                      <a:r>
                        <a:rPr lang="en-US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accession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7" marR="5377" marT="53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description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7" marR="5377" marT="53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 ID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7" marR="5377" marT="53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Plasma abundance </a:t>
                      </a:r>
                    </a:p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Pax-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Peptideatlas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2021</a:t>
                      </a:r>
                    </a:p>
                  </a:txBody>
                  <a:tcPr marL="5377" marR="5377" marT="53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06026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Q9NXD2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Myotubularin-related protein 10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MTMR10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197527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P17568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NADH dehydrogenase [ubiquinone] 1 beta subcomplex subunit 7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NDUFB7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 ppm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392369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Q15746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Myosin light chain kinase, smooth muscle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MYLK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9655693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Q8WWM9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Cytoglobin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CYGB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973058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P48723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Heat shock 70 kDa protein 13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HSPA13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5.36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080094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P07919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Cytochrome b-c1 complex subunit 6, mitochondrial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UQCRH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6.94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74117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P01009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Alpha-1-antitrypsin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SERPINA1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18551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054304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Q14141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Septin-6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SEPTIN6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4.35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160026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O94874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E3 UFM1-protein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ligase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UFL1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968215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P22105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Tenascin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-X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TNXB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428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963377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Q9P000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 domain-containing protein 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COMMD9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701249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P03950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Angiogenin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ANG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129065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Q9H223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EH domain-containing protein 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EHD4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7083299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Q9H0E2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Toll-interacting protein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TOLLIP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525034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Q9H254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Spectrin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beta chain, non-erythrocytic 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SPTBN4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636821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Q9NR48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Histone-lysine N-methyltransferase ASH1L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ASH1L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265950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P42785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Lysosomal Pro-X carboxypeptidase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PRCP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28.5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684390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Q9UBR2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Cathepsin Z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CTSZ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91.1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918797"/>
                  </a:ext>
                </a:extLst>
              </a:tr>
              <a:tr h="131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P55854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Small ubiquitin-related modifier 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SUMO3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618343"/>
                  </a:ext>
                </a:extLst>
              </a:tr>
              <a:tr h="128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P62829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60S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ribosomal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</a:t>
                      </a:r>
                      <a:r>
                        <a:rPr lang="pt-B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L23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RPL23</a:t>
                      </a:r>
                    </a:p>
                  </a:txBody>
                  <a:tcPr marL="5377" marR="5377" marT="53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1.79 ppm</a:t>
                      </a:r>
                    </a:p>
                  </a:txBody>
                  <a:tcPr marL="7333" marR="7333" marT="73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5312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846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170</Words>
  <Application>Microsoft Office PowerPoint</Application>
  <PresentationFormat>Widescreen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Proteomica</dc:creator>
  <cp:lastModifiedBy>Proteomica</cp:lastModifiedBy>
  <cp:revision>1</cp:revision>
  <dcterms:created xsi:type="dcterms:W3CDTF">2023-09-19T10:19:42Z</dcterms:created>
  <dcterms:modified xsi:type="dcterms:W3CDTF">2023-09-19T10:20:29Z</dcterms:modified>
</cp:coreProperties>
</file>