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26" autoAdjust="0"/>
    <p:restoredTop sz="94660"/>
  </p:normalViewPr>
  <p:slideViewPr>
    <p:cSldViewPr snapToGrid="0" showGuides="1">
      <p:cViewPr varScale="1">
        <p:scale>
          <a:sx n="171" d="100"/>
          <a:sy n="171" d="100"/>
        </p:scale>
        <p:origin x="168" y="50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AE380-DEC4-497D-8F6D-0BB216724164}" type="datetimeFigureOut">
              <a:rPr kumimoji="1" lang="ja-JP" altLang="en-US" smtClean="0"/>
              <a:t>2024/4/30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486B-7AAC-46E6-8BFA-0E6F1CE789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3670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AE380-DEC4-497D-8F6D-0BB216724164}" type="datetimeFigureOut">
              <a:rPr kumimoji="1" lang="ja-JP" altLang="en-US" smtClean="0"/>
              <a:t>2024/4/30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486B-7AAC-46E6-8BFA-0E6F1CE789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092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AE380-DEC4-497D-8F6D-0BB216724164}" type="datetimeFigureOut">
              <a:rPr kumimoji="1" lang="ja-JP" altLang="en-US" smtClean="0"/>
              <a:t>2024/4/30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486B-7AAC-46E6-8BFA-0E6F1CE789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7913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AE380-DEC4-497D-8F6D-0BB216724164}" type="datetimeFigureOut">
              <a:rPr kumimoji="1" lang="ja-JP" altLang="en-US" smtClean="0"/>
              <a:t>2024/4/30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486B-7AAC-46E6-8BFA-0E6F1CE789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5157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AE380-DEC4-497D-8F6D-0BB216724164}" type="datetimeFigureOut">
              <a:rPr kumimoji="1" lang="ja-JP" altLang="en-US" smtClean="0"/>
              <a:t>2024/4/30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486B-7AAC-46E6-8BFA-0E6F1CE789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4552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AE380-DEC4-497D-8F6D-0BB216724164}" type="datetimeFigureOut">
              <a:rPr kumimoji="1" lang="ja-JP" altLang="en-US" smtClean="0"/>
              <a:t>2024/4/30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486B-7AAC-46E6-8BFA-0E6F1CE789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1816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AE380-DEC4-497D-8F6D-0BB216724164}" type="datetimeFigureOut">
              <a:rPr kumimoji="1" lang="ja-JP" altLang="en-US" smtClean="0"/>
              <a:t>2024/4/30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486B-7AAC-46E6-8BFA-0E6F1CE789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6362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AE380-DEC4-497D-8F6D-0BB216724164}" type="datetimeFigureOut">
              <a:rPr kumimoji="1" lang="ja-JP" altLang="en-US" smtClean="0"/>
              <a:t>2024/4/30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486B-7AAC-46E6-8BFA-0E6F1CE789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9205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AE380-DEC4-497D-8F6D-0BB216724164}" type="datetimeFigureOut">
              <a:rPr kumimoji="1" lang="ja-JP" altLang="en-US" smtClean="0"/>
              <a:t>2024/4/30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486B-7AAC-46E6-8BFA-0E6F1CE789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6702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AE380-DEC4-497D-8F6D-0BB216724164}" type="datetimeFigureOut">
              <a:rPr kumimoji="1" lang="ja-JP" altLang="en-US" smtClean="0"/>
              <a:t>2024/4/30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486B-7AAC-46E6-8BFA-0E6F1CE789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9484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AE380-DEC4-497D-8F6D-0BB216724164}" type="datetimeFigureOut">
              <a:rPr kumimoji="1" lang="ja-JP" altLang="en-US" smtClean="0"/>
              <a:t>2024/4/30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2486B-7AAC-46E6-8BFA-0E6F1CE789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6968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CAE380-DEC4-497D-8F6D-0BB216724164}" type="datetimeFigureOut">
              <a:rPr kumimoji="1" lang="ja-JP" altLang="en-US" smtClean="0"/>
              <a:t>2024/4/30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C2486B-7AAC-46E6-8BFA-0E6F1CE789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3710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6.emf"/><Relationship Id="rId3" Type="http://schemas.openxmlformats.org/officeDocument/2006/relationships/image" Target="../media/image1.emf"/><Relationship Id="rId7" Type="http://schemas.openxmlformats.org/officeDocument/2006/relationships/image" Target="../media/image3.emf"/><Relationship Id="rId12" Type="http://schemas.openxmlformats.org/officeDocument/2006/relationships/oleObject" Target="../embeddings/oleObject6.bin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5.emf"/><Relationship Id="rId5" Type="http://schemas.openxmlformats.org/officeDocument/2006/relationships/image" Target="../media/image2.e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7" Type="http://schemas.openxmlformats.org/officeDocument/2006/relationships/image" Target="../media/image9.e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8.emf"/><Relationship Id="rId4" Type="http://schemas.openxmlformats.org/officeDocument/2006/relationships/oleObject" Target="../embeddings/oleObject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正方形/長方形 18"/>
          <p:cNvSpPr/>
          <p:nvPr/>
        </p:nvSpPr>
        <p:spPr>
          <a:xfrm>
            <a:off x="855211" y="4251958"/>
            <a:ext cx="2436633" cy="3853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32" name="オブジェクト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31736"/>
              </p:ext>
            </p:extLst>
          </p:nvPr>
        </p:nvGraphicFramePr>
        <p:xfrm>
          <a:off x="379667" y="4204861"/>
          <a:ext cx="2927344" cy="21611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3960773" imgH="2924451" progId="Prism8.Document">
                  <p:embed/>
                </p:oleObj>
              </mc:Choice>
              <mc:Fallback>
                <p:oleObj name="Prism 8" r:id="rId2" imgW="3960773" imgH="2924451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79667" y="4204861"/>
                        <a:ext cx="2927344" cy="21611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オブジェクト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6787077"/>
              </p:ext>
            </p:extLst>
          </p:nvPr>
        </p:nvGraphicFramePr>
        <p:xfrm>
          <a:off x="5990654" y="4214670"/>
          <a:ext cx="3179475" cy="20151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4" imgW="3896668" imgH="2469936" progId="Prism8.Document">
                  <p:embed/>
                </p:oleObj>
              </mc:Choice>
              <mc:Fallback>
                <p:oleObj name="Prism 8" r:id="rId4" imgW="3896668" imgH="2469936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990654" y="4214670"/>
                        <a:ext cx="3179475" cy="20151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オブジェクト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8842738"/>
              </p:ext>
            </p:extLst>
          </p:nvPr>
        </p:nvGraphicFramePr>
        <p:xfrm>
          <a:off x="3159278" y="4204903"/>
          <a:ext cx="2868441" cy="2146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6" imgW="3919717" imgH="2933455" progId="Prism8.Document">
                  <p:embed/>
                </p:oleObj>
              </mc:Choice>
              <mc:Fallback>
                <p:oleObj name="Prism 8" r:id="rId6" imgW="3919717" imgH="2933455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159278" y="4204903"/>
                        <a:ext cx="2868441" cy="2146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オブジェクト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100509"/>
              </p:ext>
            </p:extLst>
          </p:nvPr>
        </p:nvGraphicFramePr>
        <p:xfrm>
          <a:off x="3159278" y="1191530"/>
          <a:ext cx="3058646" cy="22769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8" imgW="3919717" imgH="2918328" progId="Prism8.Document">
                  <p:embed/>
                </p:oleObj>
              </mc:Choice>
              <mc:Fallback>
                <p:oleObj name="Prism 8" r:id="rId8" imgW="3919717" imgH="291832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159278" y="1191530"/>
                        <a:ext cx="3058646" cy="22769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オブジェクト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1880535"/>
              </p:ext>
            </p:extLst>
          </p:nvPr>
        </p:nvGraphicFramePr>
        <p:xfrm>
          <a:off x="5942294" y="1231004"/>
          <a:ext cx="3281000" cy="21591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10" imgW="3997506" imgH="2630205" progId="Prism8.Document">
                  <p:embed/>
                </p:oleObj>
              </mc:Choice>
              <mc:Fallback>
                <p:oleObj name="Prism 8" r:id="rId10" imgW="3997506" imgH="2630205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942294" y="1231004"/>
                        <a:ext cx="3281000" cy="21591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オブジェクト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3390335"/>
              </p:ext>
            </p:extLst>
          </p:nvPr>
        </p:nvGraphicFramePr>
        <p:xfrm>
          <a:off x="379667" y="1219792"/>
          <a:ext cx="3112014" cy="22713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12" imgW="3919717" imgH="2860343" progId="Prism8.Document">
                  <p:embed/>
                </p:oleObj>
              </mc:Choice>
              <mc:Fallback>
                <p:oleObj name="Prism 8" r:id="rId12" imgW="3919717" imgH="2860343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79667" y="1219792"/>
                        <a:ext cx="3112014" cy="22713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テキスト ボックス 38"/>
          <p:cNvSpPr txBox="1"/>
          <p:nvPr/>
        </p:nvSpPr>
        <p:spPr>
          <a:xfrm>
            <a:off x="446103" y="696572"/>
            <a:ext cx="5167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/>
              <a:t>A</a:t>
            </a:r>
            <a:endParaRPr kumimoji="1" lang="ja-JP" altLang="en-US" sz="2800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446103" y="3752706"/>
            <a:ext cx="5167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/>
              <a:t>B</a:t>
            </a:r>
            <a:endParaRPr kumimoji="1" lang="ja-JP" altLang="en-US" sz="2800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234431" y="202018"/>
            <a:ext cx="2444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Supplementary Figure 1</a:t>
            </a:r>
            <a:endParaRPr kumimoji="1" lang="ja-JP" altLang="en-US" dirty="0"/>
          </a:p>
        </p:txBody>
      </p:sp>
      <p:cxnSp>
        <p:nvCxnSpPr>
          <p:cNvPr id="3" name="直線矢印コネクタ 2"/>
          <p:cNvCxnSpPr/>
          <p:nvPr/>
        </p:nvCxnSpPr>
        <p:spPr>
          <a:xfrm>
            <a:off x="1140823" y="1358535"/>
            <a:ext cx="0" cy="19158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正方形/長方形 3"/>
          <p:cNvSpPr/>
          <p:nvPr/>
        </p:nvSpPr>
        <p:spPr>
          <a:xfrm>
            <a:off x="1785257" y="1204877"/>
            <a:ext cx="635726" cy="3191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4081261" y="1191530"/>
            <a:ext cx="1361596" cy="3191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95488" y="1071463"/>
            <a:ext cx="16567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直線矢印コネクタ 16"/>
          <p:cNvCxnSpPr/>
          <p:nvPr/>
        </p:nvCxnSpPr>
        <p:spPr>
          <a:xfrm>
            <a:off x="3825897" y="1363957"/>
            <a:ext cx="0" cy="19158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3663144" y="1076885"/>
            <a:ext cx="16567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ML335 (10</a:t>
            </a:r>
            <a:r>
              <a:rPr kumimoji="1" lang="ja-JP" altLang="en-US" sz="1400" baseline="30000">
                <a:latin typeface="Arial" panose="020B0604020202020204" pitchFamily="34" charset="0"/>
                <a:cs typeface="Arial" panose="020B0604020202020204" pitchFamily="34" charset="0"/>
              </a:rPr>
              <a:t>−</a:t>
            </a:r>
            <a:r>
              <a:rPr kumimoji="1" lang="en-US" altLang="ja-JP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 M)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1697144" y="4145128"/>
            <a:ext cx="635726" cy="3191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3984439" y="4166617"/>
            <a:ext cx="1361596" cy="3191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2" name="直線矢印コネクタ 21"/>
          <p:cNvCxnSpPr/>
          <p:nvPr/>
        </p:nvCxnSpPr>
        <p:spPr>
          <a:xfrm>
            <a:off x="1082058" y="4340895"/>
            <a:ext cx="0" cy="19158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936723" y="4053823"/>
            <a:ext cx="16567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直線矢印コネクタ 23"/>
          <p:cNvCxnSpPr/>
          <p:nvPr/>
        </p:nvCxnSpPr>
        <p:spPr>
          <a:xfrm>
            <a:off x="3801968" y="4346317"/>
            <a:ext cx="0" cy="19158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3639215" y="4059245"/>
            <a:ext cx="16567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ML335 (10</a:t>
            </a:r>
            <a:r>
              <a:rPr kumimoji="1" lang="ja-JP" altLang="en-US" sz="1400" baseline="30000">
                <a:latin typeface="Arial" panose="020B0604020202020204" pitchFamily="34" charset="0"/>
                <a:cs typeface="Arial" panose="020B0604020202020204" pitchFamily="34" charset="0"/>
              </a:rPr>
              <a:t>−</a:t>
            </a:r>
            <a:r>
              <a:rPr kumimoji="1" lang="en-US" altLang="ja-JP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 M)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7785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3407671"/>
              </p:ext>
            </p:extLst>
          </p:nvPr>
        </p:nvGraphicFramePr>
        <p:xfrm>
          <a:off x="6045600" y="1562334"/>
          <a:ext cx="3504610" cy="22853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3887665" imgH="2535484" progId="Prism8.Document">
                  <p:embed/>
                </p:oleObj>
              </mc:Choice>
              <mc:Fallback>
                <p:oleObj name="Prism 8" r:id="rId2" imgW="3887665" imgH="2535484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045600" y="1562334"/>
                        <a:ext cx="3504610" cy="22853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オブジェクト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4322597"/>
              </p:ext>
            </p:extLst>
          </p:nvPr>
        </p:nvGraphicFramePr>
        <p:xfrm>
          <a:off x="234431" y="1750269"/>
          <a:ext cx="2994993" cy="21810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4" imgW="3919717" imgH="2854221" progId="Prism8.Document">
                  <p:embed/>
                </p:oleObj>
              </mc:Choice>
              <mc:Fallback>
                <p:oleObj name="Prism 8" r:id="rId4" imgW="3919717" imgH="2854221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34431" y="1750269"/>
                        <a:ext cx="2994993" cy="21810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オブジェクト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346034"/>
              </p:ext>
            </p:extLst>
          </p:nvPr>
        </p:nvGraphicFramePr>
        <p:xfrm>
          <a:off x="2992438" y="1689360"/>
          <a:ext cx="3053162" cy="22419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6" imgW="3919717" imgH="2878711" progId="Prism8.Document">
                  <p:embed/>
                </p:oleObj>
              </mc:Choice>
              <mc:Fallback>
                <p:oleObj name="Prism 8" r:id="rId6" imgW="3919717" imgH="2878711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992438" y="1689360"/>
                        <a:ext cx="3053162" cy="22419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テキスト ボックス 8"/>
          <p:cNvSpPr txBox="1"/>
          <p:nvPr/>
        </p:nvSpPr>
        <p:spPr>
          <a:xfrm>
            <a:off x="234431" y="1135686"/>
            <a:ext cx="5741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/>
              <a:t>A</a:t>
            </a:r>
            <a:endParaRPr kumimoji="1" lang="ja-JP" altLang="en-US" sz="28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050607" y="1135686"/>
            <a:ext cx="5741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/>
              <a:t>B</a:t>
            </a:r>
            <a:endParaRPr kumimoji="1" lang="ja-JP" altLang="en-US" sz="28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045600" y="1135686"/>
            <a:ext cx="5741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/>
              <a:t>C</a:t>
            </a:r>
            <a:endParaRPr kumimoji="1" lang="ja-JP" altLang="en-US" sz="28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34431" y="202018"/>
            <a:ext cx="2444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Supplementary Figure 2</a:t>
            </a:r>
            <a:endParaRPr kumimoji="1" lang="ja-JP" altLang="en-US" dirty="0"/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893690" y="1857379"/>
            <a:ext cx="0" cy="19158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正方形/長方形 13"/>
          <p:cNvSpPr/>
          <p:nvPr/>
        </p:nvSpPr>
        <p:spPr>
          <a:xfrm>
            <a:off x="1546833" y="1668885"/>
            <a:ext cx="635726" cy="3191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3842837" y="1655538"/>
            <a:ext cx="1361596" cy="3191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48355" y="1570307"/>
            <a:ext cx="16567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直線矢印コネクタ 16"/>
          <p:cNvCxnSpPr/>
          <p:nvPr/>
        </p:nvCxnSpPr>
        <p:spPr>
          <a:xfrm>
            <a:off x="3691976" y="1805125"/>
            <a:ext cx="0" cy="19158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3529226" y="1532184"/>
            <a:ext cx="16567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ML335 (10</a:t>
            </a:r>
            <a:r>
              <a:rPr kumimoji="1" lang="ja-JP" altLang="en-US" sz="1400" baseline="30000">
                <a:latin typeface="Arial" panose="020B0604020202020204" pitchFamily="34" charset="0"/>
                <a:cs typeface="Arial" panose="020B0604020202020204" pitchFamily="34" charset="0"/>
              </a:rPr>
              <a:t>−</a:t>
            </a:r>
            <a:r>
              <a:rPr kumimoji="1" lang="en-US" altLang="ja-JP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 M)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直線矢印コネクタ 18"/>
          <p:cNvCxnSpPr/>
          <p:nvPr/>
        </p:nvCxnSpPr>
        <p:spPr>
          <a:xfrm>
            <a:off x="1829275" y="2234866"/>
            <a:ext cx="0" cy="15918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正方形/長方形 19"/>
          <p:cNvSpPr/>
          <p:nvPr/>
        </p:nvSpPr>
        <p:spPr>
          <a:xfrm>
            <a:off x="2085568" y="2167966"/>
            <a:ext cx="635726" cy="1735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4407763" y="2107052"/>
            <a:ext cx="1361596" cy="2135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683940" y="1993044"/>
            <a:ext cx="16567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463781" y="1967739"/>
            <a:ext cx="16567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ML335 (10</a:t>
            </a:r>
            <a:r>
              <a:rPr kumimoji="1" lang="ja-JP" altLang="en-US" sz="1400" baseline="30000">
                <a:latin typeface="Arial" panose="020B0604020202020204" pitchFamily="34" charset="0"/>
                <a:cs typeface="Arial" panose="020B0604020202020204" pitchFamily="34" charset="0"/>
              </a:rPr>
              <a:t>−</a:t>
            </a:r>
            <a:r>
              <a:rPr kumimoji="1" lang="en-US" altLang="ja-JP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 M)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直線矢印コネクタ 24"/>
          <p:cNvCxnSpPr/>
          <p:nvPr/>
        </p:nvCxnSpPr>
        <p:spPr>
          <a:xfrm>
            <a:off x="4620372" y="2221230"/>
            <a:ext cx="0" cy="15918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80309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</TotalTime>
  <Words>43</Words>
  <Application>Microsoft Macintosh PowerPoint</Application>
  <PresentationFormat>A4 210 x 297 mm</PresentationFormat>
  <Paragraphs>15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Office テーマ</vt:lpstr>
      <vt:lpstr>Prism 8</vt:lpstr>
      <vt:lpstr>PowerPoint プレゼンテーション</vt:lpstr>
      <vt:lpstr>PowerPoint プレゼンテーション</vt:lpstr>
    </vt:vector>
  </TitlesOfParts>
  <Company>NCC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ncc</dc:creator>
  <cp:lastModifiedBy>上園　</cp:lastModifiedBy>
  <cp:revision>12</cp:revision>
  <cp:lastPrinted>2024-04-18T06:11:20Z</cp:lastPrinted>
  <dcterms:created xsi:type="dcterms:W3CDTF">2024-04-18T04:29:23Z</dcterms:created>
  <dcterms:modified xsi:type="dcterms:W3CDTF">2024-04-30T08:20:59Z</dcterms:modified>
</cp:coreProperties>
</file>