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9" r:id="rId2"/>
    <p:sldId id="260" r:id="rId3"/>
    <p:sldId id="261" r:id="rId4"/>
    <p:sldId id="262" r:id="rId5"/>
    <p:sldId id="263" r:id="rId6"/>
  </p:sldIdLst>
  <p:sldSz cx="9906000" cy="6858000" type="A4"/>
  <p:notesSz cx="6858000" cy="9144000"/>
  <p:defaultTextStyle>
    <a:defPPr>
      <a:defRPr lang="pt-P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FF6600"/>
    <a:srgbClr val="CCFF99"/>
    <a:srgbClr val="00FF00"/>
    <a:srgbClr val="009900"/>
    <a:srgbClr val="996600"/>
    <a:srgbClr val="FF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08" autoAdjust="0"/>
    <p:restoredTop sz="94484" autoAdjust="0"/>
  </p:normalViewPr>
  <p:slideViewPr>
    <p:cSldViewPr>
      <p:cViewPr>
        <p:scale>
          <a:sx n="112" d="100"/>
          <a:sy n="112" d="100"/>
        </p:scale>
        <p:origin x="1314" y="60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5" cy="36004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4D27C2D-550D-450B-BE1B-C369A926F9F3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P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7294BB-844F-4E98-A04C-4F7A5B57BBE3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6813905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7294BB-844F-4E98-A04C-4F7A5B57BBE3}" type="slidenum">
              <a:rPr lang="pt-PT" smtClean="0"/>
              <a:pPr/>
              <a:t>3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0916613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7294BB-844F-4E98-A04C-4F7A5B57BBE3}" type="slidenum">
              <a:rPr lang="pt-PT" smtClean="0"/>
              <a:pPr/>
              <a:t>4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0916613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7826277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6889779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8717713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1985417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0287227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7438696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7729408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908041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3960909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1142962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P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1446558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D73EE-04C5-4F86-9AED-5877624A22E5}" type="datetimeFigureOut">
              <a:rPr lang="pt-PT" smtClean="0"/>
              <a:pPr/>
              <a:t>29/05/2019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8B7F6F-3AE5-4250-959C-36106110778F}" type="slidenum">
              <a:rPr lang="pt-PT" smtClean="0"/>
              <a:pPr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159736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P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5382078" y="597912"/>
            <a:ext cx="101284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2000" b="1" dirty="0" smtClean="0"/>
              <a:t>Chicken</a:t>
            </a:r>
            <a:endParaRPr lang="pt-PT" sz="2000" b="1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967584" y="797967"/>
            <a:ext cx="385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269377" y="659468"/>
            <a:ext cx="41389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1A</a:t>
            </a:r>
            <a:endParaRPr lang="pt-PT" sz="1600" b="1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896581" y="797967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1068060" y="653967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NT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1206044" y="653967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1757943" y="653967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1352550" y="653967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484028" y="653967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1613301" y="653967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861423" y="653967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2999358" y="653967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3137293" y="653967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3275228" y="653967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1895878" y="653967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2033813" y="653967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2171748" y="653967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2309683" y="653967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2447618" y="653967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2585553" y="653967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2723488" y="653967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3413163" y="653967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3551098" y="653967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3689033" y="653967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3826968" y="653967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3983767" y="659465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CT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0" name="Oval 29"/>
          <p:cNvSpPr/>
          <p:nvPr/>
        </p:nvSpPr>
        <p:spPr>
          <a:xfrm>
            <a:off x="4148960" y="707956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31" name="Hexagon 30"/>
          <p:cNvSpPr/>
          <p:nvPr/>
        </p:nvSpPr>
        <p:spPr>
          <a:xfrm>
            <a:off x="4282178" y="707956"/>
            <a:ext cx="405809" cy="180022"/>
          </a:xfrm>
          <a:prstGeom prst="hexagon">
            <a:avLst/>
          </a:prstGeom>
          <a:solidFill>
            <a:srgbClr val="00FF0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33" name="Straight Connector 32"/>
          <p:cNvCxnSpPr/>
          <p:nvPr/>
        </p:nvCxnSpPr>
        <p:spPr>
          <a:xfrm>
            <a:off x="955721" y="1421854"/>
            <a:ext cx="291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4" name="TextBox 33"/>
          <p:cNvSpPr txBox="1"/>
          <p:nvPr/>
        </p:nvSpPr>
        <p:spPr>
          <a:xfrm>
            <a:off x="269377" y="1280605"/>
            <a:ext cx="4010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1B</a:t>
            </a:r>
            <a:endParaRPr lang="pt-PT" sz="1600" b="1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884718" y="142185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6" name="Rectangle 35"/>
          <p:cNvSpPr/>
          <p:nvPr/>
        </p:nvSpPr>
        <p:spPr>
          <a:xfrm>
            <a:off x="1068060" y="127785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1206044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" name="Rectangle 37"/>
          <p:cNvSpPr/>
          <p:nvPr/>
        </p:nvSpPr>
        <p:spPr>
          <a:xfrm>
            <a:off x="1744321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1346044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" name="Rectangle 39"/>
          <p:cNvSpPr/>
          <p:nvPr/>
        </p:nvSpPr>
        <p:spPr>
          <a:xfrm>
            <a:off x="1484028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1613301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2841041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1883703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2023085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2162467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" name="Rectangle 45"/>
          <p:cNvSpPr/>
          <p:nvPr/>
        </p:nvSpPr>
        <p:spPr>
          <a:xfrm>
            <a:off x="2301849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" name="Rectangle 46"/>
          <p:cNvSpPr/>
          <p:nvPr/>
        </p:nvSpPr>
        <p:spPr>
          <a:xfrm>
            <a:off x="2441231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8" name="Rectangle 47"/>
          <p:cNvSpPr/>
          <p:nvPr/>
        </p:nvSpPr>
        <p:spPr>
          <a:xfrm>
            <a:off x="2580613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" name="Rectangle 48"/>
          <p:cNvSpPr/>
          <p:nvPr/>
        </p:nvSpPr>
        <p:spPr>
          <a:xfrm>
            <a:off x="2701041" y="1277854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" name="Rectangle 49"/>
          <p:cNvSpPr/>
          <p:nvPr/>
        </p:nvSpPr>
        <p:spPr>
          <a:xfrm>
            <a:off x="2997361" y="127785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1" name="Oval 50"/>
          <p:cNvSpPr/>
          <p:nvPr/>
        </p:nvSpPr>
        <p:spPr>
          <a:xfrm>
            <a:off x="3154530" y="1331843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52" name="Hexagon 51"/>
          <p:cNvSpPr/>
          <p:nvPr/>
        </p:nvSpPr>
        <p:spPr>
          <a:xfrm>
            <a:off x="3310037" y="1323859"/>
            <a:ext cx="405809" cy="180022"/>
          </a:xfrm>
          <a:prstGeom prst="hexagon">
            <a:avLst/>
          </a:prstGeom>
          <a:solidFill>
            <a:srgbClr val="00FF0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54" name="Straight Connector 53"/>
          <p:cNvCxnSpPr/>
          <p:nvPr/>
        </p:nvCxnSpPr>
        <p:spPr>
          <a:xfrm>
            <a:off x="955274" y="2040241"/>
            <a:ext cx="385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5" name="TextBox 54"/>
          <p:cNvSpPr txBox="1"/>
          <p:nvPr/>
        </p:nvSpPr>
        <p:spPr>
          <a:xfrm>
            <a:off x="269377" y="1901742"/>
            <a:ext cx="41389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/>
              <a:t>2</a:t>
            </a:r>
            <a:r>
              <a:rPr lang="pt-PT" sz="1600" b="1" dirty="0" smtClean="0"/>
              <a:t>A</a:t>
            </a:r>
            <a:endParaRPr lang="pt-PT" sz="1600" b="1" dirty="0"/>
          </a:p>
        </p:txBody>
      </p:sp>
      <p:cxnSp>
        <p:nvCxnSpPr>
          <p:cNvPr id="56" name="Straight Connector 55"/>
          <p:cNvCxnSpPr/>
          <p:nvPr/>
        </p:nvCxnSpPr>
        <p:spPr>
          <a:xfrm>
            <a:off x="884271" y="2040241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57" name="Rectangle 56"/>
          <p:cNvSpPr/>
          <p:nvPr/>
        </p:nvSpPr>
        <p:spPr>
          <a:xfrm>
            <a:off x="1068060" y="1896241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1206044" y="1896241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" name="Rectangle 58"/>
          <p:cNvSpPr/>
          <p:nvPr/>
        </p:nvSpPr>
        <p:spPr>
          <a:xfrm>
            <a:off x="1748011" y="1896241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1346044" y="1896241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1" name="Rectangle 60"/>
          <p:cNvSpPr/>
          <p:nvPr/>
        </p:nvSpPr>
        <p:spPr>
          <a:xfrm>
            <a:off x="1484028" y="1896241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" name="Rectangle 61"/>
          <p:cNvSpPr/>
          <p:nvPr/>
        </p:nvSpPr>
        <p:spPr>
          <a:xfrm>
            <a:off x="1610076" y="1896241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" name="Rectangle 62"/>
          <p:cNvSpPr/>
          <p:nvPr/>
        </p:nvSpPr>
        <p:spPr>
          <a:xfrm>
            <a:off x="2851491" y="1896241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4" name="Rectangle 63"/>
          <p:cNvSpPr/>
          <p:nvPr/>
        </p:nvSpPr>
        <p:spPr>
          <a:xfrm>
            <a:off x="2989426" y="1896241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" name="Rectangle 64"/>
          <p:cNvSpPr/>
          <p:nvPr/>
        </p:nvSpPr>
        <p:spPr>
          <a:xfrm>
            <a:off x="3127361" y="1896241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" name="Rectangle 65"/>
          <p:cNvSpPr/>
          <p:nvPr/>
        </p:nvSpPr>
        <p:spPr>
          <a:xfrm>
            <a:off x="3265296" y="1896241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1885946" y="1896241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8" name="Rectangle 67"/>
          <p:cNvSpPr/>
          <p:nvPr/>
        </p:nvSpPr>
        <p:spPr>
          <a:xfrm>
            <a:off x="2023881" y="1896241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2161816" y="1896241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0" name="Rectangle 69"/>
          <p:cNvSpPr/>
          <p:nvPr/>
        </p:nvSpPr>
        <p:spPr>
          <a:xfrm>
            <a:off x="2299751" y="1896241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2437686" y="1896241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2" name="Rectangle 71"/>
          <p:cNvSpPr/>
          <p:nvPr/>
        </p:nvSpPr>
        <p:spPr>
          <a:xfrm>
            <a:off x="2575621" y="1896241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3" name="Rectangle 72"/>
          <p:cNvSpPr/>
          <p:nvPr/>
        </p:nvSpPr>
        <p:spPr>
          <a:xfrm>
            <a:off x="2713556" y="1896241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4" name="Rectangle 73"/>
          <p:cNvSpPr/>
          <p:nvPr/>
        </p:nvSpPr>
        <p:spPr>
          <a:xfrm>
            <a:off x="3403231" y="1896241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5" name="Rectangle 74"/>
          <p:cNvSpPr/>
          <p:nvPr/>
        </p:nvSpPr>
        <p:spPr>
          <a:xfrm>
            <a:off x="3541166" y="1896241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6" name="Rectangle 75"/>
          <p:cNvSpPr/>
          <p:nvPr/>
        </p:nvSpPr>
        <p:spPr>
          <a:xfrm>
            <a:off x="3679101" y="1896241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7" name="Rectangle 76"/>
          <p:cNvSpPr/>
          <p:nvPr/>
        </p:nvSpPr>
        <p:spPr>
          <a:xfrm>
            <a:off x="3817036" y="1896241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8" name="Rectangle 77"/>
          <p:cNvSpPr/>
          <p:nvPr/>
        </p:nvSpPr>
        <p:spPr>
          <a:xfrm>
            <a:off x="3976919" y="1896241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79" name="Oval 78"/>
          <p:cNvSpPr/>
          <p:nvPr/>
        </p:nvSpPr>
        <p:spPr>
          <a:xfrm>
            <a:off x="4136650" y="1950230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80" name="Hexagon 79"/>
          <p:cNvSpPr/>
          <p:nvPr/>
        </p:nvSpPr>
        <p:spPr>
          <a:xfrm>
            <a:off x="4269560" y="1950230"/>
            <a:ext cx="405809" cy="180022"/>
          </a:xfrm>
          <a:prstGeom prst="hexagon">
            <a:avLst/>
          </a:prstGeom>
          <a:solidFill>
            <a:srgbClr val="00FF0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82" name="Straight Connector 81"/>
          <p:cNvCxnSpPr/>
          <p:nvPr/>
        </p:nvCxnSpPr>
        <p:spPr>
          <a:xfrm>
            <a:off x="931599" y="2661378"/>
            <a:ext cx="385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3" name="TextBox 82"/>
          <p:cNvSpPr txBox="1"/>
          <p:nvPr/>
        </p:nvSpPr>
        <p:spPr>
          <a:xfrm>
            <a:off x="269377" y="2522879"/>
            <a:ext cx="4010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</a:t>
            </a:r>
            <a:r>
              <a:rPr lang="pt-PT" sz="1600" b="1" dirty="0"/>
              <a:t>B</a:t>
            </a:r>
          </a:p>
        </p:txBody>
      </p:sp>
      <p:cxnSp>
        <p:nvCxnSpPr>
          <p:cNvPr id="84" name="Straight Connector 83"/>
          <p:cNvCxnSpPr/>
          <p:nvPr/>
        </p:nvCxnSpPr>
        <p:spPr>
          <a:xfrm>
            <a:off x="860596" y="2661378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85" name="Rectangle 84"/>
          <p:cNvSpPr/>
          <p:nvPr/>
        </p:nvSpPr>
        <p:spPr>
          <a:xfrm>
            <a:off x="1068060" y="251737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86" name="Rectangle 85"/>
          <p:cNvSpPr/>
          <p:nvPr/>
        </p:nvSpPr>
        <p:spPr>
          <a:xfrm>
            <a:off x="1206044" y="25173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7" name="Rectangle 86"/>
          <p:cNvSpPr/>
          <p:nvPr/>
        </p:nvSpPr>
        <p:spPr>
          <a:xfrm>
            <a:off x="1744449" y="2517378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8" name="Rectangle 87"/>
          <p:cNvSpPr/>
          <p:nvPr/>
        </p:nvSpPr>
        <p:spPr>
          <a:xfrm>
            <a:off x="1346044" y="25173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9" name="Rectangle 88"/>
          <p:cNvSpPr/>
          <p:nvPr/>
        </p:nvSpPr>
        <p:spPr>
          <a:xfrm>
            <a:off x="1484028" y="25173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" name="Rectangle 89"/>
          <p:cNvSpPr/>
          <p:nvPr/>
        </p:nvSpPr>
        <p:spPr>
          <a:xfrm>
            <a:off x="1618634" y="25173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" name="Rectangle 90"/>
          <p:cNvSpPr/>
          <p:nvPr/>
        </p:nvSpPr>
        <p:spPr>
          <a:xfrm>
            <a:off x="2839025" y="25173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" name="Rectangle 91"/>
          <p:cNvSpPr/>
          <p:nvPr/>
        </p:nvSpPr>
        <p:spPr>
          <a:xfrm>
            <a:off x="2979025" y="25173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3" name="Rectangle 92"/>
          <p:cNvSpPr/>
          <p:nvPr/>
        </p:nvSpPr>
        <p:spPr>
          <a:xfrm>
            <a:off x="3117009" y="25173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" name="Rectangle 93"/>
          <p:cNvSpPr/>
          <p:nvPr/>
        </p:nvSpPr>
        <p:spPr>
          <a:xfrm>
            <a:off x="3242114" y="25173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5" name="Rectangle 94"/>
          <p:cNvSpPr/>
          <p:nvPr/>
        </p:nvSpPr>
        <p:spPr>
          <a:xfrm>
            <a:off x="1882433" y="2517378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6" name="Rectangle 95"/>
          <p:cNvSpPr/>
          <p:nvPr/>
        </p:nvSpPr>
        <p:spPr>
          <a:xfrm>
            <a:off x="2009211" y="2517378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" name="Rectangle 96"/>
          <p:cNvSpPr/>
          <p:nvPr/>
        </p:nvSpPr>
        <p:spPr>
          <a:xfrm>
            <a:off x="2147195" y="2517378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" name="Rectangle 97"/>
          <p:cNvSpPr/>
          <p:nvPr/>
        </p:nvSpPr>
        <p:spPr>
          <a:xfrm>
            <a:off x="2285188" y="2517378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9" name="Rectangle 98"/>
          <p:cNvSpPr/>
          <p:nvPr/>
        </p:nvSpPr>
        <p:spPr>
          <a:xfrm>
            <a:off x="2423172" y="2517378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0" name="Rectangle 99"/>
          <p:cNvSpPr/>
          <p:nvPr/>
        </p:nvSpPr>
        <p:spPr>
          <a:xfrm>
            <a:off x="2563057" y="2517378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1" name="Rectangle 100"/>
          <p:cNvSpPr/>
          <p:nvPr/>
        </p:nvSpPr>
        <p:spPr>
          <a:xfrm>
            <a:off x="2701041" y="25173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2" name="Rectangle 101"/>
          <p:cNvSpPr/>
          <p:nvPr/>
        </p:nvSpPr>
        <p:spPr>
          <a:xfrm>
            <a:off x="3382818" y="25173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3" name="Rectangle 102"/>
          <p:cNvSpPr/>
          <p:nvPr/>
        </p:nvSpPr>
        <p:spPr>
          <a:xfrm>
            <a:off x="3522818" y="25173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4" name="Rectangle 103"/>
          <p:cNvSpPr/>
          <p:nvPr/>
        </p:nvSpPr>
        <p:spPr>
          <a:xfrm>
            <a:off x="3660802" y="25173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5" name="Rectangle 104"/>
          <p:cNvSpPr/>
          <p:nvPr/>
        </p:nvSpPr>
        <p:spPr>
          <a:xfrm>
            <a:off x="3785907" y="25173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6" name="Rectangle 105"/>
          <p:cNvSpPr/>
          <p:nvPr/>
        </p:nvSpPr>
        <p:spPr>
          <a:xfrm>
            <a:off x="3951193" y="251737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07" name="Oval 106"/>
          <p:cNvSpPr/>
          <p:nvPr/>
        </p:nvSpPr>
        <p:spPr>
          <a:xfrm>
            <a:off x="4116487" y="2571367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108" name="Hexagon 107"/>
          <p:cNvSpPr/>
          <p:nvPr/>
        </p:nvSpPr>
        <p:spPr>
          <a:xfrm>
            <a:off x="4255220" y="2571367"/>
            <a:ext cx="405809" cy="180022"/>
          </a:xfrm>
          <a:prstGeom prst="hexagon">
            <a:avLst/>
          </a:prstGeom>
          <a:solidFill>
            <a:srgbClr val="00FF0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110" name="Straight Connector 109"/>
          <p:cNvCxnSpPr/>
          <p:nvPr/>
        </p:nvCxnSpPr>
        <p:spPr>
          <a:xfrm>
            <a:off x="954078" y="3277280"/>
            <a:ext cx="442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1" name="TextBox 110"/>
          <p:cNvSpPr txBox="1"/>
          <p:nvPr/>
        </p:nvSpPr>
        <p:spPr>
          <a:xfrm>
            <a:off x="269377" y="3144016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/>
              <a:t>3</a:t>
            </a:r>
          </a:p>
        </p:txBody>
      </p:sp>
      <p:cxnSp>
        <p:nvCxnSpPr>
          <p:cNvPr id="112" name="Straight Connector 111"/>
          <p:cNvCxnSpPr/>
          <p:nvPr/>
        </p:nvCxnSpPr>
        <p:spPr>
          <a:xfrm>
            <a:off x="883075" y="3277280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13" name="Rectangle 112"/>
          <p:cNvSpPr/>
          <p:nvPr/>
        </p:nvSpPr>
        <p:spPr>
          <a:xfrm>
            <a:off x="1068060" y="313328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14" name="Rectangle 113"/>
          <p:cNvSpPr/>
          <p:nvPr/>
        </p:nvSpPr>
        <p:spPr>
          <a:xfrm>
            <a:off x="1206044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5" name="Rectangle 114"/>
          <p:cNvSpPr/>
          <p:nvPr/>
        </p:nvSpPr>
        <p:spPr>
          <a:xfrm>
            <a:off x="1758144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6" name="Rectangle 115"/>
          <p:cNvSpPr/>
          <p:nvPr/>
        </p:nvSpPr>
        <p:spPr>
          <a:xfrm>
            <a:off x="1346044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7" name="Rectangle 116"/>
          <p:cNvSpPr/>
          <p:nvPr/>
        </p:nvSpPr>
        <p:spPr>
          <a:xfrm>
            <a:off x="1484028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8" name="Rectangle 117"/>
          <p:cNvSpPr/>
          <p:nvPr/>
        </p:nvSpPr>
        <p:spPr>
          <a:xfrm>
            <a:off x="1620160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9" name="Rectangle 118"/>
          <p:cNvSpPr/>
          <p:nvPr/>
        </p:nvSpPr>
        <p:spPr>
          <a:xfrm>
            <a:off x="2855305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0" name="Rectangle 119"/>
          <p:cNvSpPr/>
          <p:nvPr/>
        </p:nvSpPr>
        <p:spPr>
          <a:xfrm>
            <a:off x="2982604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1" name="Rectangle 120"/>
          <p:cNvSpPr/>
          <p:nvPr/>
        </p:nvSpPr>
        <p:spPr>
          <a:xfrm>
            <a:off x="3120588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2" name="Rectangle 121"/>
          <p:cNvSpPr/>
          <p:nvPr/>
        </p:nvSpPr>
        <p:spPr>
          <a:xfrm>
            <a:off x="3245693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3" name="Rectangle 122"/>
          <p:cNvSpPr/>
          <p:nvPr/>
        </p:nvSpPr>
        <p:spPr>
          <a:xfrm>
            <a:off x="1896128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4" name="Rectangle 123"/>
          <p:cNvSpPr/>
          <p:nvPr/>
        </p:nvSpPr>
        <p:spPr>
          <a:xfrm>
            <a:off x="2036288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5" name="Rectangle 124"/>
          <p:cNvSpPr/>
          <p:nvPr/>
        </p:nvSpPr>
        <p:spPr>
          <a:xfrm>
            <a:off x="2174272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6" name="Rectangle 125"/>
          <p:cNvSpPr/>
          <p:nvPr/>
        </p:nvSpPr>
        <p:spPr>
          <a:xfrm>
            <a:off x="2312265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7" name="Rectangle 126"/>
          <p:cNvSpPr/>
          <p:nvPr/>
        </p:nvSpPr>
        <p:spPr>
          <a:xfrm>
            <a:off x="2450249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8" name="Rectangle 127"/>
          <p:cNvSpPr/>
          <p:nvPr/>
        </p:nvSpPr>
        <p:spPr>
          <a:xfrm>
            <a:off x="2579337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9" name="Rectangle 128"/>
          <p:cNvSpPr/>
          <p:nvPr/>
        </p:nvSpPr>
        <p:spPr>
          <a:xfrm>
            <a:off x="2717321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0" name="Rectangle 129"/>
          <p:cNvSpPr/>
          <p:nvPr/>
        </p:nvSpPr>
        <p:spPr>
          <a:xfrm>
            <a:off x="3377595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1" name="Rectangle 130"/>
          <p:cNvSpPr/>
          <p:nvPr/>
        </p:nvSpPr>
        <p:spPr>
          <a:xfrm>
            <a:off x="3485690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2" name="Rectangle 131"/>
          <p:cNvSpPr/>
          <p:nvPr/>
        </p:nvSpPr>
        <p:spPr>
          <a:xfrm>
            <a:off x="3623674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3" name="Rectangle 132"/>
          <p:cNvSpPr/>
          <p:nvPr/>
        </p:nvSpPr>
        <p:spPr>
          <a:xfrm>
            <a:off x="3748779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4" name="Rectangle 133"/>
          <p:cNvSpPr/>
          <p:nvPr/>
        </p:nvSpPr>
        <p:spPr>
          <a:xfrm>
            <a:off x="4369516" y="313328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35" name="Oval 134"/>
          <p:cNvSpPr/>
          <p:nvPr/>
        </p:nvSpPr>
        <p:spPr>
          <a:xfrm>
            <a:off x="4522461" y="3187269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136" name="Hexagon 135"/>
          <p:cNvSpPr/>
          <p:nvPr/>
        </p:nvSpPr>
        <p:spPr>
          <a:xfrm>
            <a:off x="4669578" y="3187269"/>
            <a:ext cx="405809" cy="180022"/>
          </a:xfrm>
          <a:prstGeom prst="hexagon">
            <a:avLst/>
          </a:prstGeom>
          <a:solidFill>
            <a:srgbClr val="00FF0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137" name="Rectangle 136"/>
          <p:cNvSpPr/>
          <p:nvPr/>
        </p:nvSpPr>
        <p:spPr>
          <a:xfrm>
            <a:off x="3872865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8" name="Rectangle 137"/>
          <p:cNvSpPr/>
          <p:nvPr/>
        </p:nvSpPr>
        <p:spPr>
          <a:xfrm>
            <a:off x="3989332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9" name="Rectangle 138"/>
          <p:cNvSpPr/>
          <p:nvPr/>
        </p:nvSpPr>
        <p:spPr>
          <a:xfrm>
            <a:off x="4103558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0" name="Rectangle 139"/>
          <p:cNvSpPr/>
          <p:nvPr/>
        </p:nvSpPr>
        <p:spPr>
          <a:xfrm>
            <a:off x="4231073" y="3133280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142" name="Straight Connector 141"/>
          <p:cNvCxnSpPr/>
          <p:nvPr/>
        </p:nvCxnSpPr>
        <p:spPr>
          <a:xfrm>
            <a:off x="955804" y="3908178"/>
            <a:ext cx="414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3" name="TextBox 142"/>
          <p:cNvSpPr txBox="1"/>
          <p:nvPr/>
        </p:nvSpPr>
        <p:spPr>
          <a:xfrm>
            <a:off x="272415" y="3765153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4</a:t>
            </a:r>
            <a:endParaRPr lang="pt-PT" sz="1600" b="1" dirty="0"/>
          </a:p>
        </p:txBody>
      </p:sp>
      <p:cxnSp>
        <p:nvCxnSpPr>
          <p:cNvPr id="144" name="Straight Connector 143"/>
          <p:cNvCxnSpPr/>
          <p:nvPr/>
        </p:nvCxnSpPr>
        <p:spPr>
          <a:xfrm>
            <a:off x="884801" y="3908178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45" name="Rectangle 144"/>
          <p:cNvSpPr/>
          <p:nvPr/>
        </p:nvSpPr>
        <p:spPr>
          <a:xfrm>
            <a:off x="1068060" y="376417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46" name="Rectangle 145"/>
          <p:cNvSpPr/>
          <p:nvPr/>
        </p:nvSpPr>
        <p:spPr>
          <a:xfrm>
            <a:off x="1206044" y="37641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7" name="Rectangle 146"/>
          <p:cNvSpPr/>
          <p:nvPr/>
        </p:nvSpPr>
        <p:spPr>
          <a:xfrm>
            <a:off x="1759870" y="37641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8" name="Rectangle 147"/>
          <p:cNvSpPr/>
          <p:nvPr/>
        </p:nvSpPr>
        <p:spPr>
          <a:xfrm>
            <a:off x="1346044" y="37641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9" name="Rectangle 148"/>
          <p:cNvSpPr/>
          <p:nvPr/>
        </p:nvSpPr>
        <p:spPr>
          <a:xfrm>
            <a:off x="1484028" y="37641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0" name="Rectangle 149"/>
          <p:cNvSpPr/>
          <p:nvPr/>
        </p:nvSpPr>
        <p:spPr>
          <a:xfrm>
            <a:off x="1621886" y="37641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1" name="Rectangle 150"/>
          <p:cNvSpPr/>
          <p:nvPr/>
        </p:nvSpPr>
        <p:spPr>
          <a:xfrm>
            <a:off x="2843062" y="37641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2" name="Rectangle 151"/>
          <p:cNvSpPr/>
          <p:nvPr/>
        </p:nvSpPr>
        <p:spPr>
          <a:xfrm>
            <a:off x="2975282" y="37641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3" name="Rectangle 152"/>
          <p:cNvSpPr/>
          <p:nvPr/>
        </p:nvSpPr>
        <p:spPr>
          <a:xfrm>
            <a:off x="3113266" y="37641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4" name="Rectangle 153"/>
          <p:cNvSpPr/>
          <p:nvPr/>
        </p:nvSpPr>
        <p:spPr>
          <a:xfrm>
            <a:off x="3238371" y="37641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5" name="Rectangle 154"/>
          <p:cNvSpPr/>
          <p:nvPr/>
        </p:nvSpPr>
        <p:spPr>
          <a:xfrm>
            <a:off x="1897854" y="37641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6" name="Rectangle 155"/>
          <p:cNvSpPr/>
          <p:nvPr/>
        </p:nvSpPr>
        <p:spPr>
          <a:xfrm>
            <a:off x="2036270" y="37641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7" name="Rectangle 156"/>
          <p:cNvSpPr/>
          <p:nvPr/>
        </p:nvSpPr>
        <p:spPr>
          <a:xfrm>
            <a:off x="2174254" y="3764178"/>
            <a:ext cx="137984" cy="288000"/>
          </a:xfrm>
          <a:prstGeom prst="rect">
            <a:avLst/>
          </a:prstGeom>
          <a:solidFill>
            <a:srgbClr val="FFFF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8" name="Rectangle 157"/>
          <p:cNvSpPr/>
          <p:nvPr/>
        </p:nvSpPr>
        <p:spPr>
          <a:xfrm>
            <a:off x="2312247" y="3764178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9" name="Rectangle 158"/>
          <p:cNvSpPr/>
          <p:nvPr/>
        </p:nvSpPr>
        <p:spPr>
          <a:xfrm>
            <a:off x="2450231" y="3764178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0" name="Rectangle 159"/>
          <p:cNvSpPr/>
          <p:nvPr/>
        </p:nvSpPr>
        <p:spPr>
          <a:xfrm>
            <a:off x="2567094" y="3764178"/>
            <a:ext cx="137984" cy="288000"/>
          </a:xfrm>
          <a:prstGeom prst="rect">
            <a:avLst/>
          </a:prstGeom>
          <a:solidFill>
            <a:srgbClr val="0099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1" name="Rectangle 160"/>
          <p:cNvSpPr/>
          <p:nvPr/>
        </p:nvSpPr>
        <p:spPr>
          <a:xfrm>
            <a:off x="2705078" y="37641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2" name="Rectangle 161"/>
          <p:cNvSpPr/>
          <p:nvPr/>
        </p:nvSpPr>
        <p:spPr>
          <a:xfrm>
            <a:off x="3375451" y="37641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3" name="Rectangle 162"/>
          <p:cNvSpPr/>
          <p:nvPr/>
        </p:nvSpPr>
        <p:spPr>
          <a:xfrm>
            <a:off x="3519075" y="37641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4" name="Rectangle 163"/>
          <p:cNvSpPr/>
          <p:nvPr/>
        </p:nvSpPr>
        <p:spPr>
          <a:xfrm>
            <a:off x="3657059" y="37641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5" name="Rectangle 164"/>
          <p:cNvSpPr/>
          <p:nvPr/>
        </p:nvSpPr>
        <p:spPr>
          <a:xfrm>
            <a:off x="3782164" y="37641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6" name="Rectangle 165"/>
          <p:cNvSpPr/>
          <p:nvPr/>
        </p:nvSpPr>
        <p:spPr>
          <a:xfrm>
            <a:off x="4184558" y="376417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67" name="Oval 166"/>
          <p:cNvSpPr/>
          <p:nvPr/>
        </p:nvSpPr>
        <p:spPr>
          <a:xfrm>
            <a:off x="4344907" y="3818167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168" name="Hexagon 167"/>
          <p:cNvSpPr/>
          <p:nvPr/>
        </p:nvSpPr>
        <p:spPr>
          <a:xfrm>
            <a:off x="4480103" y="3818167"/>
            <a:ext cx="405809" cy="180022"/>
          </a:xfrm>
          <a:prstGeom prst="hexagon">
            <a:avLst/>
          </a:prstGeom>
          <a:solidFill>
            <a:srgbClr val="00FF0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169" name="Rectangle 168"/>
          <p:cNvSpPr/>
          <p:nvPr/>
        </p:nvSpPr>
        <p:spPr>
          <a:xfrm>
            <a:off x="3905709" y="37641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0" name="Rectangle 169"/>
          <p:cNvSpPr/>
          <p:nvPr/>
        </p:nvSpPr>
        <p:spPr>
          <a:xfrm>
            <a:off x="4030814" y="3764178"/>
            <a:ext cx="137984" cy="288000"/>
          </a:xfrm>
          <a:prstGeom prst="rect">
            <a:avLst/>
          </a:prstGeom>
          <a:solidFill>
            <a:srgbClr val="FF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172" name="Straight Connector 171"/>
          <p:cNvCxnSpPr/>
          <p:nvPr/>
        </p:nvCxnSpPr>
        <p:spPr>
          <a:xfrm>
            <a:off x="955804" y="4524789"/>
            <a:ext cx="414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3" name="TextBox 172"/>
          <p:cNvSpPr txBox="1"/>
          <p:nvPr/>
        </p:nvSpPr>
        <p:spPr>
          <a:xfrm>
            <a:off x="269377" y="4386290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5</a:t>
            </a:r>
            <a:endParaRPr lang="pt-PT" sz="1600" b="1" dirty="0"/>
          </a:p>
        </p:txBody>
      </p:sp>
      <p:cxnSp>
        <p:nvCxnSpPr>
          <p:cNvPr id="174" name="Straight Connector 173"/>
          <p:cNvCxnSpPr/>
          <p:nvPr/>
        </p:nvCxnSpPr>
        <p:spPr>
          <a:xfrm>
            <a:off x="884801" y="4524789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75" name="Rectangle 174"/>
          <p:cNvSpPr/>
          <p:nvPr/>
        </p:nvSpPr>
        <p:spPr>
          <a:xfrm>
            <a:off x="1068060" y="438078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76" name="Rectangle 175"/>
          <p:cNvSpPr/>
          <p:nvPr/>
        </p:nvSpPr>
        <p:spPr>
          <a:xfrm>
            <a:off x="1206044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7" name="Rectangle 176"/>
          <p:cNvSpPr/>
          <p:nvPr/>
        </p:nvSpPr>
        <p:spPr>
          <a:xfrm>
            <a:off x="1759870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8" name="Rectangle 177"/>
          <p:cNvSpPr/>
          <p:nvPr/>
        </p:nvSpPr>
        <p:spPr>
          <a:xfrm>
            <a:off x="1346044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9" name="Rectangle 178"/>
          <p:cNvSpPr/>
          <p:nvPr/>
        </p:nvSpPr>
        <p:spPr>
          <a:xfrm>
            <a:off x="1484028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0" name="Rectangle 179"/>
          <p:cNvSpPr/>
          <p:nvPr/>
        </p:nvSpPr>
        <p:spPr>
          <a:xfrm>
            <a:off x="1621886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1" name="Rectangle 180"/>
          <p:cNvSpPr/>
          <p:nvPr/>
        </p:nvSpPr>
        <p:spPr>
          <a:xfrm>
            <a:off x="2844491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2" name="Rectangle 181"/>
          <p:cNvSpPr/>
          <p:nvPr/>
        </p:nvSpPr>
        <p:spPr>
          <a:xfrm>
            <a:off x="2984491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3" name="Rectangle 182"/>
          <p:cNvSpPr/>
          <p:nvPr/>
        </p:nvSpPr>
        <p:spPr>
          <a:xfrm>
            <a:off x="3122475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4" name="Rectangle 183"/>
          <p:cNvSpPr/>
          <p:nvPr/>
        </p:nvSpPr>
        <p:spPr>
          <a:xfrm>
            <a:off x="3247580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5" name="Rectangle 184"/>
          <p:cNvSpPr/>
          <p:nvPr/>
        </p:nvSpPr>
        <p:spPr>
          <a:xfrm>
            <a:off x="1897854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6" name="Rectangle 185"/>
          <p:cNvSpPr/>
          <p:nvPr/>
        </p:nvSpPr>
        <p:spPr>
          <a:xfrm>
            <a:off x="2038345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7" name="Rectangle 186"/>
          <p:cNvSpPr/>
          <p:nvPr/>
        </p:nvSpPr>
        <p:spPr>
          <a:xfrm>
            <a:off x="2176329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8" name="Rectangle 187"/>
          <p:cNvSpPr/>
          <p:nvPr/>
        </p:nvSpPr>
        <p:spPr>
          <a:xfrm>
            <a:off x="2314322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9" name="Rectangle 188"/>
          <p:cNvSpPr/>
          <p:nvPr/>
        </p:nvSpPr>
        <p:spPr>
          <a:xfrm>
            <a:off x="2452306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0" name="Rectangle 189"/>
          <p:cNvSpPr/>
          <p:nvPr/>
        </p:nvSpPr>
        <p:spPr>
          <a:xfrm>
            <a:off x="2568523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1" name="Rectangle 190"/>
          <p:cNvSpPr/>
          <p:nvPr/>
        </p:nvSpPr>
        <p:spPr>
          <a:xfrm>
            <a:off x="2706507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2" name="Rectangle 191"/>
          <p:cNvSpPr/>
          <p:nvPr/>
        </p:nvSpPr>
        <p:spPr>
          <a:xfrm>
            <a:off x="3375451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3" name="Rectangle 192"/>
          <p:cNvSpPr/>
          <p:nvPr/>
        </p:nvSpPr>
        <p:spPr>
          <a:xfrm>
            <a:off x="3515451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4" name="Rectangle 193"/>
          <p:cNvSpPr/>
          <p:nvPr/>
        </p:nvSpPr>
        <p:spPr>
          <a:xfrm>
            <a:off x="3653435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5" name="Rectangle 194"/>
          <p:cNvSpPr/>
          <p:nvPr/>
        </p:nvSpPr>
        <p:spPr>
          <a:xfrm>
            <a:off x="3778540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6" name="Rectangle 195"/>
          <p:cNvSpPr/>
          <p:nvPr/>
        </p:nvSpPr>
        <p:spPr>
          <a:xfrm>
            <a:off x="4192094" y="438078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97" name="Oval 196"/>
          <p:cNvSpPr/>
          <p:nvPr/>
        </p:nvSpPr>
        <p:spPr>
          <a:xfrm>
            <a:off x="4352443" y="4434778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198" name="Hexagon 197"/>
          <p:cNvSpPr/>
          <p:nvPr/>
        </p:nvSpPr>
        <p:spPr>
          <a:xfrm>
            <a:off x="4486734" y="4434778"/>
            <a:ext cx="405809" cy="180022"/>
          </a:xfrm>
          <a:prstGeom prst="hexagon">
            <a:avLst/>
          </a:prstGeom>
          <a:solidFill>
            <a:srgbClr val="00FF0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199" name="Rectangle 198"/>
          <p:cNvSpPr/>
          <p:nvPr/>
        </p:nvSpPr>
        <p:spPr>
          <a:xfrm>
            <a:off x="3913245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0" name="Rectangle 199"/>
          <p:cNvSpPr/>
          <p:nvPr/>
        </p:nvSpPr>
        <p:spPr>
          <a:xfrm>
            <a:off x="4038350" y="4380789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202" name="Straight Connector 201"/>
          <p:cNvCxnSpPr/>
          <p:nvPr/>
        </p:nvCxnSpPr>
        <p:spPr>
          <a:xfrm>
            <a:off x="954474" y="5142507"/>
            <a:ext cx="464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03" name="TextBox 202"/>
          <p:cNvSpPr txBox="1"/>
          <p:nvPr/>
        </p:nvSpPr>
        <p:spPr>
          <a:xfrm>
            <a:off x="269377" y="5007427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7</a:t>
            </a:r>
            <a:endParaRPr lang="pt-PT" sz="1600" b="1" dirty="0"/>
          </a:p>
        </p:txBody>
      </p:sp>
      <p:cxnSp>
        <p:nvCxnSpPr>
          <p:cNvPr id="204" name="Straight Connector 203"/>
          <p:cNvCxnSpPr/>
          <p:nvPr/>
        </p:nvCxnSpPr>
        <p:spPr>
          <a:xfrm>
            <a:off x="883471" y="5142507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205" name="Rectangle 204"/>
          <p:cNvSpPr/>
          <p:nvPr/>
        </p:nvSpPr>
        <p:spPr>
          <a:xfrm>
            <a:off x="1068060" y="4998507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206" name="Rectangle 205"/>
          <p:cNvSpPr/>
          <p:nvPr/>
        </p:nvSpPr>
        <p:spPr>
          <a:xfrm>
            <a:off x="1206044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7" name="Rectangle 206"/>
          <p:cNvSpPr/>
          <p:nvPr/>
        </p:nvSpPr>
        <p:spPr>
          <a:xfrm>
            <a:off x="1758540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8" name="Rectangle 207"/>
          <p:cNvSpPr/>
          <p:nvPr/>
        </p:nvSpPr>
        <p:spPr>
          <a:xfrm>
            <a:off x="1346044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9" name="Rectangle 208"/>
          <p:cNvSpPr/>
          <p:nvPr/>
        </p:nvSpPr>
        <p:spPr>
          <a:xfrm>
            <a:off x="1484028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0" name="Rectangle 209"/>
          <p:cNvSpPr/>
          <p:nvPr/>
        </p:nvSpPr>
        <p:spPr>
          <a:xfrm>
            <a:off x="1620556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1" name="Rectangle 210"/>
          <p:cNvSpPr/>
          <p:nvPr/>
        </p:nvSpPr>
        <p:spPr>
          <a:xfrm>
            <a:off x="2831658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2" name="Rectangle 211"/>
          <p:cNvSpPr/>
          <p:nvPr/>
        </p:nvSpPr>
        <p:spPr>
          <a:xfrm>
            <a:off x="2971658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3" name="Rectangle 212"/>
          <p:cNvSpPr/>
          <p:nvPr/>
        </p:nvSpPr>
        <p:spPr>
          <a:xfrm>
            <a:off x="3109642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4" name="Rectangle 213"/>
          <p:cNvSpPr/>
          <p:nvPr/>
        </p:nvSpPr>
        <p:spPr>
          <a:xfrm>
            <a:off x="3234747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5" name="Rectangle 214"/>
          <p:cNvSpPr/>
          <p:nvPr/>
        </p:nvSpPr>
        <p:spPr>
          <a:xfrm>
            <a:off x="1896524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6" name="Rectangle 215"/>
          <p:cNvSpPr/>
          <p:nvPr/>
        </p:nvSpPr>
        <p:spPr>
          <a:xfrm>
            <a:off x="2033608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7" name="Rectangle 216"/>
          <p:cNvSpPr/>
          <p:nvPr/>
        </p:nvSpPr>
        <p:spPr>
          <a:xfrm>
            <a:off x="2171592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8" name="Rectangle 217"/>
          <p:cNvSpPr/>
          <p:nvPr/>
        </p:nvSpPr>
        <p:spPr>
          <a:xfrm>
            <a:off x="2309585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9" name="Rectangle 218"/>
          <p:cNvSpPr/>
          <p:nvPr/>
        </p:nvSpPr>
        <p:spPr>
          <a:xfrm>
            <a:off x="2447569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0" name="Rectangle 219"/>
          <p:cNvSpPr/>
          <p:nvPr/>
        </p:nvSpPr>
        <p:spPr>
          <a:xfrm>
            <a:off x="2561156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1" name="Rectangle 220"/>
          <p:cNvSpPr/>
          <p:nvPr/>
        </p:nvSpPr>
        <p:spPr>
          <a:xfrm>
            <a:off x="2693674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2" name="Rectangle 221"/>
          <p:cNvSpPr/>
          <p:nvPr/>
        </p:nvSpPr>
        <p:spPr>
          <a:xfrm>
            <a:off x="3375451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3" name="Rectangle 222"/>
          <p:cNvSpPr/>
          <p:nvPr/>
        </p:nvSpPr>
        <p:spPr>
          <a:xfrm>
            <a:off x="3512942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4" name="Rectangle 223"/>
          <p:cNvSpPr/>
          <p:nvPr/>
        </p:nvSpPr>
        <p:spPr>
          <a:xfrm>
            <a:off x="3642498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5" name="Rectangle 224"/>
          <p:cNvSpPr/>
          <p:nvPr/>
        </p:nvSpPr>
        <p:spPr>
          <a:xfrm>
            <a:off x="3767603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6" name="Rectangle 225"/>
          <p:cNvSpPr/>
          <p:nvPr/>
        </p:nvSpPr>
        <p:spPr>
          <a:xfrm>
            <a:off x="4690719" y="4998507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227" name="Oval 226"/>
          <p:cNvSpPr/>
          <p:nvPr/>
        </p:nvSpPr>
        <p:spPr>
          <a:xfrm>
            <a:off x="4860762" y="5052496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228" name="Hexagon 227"/>
          <p:cNvSpPr/>
          <p:nvPr/>
        </p:nvSpPr>
        <p:spPr>
          <a:xfrm>
            <a:off x="4983889" y="5052496"/>
            <a:ext cx="405809" cy="180022"/>
          </a:xfrm>
          <a:prstGeom prst="hexagon">
            <a:avLst/>
          </a:prstGeom>
          <a:solidFill>
            <a:srgbClr val="00FF0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229" name="Rectangle 228"/>
          <p:cNvSpPr/>
          <p:nvPr/>
        </p:nvSpPr>
        <p:spPr>
          <a:xfrm>
            <a:off x="3904261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0" name="Rectangle 229"/>
          <p:cNvSpPr/>
          <p:nvPr/>
        </p:nvSpPr>
        <p:spPr>
          <a:xfrm>
            <a:off x="4029366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1" name="Rectangle 230"/>
          <p:cNvSpPr/>
          <p:nvPr/>
        </p:nvSpPr>
        <p:spPr>
          <a:xfrm>
            <a:off x="4166820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2" name="Rectangle 231"/>
          <p:cNvSpPr/>
          <p:nvPr/>
        </p:nvSpPr>
        <p:spPr>
          <a:xfrm>
            <a:off x="4291925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3" name="Rectangle 232"/>
          <p:cNvSpPr/>
          <p:nvPr/>
        </p:nvSpPr>
        <p:spPr>
          <a:xfrm>
            <a:off x="4425750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4" name="Rectangle 233"/>
          <p:cNvSpPr/>
          <p:nvPr/>
        </p:nvSpPr>
        <p:spPr>
          <a:xfrm>
            <a:off x="4550855" y="4998507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236" name="Straight Connector 235"/>
          <p:cNvCxnSpPr/>
          <p:nvPr/>
        </p:nvCxnSpPr>
        <p:spPr>
          <a:xfrm>
            <a:off x="956254" y="5769845"/>
            <a:ext cx="385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37" name="TextBox 236"/>
          <p:cNvSpPr txBox="1"/>
          <p:nvPr/>
        </p:nvSpPr>
        <p:spPr>
          <a:xfrm>
            <a:off x="269377" y="5628564"/>
            <a:ext cx="3930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15</a:t>
            </a:r>
            <a:endParaRPr lang="pt-PT" sz="1600" b="1" dirty="0"/>
          </a:p>
        </p:txBody>
      </p:sp>
      <p:cxnSp>
        <p:nvCxnSpPr>
          <p:cNvPr id="238" name="Straight Connector 237"/>
          <p:cNvCxnSpPr/>
          <p:nvPr/>
        </p:nvCxnSpPr>
        <p:spPr>
          <a:xfrm>
            <a:off x="885251" y="5769845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239" name="Rectangle 238"/>
          <p:cNvSpPr/>
          <p:nvPr/>
        </p:nvSpPr>
        <p:spPr>
          <a:xfrm>
            <a:off x="1068060" y="5625845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240" name="Rectangle 239"/>
          <p:cNvSpPr/>
          <p:nvPr/>
        </p:nvSpPr>
        <p:spPr>
          <a:xfrm>
            <a:off x="1206044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1" name="Rectangle 240"/>
          <p:cNvSpPr/>
          <p:nvPr/>
        </p:nvSpPr>
        <p:spPr>
          <a:xfrm>
            <a:off x="1760320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2" name="Rectangle 241"/>
          <p:cNvSpPr/>
          <p:nvPr/>
        </p:nvSpPr>
        <p:spPr>
          <a:xfrm>
            <a:off x="1346044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3" name="Rectangle 242"/>
          <p:cNvSpPr/>
          <p:nvPr/>
        </p:nvSpPr>
        <p:spPr>
          <a:xfrm>
            <a:off x="1484028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4" name="Rectangle 243"/>
          <p:cNvSpPr/>
          <p:nvPr/>
        </p:nvSpPr>
        <p:spPr>
          <a:xfrm>
            <a:off x="1622336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5" name="Rectangle 244"/>
          <p:cNvSpPr/>
          <p:nvPr/>
        </p:nvSpPr>
        <p:spPr>
          <a:xfrm>
            <a:off x="2857510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6" name="Rectangle 245"/>
          <p:cNvSpPr/>
          <p:nvPr/>
        </p:nvSpPr>
        <p:spPr>
          <a:xfrm>
            <a:off x="2969642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7" name="Rectangle 246"/>
          <p:cNvSpPr/>
          <p:nvPr/>
        </p:nvSpPr>
        <p:spPr>
          <a:xfrm>
            <a:off x="3098118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8" name="Rectangle 247"/>
          <p:cNvSpPr/>
          <p:nvPr/>
        </p:nvSpPr>
        <p:spPr>
          <a:xfrm>
            <a:off x="3223223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9" name="Rectangle 248"/>
          <p:cNvSpPr/>
          <p:nvPr/>
        </p:nvSpPr>
        <p:spPr>
          <a:xfrm>
            <a:off x="1898304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0" name="Rectangle 249"/>
          <p:cNvSpPr/>
          <p:nvPr/>
        </p:nvSpPr>
        <p:spPr>
          <a:xfrm>
            <a:off x="2038955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1" name="Rectangle 250"/>
          <p:cNvSpPr/>
          <p:nvPr/>
        </p:nvSpPr>
        <p:spPr>
          <a:xfrm>
            <a:off x="2176939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2" name="Rectangle 251"/>
          <p:cNvSpPr/>
          <p:nvPr/>
        </p:nvSpPr>
        <p:spPr>
          <a:xfrm>
            <a:off x="2314932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3" name="Rectangle 252"/>
          <p:cNvSpPr/>
          <p:nvPr/>
        </p:nvSpPr>
        <p:spPr>
          <a:xfrm>
            <a:off x="2452916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4" name="Rectangle 253"/>
          <p:cNvSpPr/>
          <p:nvPr/>
        </p:nvSpPr>
        <p:spPr>
          <a:xfrm>
            <a:off x="2581542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5" name="Rectangle 254"/>
          <p:cNvSpPr/>
          <p:nvPr/>
        </p:nvSpPr>
        <p:spPr>
          <a:xfrm>
            <a:off x="2719526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6" name="Rectangle 255"/>
          <p:cNvSpPr/>
          <p:nvPr/>
        </p:nvSpPr>
        <p:spPr>
          <a:xfrm>
            <a:off x="3363927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7" name="Rectangle 256"/>
          <p:cNvSpPr/>
          <p:nvPr/>
        </p:nvSpPr>
        <p:spPr>
          <a:xfrm>
            <a:off x="3480084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8" name="Rectangle 257"/>
          <p:cNvSpPr/>
          <p:nvPr/>
        </p:nvSpPr>
        <p:spPr>
          <a:xfrm>
            <a:off x="3618068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9" name="Rectangle 258"/>
          <p:cNvSpPr/>
          <p:nvPr/>
        </p:nvSpPr>
        <p:spPr>
          <a:xfrm>
            <a:off x="3743173" y="5625845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60" name="Rectangle 259"/>
          <p:cNvSpPr/>
          <p:nvPr/>
        </p:nvSpPr>
        <p:spPr>
          <a:xfrm>
            <a:off x="3900028" y="5625845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261" name="Oval 260"/>
          <p:cNvSpPr/>
          <p:nvPr/>
        </p:nvSpPr>
        <p:spPr>
          <a:xfrm>
            <a:off x="4067527" y="5679834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262" name="Hexagon 261"/>
          <p:cNvSpPr/>
          <p:nvPr/>
        </p:nvSpPr>
        <p:spPr>
          <a:xfrm>
            <a:off x="4203616" y="5679834"/>
            <a:ext cx="405809" cy="180022"/>
          </a:xfrm>
          <a:prstGeom prst="hexagon">
            <a:avLst/>
          </a:prstGeom>
          <a:solidFill>
            <a:srgbClr val="00FF0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264" name="Straight Connector 263"/>
          <p:cNvCxnSpPr/>
          <p:nvPr/>
        </p:nvCxnSpPr>
        <p:spPr>
          <a:xfrm>
            <a:off x="943051" y="6388202"/>
            <a:ext cx="464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65" name="TextBox 264"/>
          <p:cNvSpPr txBox="1"/>
          <p:nvPr/>
        </p:nvSpPr>
        <p:spPr>
          <a:xfrm>
            <a:off x="269377" y="6249703"/>
            <a:ext cx="3930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21</a:t>
            </a:r>
            <a:endParaRPr lang="pt-PT" sz="1600" b="1" dirty="0"/>
          </a:p>
        </p:txBody>
      </p:sp>
      <p:cxnSp>
        <p:nvCxnSpPr>
          <p:cNvPr id="266" name="Straight Connector 265"/>
          <p:cNvCxnSpPr/>
          <p:nvPr/>
        </p:nvCxnSpPr>
        <p:spPr>
          <a:xfrm>
            <a:off x="872048" y="6388202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267" name="Rectangle 266"/>
          <p:cNvSpPr/>
          <p:nvPr/>
        </p:nvSpPr>
        <p:spPr>
          <a:xfrm>
            <a:off x="1068060" y="624420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268" name="Rectangle 267"/>
          <p:cNvSpPr/>
          <p:nvPr/>
        </p:nvSpPr>
        <p:spPr>
          <a:xfrm>
            <a:off x="1206044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69" name="Rectangle 268"/>
          <p:cNvSpPr/>
          <p:nvPr/>
        </p:nvSpPr>
        <p:spPr>
          <a:xfrm>
            <a:off x="1747117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0" name="Rectangle 269"/>
          <p:cNvSpPr/>
          <p:nvPr/>
        </p:nvSpPr>
        <p:spPr>
          <a:xfrm>
            <a:off x="1346044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1" name="Rectangle 270"/>
          <p:cNvSpPr/>
          <p:nvPr/>
        </p:nvSpPr>
        <p:spPr>
          <a:xfrm>
            <a:off x="1484028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2" name="Rectangle 271"/>
          <p:cNvSpPr/>
          <p:nvPr/>
        </p:nvSpPr>
        <p:spPr>
          <a:xfrm>
            <a:off x="1609133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3" name="Rectangle 272"/>
          <p:cNvSpPr/>
          <p:nvPr/>
        </p:nvSpPr>
        <p:spPr>
          <a:xfrm>
            <a:off x="2850355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4" name="Rectangle 273"/>
          <p:cNvSpPr/>
          <p:nvPr/>
        </p:nvSpPr>
        <p:spPr>
          <a:xfrm>
            <a:off x="2990355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5" name="Rectangle 274"/>
          <p:cNvSpPr/>
          <p:nvPr/>
        </p:nvSpPr>
        <p:spPr>
          <a:xfrm>
            <a:off x="3128339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6" name="Rectangle 275"/>
          <p:cNvSpPr/>
          <p:nvPr/>
        </p:nvSpPr>
        <p:spPr>
          <a:xfrm>
            <a:off x="3253444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7" name="Rectangle 276"/>
          <p:cNvSpPr/>
          <p:nvPr/>
        </p:nvSpPr>
        <p:spPr>
          <a:xfrm>
            <a:off x="1885101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8" name="Rectangle 277"/>
          <p:cNvSpPr/>
          <p:nvPr/>
        </p:nvSpPr>
        <p:spPr>
          <a:xfrm>
            <a:off x="2022814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9" name="Rectangle 278"/>
          <p:cNvSpPr/>
          <p:nvPr/>
        </p:nvSpPr>
        <p:spPr>
          <a:xfrm>
            <a:off x="2160798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0" name="Rectangle 279"/>
          <p:cNvSpPr/>
          <p:nvPr/>
        </p:nvSpPr>
        <p:spPr>
          <a:xfrm>
            <a:off x="2298791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1" name="Rectangle 280"/>
          <p:cNvSpPr/>
          <p:nvPr/>
        </p:nvSpPr>
        <p:spPr>
          <a:xfrm>
            <a:off x="2436775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2" name="Rectangle 281"/>
          <p:cNvSpPr/>
          <p:nvPr/>
        </p:nvSpPr>
        <p:spPr>
          <a:xfrm>
            <a:off x="2574387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3" name="Rectangle 282"/>
          <p:cNvSpPr/>
          <p:nvPr/>
        </p:nvSpPr>
        <p:spPr>
          <a:xfrm>
            <a:off x="2712371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4" name="Rectangle 283"/>
          <p:cNvSpPr/>
          <p:nvPr/>
        </p:nvSpPr>
        <p:spPr>
          <a:xfrm>
            <a:off x="3394148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5" name="Rectangle 284"/>
          <p:cNvSpPr/>
          <p:nvPr/>
        </p:nvSpPr>
        <p:spPr>
          <a:xfrm>
            <a:off x="3534148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6" name="Rectangle 285"/>
          <p:cNvSpPr/>
          <p:nvPr/>
        </p:nvSpPr>
        <p:spPr>
          <a:xfrm>
            <a:off x="3672132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7" name="Rectangle 286"/>
          <p:cNvSpPr/>
          <p:nvPr/>
        </p:nvSpPr>
        <p:spPr>
          <a:xfrm>
            <a:off x="3797237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8" name="Rectangle 287"/>
          <p:cNvSpPr/>
          <p:nvPr/>
        </p:nvSpPr>
        <p:spPr>
          <a:xfrm>
            <a:off x="4736065" y="624420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289" name="Hexagon 288"/>
          <p:cNvSpPr/>
          <p:nvPr/>
        </p:nvSpPr>
        <p:spPr>
          <a:xfrm>
            <a:off x="4981910" y="6298191"/>
            <a:ext cx="405809" cy="180022"/>
          </a:xfrm>
          <a:prstGeom prst="hexagon">
            <a:avLst/>
          </a:prstGeom>
          <a:solidFill>
            <a:srgbClr val="00FF0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290" name="Rectangle 289"/>
          <p:cNvSpPr/>
          <p:nvPr/>
        </p:nvSpPr>
        <p:spPr>
          <a:xfrm>
            <a:off x="3938565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1" name="Rectangle 290"/>
          <p:cNvSpPr/>
          <p:nvPr/>
        </p:nvSpPr>
        <p:spPr>
          <a:xfrm>
            <a:off x="4076549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2" name="Rectangle 291"/>
          <p:cNvSpPr/>
          <p:nvPr/>
        </p:nvSpPr>
        <p:spPr>
          <a:xfrm>
            <a:off x="4201654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3" name="Rectangle 292"/>
          <p:cNvSpPr/>
          <p:nvPr/>
        </p:nvSpPr>
        <p:spPr>
          <a:xfrm>
            <a:off x="4337529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4" name="Rectangle 293"/>
          <p:cNvSpPr/>
          <p:nvPr/>
        </p:nvSpPr>
        <p:spPr>
          <a:xfrm>
            <a:off x="4475513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5" name="Rectangle 294"/>
          <p:cNvSpPr/>
          <p:nvPr/>
        </p:nvSpPr>
        <p:spPr>
          <a:xfrm>
            <a:off x="4592037" y="6244202"/>
            <a:ext cx="137984" cy="288000"/>
          </a:xfrm>
          <a:prstGeom prst="rect">
            <a:avLst/>
          </a:prstGeom>
          <a:solidFill>
            <a:srgbClr val="9966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6" name="TextBox 295"/>
          <p:cNvSpPr txBox="1"/>
          <p:nvPr/>
        </p:nvSpPr>
        <p:spPr>
          <a:xfrm>
            <a:off x="169602" y="91689"/>
            <a:ext cx="910393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Supplementary File 4: </a:t>
            </a:r>
            <a:r>
              <a:rPr lang="en-US" b="1" dirty="0"/>
              <a:t>Comparative Domain architecture of vertebrate TLRs</a:t>
            </a:r>
            <a:endParaRPr lang="en-US" dirty="0"/>
          </a:p>
          <a:p>
            <a:r>
              <a:rPr lang="en-US" b="1" dirty="0" smtClean="0"/>
              <a:t>Figure 1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6592680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2" name="Straight Connector 281"/>
          <p:cNvCxnSpPr/>
          <p:nvPr/>
        </p:nvCxnSpPr>
        <p:spPr>
          <a:xfrm>
            <a:off x="1017094" y="757815"/>
            <a:ext cx="212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83" name="TextBox 282"/>
          <p:cNvSpPr txBox="1"/>
          <p:nvPr/>
        </p:nvSpPr>
        <p:spPr>
          <a:xfrm>
            <a:off x="190400" y="619316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1</a:t>
            </a:r>
            <a:endParaRPr lang="pt-PT" sz="1600" b="1" dirty="0"/>
          </a:p>
        </p:txBody>
      </p:sp>
      <p:sp>
        <p:nvSpPr>
          <p:cNvPr id="286" name="Rectangle 285"/>
          <p:cNvSpPr/>
          <p:nvPr/>
        </p:nvSpPr>
        <p:spPr>
          <a:xfrm>
            <a:off x="1212095" y="61381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7" name="Rectangle 286"/>
          <p:cNvSpPr/>
          <p:nvPr/>
        </p:nvSpPr>
        <p:spPr>
          <a:xfrm>
            <a:off x="1753168" y="61381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8" name="Rectangle 287"/>
          <p:cNvSpPr/>
          <p:nvPr/>
        </p:nvSpPr>
        <p:spPr>
          <a:xfrm>
            <a:off x="1352095" y="61381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9" name="Rectangle 288"/>
          <p:cNvSpPr/>
          <p:nvPr/>
        </p:nvSpPr>
        <p:spPr>
          <a:xfrm>
            <a:off x="1490079" y="61381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0" name="Rectangle 289"/>
          <p:cNvSpPr/>
          <p:nvPr/>
        </p:nvSpPr>
        <p:spPr>
          <a:xfrm>
            <a:off x="1615184" y="61381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5" name="Rectangle 294"/>
          <p:cNvSpPr/>
          <p:nvPr/>
        </p:nvSpPr>
        <p:spPr>
          <a:xfrm>
            <a:off x="1891152" y="61381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6" name="Rectangle 295"/>
          <p:cNvSpPr/>
          <p:nvPr/>
        </p:nvSpPr>
        <p:spPr>
          <a:xfrm>
            <a:off x="2020697" y="61381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7" name="Rectangle 296"/>
          <p:cNvSpPr/>
          <p:nvPr/>
        </p:nvSpPr>
        <p:spPr>
          <a:xfrm>
            <a:off x="2158681" y="61381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06" name="Rectangle 305"/>
          <p:cNvSpPr/>
          <p:nvPr/>
        </p:nvSpPr>
        <p:spPr>
          <a:xfrm>
            <a:off x="2296665" y="613815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07" name="Oval 306"/>
          <p:cNvSpPr/>
          <p:nvPr/>
        </p:nvSpPr>
        <p:spPr>
          <a:xfrm>
            <a:off x="2458896" y="667804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308" name="Hexagon 307"/>
          <p:cNvSpPr/>
          <p:nvPr/>
        </p:nvSpPr>
        <p:spPr>
          <a:xfrm>
            <a:off x="2600913" y="667804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336" name="Straight Connector 335"/>
          <p:cNvCxnSpPr/>
          <p:nvPr/>
        </p:nvCxnSpPr>
        <p:spPr>
          <a:xfrm>
            <a:off x="1083751" y="1814923"/>
            <a:ext cx="32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37" name="TextBox 336"/>
          <p:cNvSpPr txBox="1"/>
          <p:nvPr/>
        </p:nvSpPr>
        <p:spPr>
          <a:xfrm>
            <a:off x="190400" y="1676424"/>
            <a:ext cx="40427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2B</a:t>
            </a:r>
            <a:endParaRPr lang="pt-PT" sz="1600" b="1" dirty="0"/>
          </a:p>
        </p:txBody>
      </p:sp>
      <p:sp>
        <p:nvSpPr>
          <p:cNvPr id="339" name="Rectangle 338"/>
          <p:cNvSpPr/>
          <p:nvPr/>
        </p:nvSpPr>
        <p:spPr>
          <a:xfrm>
            <a:off x="1208760" y="1670923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40" name="Rectangle 339"/>
          <p:cNvSpPr/>
          <p:nvPr/>
        </p:nvSpPr>
        <p:spPr>
          <a:xfrm>
            <a:off x="1346744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1" name="Rectangle 340"/>
          <p:cNvSpPr/>
          <p:nvPr/>
        </p:nvSpPr>
        <p:spPr>
          <a:xfrm>
            <a:off x="1887817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2" name="Rectangle 341"/>
          <p:cNvSpPr/>
          <p:nvPr/>
        </p:nvSpPr>
        <p:spPr>
          <a:xfrm>
            <a:off x="1486744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3" name="Rectangle 342"/>
          <p:cNvSpPr/>
          <p:nvPr/>
        </p:nvSpPr>
        <p:spPr>
          <a:xfrm>
            <a:off x="1624728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4" name="Rectangle 343"/>
          <p:cNvSpPr/>
          <p:nvPr/>
        </p:nvSpPr>
        <p:spPr>
          <a:xfrm>
            <a:off x="1749833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5" name="Rectangle 344"/>
          <p:cNvSpPr/>
          <p:nvPr/>
        </p:nvSpPr>
        <p:spPr>
          <a:xfrm>
            <a:off x="2940276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6" name="Rectangle 345"/>
          <p:cNvSpPr/>
          <p:nvPr/>
        </p:nvSpPr>
        <p:spPr>
          <a:xfrm>
            <a:off x="3080276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7" name="Rectangle 346"/>
          <p:cNvSpPr/>
          <p:nvPr/>
        </p:nvSpPr>
        <p:spPr>
          <a:xfrm>
            <a:off x="3218260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9" name="Rectangle 348"/>
          <p:cNvSpPr/>
          <p:nvPr/>
        </p:nvSpPr>
        <p:spPr>
          <a:xfrm>
            <a:off x="2025801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0" name="Rectangle 349"/>
          <p:cNvSpPr/>
          <p:nvPr/>
        </p:nvSpPr>
        <p:spPr>
          <a:xfrm>
            <a:off x="2142079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1" name="Rectangle 350"/>
          <p:cNvSpPr/>
          <p:nvPr/>
        </p:nvSpPr>
        <p:spPr>
          <a:xfrm>
            <a:off x="2280063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2" name="Rectangle 351"/>
          <p:cNvSpPr/>
          <p:nvPr/>
        </p:nvSpPr>
        <p:spPr>
          <a:xfrm>
            <a:off x="2418056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3" name="Rectangle 352"/>
          <p:cNvSpPr/>
          <p:nvPr/>
        </p:nvSpPr>
        <p:spPr>
          <a:xfrm>
            <a:off x="2556040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4" name="Rectangle 353"/>
          <p:cNvSpPr/>
          <p:nvPr/>
        </p:nvSpPr>
        <p:spPr>
          <a:xfrm>
            <a:off x="2664308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5" name="Rectangle 354"/>
          <p:cNvSpPr/>
          <p:nvPr/>
        </p:nvSpPr>
        <p:spPr>
          <a:xfrm>
            <a:off x="2802292" y="167092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60" name="Rectangle 359"/>
          <p:cNvSpPr/>
          <p:nvPr/>
        </p:nvSpPr>
        <p:spPr>
          <a:xfrm>
            <a:off x="3375731" y="1670923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61" name="Oval 360"/>
          <p:cNvSpPr/>
          <p:nvPr/>
        </p:nvSpPr>
        <p:spPr>
          <a:xfrm>
            <a:off x="3548465" y="1724912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362" name="Hexagon 361"/>
          <p:cNvSpPr/>
          <p:nvPr/>
        </p:nvSpPr>
        <p:spPr>
          <a:xfrm>
            <a:off x="3696257" y="1724912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363" name="Straight Connector 362"/>
          <p:cNvCxnSpPr/>
          <p:nvPr/>
        </p:nvCxnSpPr>
        <p:spPr>
          <a:xfrm>
            <a:off x="1083944" y="2343477"/>
            <a:ext cx="43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4" name="TextBox 363"/>
          <p:cNvSpPr txBox="1"/>
          <p:nvPr/>
        </p:nvSpPr>
        <p:spPr>
          <a:xfrm>
            <a:off x="190400" y="2204978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/>
              <a:t>3</a:t>
            </a:r>
          </a:p>
        </p:txBody>
      </p:sp>
      <p:cxnSp>
        <p:nvCxnSpPr>
          <p:cNvPr id="365" name="Straight Connector 364"/>
          <p:cNvCxnSpPr/>
          <p:nvPr/>
        </p:nvCxnSpPr>
        <p:spPr>
          <a:xfrm>
            <a:off x="1012941" y="2343477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66" name="Rectangle 365"/>
          <p:cNvSpPr/>
          <p:nvPr/>
        </p:nvSpPr>
        <p:spPr>
          <a:xfrm>
            <a:off x="1208953" y="2199477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67" name="Rectangle 366"/>
          <p:cNvSpPr/>
          <p:nvPr/>
        </p:nvSpPr>
        <p:spPr>
          <a:xfrm>
            <a:off x="1346937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68" name="Rectangle 367"/>
          <p:cNvSpPr/>
          <p:nvPr/>
        </p:nvSpPr>
        <p:spPr>
          <a:xfrm>
            <a:off x="1888010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69" name="Rectangle 368"/>
          <p:cNvSpPr/>
          <p:nvPr/>
        </p:nvSpPr>
        <p:spPr>
          <a:xfrm>
            <a:off x="1486937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0" name="Rectangle 369"/>
          <p:cNvSpPr/>
          <p:nvPr/>
        </p:nvSpPr>
        <p:spPr>
          <a:xfrm>
            <a:off x="1624921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1" name="Rectangle 370"/>
          <p:cNvSpPr/>
          <p:nvPr/>
        </p:nvSpPr>
        <p:spPr>
          <a:xfrm>
            <a:off x="1750026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2" name="Rectangle 371"/>
          <p:cNvSpPr/>
          <p:nvPr/>
        </p:nvSpPr>
        <p:spPr>
          <a:xfrm>
            <a:off x="2961856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3" name="Rectangle 372"/>
          <p:cNvSpPr/>
          <p:nvPr/>
        </p:nvSpPr>
        <p:spPr>
          <a:xfrm>
            <a:off x="3101856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4" name="Rectangle 373"/>
          <p:cNvSpPr/>
          <p:nvPr/>
        </p:nvSpPr>
        <p:spPr>
          <a:xfrm>
            <a:off x="3239840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5" name="Rectangle 374"/>
          <p:cNvSpPr/>
          <p:nvPr/>
        </p:nvSpPr>
        <p:spPr>
          <a:xfrm>
            <a:off x="3364945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6" name="Rectangle 375"/>
          <p:cNvSpPr/>
          <p:nvPr/>
        </p:nvSpPr>
        <p:spPr>
          <a:xfrm>
            <a:off x="2025994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7" name="Rectangle 376"/>
          <p:cNvSpPr/>
          <p:nvPr/>
        </p:nvSpPr>
        <p:spPr>
          <a:xfrm>
            <a:off x="2153933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8" name="Rectangle 377"/>
          <p:cNvSpPr/>
          <p:nvPr/>
        </p:nvSpPr>
        <p:spPr>
          <a:xfrm>
            <a:off x="2291917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9" name="Rectangle 378"/>
          <p:cNvSpPr/>
          <p:nvPr/>
        </p:nvSpPr>
        <p:spPr>
          <a:xfrm>
            <a:off x="2429910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0" name="Rectangle 379"/>
          <p:cNvSpPr/>
          <p:nvPr/>
        </p:nvSpPr>
        <p:spPr>
          <a:xfrm>
            <a:off x="2567894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1" name="Rectangle 380"/>
          <p:cNvSpPr/>
          <p:nvPr/>
        </p:nvSpPr>
        <p:spPr>
          <a:xfrm>
            <a:off x="2685888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2" name="Rectangle 381"/>
          <p:cNvSpPr/>
          <p:nvPr/>
        </p:nvSpPr>
        <p:spPr>
          <a:xfrm>
            <a:off x="2823872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3" name="Rectangle 382"/>
          <p:cNvSpPr/>
          <p:nvPr/>
        </p:nvSpPr>
        <p:spPr>
          <a:xfrm>
            <a:off x="3473388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4" name="Rectangle 383"/>
          <p:cNvSpPr/>
          <p:nvPr/>
        </p:nvSpPr>
        <p:spPr>
          <a:xfrm>
            <a:off x="3613388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5" name="Rectangle 384"/>
          <p:cNvSpPr/>
          <p:nvPr/>
        </p:nvSpPr>
        <p:spPr>
          <a:xfrm>
            <a:off x="3751372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6" name="Rectangle 385"/>
          <p:cNvSpPr/>
          <p:nvPr/>
        </p:nvSpPr>
        <p:spPr>
          <a:xfrm>
            <a:off x="3876477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7" name="Rectangle 386"/>
          <p:cNvSpPr/>
          <p:nvPr/>
        </p:nvSpPr>
        <p:spPr>
          <a:xfrm>
            <a:off x="4563491" y="2199477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88" name="Oval 387"/>
          <p:cNvSpPr/>
          <p:nvPr/>
        </p:nvSpPr>
        <p:spPr>
          <a:xfrm>
            <a:off x="4717287" y="2253466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389" name="Hexagon 388"/>
          <p:cNvSpPr/>
          <p:nvPr/>
        </p:nvSpPr>
        <p:spPr>
          <a:xfrm>
            <a:off x="4841627" y="2253466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390" name="Rectangle 389"/>
          <p:cNvSpPr/>
          <p:nvPr/>
        </p:nvSpPr>
        <p:spPr>
          <a:xfrm>
            <a:off x="4011437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1" name="Rectangle 390"/>
          <p:cNvSpPr/>
          <p:nvPr/>
        </p:nvSpPr>
        <p:spPr>
          <a:xfrm>
            <a:off x="4136542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2" name="Rectangle 391"/>
          <p:cNvSpPr/>
          <p:nvPr/>
        </p:nvSpPr>
        <p:spPr>
          <a:xfrm>
            <a:off x="4278429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3" name="Rectangle 392"/>
          <p:cNvSpPr/>
          <p:nvPr/>
        </p:nvSpPr>
        <p:spPr>
          <a:xfrm>
            <a:off x="4403534" y="219947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394" name="Straight Connector 393"/>
          <p:cNvCxnSpPr/>
          <p:nvPr/>
        </p:nvCxnSpPr>
        <p:spPr>
          <a:xfrm>
            <a:off x="1079616" y="2872031"/>
            <a:ext cx="406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95" name="TextBox 394"/>
          <p:cNvSpPr txBox="1"/>
          <p:nvPr/>
        </p:nvSpPr>
        <p:spPr>
          <a:xfrm>
            <a:off x="190400" y="2733532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4</a:t>
            </a:r>
            <a:endParaRPr lang="pt-PT" sz="1600" b="1" dirty="0"/>
          </a:p>
        </p:txBody>
      </p:sp>
      <p:cxnSp>
        <p:nvCxnSpPr>
          <p:cNvPr id="396" name="Straight Connector 395"/>
          <p:cNvCxnSpPr/>
          <p:nvPr/>
        </p:nvCxnSpPr>
        <p:spPr>
          <a:xfrm>
            <a:off x="1008613" y="2872031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97" name="Rectangle 396"/>
          <p:cNvSpPr/>
          <p:nvPr/>
        </p:nvSpPr>
        <p:spPr>
          <a:xfrm>
            <a:off x="1204625" y="2728031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98" name="Rectangle 397"/>
          <p:cNvSpPr/>
          <p:nvPr/>
        </p:nvSpPr>
        <p:spPr>
          <a:xfrm>
            <a:off x="1342609" y="2728031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9" name="Rectangle 398"/>
          <p:cNvSpPr/>
          <p:nvPr/>
        </p:nvSpPr>
        <p:spPr>
          <a:xfrm>
            <a:off x="1883682" y="2728031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0" name="Rectangle 399"/>
          <p:cNvSpPr/>
          <p:nvPr/>
        </p:nvSpPr>
        <p:spPr>
          <a:xfrm>
            <a:off x="1482609" y="2728031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1" name="Rectangle 400"/>
          <p:cNvSpPr/>
          <p:nvPr/>
        </p:nvSpPr>
        <p:spPr>
          <a:xfrm>
            <a:off x="1620593" y="2728031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2" name="Rectangle 401"/>
          <p:cNvSpPr/>
          <p:nvPr/>
        </p:nvSpPr>
        <p:spPr>
          <a:xfrm>
            <a:off x="1745698" y="2728031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3" name="Rectangle 402"/>
          <p:cNvSpPr/>
          <p:nvPr/>
        </p:nvSpPr>
        <p:spPr>
          <a:xfrm>
            <a:off x="2963619" y="2728031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4" name="Rectangle 403"/>
          <p:cNvSpPr/>
          <p:nvPr/>
        </p:nvSpPr>
        <p:spPr>
          <a:xfrm>
            <a:off x="3092122" y="2728031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5" name="Rectangle 404"/>
          <p:cNvSpPr/>
          <p:nvPr/>
        </p:nvSpPr>
        <p:spPr>
          <a:xfrm>
            <a:off x="3230106" y="2728031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6" name="Rectangle 405"/>
          <p:cNvSpPr/>
          <p:nvPr/>
        </p:nvSpPr>
        <p:spPr>
          <a:xfrm>
            <a:off x="3355211" y="2728031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7" name="Rectangle 406"/>
          <p:cNvSpPr/>
          <p:nvPr/>
        </p:nvSpPr>
        <p:spPr>
          <a:xfrm>
            <a:off x="2021666" y="2728031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8" name="Rectangle 407"/>
          <p:cNvSpPr/>
          <p:nvPr/>
        </p:nvSpPr>
        <p:spPr>
          <a:xfrm>
            <a:off x="2142698" y="2728031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9" name="Rectangle 408"/>
          <p:cNvSpPr/>
          <p:nvPr/>
        </p:nvSpPr>
        <p:spPr>
          <a:xfrm>
            <a:off x="2280682" y="2728031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0" name="Rectangle 409"/>
          <p:cNvSpPr/>
          <p:nvPr/>
        </p:nvSpPr>
        <p:spPr>
          <a:xfrm>
            <a:off x="2418675" y="2728031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1" name="Rectangle 410"/>
          <p:cNvSpPr/>
          <p:nvPr/>
        </p:nvSpPr>
        <p:spPr>
          <a:xfrm>
            <a:off x="2556659" y="2728031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2" name="Rectangle 411"/>
          <p:cNvSpPr/>
          <p:nvPr/>
        </p:nvSpPr>
        <p:spPr>
          <a:xfrm>
            <a:off x="2687651" y="2728031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3" name="Rectangle 412"/>
          <p:cNvSpPr/>
          <p:nvPr/>
        </p:nvSpPr>
        <p:spPr>
          <a:xfrm>
            <a:off x="2825635" y="2728031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4" name="Rectangle 413"/>
          <p:cNvSpPr/>
          <p:nvPr/>
        </p:nvSpPr>
        <p:spPr>
          <a:xfrm>
            <a:off x="3472955" y="2728031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5" name="Rectangle 414"/>
          <p:cNvSpPr/>
          <p:nvPr/>
        </p:nvSpPr>
        <p:spPr>
          <a:xfrm>
            <a:off x="3589840" y="2728031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6" name="Rectangle 415"/>
          <p:cNvSpPr/>
          <p:nvPr/>
        </p:nvSpPr>
        <p:spPr>
          <a:xfrm>
            <a:off x="3727824" y="2728031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7" name="Rectangle 416"/>
          <p:cNvSpPr/>
          <p:nvPr/>
        </p:nvSpPr>
        <p:spPr>
          <a:xfrm>
            <a:off x="3852929" y="2728031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8" name="Rectangle 417"/>
          <p:cNvSpPr/>
          <p:nvPr/>
        </p:nvSpPr>
        <p:spPr>
          <a:xfrm>
            <a:off x="4147113" y="2728031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19" name="Oval 418"/>
          <p:cNvSpPr/>
          <p:nvPr/>
        </p:nvSpPr>
        <p:spPr>
          <a:xfrm>
            <a:off x="4306412" y="2782020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420" name="Hexagon 419"/>
          <p:cNvSpPr/>
          <p:nvPr/>
        </p:nvSpPr>
        <p:spPr>
          <a:xfrm>
            <a:off x="4452160" y="2782020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421" name="Rectangle 420"/>
          <p:cNvSpPr/>
          <p:nvPr/>
        </p:nvSpPr>
        <p:spPr>
          <a:xfrm>
            <a:off x="3989069" y="2728031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423" name="Straight Connector 422"/>
          <p:cNvCxnSpPr/>
          <p:nvPr/>
        </p:nvCxnSpPr>
        <p:spPr>
          <a:xfrm>
            <a:off x="1061817" y="3400585"/>
            <a:ext cx="414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4" name="TextBox 423"/>
          <p:cNvSpPr txBox="1"/>
          <p:nvPr/>
        </p:nvSpPr>
        <p:spPr>
          <a:xfrm>
            <a:off x="190399" y="3262086"/>
            <a:ext cx="73343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5M</a:t>
            </a:r>
            <a:endParaRPr lang="pt-PT" sz="1600" b="1" dirty="0"/>
          </a:p>
        </p:txBody>
      </p:sp>
      <p:cxnSp>
        <p:nvCxnSpPr>
          <p:cNvPr id="425" name="Straight Connector 424"/>
          <p:cNvCxnSpPr/>
          <p:nvPr/>
        </p:nvCxnSpPr>
        <p:spPr>
          <a:xfrm>
            <a:off x="990598" y="3400585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426" name="Rectangle 425"/>
          <p:cNvSpPr/>
          <p:nvPr/>
        </p:nvSpPr>
        <p:spPr>
          <a:xfrm>
            <a:off x="1186610" y="3256585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27" name="Rectangle 426"/>
          <p:cNvSpPr/>
          <p:nvPr/>
        </p:nvSpPr>
        <p:spPr>
          <a:xfrm>
            <a:off x="1324594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28" name="Rectangle 427"/>
          <p:cNvSpPr/>
          <p:nvPr/>
        </p:nvSpPr>
        <p:spPr>
          <a:xfrm>
            <a:off x="1854735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29" name="Rectangle 428"/>
          <p:cNvSpPr/>
          <p:nvPr/>
        </p:nvSpPr>
        <p:spPr>
          <a:xfrm>
            <a:off x="1453662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0" name="Rectangle 429"/>
          <p:cNvSpPr/>
          <p:nvPr/>
        </p:nvSpPr>
        <p:spPr>
          <a:xfrm>
            <a:off x="1591646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1" name="Rectangle 430"/>
          <p:cNvSpPr/>
          <p:nvPr/>
        </p:nvSpPr>
        <p:spPr>
          <a:xfrm>
            <a:off x="1716751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2" name="Rectangle 431"/>
          <p:cNvSpPr/>
          <p:nvPr/>
        </p:nvSpPr>
        <p:spPr>
          <a:xfrm>
            <a:off x="2920657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3" name="Rectangle 432"/>
          <p:cNvSpPr/>
          <p:nvPr/>
        </p:nvSpPr>
        <p:spPr>
          <a:xfrm>
            <a:off x="3048725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4" name="Rectangle 433"/>
          <p:cNvSpPr/>
          <p:nvPr/>
        </p:nvSpPr>
        <p:spPr>
          <a:xfrm>
            <a:off x="3186709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5" name="Rectangle 434"/>
          <p:cNvSpPr/>
          <p:nvPr/>
        </p:nvSpPr>
        <p:spPr>
          <a:xfrm>
            <a:off x="3311814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6" name="Rectangle 435"/>
          <p:cNvSpPr/>
          <p:nvPr/>
        </p:nvSpPr>
        <p:spPr>
          <a:xfrm>
            <a:off x="1992719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7" name="Rectangle 436"/>
          <p:cNvSpPr/>
          <p:nvPr/>
        </p:nvSpPr>
        <p:spPr>
          <a:xfrm>
            <a:off x="2103239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8" name="Rectangle 437"/>
          <p:cNvSpPr/>
          <p:nvPr/>
        </p:nvSpPr>
        <p:spPr>
          <a:xfrm>
            <a:off x="2241223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9" name="Rectangle 438"/>
          <p:cNvSpPr/>
          <p:nvPr/>
        </p:nvSpPr>
        <p:spPr>
          <a:xfrm>
            <a:off x="2379216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0" name="Rectangle 439"/>
          <p:cNvSpPr/>
          <p:nvPr/>
        </p:nvSpPr>
        <p:spPr>
          <a:xfrm>
            <a:off x="2517200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1" name="Rectangle 440"/>
          <p:cNvSpPr/>
          <p:nvPr/>
        </p:nvSpPr>
        <p:spPr>
          <a:xfrm>
            <a:off x="2644689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2" name="Rectangle 441"/>
          <p:cNvSpPr/>
          <p:nvPr/>
        </p:nvSpPr>
        <p:spPr>
          <a:xfrm>
            <a:off x="2782673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3" name="Rectangle 442"/>
          <p:cNvSpPr/>
          <p:nvPr/>
        </p:nvSpPr>
        <p:spPr>
          <a:xfrm>
            <a:off x="3427783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4" name="Rectangle 443"/>
          <p:cNvSpPr/>
          <p:nvPr/>
        </p:nvSpPr>
        <p:spPr>
          <a:xfrm>
            <a:off x="3536240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5" name="Rectangle 444"/>
          <p:cNvSpPr/>
          <p:nvPr/>
        </p:nvSpPr>
        <p:spPr>
          <a:xfrm>
            <a:off x="3674224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6" name="Rectangle 445"/>
          <p:cNvSpPr/>
          <p:nvPr/>
        </p:nvSpPr>
        <p:spPr>
          <a:xfrm>
            <a:off x="3799329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7" name="Rectangle 446"/>
          <p:cNvSpPr/>
          <p:nvPr/>
        </p:nvSpPr>
        <p:spPr>
          <a:xfrm>
            <a:off x="4202868" y="3256585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48" name="Oval 447"/>
          <p:cNvSpPr/>
          <p:nvPr/>
        </p:nvSpPr>
        <p:spPr>
          <a:xfrm>
            <a:off x="4362778" y="3310574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449" name="Hexagon 448"/>
          <p:cNvSpPr/>
          <p:nvPr/>
        </p:nvSpPr>
        <p:spPr>
          <a:xfrm>
            <a:off x="4495903" y="3310574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450" name="Rectangle 449"/>
          <p:cNvSpPr/>
          <p:nvPr/>
        </p:nvSpPr>
        <p:spPr>
          <a:xfrm>
            <a:off x="3924019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51" name="Rectangle 450"/>
          <p:cNvSpPr/>
          <p:nvPr/>
        </p:nvSpPr>
        <p:spPr>
          <a:xfrm>
            <a:off x="4049124" y="325658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517" name="Straight Connector 516"/>
          <p:cNvCxnSpPr/>
          <p:nvPr/>
        </p:nvCxnSpPr>
        <p:spPr>
          <a:xfrm>
            <a:off x="1091332" y="4986247"/>
            <a:ext cx="226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18" name="TextBox 517"/>
          <p:cNvSpPr txBox="1"/>
          <p:nvPr/>
        </p:nvSpPr>
        <p:spPr>
          <a:xfrm>
            <a:off x="190399" y="4847748"/>
            <a:ext cx="80210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8B</a:t>
            </a:r>
            <a:endParaRPr lang="pt-PT" sz="1600" b="1" dirty="0"/>
          </a:p>
        </p:txBody>
      </p:sp>
      <p:sp>
        <p:nvSpPr>
          <p:cNvPr id="520" name="Rectangle 519"/>
          <p:cNvSpPr/>
          <p:nvPr/>
        </p:nvSpPr>
        <p:spPr>
          <a:xfrm>
            <a:off x="1216341" y="4842247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21" name="Rectangle 520"/>
          <p:cNvSpPr/>
          <p:nvPr/>
        </p:nvSpPr>
        <p:spPr>
          <a:xfrm>
            <a:off x="1354325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2" name="Rectangle 521"/>
          <p:cNvSpPr/>
          <p:nvPr/>
        </p:nvSpPr>
        <p:spPr>
          <a:xfrm>
            <a:off x="1873844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3" name="Rectangle 522"/>
          <p:cNvSpPr/>
          <p:nvPr/>
        </p:nvSpPr>
        <p:spPr>
          <a:xfrm>
            <a:off x="1472771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4" name="Rectangle 523"/>
          <p:cNvSpPr/>
          <p:nvPr/>
        </p:nvSpPr>
        <p:spPr>
          <a:xfrm>
            <a:off x="1610755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5" name="Rectangle 524"/>
          <p:cNvSpPr/>
          <p:nvPr/>
        </p:nvSpPr>
        <p:spPr>
          <a:xfrm>
            <a:off x="1735860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6" name="Rectangle 525"/>
          <p:cNvSpPr/>
          <p:nvPr/>
        </p:nvSpPr>
        <p:spPr>
          <a:xfrm>
            <a:off x="2956404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0" name="Rectangle 529"/>
          <p:cNvSpPr/>
          <p:nvPr/>
        </p:nvSpPr>
        <p:spPr>
          <a:xfrm>
            <a:off x="2011828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1" name="Rectangle 530"/>
          <p:cNvSpPr/>
          <p:nvPr/>
        </p:nvSpPr>
        <p:spPr>
          <a:xfrm>
            <a:off x="2149696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2" name="Rectangle 531"/>
          <p:cNvSpPr/>
          <p:nvPr/>
        </p:nvSpPr>
        <p:spPr>
          <a:xfrm>
            <a:off x="2287680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3" name="Rectangle 532"/>
          <p:cNvSpPr/>
          <p:nvPr/>
        </p:nvSpPr>
        <p:spPr>
          <a:xfrm>
            <a:off x="2425673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4" name="Rectangle 533"/>
          <p:cNvSpPr/>
          <p:nvPr/>
        </p:nvSpPr>
        <p:spPr>
          <a:xfrm>
            <a:off x="2563657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5" name="Rectangle 534"/>
          <p:cNvSpPr/>
          <p:nvPr/>
        </p:nvSpPr>
        <p:spPr>
          <a:xfrm>
            <a:off x="2680436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6" name="Rectangle 535"/>
          <p:cNvSpPr/>
          <p:nvPr/>
        </p:nvSpPr>
        <p:spPr>
          <a:xfrm>
            <a:off x="2818420" y="4842247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549" name="Straight Connector 548"/>
          <p:cNvCxnSpPr/>
          <p:nvPr/>
        </p:nvCxnSpPr>
        <p:spPr>
          <a:xfrm>
            <a:off x="4613155" y="4973440"/>
            <a:ext cx="23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50" name="TextBox 549"/>
          <p:cNvSpPr txBox="1"/>
          <p:nvPr/>
        </p:nvSpPr>
        <p:spPr>
          <a:xfrm>
            <a:off x="3702709" y="4847748"/>
            <a:ext cx="44206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8C</a:t>
            </a:r>
            <a:endParaRPr lang="pt-PT" sz="1600" b="1" dirty="0"/>
          </a:p>
        </p:txBody>
      </p:sp>
      <p:cxnSp>
        <p:nvCxnSpPr>
          <p:cNvPr id="551" name="Straight Connector 550"/>
          <p:cNvCxnSpPr/>
          <p:nvPr/>
        </p:nvCxnSpPr>
        <p:spPr>
          <a:xfrm>
            <a:off x="4542152" y="4973440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552" name="Rectangle 551"/>
          <p:cNvSpPr/>
          <p:nvPr/>
        </p:nvSpPr>
        <p:spPr>
          <a:xfrm>
            <a:off x="4738164" y="482944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53" name="Rectangle 552"/>
          <p:cNvSpPr/>
          <p:nvPr/>
        </p:nvSpPr>
        <p:spPr>
          <a:xfrm>
            <a:off x="4876148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4" name="Rectangle 553"/>
          <p:cNvSpPr/>
          <p:nvPr/>
        </p:nvSpPr>
        <p:spPr>
          <a:xfrm>
            <a:off x="5385420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5" name="Rectangle 554"/>
          <p:cNvSpPr/>
          <p:nvPr/>
        </p:nvSpPr>
        <p:spPr>
          <a:xfrm>
            <a:off x="4984347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6" name="Rectangle 555"/>
          <p:cNvSpPr/>
          <p:nvPr/>
        </p:nvSpPr>
        <p:spPr>
          <a:xfrm>
            <a:off x="5122331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7" name="Rectangle 556"/>
          <p:cNvSpPr/>
          <p:nvPr/>
        </p:nvSpPr>
        <p:spPr>
          <a:xfrm>
            <a:off x="5247436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8" name="Rectangle 557"/>
          <p:cNvSpPr/>
          <p:nvPr/>
        </p:nvSpPr>
        <p:spPr>
          <a:xfrm>
            <a:off x="6450440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9" name="Rectangle 558"/>
          <p:cNvSpPr/>
          <p:nvPr/>
        </p:nvSpPr>
        <p:spPr>
          <a:xfrm>
            <a:off x="6569096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2" name="Rectangle 561"/>
          <p:cNvSpPr/>
          <p:nvPr/>
        </p:nvSpPr>
        <p:spPr>
          <a:xfrm>
            <a:off x="5523404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3" name="Rectangle 562"/>
          <p:cNvSpPr/>
          <p:nvPr/>
        </p:nvSpPr>
        <p:spPr>
          <a:xfrm>
            <a:off x="5652128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4" name="Rectangle 563"/>
          <p:cNvSpPr/>
          <p:nvPr/>
        </p:nvSpPr>
        <p:spPr>
          <a:xfrm>
            <a:off x="5790112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5" name="Rectangle 564"/>
          <p:cNvSpPr/>
          <p:nvPr/>
        </p:nvSpPr>
        <p:spPr>
          <a:xfrm>
            <a:off x="5928105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6" name="Rectangle 565"/>
          <p:cNvSpPr/>
          <p:nvPr/>
        </p:nvSpPr>
        <p:spPr>
          <a:xfrm>
            <a:off x="6066089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7" name="Rectangle 566"/>
          <p:cNvSpPr/>
          <p:nvPr/>
        </p:nvSpPr>
        <p:spPr>
          <a:xfrm>
            <a:off x="6174472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8" name="Rectangle 567"/>
          <p:cNvSpPr/>
          <p:nvPr/>
        </p:nvSpPr>
        <p:spPr>
          <a:xfrm>
            <a:off x="6312456" y="48294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614" name="Straight Connector 613"/>
          <p:cNvCxnSpPr/>
          <p:nvPr/>
        </p:nvCxnSpPr>
        <p:spPr>
          <a:xfrm>
            <a:off x="1099386" y="6043355"/>
            <a:ext cx="360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5" name="Straight Connector 614"/>
          <p:cNvCxnSpPr/>
          <p:nvPr/>
        </p:nvCxnSpPr>
        <p:spPr>
          <a:xfrm>
            <a:off x="1028383" y="6043355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616" name="Rectangle 615"/>
          <p:cNvSpPr/>
          <p:nvPr/>
        </p:nvSpPr>
        <p:spPr>
          <a:xfrm>
            <a:off x="1224395" y="5899355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17" name="Rectangle 616"/>
          <p:cNvSpPr/>
          <p:nvPr/>
        </p:nvSpPr>
        <p:spPr>
          <a:xfrm>
            <a:off x="1362379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18" name="Rectangle 617"/>
          <p:cNvSpPr/>
          <p:nvPr/>
        </p:nvSpPr>
        <p:spPr>
          <a:xfrm>
            <a:off x="1903452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19" name="Rectangle 618"/>
          <p:cNvSpPr/>
          <p:nvPr/>
        </p:nvSpPr>
        <p:spPr>
          <a:xfrm>
            <a:off x="1502379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0" name="Rectangle 619"/>
          <p:cNvSpPr/>
          <p:nvPr/>
        </p:nvSpPr>
        <p:spPr>
          <a:xfrm>
            <a:off x="1640363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1" name="Rectangle 620"/>
          <p:cNvSpPr/>
          <p:nvPr/>
        </p:nvSpPr>
        <p:spPr>
          <a:xfrm>
            <a:off x="1765468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2" name="Rectangle 621"/>
          <p:cNvSpPr/>
          <p:nvPr/>
        </p:nvSpPr>
        <p:spPr>
          <a:xfrm>
            <a:off x="2976608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3" name="Rectangle 622"/>
          <p:cNvSpPr/>
          <p:nvPr/>
        </p:nvSpPr>
        <p:spPr>
          <a:xfrm>
            <a:off x="3116608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4" name="Rectangle 623"/>
          <p:cNvSpPr/>
          <p:nvPr/>
        </p:nvSpPr>
        <p:spPr>
          <a:xfrm>
            <a:off x="3254592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5" name="Rectangle 624"/>
          <p:cNvSpPr/>
          <p:nvPr/>
        </p:nvSpPr>
        <p:spPr>
          <a:xfrm>
            <a:off x="3379697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6" name="Rectangle 625"/>
          <p:cNvSpPr/>
          <p:nvPr/>
        </p:nvSpPr>
        <p:spPr>
          <a:xfrm>
            <a:off x="2041436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7" name="Rectangle 626"/>
          <p:cNvSpPr/>
          <p:nvPr/>
        </p:nvSpPr>
        <p:spPr>
          <a:xfrm>
            <a:off x="2170594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8" name="Rectangle 627"/>
          <p:cNvSpPr/>
          <p:nvPr/>
        </p:nvSpPr>
        <p:spPr>
          <a:xfrm>
            <a:off x="2308578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9" name="Rectangle 628"/>
          <p:cNvSpPr/>
          <p:nvPr/>
        </p:nvSpPr>
        <p:spPr>
          <a:xfrm>
            <a:off x="2446571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0" name="Rectangle 629"/>
          <p:cNvSpPr/>
          <p:nvPr/>
        </p:nvSpPr>
        <p:spPr>
          <a:xfrm>
            <a:off x="2584555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1" name="Rectangle 630"/>
          <p:cNvSpPr/>
          <p:nvPr/>
        </p:nvSpPr>
        <p:spPr>
          <a:xfrm>
            <a:off x="2700640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2" name="Rectangle 631"/>
          <p:cNvSpPr/>
          <p:nvPr/>
        </p:nvSpPr>
        <p:spPr>
          <a:xfrm>
            <a:off x="2838624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3" name="Rectangle 632"/>
          <p:cNvSpPr/>
          <p:nvPr/>
        </p:nvSpPr>
        <p:spPr>
          <a:xfrm>
            <a:off x="3506340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4" name="Rectangle 633"/>
          <p:cNvSpPr/>
          <p:nvPr/>
        </p:nvSpPr>
        <p:spPr>
          <a:xfrm>
            <a:off x="3646340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5" name="Rectangle 634"/>
          <p:cNvSpPr/>
          <p:nvPr/>
        </p:nvSpPr>
        <p:spPr>
          <a:xfrm>
            <a:off x="3784324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6" name="Rectangle 635"/>
          <p:cNvSpPr/>
          <p:nvPr/>
        </p:nvSpPr>
        <p:spPr>
          <a:xfrm>
            <a:off x="3909429" y="5899355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7" name="Rectangle 636"/>
          <p:cNvSpPr/>
          <p:nvPr/>
        </p:nvSpPr>
        <p:spPr>
          <a:xfrm>
            <a:off x="4073801" y="5899355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45" name="Oval 644"/>
          <p:cNvSpPr/>
          <p:nvPr/>
        </p:nvSpPr>
        <p:spPr>
          <a:xfrm>
            <a:off x="4236962" y="5953344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646" name="TextBox 645"/>
          <p:cNvSpPr txBox="1"/>
          <p:nvPr/>
        </p:nvSpPr>
        <p:spPr>
          <a:xfrm>
            <a:off x="190400" y="5904856"/>
            <a:ext cx="3930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21</a:t>
            </a:r>
            <a:endParaRPr lang="pt-PT" sz="1600" b="1" dirty="0"/>
          </a:p>
        </p:txBody>
      </p:sp>
      <p:cxnSp>
        <p:nvCxnSpPr>
          <p:cNvPr id="647" name="Straight Connector 646"/>
          <p:cNvCxnSpPr/>
          <p:nvPr/>
        </p:nvCxnSpPr>
        <p:spPr>
          <a:xfrm>
            <a:off x="1112280" y="6571910"/>
            <a:ext cx="41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2" name="TextBox 671"/>
          <p:cNvSpPr txBox="1"/>
          <p:nvPr/>
        </p:nvSpPr>
        <p:spPr>
          <a:xfrm>
            <a:off x="190400" y="6433411"/>
            <a:ext cx="49404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22a</a:t>
            </a:r>
            <a:endParaRPr lang="pt-PT" sz="1600" b="1" dirty="0"/>
          </a:p>
        </p:txBody>
      </p:sp>
      <p:sp>
        <p:nvSpPr>
          <p:cNvPr id="649" name="Rectangle 648"/>
          <p:cNvSpPr/>
          <p:nvPr/>
        </p:nvSpPr>
        <p:spPr>
          <a:xfrm>
            <a:off x="1237289" y="642791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50" name="Rectangle 649"/>
          <p:cNvSpPr/>
          <p:nvPr/>
        </p:nvSpPr>
        <p:spPr>
          <a:xfrm>
            <a:off x="1375273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1" name="Rectangle 650"/>
          <p:cNvSpPr/>
          <p:nvPr/>
        </p:nvSpPr>
        <p:spPr>
          <a:xfrm>
            <a:off x="1886028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2" name="Rectangle 651"/>
          <p:cNvSpPr/>
          <p:nvPr/>
        </p:nvSpPr>
        <p:spPr>
          <a:xfrm>
            <a:off x="1484955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3" name="Rectangle 652"/>
          <p:cNvSpPr/>
          <p:nvPr/>
        </p:nvSpPr>
        <p:spPr>
          <a:xfrm>
            <a:off x="1622939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4" name="Rectangle 653"/>
          <p:cNvSpPr/>
          <p:nvPr/>
        </p:nvSpPr>
        <p:spPr>
          <a:xfrm>
            <a:off x="1748044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5" name="Rectangle 654"/>
          <p:cNvSpPr/>
          <p:nvPr/>
        </p:nvSpPr>
        <p:spPr>
          <a:xfrm>
            <a:off x="2958530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6" name="Rectangle 655"/>
          <p:cNvSpPr/>
          <p:nvPr/>
        </p:nvSpPr>
        <p:spPr>
          <a:xfrm>
            <a:off x="3098530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7" name="Rectangle 656"/>
          <p:cNvSpPr/>
          <p:nvPr/>
        </p:nvSpPr>
        <p:spPr>
          <a:xfrm>
            <a:off x="3236514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8" name="Rectangle 657"/>
          <p:cNvSpPr/>
          <p:nvPr/>
        </p:nvSpPr>
        <p:spPr>
          <a:xfrm>
            <a:off x="3361619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9" name="Rectangle 658"/>
          <p:cNvSpPr/>
          <p:nvPr/>
        </p:nvSpPr>
        <p:spPr>
          <a:xfrm>
            <a:off x="2024012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0" name="Rectangle 659"/>
          <p:cNvSpPr/>
          <p:nvPr/>
        </p:nvSpPr>
        <p:spPr>
          <a:xfrm>
            <a:off x="2140480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1" name="Rectangle 660"/>
          <p:cNvSpPr/>
          <p:nvPr/>
        </p:nvSpPr>
        <p:spPr>
          <a:xfrm>
            <a:off x="2278464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2" name="Rectangle 661"/>
          <p:cNvSpPr/>
          <p:nvPr/>
        </p:nvSpPr>
        <p:spPr>
          <a:xfrm>
            <a:off x="2416457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3" name="Rectangle 662"/>
          <p:cNvSpPr/>
          <p:nvPr/>
        </p:nvSpPr>
        <p:spPr>
          <a:xfrm>
            <a:off x="2554441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4" name="Rectangle 663"/>
          <p:cNvSpPr/>
          <p:nvPr/>
        </p:nvSpPr>
        <p:spPr>
          <a:xfrm>
            <a:off x="2682562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5" name="Rectangle 664"/>
          <p:cNvSpPr/>
          <p:nvPr/>
        </p:nvSpPr>
        <p:spPr>
          <a:xfrm>
            <a:off x="2820546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6" name="Rectangle 665"/>
          <p:cNvSpPr/>
          <p:nvPr/>
        </p:nvSpPr>
        <p:spPr>
          <a:xfrm>
            <a:off x="3502323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7" name="Rectangle 666"/>
          <p:cNvSpPr/>
          <p:nvPr/>
        </p:nvSpPr>
        <p:spPr>
          <a:xfrm>
            <a:off x="3626381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8" name="Rectangle 667"/>
          <p:cNvSpPr/>
          <p:nvPr/>
        </p:nvSpPr>
        <p:spPr>
          <a:xfrm>
            <a:off x="3764365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9" name="Rectangle 668"/>
          <p:cNvSpPr/>
          <p:nvPr/>
        </p:nvSpPr>
        <p:spPr>
          <a:xfrm>
            <a:off x="3889470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70" name="Rectangle 669"/>
          <p:cNvSpPr/>
          <p:nvPr/>
        </p:nvSpPr>
        <p:spPr>
          <a:xfrm>
            <a:off x="4285210" y="642791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71" name="Oval 670"/>
          <p:cNvSpPr/>
          <p:nvPr/>
        </p:nvSpPr>
        <p:spPr>
          <a:xfrm>
            <a:off x="4443951" y="6481899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673" name="Rectangle 672"/>
          <p:cNvSpPr/>
          <p:nvPr/>
        </p:nvSpPr>
        <p:spPr>
          <a:xfrm>
            <a:off x="3998395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74" name="Rectangle 673"/>
          <p:cNvSpPr/>
          <p:nvPr/>
        </p:nvSpPr>
        <p:spPr>
          <a:xfrm>
            <a:off x="4136379" y="642791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75" name="Hexagon 674"/>
          <p:cNvSpPr/>
          <p:nvPr/>
        </p:nvSpPr>
        <p:spPr>
          <a:xfrm>
            <a:off x="4584233" y="6481899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452" name="Straight Connector 451"/>
          <p:cNvCxnSpPr/>
          <p:nvPr/>
        </p:nvCxnSpPr>
        <p:spPr>
          <a:xfrm>
            <a:off x="1065090" y="3929139"/>
            <a:ext cx="460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53" name="TextBox 452"/>
          <p:cNvSpPr txBox="1"/>
          <p:nvPr/>
        </p:nvSpPr>
        <p:spPr>
          <a:xfrm>
            <a:off x="190400" y="3790640"/>
            <a:ext cx="20813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7</a:t>
            </a:r>
            <a:endParaRPr lang="pt-PT" sz="1600" b="1" dirty="0"/>
          </a:p>
        </p:txBody>
      </p:sp>
      <p:cxnSp>
        <p:nvCxnSpPr>
          <p:cNvPr id="454" name="Straight Connector 453"/>
          <p:cNvCxnSpPr/>
          <p:nvPr/>
        </p:nvCxnSpPr>
        <p:spPr>
          <a:xfrm>
            <a:off x="994087" y="3929139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455" name="Rectangle 454"/>
          <p:cNvSpPr/>
          <p:nvPr/>
        </p:nvSpPr>
        <p:spPr>
          <a:xfrm>
            <a:off x="1190099" y="378513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56" name="Rectangle 455"/>
          <p:cNvSpPr/>
          <p:nvPr/>
        </p:nvSpPr>
        <p:spPr>
          <a:xfrm>
            <a:off x="1328083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57" name="Rectangle 456"/>
          <p:cNvSpPr/>
          <p:nvPr/>
        </p:nvSpPr>
        <p:spPr>
          <a:xfrm>
            <a:off x="1869156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58" name="Rectangle 457"/>
          <p:cNvSpPr/>
          <p:nvPr/>
        </p:nvSpPr>
        <p:spPr>
          <a:xfrm>
            <a:off x="1468083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59" name="Rectangle 458"/>
          <p:cNvSpPr/>
          <p:nvPr/>
        </p:nvSpPr>
        <p:spPr>
          <a:xfrm>
            <a:off x="1606067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0" name="Rectangle 459"/>
          <p:cNvSpPr/>
          <p:nvPr/>
        </p:nvSpPr>
        <p:spPr>
          <a:xfrm>
            <a:off x="1731172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1" name="Rectangle 460"/>
          <p:cNvSpPr/>
          <p:nvPr/>
        </p:nvSpPr>
        <p:spPr>
          <a:xfrm>
            <a:off x="2977928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2" name="Rectangle 461"/>
          <p:cNvSpPr/>
          <p:nvPr/>
        </p:nvSpPr>
        <p:spPr>
          <a:xfrm>
            <a:off x="3117928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3" name="Rectangle 462"/>
          <p:cNvSpPr/>
          <p:nvPr/>
        </p:nvSpPr>
        <p:spPr>
          <a:xfrm>
            <a:off x="3255912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4" name="Rectangle 463"/>
          <p:cNvSpPr/>
          <p:nvPr/>
        </p:nvSpPr>
        <p:spPr>
          <a:xfrm>
            <a:off x="3381017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5" name="Rectangle 464"/>
          <p:cNvSpPr/>
          <p:nvPr/>
        </p:nvSpPr>
        <p:spPr>
          <a:xfrm>
            <a:off x="2007140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6" name="Rectangle 465"/>
          <p:cNvSpPr/>
          <p:nvPr/>
        </p:nvSpPr>
        <p:spPr>
          <a:xfrm>
            <a:off x="2148032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7" name="Rectangle 466"/>
          <p:cNvSpPr/>
          <p:nvPr/>
        </p:nvSpPr>
        <p:spPr>
          <a:xfrm>
            <a:off x="2286016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8" name="Rectangle 467"/>
          <p:cNvSpPr/>
          <p:nvPr/>
        </p:nvSpPr>
        <p:spPr>
          <a:xfrm>
            <a:off x="2424009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9" name="Rectangle 468"/>
          <p:cNvSpPr/>
          <p:nvPr/>
        </p:nvSpPr>
        <p:spPr>
          <a:xfrm>
            <a:off x="2561993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0" name="Rectangle 469"/>
          <p:cNvSpPr/>
          <p:nvPr/>
        </p:nvSpPr>
        <p:spPr>
          <a:xfrm>
            <a:off x="2701960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1" name="Rectangle 470"/>
          <p:cNvSpPr/>
          <p:nvPr/>
        </p:nvSpPr>
        <p:spPr>
          <a:xfrm>
            <a:off x="2839944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2" name="Rectangle 471"/>
          <p:cNvSpPr/>
          <p:nvPr/>
        </p:nvSpPr>
        <p:spPr>
          <a:xfrm>
            <a:off x="3521721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3" name="Rectangle 472"/>
          <p:cNvSpPr/>
          <p:nvPr/>
        </p:nvSpPr>
        <p:spPr>
          <a:xfrm>
            <a:off x="3648945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4" name="Rectangle 473"/>
          <p:cNvSpPr/>
          <p:nvPr/>
        </p:nvSpPr>
        <p:spPr>
          <a:xfrm>
            <a:off x="3786929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5" name="Rectangle 474"/>
          <p:cNvSpPr/>
          <p:nvPr/>
        </p:nvSpPr>
        <p:spPr>
          <a:xfrm>
            <a:off x="3912034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6" name="Rectangle 475"/>
          <p:cNvSpPr/>
          <p:nvPr/>
        </p:nvSpPr>
        <p:spPr>
          <a:xfrm>
            <a:off x="4834565" y="378513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78" name="Hexagon 477"/>
          <p:cNvSpPr/>
          <p:nvPr/>
        </p:nvSpPr>
        <p:spPr>
          <a:xfrm>
            <a:off x="5124106" y="3839128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479" name="Rectangle 478"/>
          <p:cNvSpPr/>
          <p:nvPr/>
        </p:nvSpPr>
        <p:spPr>
          <a:xfrm>
            <a:off x="4042865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80" name="Rectangle 479"/>
          <p:cNvSpPr/>
          <p:nvPr/>
        </p:nvSpPr>
        <p:spPr>
          <a:xfrm>
            <a:off x="4167970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81" name="Rectangle 480"/>
          <p:cNvSpPr/>
          <p:nvPr/>
        </p:nvSpPr>
        <p:spPr>
          <a:xfrm>
            <a:off x="4305424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82" name="Rectangle 481"/>
          <p:cNvSpPr/>
          <p:nvPr/>
        </p:nvSpPr>
        <p:spPr>
          <a:xfrm>
            <a:off x="4430529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83" name="Rectangle 482"/>
          <p:cNvSpPr/>
          <p:nvPr/>
        </p:nvSpPr>
        <p:spPr>
          <a:xfrm>
            <a:off x="4569596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84" name="Rectangle 483"/>
          <p:cNvSpPr/>
          <p:nvPr/>
        </p:nvSpPr>
        <p:spPr>
          <a:xfrm>
            <a:off x="4694701" y="3785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8" name="Oval 637"/>
          <p:cNvSpPr/>
          <p:nvPr/>
        </p:nvSpPr>
        <p:spPr>
          <a:xfrm>
            <a:off x="4999766" y="3839128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485" name="Straight Connector 484"/>
          <p:cNvCxnSpPr/>
          <p:nvPr/>
        </p:nvCxnSpPr>
        <p:spPr>
          <a:xfrm>
            <a:off x="1065090" y="4457693"/>
            <a:ext cx="460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6" name="TextBox 485"/>
          <p:cNvSpPr txBox="1"/>
          <p:nvPr/>
        </p:nvSpPr>
        <p:spPr>
          <a:xfrm>
            <a:off x="190400" y="4319194"/>
            <a:ext cx="80019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8A</a:t>
            </a:r>
            <a:endParaRPr lang="pt-PT" sz="1600" b="1" dirty="0"/>
          </a:p>
        </p:txBody>
      </p:sp>
      <p:cxnSp>
        <p:nvCxnSpPr>
          <p:cNvPr id="487" name="Straight Connector 486"/>
          <p:cNvCxnSpPr/>
          <p:nvPr/>
        </p:nvCxnSpPr>
        <p:spPr>
          <a:xfrm>
            <a:off x="994087" y="4457693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488" name="Rectangle 487"/>
          <p:cNvSpPr/>
          <p:nvPr/>
        </p:nvSpPr>
        <p:spPr>
          <a:xfrm>
            <a:off x="1201843" y="4313693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89" name="Rectangle 488"/>
          <p:cNvSpPr/>
          <p:nvPr/>
        </p:nvSpPr>
        <p:spPr>
          <a:xfrm>
            <a:off x="1339827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0" name="Rectangle 489"/>
          <p:cNvSpPr/>
          <p:nvPr/>
        </p:nvSpPr>
        <p:spPr>
          <a:xfrm>
            <a:off x="1880900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1" name="Rectangle 490"/>
          <p:cNvSpPr/>
          <p:nvPr/>
        </p:nvSpPr>
        <p:spPr>
          <a:xfrm>
            <a:off x="1479827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2" name="Rectangle 491"/>
          <p:cNvSpPr/>
          <p:nvPr/>
        </p:nvSpPr>
        <p:spPr>
          <a:xfrm>
            <a:off x="1617811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3" name="Rectangle 492"/>
          <p:cNvSpPr/>
          <p:nvPr/>
        </p:nvSpPr>
        <p:spPr>
          <a:xfrm>
            <a:off x="1742916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4" name="Rectangle 493"/>
          <p:cNvSpPr/>
          <p:nvPr/>
        </p:nvSpPr>
        <p:spPr>
          <a:xfrm>
            <a:off x="2950917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5" name="Rectangle 494"/>
          <p:cNvSpPr/>
          <p:nvPr/>
        </p:nvSpPr>
        <p:spPr>
          <a:xfrm>
            <a:off x="3067626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6" name="Rectangle 495"/>
          <p:cNvSpPr/>
          <p:nvPr/>
        </p:nvSpPr>
        <p:spPr>
          <a:xfrm>
            <a:off x="3205610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7" name="Rectangle 496"/>
          <p:cNvSpPr/>
          <p:nvPr/>
        </p:nvSpPr>
        <p:spPr>
          <a:xfrm>
            <a:off x="3330715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8" name="Rectangle 497"/>
          <p:cNvSpPr/>
          <p:nvPr/>
        </p:nvSpPr>
        <p:spPr>
          <a:xfrm>
            <a:off x="2018884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9" name="Rectangle 498"/>
          <p:cNvSpPr/>
          <p:nvPr/>
        </p:nvSpPr>
        <p:spPr>
          <a:xfrm>
            <a:off x="2144465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0" name="Rectangle 499"/>
          <p:cNvSpPr/>
          <p:nvPr/>
        </p:nvSpPr>
        <p:spPr>
          <a:xfrm>
            <a:off x="2282449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1" name="Rectangle 500"/>
          <p:cNvSpPr/>
          <p:nvPr/>
        </p:nvSpPr>
        <p:spPr>
          <a:xfrm>
            <a:off x="2420442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2" name="Rectangle 501"/>
          <p:cNvSpPr/>
          <p:nvPr/>
        </p:nvSpPr>
        <p:spPr>
          <a:xfrm>
            <a:off x="2558426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3" name="Rectangle 502"/>
          <p:cNvSpPr/>
          <p:nvPr/>
        </p:nvSpPr>
        <p:spPr>
          <a:xfrm>
            <a:off x="2674949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4" name="Rectangle 503"/>
          <p:cNvSpPr/>
          <p:nvPr/>
        </p:nvSpPr>
        <p:spPr>
          <a:xfrm>
            <a:off x="2812933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5" name="Rectangle 504"/>
          <p:cNvSpPr/>
          <p:nvPr/>
        </p:nvSpPr>
        <p:spPr>
          <a:xfrm>
            <a:off x="3455751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6" name="Rectangle 505"/>
          <p:cNvSpPr/>
          <p:nvPr/>
        </p:nvSpPr>
        <p:spPr>
          <a:xfrm>
            <a:off x="3595751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7" name="Rectangle 506"/>
          <p:cNvSpPr/>
          <p:nvPr/>
        </p:nvSpPr>
        <p:spPr>
          <a:xfrm>
            <a:off x="3733735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8" name="Rectangle 507"/>
          <p:cNvSpPr/>
          <p:nvPr/>
        </p:nvSpPr>
        <p:spPr>
          <a:xfrm>
            <a:off x="3858840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9" name="Rectangle 508"/>
          <p:cNvSpPr/>
          <p:nvPr/>
        </p:nvSpPr>
        <p:spPr>
          <a:xfrm>
            <a:off x="4759054" y="4313693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10" name="Hexagon 509"/>
          <p:cNvSpPr/>
          <p:nvPr/>
        </p:nvSpPr>
        <p:spPr>
          <a:xfrm>
            <a:off x="5034135" y="4367682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511" name="Rectangle 510"/>
          <p:cNvSpPr/>
          <p:nvPr/>
        </p:nvSpPr>
        <p:spPr>
          <a:xfrm>
            <a:off x="3983251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2" name="Rectangle 511"/>
          <p:cNvSpPr/>
          <p:nvPr/>
        </p:nvSpPr>
        <p:spPr>
          <a:xfrm>
            <a:off x="4108356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3" name="Rectangle 512"/>
          <p:cNvSpPr/>
          <p:nvPr/>
        </p:nvSpPr>
        <p:spPr>
          <a:xfrm>
            <a:off x="4245810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4" name="Rectangle 513"/>
          <p:cNvSpPr/>
          <p:nvPr/>
        </p:nvSpPr>
        <p:spPr>
          <a:xfrm>
            <a:off x="4370915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5" name="Rectangle 514"/>
          <p:cNvSpPr/>
          <p:nvPr/>
        </p:nvSpPr>
        <p:spPr>
          <a:xfrm>
            <a:off x="4494085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6" name="Rectangle 515"/>
          <p:cNvSpPr/>
          <p:nvPr/>
        </p:nvSpPr>
        <p:spPr>
          <a:xfrm>
            <a:off x="4619190" y="4313693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9" name="Oval 638"/>
          <p:cNvSpPr/>
          <p:nvPr/>
        </p:nvSpPr>
        <p:spPr>
          <a:xfrm>
            <a:off x="4920057" y="4367682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309" name="Straight Connector 308"/>
          <p:cNvCxnSpPr/>
          <p:nvPr/>
        </p:nvCxnSpPr>
        <p:spPr>
          <a:xfrm>
            <a:off x="1086538" y="1286369"/>
            <a:ext cx="295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10" name="TextBox 309"/>
          <p:cNvSpPr txBox="1"/>
          <p:nvPr/>
        </p:nvSpPr>
        <p:spPr>
          <a:xfrm>
            <a:off x="190400" y="1147870"/>
            <a:ext cx="41389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2A</a:t>
            </a:r>
            <a:endParaRPr lang="pt-PT" sz="1600" b="1" dirty="0"/>
          </a:p>
        </p:txBody>
      </p:sp>
      <p:cxnSp>
        <p:nvCxnSpPr>
          <p:cNvPr id="311" name="Straight Connector 310"/>
          <p:cNvCxnSpPr/>
          <p:nvPr/>
        </p:nvCxnSpPr>
        <p:spPr>
          <a:xfrm>
            <a:off x="1015535" y="1286369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12" name="Rectangle 311"/>
          <p:cNvSpPr/>
          <p:nvPr/>
        </p:nvSpPr>
        <p:spPr>
          <a:xfrm>
            <a:off x="1211547" y="114236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13" name="Rectangle 312"/>
          <p:cNvSpPr/>
          <p:nvPr/>
        </p:nvSpPr>
        <p:spPr>
          <a:xfrm>
            <a:off x="1349531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4" name="Rectangle 313"/>
          <p:cNvSpPr/>
          <p:nvPr/>
        </p:nvSpPr>
        <p:spPr>
          <a:xfrm>
            <a:off x="1890604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5" name="Rectangle 314"/>
          <p:cNvSpPr/>
          <p:nvPr/>
        </p:nvSpPr>
        <p:spPr>
          <a:xfrm>
            <a:off x="1489531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6" name="Rectangle 315"/>
          <p:cNvSpPr/>
          <p:nvPr/>
        </p:nvSpPr>
        <p:spPr>
          <a:xfrm>
            <a:off x="1627515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7" name="Rectangle 316"/>
          <p:cNvSpPr/>
          <p:nvPr/>
        </p:nvSpPr>
        <p:spPr>
          <a:xfrm>
            <a:off x="1752620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8" name="Rectangle 317"/>
          <p:cNvSpPr/>
          <p:nvPr/>
        </p:nvSpPr>
        <p:spPr>
          <a:xfrm>
            <a:off x="2961291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2" name="Rectangle 321"/>
          <p:cNvSpPr/>
          <p:nvPr/>
        </p:nvSpPr>
        <p:spPr>
          <a:xfrm>
            <a:off x="2028588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3" name="Rectangle 322"/>
          <p:cNvSpPr/>
          <p:nvPr/>
        </p:nvSpPr>
        <p:spPr>
          <a:xfrm>
            <a:off x="2157133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4" name="Rectangle 323"/>
          <p:cNvSpPr/>
          <p:nvPr/>
        </p:nvSpPr>
        <p:spPr>
          <a:xfrm>
            <a:off x="2295117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5" name="Rectangle 324"/>
          <p:cNvSpPr/>
          <p:nvPr/>
        </p:nvSpPr>
        <p:spPr>
          <a:xfrm>
            <a:off x="2433110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6" name="Rectangle 325"/>
          <p:cNvSpPr/>
          <p:nvPr/>
        </p:nvSpPr>
        <p:spPr>
          <a:xfrm>
            <a:off x="2571094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7" name="Rectangle 326"/>
          <p:cNvSpPr/>
          <p:nvPr/>
        </p:nvSpPr>
        <p:spPr>
          <a:xfrm>
            <a:off x="2678997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8" name="Rectangle 327"/>
          <p:cNvSpPr/>
          <p:nvPr/>
        </p:nvSpPr>
        <p:spPr>
          <a:xfrm>
            <a:off x="2823307" y="11423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33" name="Rectangle 332"/>
          <p:cNvSpPr/>
          <p:nvPr/>
        </p:nvSpPr>
        <p:spPr>
          <a:xfrm>
            <a:off x="3107503" y="114236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35" name="Hexagon 334"/>
          <p:cNvSpPr/>
          <p:nvPr/>
        </p:nvSpPr>
        <p:spPr>
          <a:xfrm>
            <a:off x="3386823" y="1196358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640" name="Oval 639"/>
          <p:cNvSpPr/>
          <p:nvPr/>
        </p:nvSpPr>
        <p:spPr>
          <a:xfrm>
            <a:off x="3268988" y="1196358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298" name="TextBox 297"/>
          <p:cNvSpPr txBox="1"/>
          <p:nvPr/>
        </p:nvSpPr>
        <p:spPr>
          <a:xfrm>
            <a:off x="4232910" y="188595"/>
            <a:ext cx="269817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2000" b="1" dirty="0" smtClean="0"/>
              <a:t>Chinese softshell turtle </a:t>
            </a:r>
            <a:endParaRPr lang="pt-PT" sz="2000" b="1" dirty="0"/>
          </a:p>
        </p:txBody>
      </p:sp>
      <p:sp>
        <p:nvSpPr>
          <p:cNvPr id="299" name="TextBox 298"/>
          <p:cNvSpPr txBox="1"/>
          <p:nvPr/>
        </p:nvSpPr>
        <p:spPr>
          <a:xfrm>
            <a:off x="190400" y="19318"/>
            <a:ext cx="9366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Figure 2</a:t>
            </a:r>
            <a:endParaRPr lang="en-US" b="1" dirty="0"/>
          </a:p>
        </p:txBody>
      </p:sp>
      <p:cxnSp>
        <p:nvCxnSpPr>
          <p:cNvPr id="300" name="Straight Connector 299"/>
          <p:cNvCxnSpPr/>
          <p:nvPr/>
        </p:nvCxnSpPr>
        <p:spPr>
          <a:xfrm flipV="1">
            <a:off x="1096301" y="5542493"/>
            <a:ext cx="3445217" cy="5136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01" name="Rectangle 300"/>
          <p:cNvSpPr/>
          <p:nvPr/>
        </p:nvSpPr>
        <p:spPr>
          <a:xfrm>
            <a:off x="1210309" y="539849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02" name="Rectangle 301"/>
          <p:cNvSpPr/>
          <p:nvPr/>
        </p:nvSpPr>
        <p:spPr>
          <a:xfrm>
            <a:off x="1348293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03" name="Rectangle 302"/>
          <p:cNvSpPr/>
          <p:nvPr/>
        </p:nvSpPr>
        <p:spPr>
          <a:xfrm>
            <a:off x="1889366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04" name="Rectangle 303"/>
          <p:cNvSpPr/>
          <p:nvPr/>
        </p:nvSpPr>
        <p:spPr>
          <a:xfrm>
            <a:off x="1488293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05" name="Rectangle 304"/>
          <p:cNvSpPr/>
          <p:nvPr/>
        </p:nvSpPr>
        <p:spPr>
          <a:xfrm>
            <a:off x="1626277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9" name="Rectangle 318"/>
          <p:cNvSpPr/>
          <p:nvPr/>
        </p:nvSpPr>
        <p:spPr>
          <a:xfrm>
            <a:off x="1751382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0" name="Rectangle 319"/>
          <p:cNvSpPr/>
          <p:nvPr/>
        </p:nvSpPr>
        <p:spPr>
          <a:xfrm>
            <a:off x="2981798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1" name="Rectangle 320"/>
          <p:cNvSpPr/>
          <p:nvPr/>
        </p:nvSpPr>
        <p:spPr>
          <a:xfrm>
            <a:off x="2027350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9" name="Rectangle 328"/>
          <p:cNvSpPr/>
          <p:nvPr/>
        </p:nvSpPr>
        <p:spPr>
          <a:xfrm>
            <a:off x="2157124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30" name="Rectangle 329"/>
          <p:cNvSpPr/>
          <p:nvPr/>
        </p:nvSpPr>
        <p:spPr>
          <a:xfrm>
            <a:off x="2295108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31" name="Rectangle 330"/>
          <p:cNvSpPr/>
          <p:nvPr/>
        </p:nvSpPr>
        <p:spPr>
          <a:xfrm>
            <a:off x="2433101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32" name="Rectangle 331"/>
          <p:cNvSpPr/>
          <p:nvPr/>
        </p:nvSpPr>
        <p:spPr>
          <a:xfrm>
            <a:off x="2571085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34" name="Rectangle 333"/>
          <p:cNvSpPr/>
          <p:nvPr/>
        </p:nvSpPr>
        <p:spPr>
          <a:xfrm>
            <a:off x="2705830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38" name="Rectangle 337"/>
          <p:cNvSpPr/>
          <p:nvPr/>
        </p:nvSpPr>
        <p:spPr>
          <a:xfrm>
            <a:off x="2843814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8" name="Rectangle 347"/>
          <p:cNvSpPr/>
          <p:nvPr/>
        </p:nvSpPr>
        <p:spPr>
          <a:xfrm>
            <a:off x="4149897" y="5402211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56" name="Rectangle 355"/>
          <p:cNvSpPr/>
          <p:nvPr/>
        </p:nvSpPr>
        <p:spPr>
          <a:xfrm>
            <a:off x="3119084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7" name="Rectangle 356"/>
          <p:cNvSpPr/>
          <p:nvPr/>
        </p:nvSpPr>
        <p:spPr>
          <a:xfrm>
            <a:off x="3248084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8" name="Rectangle 357"/>
          <p:cNvSpPr/>
          <p:nvPr/>
        </p:nvSpPr>
        <p:spPr>
          <a:xfrm>
            <a:off x="3386068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9" name="Rectangle 358"/>
          <p:cNvSpPr/>
          <p:nvPr/>
        </p:nvSpPr>
        <p:spPr>
          <a:xfrm>
            <a:off x="3511173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22" name="Rectangle 421"/>
          <p:cNvSpPr/>
          <p:nvPr/>
        </p:nvSpPr>
        <p:spPr>
          <a:xfrm>
            <a:off x="3624713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7" name="Rectangle 476"/>
          <p:cNvSpPr/>
          <p:nvPr/>
        </p:nvSpPr>
        <p:spPr>
          <a:xfrm>
            <a:off x="3733798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9" name="Rectangle 518"/>
          <p:cNvSpPr/>
          <p:nvPr/>
        </p:nvSpPr>
        <p:spPr>
          <a:xfrm>
            <a:off x="3871782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7" name="Rectangle 526"/>
          <p:cNvSpPr/>
          <p:nvPr/>
        </p:nvSpPr>
        <p:spPr>
          <a:xfrm>
            <a:off x="3996887" y="539849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539" name="Straight Connector 538"/>
          <p:cNvCxnSpPr/>
          <p:nvPr/>
        </p:nvCxnSpPr>
        <p:spPr>
          <a:xfrm>
            <a:off x="1035931" y="554249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540" name="TextBox 539"/>
          <p:cNvSpPr txBox="1"/>
          <p:nvPr/>
        </p:nvSpPr>
        <p:spPr>
          <a:xfrm>
            <a:off x="197595" y="5364688"/>
            <a:ext cx="80210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9</a:t>
            </a:r>
            <a:endParaRPr lang="pt-PT" sz="1600" b="1" dirty="0"/>
          </a:p>
        </p:txBody>
      </p:sp>
    </p:spTree>
    <p:extLst>
      <p:ext uri="{BB962C8B-B14F-4D97-AF65-F5344CB8AC3E}">
        <p14:creationId xmlns:p14="http://schemas.microsoft.com/office/powerpoint/2010/main" val="2415757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134717" y="558715"/>
            <a:ext cx="41389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1A</a:t>
            </a:r>
            <a:endParaRPr lang="pt-PT" sz="1600" b="1" dirty="0"/>
          </a:p>
        </p:txBody>
      </p:sp>
      <p:cxnSp>
        <p:nvCxnSpPr>
          <p:cNvPr id="11" name="Straight Connector 10"/>
          <p:cNvCxnSpPr/>
          <p:nvPr/>
        </p:nvCxnSpPr>
        <p:spPr>
          <a:xfrm>
            <a:off x="930299" y="697214"/>
            <a:ext cx="39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1055308" y="55321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1193292" y="553214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1722738" y="553214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1321665" y="553214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1459649" y="553214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1584754" y="553214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2820599" y="55321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2936521" y="55321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3074505" y="55321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3199610" y="55321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1860722" y="55321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2001386" y="55321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2139370" y="55321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2277363" y="55321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2415347" y="55321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" name="Rectangle 33"/>
          <p:cNvSpPr/>
          <p:nvPr/>
        </p:nvSpPr>
        <p:spPr>
          <a:xfrm>
            <a:off x="2544631" y="55321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" name="Rectangle 34"/>
          <p:cNvSpPr/>
          <p:nvPr/>
        </p:nvSpPr>
        <p:spPr>
          <a:xfrm>
            <a:off x="2682615" y="55321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3328273" y="55321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3468273" y="55321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" name="Rectangle 37"/>
          <p:cNvSpPr/>
          <p:nvPr/>
        </p:nvSpPr>
        <p:spPr>
          <a:xfrm>
            <a:off x="3606257" y="55321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3731362" y="55321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" name="Rectangle 39"/>
          <p:cNvSpPr/>
          <p:nvPr/>
        </p:nvSpPr>
        <p:spPr>
          <a:xfrm>
            <a:off x="3869346" y="55321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1" name="Oval 40"/>
          <p:cNvSpPr/>
          <p:nvPr/>
        </p:nvSpPr>
        <p:spPr>
          <a:xfrm>
            <a:off x="4044484" y="607203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42" name="Hexagon 41"/>
          <p:cNvSpPr/>
          <p:nvPr/>
        </p:nvSpPr>
        <p:spPr>
          <a:xfrm>
            <a:off x="4191940" y="607203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71" name="TextBox 70"/>
          <p:cNvSpPr txBox="1"/>
          <p:nvPr/>
        </p:nvSpPr>
        <p:spPr>
          <a:xfrm>
            <a:off x="134717" y="1467165"/>
            <a:ext cx="41389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/>
              <a:t>2</a:t>
            </a:r>
            <a:r>
              <a:rPr lang="pt-PT" sz="1600" b="1" dirty="0" smtClean="0"/>
              <a:t>A</a:t>
            </a:r>
            <a:endParaRPr lang="pt-PT" sz="1600" b="1" dirty="0"/>
          </a:p>
        </p:txBody>
      </p:sp>
      <p:cxnSp>
        <p:nvCxnSpPr>
          <p:cNvPr id="70" name="Straight Connector 69"/>
          <p:cNvCxnSpPr/>
          <p:nvPr/>
        </p:nvCxnSpPr>
        <p:spPr>
          <a:xfrm>
            <a:off x="916422" y="1605664"/>
            <a:ext cx="39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2" name="Straight Connector 71"/>
          <p:cNvCxnSpPr/>
          <p:nvPr/>
        </p:nvCxnSpPr>
        <p:spPr>
          <a:xfrm>
            <a:off x="845419" y="160566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73" name="Rectangle 72"/>
          <p:cNvSpPr/>
          <p:nvPr/>
        </p:nvSpPr>
        <p:spPr>
          <a:xfrm>
            <a:off x="1041431" y="146166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74" name="Rectangle 73"/>
          <p:cNvSpPr/>
          <p:nvPr/>
        </p:nvSpPr>
        <p:spPr>
          <a:xfrm>
            <a:off x="1179415" y="1461664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5" name="Rectangle 74"/>
          <p:cNvSpPr/>
          <p:nvPr/>
        </p:nvSpPr>
        <p:spPr>
          <a:xfrm>
            <a:off x="1720488" y="146166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6" name="Rectangle 75"/>
          <p:cNvSpPr/>
          <p:nvPr/>
        </p:nvSpPr>
        <p:spPr>
          <a:xfrm>
            <a:off x="1319415" y="1461664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7" name="Rectangle 76"/>
          <p:cNvSpPr/>
          <p:nvPr/>
        </p:nvSpPr>
        <p:spPr>
          <a:xfrm>
            <a:off x="1457399" y="1461664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8" name="Rectangle 77"/>
          <p:cNvSpPr/>
          <p:nvPr/>
        </p:nvSpPr>
        <p:spPr>
          <a:xfrm>
            <a:off x="1582504" y="1461664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9" name="Rectangle 78"/>
          <p:cNvSpPr/>
          <p:nvPr/>
        </p:nvSpPr>
        <p:spPr>
          <a:xfrm>
            <a:off x="2795459" y="146166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0" name="Rectangle 79"/>
          <p:cNvSpPr/>
          <p:nvPr/>
        </p:nvSpPr>
        <p:spPr>
          <a:xfrm>
            <a:off x="2935459" y="146166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1" name="Rectangle 80"/>
          <p:cNvSpPr/>
          <p:nvPr/>
        </p:nvSpPr>
        <p:spPr>
          <a:xfrm>
            <a:off x="3073443" y="146166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2" name="Rectangle 81"/>
          <p:cNvSpPr/>
          <p:nvPr/>
        </p:nvSpPr>
        <p:spPr>
          <a:xfrm>
            <a:off x="3198548" y="146166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3" name="Rectangle 82"/>
          <p:cNvSpPr/>
          <p:nvPr/>
        </p:nvSpPr>
        <p:spPr>
          <a:xfrm>
            <a:off x="1858472" y="146166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4" name="Rectangle 83"/>
          <p:cNvSpPr/>
          <p:nvPr/>
        </p:nvSpPr>
        <p:spPr>
          <a:xfrm>
            <a:off x="1987386" y="146166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" name="Rectangle 84"/>
          <p:cNvSpPr/>
          <p:nvPr/>
        </p:nvSpPr>
        <p:spPr>
          <a:xfrm>
            <a:off x="2125370" y="146166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" name="Rectangle 85"/>
          <p:cNvSpPr/>
          <p:nvPr/>
        </p:nvSpPr>
        <p:spPr>
          <a:xfrm>
            <a:off x="2263363" y="146166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7" name="Rectangle 86"/>
          <p:cNvSpPr/>
          <p:nvPr/>
        </p:nvSpPr>
        <p:spPr>
          <a:xfrm>
            <a:off x="2401347" y="146166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8" name="Rectangle 87"/>
          <p:cNvSpPr/>
          <p:nvPr/>
        </p:nvSpPr>
        <p:spPr>
          <a:xfrm>
            <a:off x="2519491" y="146166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9" name="Rectangle 88"/>
          <p:cNvSpPr/>
          <p:nvPr/>
        </p:nvSpPr>
        <p:spPr>
          <a:xfrm>
            <a:off x="2657475" y="1461664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" name="Rectangle 89"/>
          <p:cNvSpPr/>
          <p:nvPr/>
        </p:nvSpPr>
        <p:spPr>
          <a:xfrm>
            <a:off x="3327623" y="146166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" name="Rectangle 90"/>
          <p:cNvSpPr/>
          <p:nvPr/>
        </p:nvSpPr>
        <p:spPr>
          <a:xfrm>
            <a:off x="3467623" y="146166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" name="Rectangle 91"/>
          <p:cNvSpPr/>
          <p:nvPr/>
        </p:nvSpPr>
        <p:spPr>
          <a:xfrm>
            <a:off x="3605607" y="146166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3" name="Rectangle 92"/>
          <p:cNvSpPr/>
          <p:nvPr/>
        </p:nvSpPr>
        <p:spPr>
          <a:xfrm>
            <a:off x="3730712" y="1461664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" name="Rectangle 93"/>
          <p:cNvSpPr/>
          <p:nvPr/>
        </p:nvSpPr>
        <p:spPr>
          <a:xfrm>
            <a:off x="3868696" y="146166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95" name="Oval 94"/>
          <p:cNvSpPr/>
          <p:nvPr/>
        </p:nvSpPr>
        <p:spPr>
          <a:xfrm>
            <a:off x="4055289" y="1515653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96" name="Hexagon 95"/>
          <p:cNvSpPr/>
          <p:nvPr/>
        </p:nvSpPr>
        <p:spPr>
          <a:xfrm>
            <a:off x="4220470" y="1515653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97" name="Straight Connector 96"/>
          <p:cNvCxnSpPr/>
          <p:nvPr/>
        </p:nvCxnSpPr>
        <p:spPr>
          <a:xfrm>
            <a:off x="916529" y="2059889"/>
            <a:ext cx="39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1" name="Rectangle 120"/>
          <p:cNvSpPr/>
          <p:nvPr/>
        </p:nvSpPr>
        <p:spPr>
          <a:xfrm>
            <a:off x="3911567" y="191588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98" name="TextBox 97"/>
          <p:cNvSpPr txBox="1"/>
          <p:nvPr/>
        </p:nvSpPr>
        <p:spPr>
          <a:xfrm>
            <a:off x="134717" y="1921390"/>
            <a:ext cx="40427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</a:t>
            </a:r>
            <a:r>
              <a:rPr lang="pt-PT" sz="1600" b="1" dirty="0"/>
              <a:t>B</a:t>
            </a:r>
          </a:p>
        </p:txBody>
      </p:sp>
      <p:cxnSp>
        <p:nvCxnSpPr>
          <p:cNvPr id="99" name="Straight Connector 98"/>
          <p:cNvCxnSpPr/>
          <p:nvPr/>
        </p:nvCxnSpPr>
        <p:spPr>
          <a:xfrm>
            <a:off x="845526" y="2059889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00" name="Rectangle 99"/>
          <p:cNvSpPr/>
          <p:nvPr/>
        </p:nvSpPr>
        <p:spPr>
          <a:xfrm>
            <a:off x="1062491" y="191588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01" name="Rectangle 100"/>
          <p:cNvSpPr/>
          <p:nvPr/>
        </p:nvSpPr>
        <p:spPr>
          <a:xfrm>
            <a:off x="1200475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2" name="Rectangle 101"/>
          <p:cNvSpPr/>
          <p:nvPr/>
        </p:nvSpPr>
        <p:spPr>
          <a:xfrm>
            <a:off x="1741548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3" name="Rectangle 102"/>
          <p:cNvSpPr/>
          <p:nvPr/>
        </p:nvSpPr>
        <p:spPr>
          <a:xfrm>
            <a:off x="1340475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4" name="Rectangle 103"/>
          <p:cNvSpPr/>
          <p:nvPr/>
        </p:nvSpPr>
        <p:spPr>
          <a:xfrm>
            <a:off x="1478459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5" name="Rectangle 104"/>
          <p:cNvSpPr/>
          <p:nvPr/>
        </p:nvSpPr>
        <p:spPr>
          <a:xfrm>
            <a:off x="1603564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6" name="Rectangle 105"/>
          <p:cNvSpPr/>
          <p:nvPr/>
        </p:nvSpPr>
        <p:spPr>
          <a:xfrm>
            <a:off x="2826701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7" name="Rectangle 106"/>
          <p:cNvSpPr/>
          <p:nvPr/>
        </p:nvSpPr>
        <p:spPr>
          <a:xfrm>
            <a:off x="2966701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8" name="Rectangle 107"/>
          <p:cNvSpPr/>
          <p:nvPr/>
        </p:nvSpPr>
        <p:spPr>
          <a:xfrm>
            <a:off x="3104685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09" name="Rectangle 108"/>
          <p:cNvSpPr/>
          <p:nvPr/>
        </p:nvSpPr>
        <p:spPr>
          <a:xfrm>
            <a:off x="3229790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0" name="Rectangle 109"/>
          <p:cNvSpPr/>
          <p:nvPr/>
        </p:nvSpPr>
        <p:spPr>
          <a:xfrm>
            <a:off x="1879532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1" name="Rectangle 110"/>
          <p:cNvSpPr/>
          <p:nvPr/>
        </p:nvSpPr>
        <p:spPr>
          <a:xfrm>
            <a:off x="2020449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2" name="Rectangle 111"/>
          <p:cNvSpPr/>
          <p:nvPr/>
        </p:nvSpPr>
        <p:spPr>
          <a:xfrm>
            <a:off x="2158433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3" name="Rectangle 112"/>
          <p:cNvSpPr/>
          <p:nvPr/>
        </p:nvSpPr>
        <p:spPr>
          <a:xfrm>
            <a:off x="2296426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4" name="Rectangle 113"/>
          <p:cNvSpPr/>
          <p:nvPr/>
        </p:nvSpPr>
        <p:spPr>
          <a:xfrm>
            <a:off x="2434410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5" name="Rectangle 114"/>
          <p:cNvSpPr/>
          <p:nvPr/>
        </p:nvSpPr>
        <p:spPr>
          <a:xfrm>
            <a:off x="2550733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6" name="Rectangle 115"/>
          <p:cNvSpPr/>
          <p:nvPr/>
        </p:nvSpPr>
        <p:spPr>
          <a:xfrm>
            <a:off x="2688717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7" name="Rectangle 116"/>
          <p:cNvSpPr/>
          <p:nvPr/>
        </p:nvSpPr>
        <p:spPr>
          <a:xfrm>
            <a:off x="3370494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8" name="Rectangle 117"/>
          <p:cNvSpPr/>
          <p:nvPr/>
        </p:nvSpPr>
        <p:spPr>
          <a:xfrm>
            <a:off x="3510494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19" name="Rectangle 118"/>
          <p:cNvSpPr/>
          <p:nvPr/>
        </p:nvSpPr>
        <p:spPr>
          <a:xfrm>
            <a:off x="3648478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0" name="Rectangle 119"/>
          <p:cNvSpPr/>
          <p:nvPr/>
        </p:nvSpPr>
        <p:spPr>
          <a:xfrm>
            <a:off x="3773583" y="19158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2" name="Oval 121"/>
          <p:cNvSpPr/>
          <p:nvPr/>
        </p:nvSpPr>
        <p:spPr>
          <a:xfrm>
            <a:off x="4134295" y="1969878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123" name="Hexagon 122"/>
          <p:cNvSpPr/>
          <p:nvPr/>
        </p:nvSpPr>
        <p:spPr>
          <a:xfrm>
            <a:off x="4337120" y="1969878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124" name="Straight Connector 123"/>
          <p:cNvCxnSpPr/>
          <p:nvPr/>
        </p:nvCxnSpPr>
        <p:spPr>
          <a:xfrm>
            <a:off x="918343" y="2514114"/>
            <a:ext cx="43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5" name="TextBox 124"/>
          <p:cNvSpPr txBox="1"/>
          <p:nvPr/>
        </p:nvSpPr>
        <p:spPr>
          <a:xfrm>
            <a:off x="134717" y="2375615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/>
              <a:t>3</a:t>
            </a:r>
          </a:p>
        </p:txBody>
      </p:sp>
      <p:cxnSp>
        <p:nvCxnSpPr>
          <p:cNvPr id="126" name="Straight Connector 125"/>
          <p:cNvCxnSpPr/>
          <p:nvPr/>
        </p:nvCxnSpPr>
        <p:spPr>
          <a:xfrm>
            <a:off x="847340" y="251411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27" name="Rectangle 126"/>
          <p:cNvSpPr/>
          <p:nvPr/>
        </p:nvSpPr>
        <p:spPr>
          <a:xfrm>
            <a:off x="1043352" y="237011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28" name="Rectangle 127"/>
          <p:cNvSpPr/>
          <p:nvPr/>
        </p:nvSpPr>
        <p:spPr>
          <a:xfrm>
            <a:off x="1181336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29" name="Rectangle 128"/>
          <p:cNvSpPr/>
          <p:nvPr/>
        </p:nvSpPr>
        <p:spPr>
          <a:xfrm>
            <a:off x="1699219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0" name="Rectangle 129"/>
          <p:cNvSpPr/>
          <p:nvPr/>
        </p:nvSpPr>
        <p:spPr>
          <a:xfrm>
            <a:off x="1298146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1" name="Rectangle 130"/>
          <p:cNvSpPr/>
          <p:nvPr/>
        </p:nvSpPr>
        <p:spPr>
          <a:xfrm>
            <a:off x="1436130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2" name="Rectangle 131"/>
          <p:cNvSpPr/>
          <p:nvPr/>
        </p:nvSpPr>
        <p:spPr>
          <a:xfrm>
            <a:off x="1561235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3" name="Rectangle 132"/>
          <p:cNvSpPr/>
          <p:nvPr/>
        </p:nvSpPr>
        <p:spPr>
          <a:xfrm>
            <a:off x="2773507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4" name="Rectangle 133"/>
          <p:cNvSpPr/>
          <p:nvPr/>
        </p:nvSpPr>
        <p:spPr>
          <a:xfrm>
            <a:off x="2890317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5" name="Rectangle 134"/>
          <p:cNvSpPr/>
          <p:nvPr/>
        </p:nvSpPr>
        <p:spPr>
          <a:xfrm>
            <a:off x="3028301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6" name="Rectangle 135"/>
          <p:cNvSpPr/>
          <p:nvPr/>
        </p:nvSpPr>
        <p:spPr>
          <a:xfrm>
            <a:off x="3153406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7" name="Rectangle 136"/>
          <p:cNvSpPr/>
          <p:nvPr/>
        </p:nvSpPr>
        <p:spPr>
          <a:xfrm>
            <a:off x="1837203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8" name="Rectangle 137"/>
          <p:cNvSpPr/>
          <p:nvPr/>
        </p:nvSpPr>
        <p:spPr>
          <a:xfrm>
            <a:off x="1966413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39" name="Rectangle 138"/>
          <p:cNvSpPr/>
          <p:nvPr/>
        </p:nvSpPr>
        <p:spPr>
          <a:xfrm>
            <a:off x="2104397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0" name="Rectangle 139"/>
          <p:cNvSpPr/>
          <p:nvPr/>
        </p:nvSpPr>
        <p:spPr>
          <a:xfrm>
            <a:off x="2242390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1" name="Rectangle 140"/>
          <p:cNvSpPr/>
          <p:nvPr/>
        </p:nvSpPr>
        <p:spPr>
          <a:xfrm>
            <a:off x="2380374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2" name="Rectangle 141"/>
          <p:cNvSpPr/>
          <p:nvPr/>
        </p:nvSpPr>
        <p:spPr>
          <a:xfrm>
            <a:off x="2497539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3" name="Rectangle 142"/>
          <p:cNvSpPr/>
          <p:nvPr/>
        </p:nvSpPr>
        <p:spPr>
          <a:xfrm>
            <a:off x="2635523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4" name="Rectangle 143"/>
          <p:cNvSpPr/>
          <p:nvPr/>
        </p:nvSpPr>
        <p:spPr>
          <a:xfrm>
            <a:off x="3260556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5" name="Rectangle 144"/>
          <p:cNvSpPr/>
          <p:nvPr/>
        </p:nvSpPr>
        <p:spPr>
          <a:xfrm>
            <a:off x="3365773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6" name="Rectangle 145"/>
          <p:cNvSpPr/>
          <p:nvPr/>
        </p:nvSpPr>
        <p:spPr>
          <a:xfrm>
            <a:off x="3503757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7" name="Rectangle 146"/>
          <p:cNvSpPr/>
          <p:nvPr/>
        </p:nvSpPr>
        <p:spPr>
          <a:xfrm>
            <a:off x="3628862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48" name="Rectangle 147"/>
          <p:cNvSpPr/>
          <p:nvPr/>
        </p:nvSpPr>
        <p:spPr>
          <a:xfrm>
            <a:off x="4273598" y="237011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49" name="Oval 148"/>
          <p:cNvSpPr/>
          <p:nvPr/>
        </p:nvSpPr>
        <p:spPr>
          <a:xfrm>
            <a:off x="4449150" y="2424103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150" name="Hexagon 149"/>
          <p:cNvSpPr/>
          <p:nvPr/>
        </p:nvSpPr>
        <p:spPr>
          <a:xfrm>
            <a:off x="4596680" y="2424103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151" name="Rectangle 150"/>
          <p:cNvSpPr/>
          <p:nvPr/>
        </p:nvSpPr>
        <p:spPr>
          <a:xfrm>
            <a:off x="3744734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2" name="Rectangle 151"/>
          <p:cNvSpPr/>
          <p:nvPr/>
        </p:nvSpPr>
        <p:spPr>
          <a:xfrm>
            <a:off x="3869839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3" name="Rectangle 152"/>
          <p:cNvSpPr/>
          <p:nvPr/>
        </p:nvSpPr>
        <p:spPr>
          <a:xfrm>
            <a:off x="3988536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54" name="Rectangle 153"/>
          <p:cNvSpPr/>
          <p:nvPr/>
        </p:nvSpPr>
        <p:spPr>
          <a:xfrm>
            <a:off x="4113641" y="23701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186" name="Straight Connector 185"/>
          <p:cNvCxnSpPr/>
          <p:nvPr/>
        </p:nvCxnSpPr>
        <p:spPr>
          <a:xfrm>
            <a:off x="944470" y="3422564"/>
            <a:ext cx="32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134717" y="3284065"/>
            <a:ext cx="38664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5S</a:t>
            </a:r>
            <a:endParaRPr lang="pt-PT" sz="1600" b="1" dirty="0"/>
          </a:p>
        </p:txBody>
      </p:sp>
      <p:cxnSp>
        <p:nvCxnSpPr>
          <p:cNvPr id="188" name="Straight Connector 187"/>
          <p:cNvCxnSpPr/>
          <p:nvPr/>
        </p:nvCxnSpPr>
        <p:spPr>
          <a:xfrm>
            <a:off x="873467" y="342256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89" name="Rectangle 188"/>
          <p:cNvSpPr/>
          <p:nvPr/>
        </p:nvSpPr>
        <p:spPr>
          <a:xfrm>
            <a:off x="1069479" y="327856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90" name="Rectangle 189"/>
          <p:cNvSpPr/>
          <p:nvPr/>
        </p:nvSpPr>
        <p:spPr>
          <a:xfrm>
            <a:off x="1207463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1" name="Rectangle 190"/>
          <p:cNvSpPr/>
          <p:nvPr/>
        </p:nvSpPr>
        <p:spPr>
          <a:xfrm>
            <a:off x="1748536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2" name="Rectangle 191"/>
          <p:cNvSpPr/>
          <p:nvPr/>
        </p:nvSpPr>
        <p:spPr>
          <a:xfrm>
            <a:off x="1347463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3" name="Rectangle 192"/>
          <p:cNvSpPr/>
          <p:nvPr/>
        </p:nvSpPr>
        <p:spPr>
          <a:xfrm>
            <a:off x="1485447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4" name="Rectangle 193"/>
          <p:cNvSpPr/>
          <p:nvPr/>
        </p:nvSpPr>
        <p:spPr>
          <a:xfrm>
            <a:off x="1610552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5" name="Rectangle 194"/>
          <p:cNvSpPr/>
          <p:nvPr/>
        </p:nvSpPr>
        <p:spPr>
          <a:xfrm>
            <a:off x="2821240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6" name="Rectangle 195"/>
          <p:cNvSpPr/>
          <p:nvPr/>
        </p:nvSpPr>
        <p:spPr>
          <a:xfrm>
            <a:off x="2949228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7" name="Rectangle 196"/>
          <p:cNvSpPr/>
          <p:nvPr/>
        </p:nvSpPr>
        <p:spPr>
          <a:xfrm>
            <a:off x="3087212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8" name="Rectangle 197"/>
          <p:cNvSpPr/>
          <p:nvPr/>
        </p:nvSpPr>
        <p:spPr>
          <a:xfrm>
            <a:off x="3212317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99" name="Rectangle 198"/>
          <p:cNvSpPr/>
          <p:nvPr/>
        </p:nvSpPr>
        <p:spPr>
          <a:xfrm>
            <a:off x="1886520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0" name="Rectangle 199"/>
          <p:cNvSpPr/>
          <p:nvPr/>
        </p:nvSpPr>
        <p:spPr>
          <a:xfrm>
            <a:off x="2015380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1" name="Rectangle 200"/>
          <p:cNvSpPr/>
          <p:nvPr/>
        </p:nvSpPr>
        <p:spPr>
          <a:xfrm>
            <a:off x="2153364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2" name="Rectangle 201"/>
          <p:cNvSpPr/>
          <p:nvPr/>
        </p:nvSpPr>
        <p:spPr>
          <a:xfrm>
            <a:off x="2291357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3" name="Rectangle 202"/>
          <p:cNvSpPr/>
          <p:nvPr/>
        </p:nvSpPr>
        <p:spPr>
          <a:xfrm>
            <a:off x="2429341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4" name="Rectangle 203"/>
          <p:cNvSpPr/>
          <p:nvPr/>
        </p:nvSpPr>
        <p:spPr>
          <a:xfrm>
            <a:off x="2545272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5" name="Rectangle 204"/>
          <p:cNvSpPr/>
          <p:nvPr/>
        </p:nvSpPr>
        <p:spPr>
          <a:xfrm>
            <a:off x="2683256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6" name="Rectangle 205"/>
          <p:cNvSpPr/>
          <p:nvPr/>
        </p:nvSpPr>
        <p:spPr>
          <a:xfrm>
            <a:off x="3341689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7" name="Rectangle 206"/>
          <p:cNvSpPr/>
          <p:nvPr/>
        </p:nvSpPr>
        <p:spPr>
          <a:xfrm>
            <a:off x="3481689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08" name="Rectangle 207"/>
          <p:cNvSpPr/>
          <p:nvPr/>
        </p:nvSpPr>
        <p:spPr>
          <a:xfrm>
            <a:off x="3619673" y="327856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10" name="Rectangle 209"/>
          <p:cNvSpPr/>
          <p:nvPr/>
        </p:nvSpPr>
        <p:spPr>
          <a:xfrm>
            <a:off x="3777010" y="327856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cxnSp>
        <p:nvCxnSpPr>
          <p:cNvPr id="215" name="Straight Connector 214"/>
          <p:cNvCxnSpPr/>
          <p:nvPr/>
        </p:nvCxnSpPr>
        <p:spPr>
          <a:xfrm>
            <a:off x="930189" y="4331014"/>
            <a:ext cx="468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6" name="TextBox 215"/>
          <p:cNvSpPr txBox="1"/>
          <p:nvPr/>
        </p:nvSpPr>
        <p:spPr>
          <a:xfrm>
            <a:off x="134717" y="4192515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7</a:t>
            </a:r>
            <a:endParaRPr lang="pt-PT" sz="1600" b="1" dirty="0"/>
          </a:p>
        </p:txBody>
      </p:sp>
      <p:cxnSp>
        <p:nvCxnSpPr>
          <p:cNvPr id="217" name="Straight Connector 216"/>
          <p:cNvCxnSpPr/>
          <p:nvPr/>
        </p:nvCxnSpPr>
        <p:spPr>
          <a:xfrm>
            <a:off x="859186" y="433101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218" name="Rectangle 217"/>
          <p:cNvSpPr/>
          <p:nvPr/>
        </p:nvSpPr>
        <p:spPr>
          <a:xfrm>
            <a:off x="1055198" y="418701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219" name="Rectangle 218"/>
          <p:cNvSpPr/>
          <p:nvPr/>
        </p:nvSpPr>
        <p:spPr>
          <a:xfrm>
            <a:off x="1193182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0" name="Rectangle 219"/>
          <p:cNvSpPr/>
          <p:nvPr/>
        </p:nvSpPr>
        <p:spPr>
          <a:xfrm>
            <a:off x="1722421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1" name="Rectangle 220"/>
          <p:cNvSpPr/>
          <p:nvPr/>
        </p:nvSpPr>
        <p:spPr>
          <a:xfrm>
            <a:off x="1321348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2" name="Rectangle 221"/>
          <p:cNvSpPr/>
          <p:nvPr/>
        </p:nvSpPr>
        <p:spPr>
          <a:xfrm>
            <a:off x="1459332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3" name="Rectangle 222"/>
          <p:cNvSpPr/>
          <p:nvPr/>
        </p:nvSpPr>
        <p:spPr>
          <a:xfrm>
            <a:off x="1584437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4" name="Rectangle 223"/>
          <p:cNvSpPr/>
          <p:nvPr/>
        </p:nvSpPr>
        <p:spPr>
          <a:xfrm>
            <a:off x="2819736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5" name="Rectangle 224"/>
          <p:cNvSpPr/>
          <p:nvPr/>
        </p:nvSpPr>
        <p:spPr>
          <a:xfrm>
            <a:off x="2936943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6" name="Rectangle 225"/>
          <p:cNvSpPr/>
          <p:nvPr/>
        </p:nvSpPr>
        <p:spPr>
          <a:xfrm>
            <a:off x="3074927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7" name="Rectangle 226"/>
          <p:cNvSpPr/>
          <p:nvPr/>
        </p:nvSpPr>
        <p:spPr>
          <a:xfrm>
            <a:off x="3200032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8" name="Rectangle 227"/>
          <p:cNvSpPr/>
          <p:nvPr/>
        </p:nvSpPr>
        <p:spPr>
          <a:xfrm>
            <a:off x="1860405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29" name="Rectangle 228"/>
          <p:cNvSpPr/>
          <p:nvPr/>
        </p:nvSpPr>
        <p:spPr>
          <a:xfrm>
            <a:off x="2001282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0" name="Rectangle 229"/>
          <p:cNvSpPr/>
          <p:nvPr/>
        </p:nvSpPr>
        <p:spPr>
          <a:xfrm>
            <a:off x="2139266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1" name="Rectangle 230"/>
          <p:cNvSpPr/>
          <p:nvPr/>
        </p:nvSpPr>
        <p:spPr>
          <a:xfrm>
            <a:off x="2277259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2" name="Rectangle 231"/>
          <p:cNvSpPr/>
          <p:nvPr/>
        </p:nvSpPr>
        <p:spPr>
          <a:xfrm>
            <a:off x="2415243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3" name="Rectangle 232"/>
          <p:cNvSpPr/>
          <p:nvPr/>
        </p:nvSpPr>
        <p:spPr>
          <a:xfrm>
            <a:off x="2543768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4" name="Rectangle 233"/>
          <p:cNvSpPr/>
          <p:nvPr/>
        </p:nvSpPr>
        <p:spPr>
          <a:xfrm>
            <a:off x="2681752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5" name="Rectangle 234"/>
          <p:cNvSpPr/>
          <p:nvPr/>
        </p:nvSpPr>
        <p:spPr>
          <a:xfrm>
            <a:off x="3315875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6" name="Rectangle 235"/>
          <p:cNvSpPr/>
          <p:nvPr/>
        </p:nvSpPr>
        <p:spPr>
          <a:xfrm>
            <a:off x="3455875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7" name="Rectangle 236"/>
          <p:cNvSpPr/>
          <p:nvPr/>
        </p:nvSpPr>
        <p:spPr>
          <a:xfrm>
            <a:off x="3593859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8" name="Rectangle 237"/>
          <p:cNvSpPr/>
          <p:nvPr/>
        </p:nvSpPr>
        <p:spPr>
          <a:xfrm>
            <a:off x="3718964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39" name="Rectangle 238"/>
          <p:cNvSpPr/>
          <p:nvPr/>
        </p:nvSpPr>
        <p:spPr>
          <a:xfrm>
            <a:off x="4633309" y="418701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240" name="Oval 239"/>
          <p:cNvSpPr/>
          <p:nvPr/>
        </p:nvSpPr>
        <p:spPr>
          <a:xfrm>
            <a:off x="4810310" y="4241003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241" name="Hexagon 240"/>
          <p:cNvSpPr/>
          <p:nvPr/>
        </p:nvSpPr>
        <p:spPr>
          <a:xfrm>
            <a:off x="4955347" y="4241003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242" name="Rectangle 241"/>
          <p:cNvSpPr/>
          <p:nvPr/>
        </p:nvSpPr>
        <p:spPr>
          <a:xfrm>
            <a:off x="3858474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3" name="Rectangle 242"/>
          <p:cNvSpPr/>
          <p:nvPr/>
        </p:nvSpPr>
        <p:spPr>
          <a:xfrm>
            <a:off x="3983579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4" name="Rectangle 243"/>
          <p:cNvSpPr/>
          <p:nvPr/>
        </p:nvSpPr>
        <p:spPr>
          <a:xfrm>
            <a:off x="4121033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5" name="Rectangle 244"/>
          <p:cNvSpPr/>
          <p:nvPr/>
        </p:nvSpPr>
        <p:spPr>
          <a:xfrm>
            <a:off x="4246138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6" name="Rectangle 245"/>
          <p:cNvSpPr/>
          <p:nvPr/>
        </p:nvSpPr>
        <p:spPr>
          <a:xfrm>
            <a:off x="4368340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47" name="Rectangle 246"/>
          <p:cNvSpPr/>
          <p:nvPr/>
        </p:nvSpPr>
        <p:spPr>
          <a:xfrm>
            <a:off x="4493445" y="41870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248" name="Straight Connector 247"/>
          <p:cNvCxnSpPr/>
          <p:nvPr/>
        </p:nvCxnSpPr>
        <p:spPr>
          <a:xfrm>
            <a:off x="919930" y="5680128"/>
            <a:ext cx="2076719" cy="27123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49" name="TextBox 248"/>
          <p:cNvSpPr txBox="1"/>
          <p:nvPr/>
        </p:nvSpPr>
        <p:spPr>
          <a:xfrm>
            <a:off x="134717" y="5555190"/>
            <a:ext cx="3930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15</a:t>
            </a:r>
            <a:endParaRPr lang="pt-PT" sz="1600" b="1" dirty="0"/>
          </a:p>
        </p:txBody>
      </p:sp>
      <p:sp>
        <p:nvSpPr>
          <p:cNvPr id="251" name="Rectangle 250"/>
          <p:cNvSpPr/>
          <p:nvPr/>
        </p:nvSpPr>
        <p:spPr>
          <a:xfrm>
            <a:off x="1044939" y="554968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252" name="Rectangle 251"/>
          <p:cNvSpPr/>
          <p:nvPr/>
        </p:nvSpPr>
        <p:spPr>
          <a:xfrm>
            <a:off x="1182923" y="55496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3" name="Rectangle 252"/>
          <p:cNvSpPr/>
          <p:nvPr/>
        </p:nvSpPr>
        <p:spPr>
          <a:xfrm>
            <a:off x="1723996" y="55496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4" name="Rectangle 253"/>
          <p:cNvSpPr/>
          <p:nvPr/>
        </p:nvSpPr>
        <p:spPr>
          <a:xfrm>
            <a:off x="1322923" y="55496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5" name="Rectangle 254"/>
          <p:cNvSpPr/>
          <p:nvPr/>
        </p:nvSpPr>
        <p:spPr>
          <a:xfrm>
            <a:off x="1460907" y="55496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56" name="Rectangle 255"/>
          <p:cNvSpPr/>
          <p:nvPr/>
        </p:nvSpPr>
        <p:spPr>
          <a:xfrm>
            <a:off x="1586012" y="55496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61" name="Rectangle 260"/>
          <p:cNvSpPr/>
          <p:nvPr/>
        </p:nvSpPr>
        <p:spPr>
          <a:xfrm>
            <a:off x="1861980" y="55496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72" name="Rectangle 271"/>
          <p:cNvSpPr/>
          <p:nvPr/>
        </p:nvSpPr>
        <p:spPr>
          <a:xfrm>
            <a:off x="2013612" y="554968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273" name="Oval 272"/>
          <p:cNvSpPr/>
          <p:nvPr/>
        </p:nvSpPr>
        <p:spPr>
          <a:xfrm>
            <a:off x="2175235" y="5603678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274" name="Hexagon 273"/>
          <p:cNvSpPr/>
          <p:nvPr/>
        </p:nvSpPr>
        <p:spPr>
          <a:xfrm>
            <a:off x="2309457" y="5603678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134717" y="1012940"/>
            <a:ext cx="40427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1B</a:t>
            </a:r>
            <a:endParaRPr lang="pt-PT" sz="1600" b="1" dirty="0"/>
          </a:p>
        </p:txBody>
      </p:sp>
      <p:cxnSp>
        <p:nvCxnSpPr>
          <p:cNvPr id="43" name="Straight Connector 42"/>
          <p:cNvCxnSpPr/>
          <p:nvPr/>
        </p:nvCxnSpPr>
        <p:spPr>
          <a:xfrm>
            <a:off x="928923" y="1151439"/>
            <a:ext cx="39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5" name="Straight Connector 44"/>
          <p:cNvCxnSpPr/>
          <p:nvPr/>
        </p:nvCxnSpPr>
        <p:spPr>
          <a:xfrm>
            <a:off x="857920" y="1151439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46" name="Rectangle 45"/>
          <p:cNvSpPr/>
          <p:nvPr/>
        </p:nvSpPr>
        <p:spPr>
          <a:xfrm>
            <a:off x="1053932" y="100743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7" name="Rectangle 46"/>
          <p:cNvSpPr/>
          <p:nvPr/>
        </p:nvSpPr>
        <p:spPr>
          <a:xfrm>
            <a:off x="1191916" y="10074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8" name="Rectangle 47"/>
          <p:cNvSpPr/>
          <p:nvPr/>
        </p:nvSpPr>
        <p:spPr>
          <a:xfrm>
            <a:off x="1732989" y="10074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" name="Rectangle 48"/>
          <p:cNvSpPr/>
          <p:nvPr/>
        </p:nvSpPr>
        <p:spPr>
          <a:xfrm>
            <a:off x="1331916" y="10074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" name="Rectangle 49"/>
          <p:cNvSpPr/>
          <p:nvPr/>
        </p:nvSpPr>
        <p:spPr>
          <a:xfrm>
            <a:off x="1469900" y="10074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1595005" y="10074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" name="Rectangle 51"/>
          <p:cNvSpPr/>
          <p:nvPr/>
        </p:nvSpPr>
        <p:spPr>
          <a:xfrm>
            <a:off x="2819379" y="10074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" name="Rectangle 55"/>
          <p:cNvSpPr/>
          <p:nvPr/>
        </p:nvSpPr>
        <p:spPr>
          <a:xfrm>
            <a:off x="1870973" y="1007439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7" name="Rectangle 56"/>
          <p:cNvSpPr/>
          <p:nvPr/>
        </p:nvSpPr>
        <p:spPr>
          <a:xfrm>
            <a:off x="1999545" y="1007439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2137529" y="1007439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" name="Rectangle 58"/>
          <p:cNvSpPr/>
          <p:nvPr/>
        </p:nvSpPr>
        <p:spPr>
          <a:xfrm>
            <a:off x="2275522" y="1007439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2413506" y="1007439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1" name="Rectangle 60"/>
          <p:cNvSpPr/>
          <p:nvPr/>
        </p:nvSpPr>
        <p:spPr>
          <a:xfrm>
            <a:off x="2544631" y="10074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" name="Rectangle 61"/>
          <p:cNvSpPr/>
          <p:nvPr/>
        </p:nvSpPr>
        <p:spPr>
          <a:xfrm>
            <a:off x="2681395" y="10074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3936341" y="100743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8" name="Oval 67"/>
          <p:cNvSpPr/>
          <p:nvPr/>
        </p:nvSpPr>
        <p:spPr>
          <a:xfrm>
            <a:off x="4096694" y="1061428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69" name="Hexagon 68"/>
          <p:cNvSpPr/>
          <p:nvPr/>
        </p:nvSpPr>
        <p:spPr>
          <a:xfrm>
            <a:off x="4246138" y="1061428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606" name="Rectangle 605"/>
          <p:cNvSpPr/>
          <p:nvPr/>
        </p:nvSpPr>
        <p:spPr>
          <a:xfrm>
            <a:off x="3227224" y="10074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8" name="Rectangle 637"/>
          <p:cNvSpPr/>
          <p:nvPr/>
        </p:nvSpPr>
        <p:spPr>
          <a:xfrm>
            <a:off x="2951256" y="10074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9" name="Rectangle 638"/>
          <p:cNvSpPr/>
          <p:nvPr/>
        </p:nvSpPr>
        <p:spPr>
          <a:xfrm>
            <a:off x="3089240" y="10074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40" name="Rectangle 639"/>
          <p:cNvSpPr/>
          <p:nvPr/>
        </p:nvSpPr>
        <p:spPr>
          <a:xfrm>
            <a:off x="3367429" y="10074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41" name="Rectangle 640"/>
          <p:cNvSpPr/>
          <p:nvPr/>
        </p:nvSpPr>
        <p:spPr>
          <a:xfrm>
            <a:off x="3775274" y="10074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42" name="Rectangle 641"/>
          <p:cNvSpPr/>
          <p:nvPr/>
        </p:nvSpPr>
        <p:spPr>
          <a:xfrm>
            <a:off x="3499306" y="10074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43" name="Rectangle 642"/>
          <p:cNvSpPr/>
          <p:nvPr/>
        </p:nvSpPr>
        <p:spPr>
          <a:xfrm>
            <a:off x="3637290" y="10074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155" name="Straight Connector 154"/>
          <p:cNvCxnSpPr/>
          <p:nvPr/>
        </p:nvCxnSpPr>
        <p:spPr>
          <a:xfrm>
            <a:off x="917000" y="2968339"/>
            <a:ext cx="43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6" name="TextBox 155"/>
          <p:cNvSpPr txBox="1"/>
          <p:nvPr/>
        </p:nvSpPr>
        <p:spPr>
          <a:xfrm>
            <a:off x="134717" y="2829840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4</a:t>
            </a:r>
            <a:endParaRPr lang="pt-PT" sz="1600" b="1" dirty="0"/>
          </a:p>
        </p:txBody>
      </p:sp>
      <p:cxnSp>
        <p:nvCxnSpPr>
          <p:cNvPr id="157" name="Straight Connector 156"/>
          <p:cNvCxnSpPr/>
          <p:nvPr/>
        </p:nvCxnSpPr>
        <p:spPr>
          <a:xfrm>
            <a:off x="845997" y="2968339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58" name="Rectangle 157"/>
          <p:cNvSpPr/>
          <p:nvPr/>
        </p:nvSpPr>
        <p:spPr>
          <a:xfrm>
            <a:off x="1042009" y="282433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59" name="Rectangle 158"/>
          <p:cNvSpPr/>
          <p:nvPr/>
        </p:nvSpPr>
        <p:spPr>
          <a:xfrm>
            <a:off x="1179993" y="28243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0" name="Rectangle 159"/>
          <p:cNvSpPr/>
          <p:nvPr/>
        </p:nvSpPr>
        <p:spPr>
          <a:xfrm>
            <a:off x="1721066" y="28243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1" name="Rectangle 160"/>
          <p:cNvSpPr/>
          <p:nvPr/>
        </p:nvSpPr>
        <p:spPr>
          <a:xfrm>
            <a:off x="1319993" y="28243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2" name="Rectangle 161"/>
          <p:cNvSpPr/>
          <p:nvPr/>
        </p:nvSpPr>
        <p:spPr>
          <a:xfrm>
            <a:off x="1457977" y="28243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3" name="Rectangle 162"/>
          <p:cNvSpPr/>
          <p:nvPr/>
        </p:nvSpPr>
        <p:spPr>
          <a:xfrm>
            <a:off x="1583082" y="28243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4" name="Rectangle 163"/>
          <p:cNvSpPr/>
          <p:nvPr/>
        </p:nvSpPr>
        <p:spPr>
          <a:xfrm>
            <a:off x="2799513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5" name="Rectangle 164"/>
          <p:cNvSpPr/>
          <p:nvPr/>
        </p:nvSpPr>
        <p:spPr>
          <a:xfrm>
            <a:off x="2939513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6" name="Rectangle 165"/>
          <p:cNvSpPr/>
          <p:nvPr/>
        </p:nvSpPr>
        <p:spPr>
          <a:xfrm>
            <a:off x="3077497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7" name="Rectangle 166"/>
          <p:cNvSpPr/>
          <p:nvPr/>
        </p:nvSpPr>
        <p:spPr>
          <a:xfrm>
            <a:off x="3202602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8" name="Rectangle 167"/>
          <p:cNvSpPr/>
          <p:nvPr/>
        </p:nvSpPr>
        <p:spPr>
          <a:xfrm>
            <a:off x="1859050" y="28243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69" name="Rectangle 168"/>
          <p:cNvSpPr/>
          <p:nvPr/>
        </p:nvSpPr>
        <p:spPr>
          <a:xfrm>
            <a:off x="1987799" y="28243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0" name="Rectangle 169"/>
          <p:cNvSpPr/>
          <p:nvPr/>
        </p:nvSpPr>
        <p:spPr>
          <a:xfrm>
            <a:off x="2125783" y="2824339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1" name="Rectangle 170"/>
          <p:cNvSpPr/>
          <p:nvPr/>
        </p:nvSpPr>
        <p:spPr>
          <a:xfrm>
            <a:off x="2263776" y="2824339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2" name="Rectangle 171"/>
          <p:cNvSpPr/>
          <p:nvPr/>
        </p:nvSpPr>
        <p:spPr>
          <a:xfrm>
            <a:off x="2401760" y="2824339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3" name="Rectangle 172"/>
          <p:cNvSpPr/>
          <p:nvPr/>
        </p:nvSpPr>
        <p:spPr>
          <a:xfrm>
            <a:off x="2523545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4" name="Rectangle 173"/>
          <p:cNvSpPr/>
          <p:nvPr/>
        </p:nvSpPr>
        <p:spPr>
          <a:xfrm>
            <a:off x="2661529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5" name="Rectangle 174"/>
          <p:cNvSpPr/>
          <p:nvPr/>
        </p:nvSpPr>
        <p:spPr>
          <a:xfrm>
            <a:off x="3343306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6" name="Rectangle 175"/>
          <p:cNvSpPr/>
          <p:nvPr/>
        </p:nvSpPr>
        <p:spPr>
          <a:xfrm>
            <a:off x="3459870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7" name="Rectangle 176"/>
          <p:cNvSpPr/>
          <p:nvPr/>
        </p:nvSpPr>
        <p:spPr>
          <a:xfrm>
            <a:off x="3597854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8" name="Rectangle 177"/>
          <p:cNvSpPr/>
          <p:nvPr/>
        </p:nvSpPr>
        <p:spPr>
          <a:xfrm>
            <a:off x="3722959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79" name="Rectangle 178"/>
          <p:cNvSpPr/>
          <p:nvPr/>
        </p:nvSpPr>
        <p:spPr>
          <a:xfrm>
            <a:off x="4267561" y="282433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180" name="Oval 179"/>
          <p:cNvSpPr/>
          <p:nvPr/>
        </p:nvSpPr>
        <p:spPr>
          <a:xfrm>
            <a:off x="4442852" y="2878328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181" name="Hexagon 180"/>
          <p:cNvSpPr/>
          <p:nvPr/>
        </p:nvSpPr>
        <p:spPr>
          <a:xfrm>
            <a:off x="4590628" y="2878328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182" name="Rectangle 181"/>
          <p:cNvSpPr/>
          <p:nvPr/>
        </p:nvSpPr>
        <p:spPr>
          <a:xfrm>
            <a:off x="3846227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183" name="Rectangle 182"/>
          <p:cNvSpPr/>
          <p:nvPr/>
        </p:nvSpPr>
        <p:spPr>
          <a:xfrm>
            <a:off x="3971332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44" name="Rectangle 643"/>
          <p:cNvSpPr/>
          <p:nvPr/>
        </p:nvSpPr>
        <p:spPr>
          <a:xfrm>
            <a:off x="4105976" y="2824339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648" name="Straight Connector 647"/>
          <p:cNvCxnSpPr/>
          <p:nvPr/>
        </p:nvCxnSpPr>
        <p:spPr>
          <a:xfrm>
            <a:off x="929498" y="3876789"/>
            <a:ext cx="421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6" name="TextBox 675"/>
          <p:cNvSpPr txBox="1"/>
          <p:nvPr/>
        </p:nvSpPr>
        <p:spPr>
          <a:xfrm>
            <a:off x="134717" y="3738290"/>
            <a:ext cx="49774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5M</a:t>
            </a:r>
            <a:endParaRPr lang="pt-PT" sz="1600" b="1" dirty="0"/>
          </a:p>
        </p:txBody>
      </p:sp>
      <p:cxnSp>
        <p:nvCxnSpPr>
          <p:cNvPr id="677" name="Straight Connector 676"/>
          <p:cNvCxnSpPr/>
          <p:nvPr/>
        </p:nvCxnSpPr>
        <p:spPr>
          <a:xfrm>
            <a:off x="858495" y="3876789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678" name="Rectangle 677"/>
          <p:cNvSpPr/>
          <p:nvPr/>
        </p:nvSpPr>
        <p:spPr>
          <a:xfrm>
            <a:off x="1054507" y="373278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79" name="Rectangle 678"/>
          <p:cNvSpPr/>
          <p:nvPr/>
        </p:nvSpPr>
        <p:spPr>
          <a:xfrm>
            <a:off x="1192491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80" name="Rectangle 679"/>
          <p:cNvSpPr/>
          <p:nvPr/>
        </p:nvSpPr>
        <p:spPr>
          <a:xfrm>
            <a:off x="1722327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81" name="Rectangle 680"/>
          <p:cNvSpPr/>
          <p:nvPr/>
        </p:nvSpPr>
        <p:spPr>
          <a:xfrm>
            <a:off x="1321254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82" name="Rectangle 681"/>
          <p:cNvSpPr/>
          <p:nvPr/>
        </p:nvSpPr>
        <p:spPr>
          <a:xfrm>
            <a:off x="1459238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83" name="Rectangle 682"/>
          <p:cNvSpPr/>
          <p:nvPr/>
        </p:nvSpPr>
        <p:spPr>
          <a:xfrm>
            <a:off x="1584343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84" name="Rectangle 683"/>
          <p:cNvSpPr/>
          <p:nvPr/>
        </p:nvSpPr>
        <p:spPr>
          <a:xfrm>
            <a:off x="2807318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85" name="Rectangle 684"/>
          <p:cNvSpPr/>
          <p:nvPr/>
        </p:nvSpPr>
        <p:spPr>
          <a:xfrm>
            <a:off x="2947318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86" name="Rectangle 685"/>
          <p:cNvSpPr/>
          <p:nvPr/>
        </p:nvSpPr>
        <p:spPr>
          <a:xfrm>
            <a:off x="3085302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87" name="Rectangle 686"/>
          <p:cNvSpPr/>
          <p:nvPr/>
        </p:nvSpPr>
        <p:spPr>
          <a:xfrm>
            <a:off x="3210407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88" name="Rectangle 687"/>
          <p:cNvSpPr/>
          <p:nvPr/>
        </p:nvSpPr>
        <p:spPr>
          <a:xfrm>
            <a:off x="1860311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89" name="Rectangle 688"/>
          <p:cNvSpPr/>
          <p:nvPr/>
        </p:nvSpPr>
        <p:spPr>
          <a:xfrm>
            <a:off x="1989432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90" name="Rectangle 689"/>
          <p:cNvSpPr/>
          <p:nvPr/>
        </p:nvSpPr>
        <p:spPr>
          <a:xfrm>
            <a:off x="2127416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91" name="Rectangle 690"/>
          <p:cNvSpPr/>
          <p:nvPr/>
        </p:nvSpPr>
        <p:spPr>
          <a:xfrm>
            <a:off x="2265409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92" name="Rectangle 691"/>
          <p:cNvSpPr/>
          <p:nvPr/>
        </p:nvSpPr>
        <p:spPr>
          <a:xfrm>
            <a:off x="2403393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93" name="Rectangle 692"/>
          <p:cNvSpPr/>
          <p:nvPr/>
        </p:nvSpPr>
        <p:spPr>
          <a:xfrm>
            <a:off x="2531350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94" name="Rectangle 693"/>
          <p:cNvSpPr/>
          <p:nvPr/>
        </p:nvSpPr>
        <p:spPr>
          <a:xfrm>
            <a:off x="2669334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95" name="Rectangle 694"/>
          <p:cNvSpPr/>
          <p:nvPr/>
        </p:nvSpPr>
        <p:spPr>
          <a:xfrm>
            <a:off x="3351111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96" name="Rectangle 695"/>
          <p:cNvSpPr/>
          <p:nvPr/>
        </p:nvSpPr>
        <p:spPr>
          <a:xfrm>
            <a:off x="3491111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97" name="Rectangle 696"/>
          <p:cNvSpPr/>
          <p:nvPr/>
        </p:nvSpPr>
        <p:spPr>
          <a:xfrm>
            <a:off x="3629095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98" name="Rectangle 697"/>
          <p:cNvSpPr/>
          <p:nvPr/>
        </p:nvSpPr>
        <p:spPr>
          <a:xfrm>
            <a:off x="3754200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99" name="Rectangle 698"/>
          <p:cNvSpPr/>
          <p:nvPr/>
        </p:nvSpPr>
        <p:spPr>
          <a:xfrm>
            <a:off x="4170508" y="373278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700" name="Oval 699"/>
          <p:cNvSpPr/>
          <p:nvPr/>
        </p:nvSpPr>
        <p:spPr>
          <a:xfrm>
            <a:off x="4330247" y="3786778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701" name="Hexagon 700"/>
          <p:cNvSpPr/>
          <p:nvPr/>
        </p:nvSpPr>
        <p:spPr>
          <a:xfrm>
            <a:off x="4479030" y="3786778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702" name="Rectangle 701"/>
          <p:cNvSpPr/>
          <p:nvPr/>
        </p:nvSpPr>
        <p:spPr>
          <a:xfrm>
            <a:off x="3891659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03" name="Rectangle 702"/>
          <p:cNvSpPr/>
          <p:nvPr/>
        </p:nvSpPr>
        <p:spPr>
          <a:xfrm>
            <a:off x="4016764" y="373278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704" name="Straight Connector 703"/>
          <p:cNvCxnSpPr/>
          <p:nvPr/>
        </p:nvCxnSpPr>
        <p:spPr>
          <a:xfrm>
            <a:off x="919170" y="5239464"/>
            <a:ext cx="385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05" name="TextBox 704"/>
          <p:cNvSpPr txBox="1"/>
          <p:nvPr/>
        </p:nvSpPr>
        <p:spPr>
          <a:xfrm>
            <a:off x="134717" y="5100965"/>
            <a:ext cx="3930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18</a:t>
            </a:r>
            <a:endParaRPr lang="pt-PT" sz="1600" b="1" dirty="0"/>
          </a:p>
        </p:txBody>
      </p:sp>
      <p:cxnSp>
        <p:nvCxnSpPr>
          <p:cNvPr id="706" name="Straight Connector 705"/>
          <p:cNvCxnSpPr/>
          <p:nvPr/>
        </p:nvCxnSpPr>
        <p:spPr>
          <a:xfrm>
            <a:off x="848167" y="523946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707" name="Rectangle 706"/>
          <p:cNvSpPr/>
          <p:nvPr/>
        </p:nvSpPr>
        <p:spPr>
          <a:xfrm>
            <a:off x="1044179" y="509546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708" name="Rectangle 707"/>
          <p:cNvSpPr/>
          <p:nvPr/>
        </p:nvSpPr>
        <p:spPr>
          <a:xfrm>
            <a:off x="1182163" y="5095464"/>
            <a:ext cx="144000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09" name="Rectangle 708"/>
          <p:cNvSpPr/>
          <p:nvPr/>
        </p:nvSpPr>
        <p:spPr>
          <a:xfrm>
            <a:off x="1723236" y="5095464"/>
            <a:ext cx="144000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10" name="Rectangle 709"/>
          <p:cNvSpPr/>
          <p:nvPr/>
        </p:nvSpPr>
        <p:spPr>
          <a:xfrm>
            <a:off x="1322163" y="5095464"/>
            <a:ext cx="144000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11" name="Rectangle 710"/>
          <p:cNvSpPr/>
          <p:nvPr/>
        </p:nvSpPr>
        <p:spPr>
          <a:xfrm>
            <a:off x="1460147" y="5095464"/>
            <a:ext cx="144000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12" name="Rectangle 711"/>
          <p:cNvSpPr/>
          <p:nvPr/>
        </p:nvSpPr>
        <p:spPr>
          <a:xfrm>
            <a:off x="1585252" y="5095464"/>
            <a:ext cx="144000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13" name="Rectangle 712"/>
          <p:cNvSpPr/>
          <p:nvPr/>
        </p:nvSpPr>
        <p:spPr>
          <a:xfrm>
            <a:off x="2822148" y="5095464"/>
            <a:ext cx="144000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14" name="Rectangle 713"/>
          <p:cNvSpPr/>
          <p:nvPr/>
        </p:nvSpPr>
        <p:spPr>
          <a:xfrm>
            <a:off x="2962148" y="5095464"/>
            <a:ext cx="144000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15" name="Rectangle 714"/>
          <p:cNvSpPr/>
          <p:nvPr/>
        </p:nvSpPr>
        <p:spPr>
          <a:xfrm>
            <a:off x="3100132" y="5095464"/>
            <a:ext cx="144000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16" name="Rectangle 715"/>
          <p:cNvSpPr/>
          <p:nvPr/>
        </p:nvSpPr>
        <p:spPr>
          <a:xfrm>
            <a:off x="3225237" y="5095464"/>
            <a:ext cx="144000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17" name="Rectangle 716"/>
          <p:cNvSpPr/>
          <p:nvPr/>
        </p:nvSpPr>
        <p:spPr>
          <a:xfrm>
            <a:off x="1861220" y="5095464"/>
            <a:ext cx="144000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18" name="Rectangle 717"/>
          <p:cNvSpPr/>
          <p:nvPr/>
        </p:nvSpPr>
        <p:spPr>
          <a:xfrm>
            <a:off x="1991064" y="5095464"/>
            <a:ext cx="144000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19" name="Rectangle 718"/>
          <p:cNvSpPr/>
          <p:nvPr/>
        </p:nvSpPr>
        <p:spPr>
          <a:xfrm>
            <a:off x="2129048" y="5095464"/>
            <a:ext cx="144000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20" name="Rectangle 719"/>
          <p:cNvSpPr/>
          <p:nvPr/>
        </p:nvSpPr>
        <p:spPr>
          <a:xfrm>
            <a:off x="2267041" y="5095464"/>
            <a:ext cx="144000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21" name="Rectangle 720"/>
          <p:cNvSpPr/>
          <p:nvPr/>
        </p:nvSpPr>
        <p:spPr>
          <a:xfrm>
            <a:off x="2405025" y="5095464"/>
            <a:ext cx="144000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22" name="Rectangle 721"/>
          <p:cNvSpPr/>
          <p:nvPr/>
        </p:nvSpPr>
        <p:spPr>
          <a:xfrm>
            <a:off x="2546180" y="5095464"/>
            <a:ext cx="144000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23" name="Rectangle 722"/>
          <p:cNvSpPr/>
          <p:nvPr/>
        </p:nvSpPr>
        <p:spPr>
          <a:xfrm>
            <a:off x="2684164" y="5095464"/>
            <a:ext cx="144000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24" name="Rectangle 723"/>
          <p:cNvSpPr/>
          <p:nvPr/>
        </p:nvSpPr>
        <p:spPr>
          <a:xfrm>
            <a:off x="3365941" y="5095464"/>
            <a:ext cx="144000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25" name="Rectangle 724"/>
          <p:cNvSpPr/>
          <p:nvPr/>
        </p:nvSpPr>
        <p:spPr>
          <a:xfrm>
            <a:off x="3505941" y="5095464"/>
            <a:ext cx="144000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26" name="Rectangle 725"/>
          <p:cNvSpPr/>
          <p:nvPr/>
        </p:nvSpPr>
        <p:spPr>
          <a:xfrm>
            <a:off x="3643925" y="5095464"/>
            <a:ext cx="144000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27" name="Rectangle 726"/>
          <p:cNvSpPr/>
          <p:nvPr/>
        </p:nvSpPr>
        <p:spPr>
          <a:xfrm>
            <a:off x="3769030" y="5095464"/>
            <a:ext cx="144000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28" name="Rectangle 727"/>
          <p:cNvSpPr/>
          <p:nvPr/>
        </p:nvSpPr>
        <p:spPr>
          <a:xfrm>
            <a:off x="3925885" y="509546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729" name="Oval 728"/>
          <p:cNvSpPr/>
          <p:nvPr/>
        </p:nvSpPr>
        <p:spPr>
          <a:xfrm>
            <a:off x="4074601" y="5149453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730" name="Hexagon 729"/>
          <p:cNvSpPr/>
          <p:nvPr/>
        </p:nvSpPr>
        <p:spPr>
          <a:xfrm>
            <a:off x="4207133" y="5149453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731" name="Straight Connector 730"/>
          <p:cNvCxnSpPr/>
          <p:nvPr/>
        </p:nvCxnSpPr>
        <p:spPr>
          <a:xfrm>
            <a:off x="911584" y="4770074"/>
            <a:ext cx="450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32" name="TextBox 731"/>
          <p:cNvSpPr txBox="1"/>
          <p:nvPr/>
        </p:nvSpPr>
        <p:spPr>
          <a:xfrm>
            <a:off x="125211" y="4631575"/>
            <a:ext cx="3930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13</a:t>
            </a:r>
            <a:endParaRPr lang="pt-PT" sz="1600" b="1" dirty="0"/>
          </a:p>
        </p:txBody>
      </p:sp>
      <p:cxnSp>
        <p:nvCxnSpPr>
          <p:cNvPr id="733" name="Straight Connector 732"/>
          <p:cNvCxnSpPr/>
          <p:nvPr/>
        </p:nvCxnSpPr>
        <p:spPr>
          <a:xfrm>
            <a:off x="840581" y="477007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734" name="Rectangle 733"/>
          <p:cNvSpPr/>
          <p:nvPr/>
        </p:nvSpPr>
        <p:spPr>
          <a:xfrm>
            <a:off x="1036593" y="462607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735" name="Rectangle 734"/>
          <p:cNvSpPr/>
          <p:nvPr/>
        </p:nvSpPr>
        <p:spPr>
          <a:xfrm>
            <a:off x="1174577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36" name="Rectangle 735"/>
          <p:cNvSpPr/>
          <p:nvPr/>
        </p:nvSpPr>
        <p:spPr>
          <a:xfrm>
            <a:off x="1685312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37" name="Rectangle 736"/>
          <p:cNvSpPr/>
          <p:nvPr/>
        </p:nvSpPr>
        <p:spPr>
          <a:xfrm>
            <a:off x="1284239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38" name="Rectangle 737"/>
          <p:cNvSpPr/>
          <p:nvPr/>
        </p:nvSpPr>
        <p:spPr>
          <a:xfrm>
            <a:off x="1422223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39" name="Rectangle 738"/>
          <p:cNvSpPr/>
          <p:nvPr/>
        </p:nvSpPr>
        <p:spPr>
          <a:xfrm>
            <a:off x="1547328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40" name="Rectangle 739"/>
          <p:cNvSpPr/>
          <p:nvPr/>
        </p:nvSpPr>
        <p:spPr>
          <a:xfrm>
            <a:off x="2762608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41" name="Rectangle 740"/>
          <p:cNvSpPr/>
          <p:nvPr/>
        </p:nvSpPr>
        <p:spPr>
          <a:xfrm>
            <a:off x="2902608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42" name="Rectangle 741"/>
          <p:cNvSpPr/>
          <p:nvPr/>
        </p:nvSpPr>
        <p:spPr>
          <a:xfrm>
            <a:off x="3040592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43" name="Rectangle 742"/>
          <p:cNvSpPr/>
          <p:nvPr/>
        </p:nvSpPr>
        <p:spPr>
          <a:xfrm>
            <a:off x="3165697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44" name="Rectangle 743"/>
          <p:cNvSpPr/>
          <p:nvPr/>
        </p:nvSpPr>
        <p:spPr>
          <a:xfrm>
            <a:off x="1823296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45" name="Rectangle 744"/>
          <p:cNvSpPr/>
          <p:nvPr/>
        </p:nvSpPr>
        <p:spPr>
          <a:xfrm>
            <a:off x="1951979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46" name="Rectangle 745"/>
          <p:cNvSpPr/>
          <p:nvPr/>
        </p:nvSpPr>
        <p:spPr>
          <a:xfrm>
            <a:off x="2089963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47" name="Rectangle 746"/>
          <p:cNvSpPr/>
          <p:nvPr/>
        </p:nvSpPr>
        <p:spPr>
          <a:xfrm>
            <a:off x="2227956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48" name="Rectangle 747"/>
          <p:cNvSpPr/>
          <p:nvPr/>
        </p:nvSpPr>
        <p:spPr>
          <a:xfrm>
            <a:off x="2365940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49" name="Rectangle 748"/>
          <p:cNvSpPr/>
          <p:nvPr/>
        </p:nvSpPr>
        <p:spPr>
          <a:xfrm>
            <a:off x="2486640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50" name="Rectangle 749"/>
          <p:cNvSpPr/>
          <p:nvPr/>
        </p:nvSpPr>
        <p:spPr>
          <a:xfrm>
            <a:off x="2624624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51" name="Rectangle 750"/>
          <p:cNvSpPr/>
          <p:nvPr/>
        </p:nvSpPr>
        <p:spPr>
          <a:xfrm>
            <a:off x="3306401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52" name="Rectangle 751"/>
          <p:cNvSpPr/>
          <p:nvPr/>
        </p:nvSpPr>
        <p:spPr>
          <a:xfrm>
            <a:off x="3434710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53" name="Rectangle 752"/>
          <p:cNvSpPr/>
          <p:nvPr/>
        </p:nvSpPr>
        <p:spPr>
          <a:xfrm>
            <a:off x="3572694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54" name="Rectangle 753"/>
          <p:cNvSpPr/>
          <p:nvPr/>
        </p:nvSpPr>
        <p:spPr>
          <a:xfrm>
            <a:off x="3697799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55" name="Rectangle 754"/>
          <p:cNvSpPr/>
          <p:nvPr/>
        </p:nvSpPr>
        <p:spPr>
          <a:xfrm>
            <a:off x="4444956" y="462607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756" name="Oval 755"/>
          <p:cNvSpPr/>
          <p:nvPr/>
        </p:nvSpPr>
        <p:spPr>
          <a:xfrm>
            <a:off x="4618481" y="4680063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757" name="Hexagon 756"/>
          <p:cNvSpPr/>
          <p:nvPr/>
        </p:nvSpPr>
        <p:spPr>
          <a:xfrm>
            <a:off x="4752442" y="4680063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785" name="Rectangle 784"/>
          <p:cNvSpPr/>
          <p:nvPr/>
        </p:nvSpPr>
        <p:spPr>
          <a:xfrm>
            <a:off x="3823405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86" name="Rectangle 785"/>
          <p:cNvSpPr/>
          <p:nvPr/>
        </p:nvSpPr>
        <p:spPr>
          <a:xfrm>
            <a:off x="3930990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87" name="Rectangle 786"/>
          <p:cNvSpPr/>
          <p:nvPr/>
        </p:nvSpPr>
        <p:spPr>
          <a:xfrm>
            <a:off x="4068974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88" name="Rectangle 787"/>
          <p:cNvSpPr/>
          <p:nvPr/>
        </p:nvSpPr>
        <p:spPr>
          <a:xfrm>
            <a:off x="4194079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89" name="Rectangle 788"/>
          <p:cNvSpPr/>
          <p:nvPr/>
        </p:nvSpPr>
        <p:spPr>
          <a:xfrm>
            <a:off x="4300608" y="462607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581" name="Straight Connector 580"/>
          <p:cNvCxnSpPr/>
          <p:nvPr/>
        </p:nvCxnSpPr>
        <p:spPr>
          <a:xfrm>
            <a:off x="914866" y="6147914"/>
            <a:ext cx="3554394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82" name="TextBox 581"/>
          <p:cNvSpPr txBox="1"/>
          <p:nvPr/>
        </p:nvSpPr>
        <p:spPr>
          <a:xfrm>
            <a:off x="134717" y="6009415"/>
            <a:ext cx="3930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21</a:t>
            </a:r>
            <a:endParaRPr lang="pt-PT" sz="1600" b="1" dirty="0"/>
          </a:p>
        </p:txBody>
      </p:sp>
      <p:sp>
        <p:nvSpPr>
          <p:cNvPr id="584" name="Rectangle 583"/>
          <p:cNvSpPr/>
          <p:nvPr/>
        </p:nvSpPr>
        <p:spPr>
          <a:xfrm>
            <a:off x="1039875" y="600391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85" name="Rectangle 584"/>
          <p:cNvSpPr/>
          <p:nvPr/>
        </p:nvSpPr>
        <p:spPr>
          <a:xfrm>
            <a:off x="1177859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86" name="Rectangle 585"/>
          <p:cNvSpPr/>
          <p:nvPr/>
        </p:nvSpPr>
        <p:spPr>
          <a:xfrm>
            <a:off x="1718932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87" name="Rectangle 586"/>
          <p:cNvSpPr/>
          <p:nvPr/>
        </p:nvSpPr>
        <p:spPr>
          <a:xfrm>
            <a:off x="1317859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88" name="Rectangle 587"/>
          <p:cNvSpPr/>
          <p:nvPr/>
        </p:nvSpPr>
        <p:spPr>
          <a:xfrm>
            <a:off x="1455843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89" name="Rectangle 588"/>
          <p:cNvSpPr/>
          <p:nvPr/>
        </p:nvSpPr>
        <p:spPr>
          <a:xfrm>
            <a:off x="1580948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0" name="Rectangle 589"/>
          <p:cNvSpPr/>
          <p:nvPr/>
        </p:nvSpPr>
        <p:spPr>
          <a:xfrm>
            <a:off x="2816011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1" name="Rectangle 590"/>
          <p:cNvSpPr/>
          <p:nvPr/>
        </p:nvSpPr>
        <p:spPr>
          <a:xfrm>
            <a:off x="2956011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2" name="Rectangle 591"/>
          <p:cNvSpPr/>
          <p:nvPr/>
        </p:nvSpPr>
        <p:spPr>
          <a:xfrm>
            <a:off x="3093995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3" name="Rectangle 592"/>
          <p:cNvSpPr/>
          <p:nvPr/>
        </p:nvSpPr>
        <p:spPr>
          <a:xfrm>
            <a:off x="3219100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4" name="Rectangle 593"/>
          <p:cNvSpPr/>
          <p:nvPr/>
        </p:nvSpPr>
        <p:spPr>
          <a:xfrm>
            <a:off x="1856916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5" name="Rectangle 594"/>
          <p:cNvSpPr/>
          <p:nvPr/>
        </p:nvSpPr>
        <p:spPr>
          <a:xfrm>
            <a:off x="1985955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6" name="Rectangle 595"/>
          <p:cNvSpPr/>
          <p:nvPr/>
        </p:nvSpPr>
        <p:spPr>
          <a:xfrm>
            <a:off x="2123939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7" name="Rectangle 596"/>
          <p:cNvSpPr/>
          <p:nvPr/>
        </p:nvSpPr>
        <p:spPr>
          <a:xfrm>
            <a:off x="2261932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8" name="Rectangle 597"/>
          <p:cNvSpPr/>
          <p:nvPr/>
        </p:nvSpPr>
        <p:spPr>
          <a:xfrm>
            <a:off x="2399916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99" name="Rectangle 598"/>
          <p:cNvSpPr/>
          <p:nvPr/>
        </p:nvSpPr>
        <p:spPr>
          <a:xfrm>
            <a:off x="2540043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00" name="Rectangle 599"/>
          <p:cNvSpPr/>
          <p:nvPr/>
        </p:nvSpPr>
        <p:spPr>
          <a:xfrm>
            <a:off x="2678027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01" name="Rectangle 600"/>
          <p:cNvSpPr/>
          <p:nvPr/>
        </p:nvSpPr>
        <p:spPr>
          <a:xfrm>
            <a:off x="3359804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02" name="Rectangle 601"/>
          <p:cNvSpPr/>
          <p:nvPr/>
        </p:nvSpPr>
        <p:spPr>
          <a:xfrm>
            <a:off x="3499804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03" name="Rectangle 602"/>
          <p:cNvSpPr/>
          <p:nvPr/>
        </p:nvSpPr>
        <p:spPr>
          <a:xfrm>
            <a:off x="3637788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04" name="Rectangle 603"/>
          <p:cNvSpPr/>
          <p:nvPr/>
        </p:nvSpPr>
        <p:spPr>
          <a:xfrm>
            <a:off x="3762893" y="600391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05" name="Rectangle 604"/>
          <p:cNvSpPr/>
          <p:nvPr/>
        </p:nvSpPr>
        <p:spPr>
          <a:xfrm>
            <a:off x="3908901" y="600391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790" name="Oval 789"/>
          <p:cNvSpPr/>
          <p:nvPr/>
        </p:nvSpPr>
        <p:spPr>
          <a:xfrm>
            <a:off x="4074806" y="6057903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791" name="Straight Connector 790"/>
          <p:cNvCxnSpPr/>
          <p:nvPr/>
        </p:nvCxnSpPr>
        <p:spPr>
          <a:xfrm>
            <a:off x="898510" y="6602139"/>
            <a:ext cx="457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92" name="Rectangle 791"/>
          <p:cNvSpPr/>
          <p:nvPr/>
        </p:nvSpPr>
        <p:spPr>
          <a:xfrm>
            <a:off x="1023519" y="645813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793" name="Rectangle 792"/>
          <p:cNvSpPr/>
          <p:nvPr/>
        </p:nvSpPr>
        <p:spPr>
          <a:xfrm>
            <a:off x="1161503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94" name="Rectangle 793"/>
          <p:cNvSpPr/>
          <p:nvPr/>
        </p:nvSpPr>
        <p:spPr>
          <a:xfrm>
            <a:off x="1702576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95" name="Rectangle 794"/>
          <p:cNvSpPr/>
          <p:nvPr/>
        </p:nvSpPr>
        <p:spPr>
          <a:xfrm>
            <a:off x="1301503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96" name="Rectangle 795"/>
          <p:cNvSpPr/>
          <p:nvPr/>
        </p:nvSpPr>
        <p:spPr>
          <a:xfrm>
            <a:off x="1439487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97" name="Rectangle 796"/>
          <p:cNvSpPr/>
          <p:nvPr/>
        </p:nvSpPr>
        <p:spPr>
          <a:xfrm>
            <a:off x="1564592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98" name="Rectangle 797"/>
          <p:cNvSpPr/>
          <p:nvPr/>
        </p:nvSpPr>
        <p:spPr>
          <a:xfrm>
            <a:off x="2809991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99" name="Rectangle 798"/>
          <p:cNvSpPr/>
          <p:nvPr/>
        </p:nvSpPr>
        <p:spPr>
          <a:xfrm>
            <a:off x="2949991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00" name="Rectangle 799"/>
          <p:cNvSpPr/>
          <p:nvPr/>
        </p:nvSpPr>
        <p:spPr>
          <a:xfrm>
            <a:off x="3087975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01" name="Rectangle 800"/>
          <p:cNvSpPr/>
          <p:nvPr/>
        </p:nvSpPr>
        <p:spPr>
          <a:xfrm>
            <a:off x="3213080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02" name="Rectangle 801"/>
          <p:cNvSpPr/>
          <p:nvPr/>
        </p:nvSpPr>
        <p:spPr>
          <a:xfrm>
            <a:off x="1840560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03" name="Rectangle 802"/>
          <p:cNvSpPr/>
          <p:nvPr/>
        </p:nvSpPr>
        <p:spPr>
          <a:xfrm>
            <a:off x="1980081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04" name="Rectangle 803"/>
          <p:cNvSpPr/>
          <p:nvPr/>
        </p:nvSpPr>
        <p:spPr>
          <a:xfrm>
            <a:off x="2118065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05" name="Rectangle 804"/>
          <p:cNvSpPr/>
          <p:nvPr/>
        </p:nvSpPr>
        <p:spPr>
          <a:xfrm>
            <a:off x="2256058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06" name="Rectangle 805"/>
          <p:cNvSpPr/>
          <p:nvPr/>
        </p:nvSpPr>
        <p:spPr>
          <a:xfrm>
            <a:off x="2394042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07" name="Rectangle 806"/>
          <p:cNvSpPr/>
          <p:nvPr/>
        </p:nvSpPr>
        <p:spPr>
          <a:xfrm>
            <a:off x="2534023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08" name="Rectangle 807"/>
          <p:cNvSpPr/>
          <p:nvPr/>
        </p:nvSpPr>
        <p:spPr>
          <a:xfrm>
            <a:off x="2672007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09" name="Rectangle 808"/>
          <p:cNvSpPr/>
          <p:nvPr/>
        </p:nvSpPr>
        <p:spPr>
          <a:xfrm>
            <a:off x="3341479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10" name="Rectangle 809"/>
          <p:cNvSpPr/>
          <p:nvPr/>
        </p:nvSpPr>
        <p:spPr>
          <a:xfrm>
            <a:off x="3481479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11" name="Rectangle 810"/>
          <p:cNvSpPr/>
          <p:nvPr/>
        </p:nvSpPr>
        <p:spPr>
          <a:xfrm>
            <a:off x="3619463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12" name="Rectangle 811"/>
          <p:cNvSpPr/>
          <p:nvPr/>
        </p:nvSpPr>
        <p:spPr>
          <a:xfrm>
            <a:off x="3744568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13" name="Rectangle 812"/>
          <p:cNvSpPr/>
          <p:nvPr/>
        </p:nvSpPr>
        <p:spPr>
          <a:xfrm>
            <a:off x="4568039" y="645813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814" name="Oval 813"/>
          <p:cNvSpPr/>
          <p:nvPr/>
        </p:nvSpPr>
        <p:spPr>
          <a:xfrm>
            <a:off x="4732811" y="6512128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815" name="TextBox 814"/>
          <p:cNvSpPr txBox="1"/>
          <p:nvPr/>
        </p:nvSpPr>
        <p:spPr>
          <a:xfrm>
            <a:off x="134717" y="6463640"/>
            <a:ext cx="3930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22</a:t>
            </a:r>
            <a:endParaRPr lang="pt-PT" sz="1600" b="1" dirty="0"/>
          </a:p>
        </p:txBody>
      </p:sp>
      <p:sp>
        <p:nvSpPr>
          <p:cNvPr id="816" name="Rectangle 815"/>
          <p:cNvSpPr/>
          <p:nvPr/>
        </p:nvSpPr>
        <p:spPr>
          <a:xfrm>
            <a:off x="3873500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17" name="Rectangle 816"/>
          <p:cNvSpPr/>
          <p:nvPr/>
        </p:nvSpPr>
        <p:spPr>
          <a:xfrm>
            <a:off x="4011484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18" name="Hexagon 817"/>
          <p:cNvSpPr/>
          <p:nvPr/>
        </p:nvSpPr>
        <p:spPr>
          <a:xfrm>
            <a:off x="4857151" y="6512128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819" name="Straight Connector 818"/>
          <p:cNvCxnSpPr/>
          <p:nvPr/>
        </p:nvCxnSpPr>
        <p:spPr>
          <a:xfrm>
            <a:off x="836791" y="6602139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820" name="Rectangle 819"/>
          <p:cNvSpPr/>
          <p:nvPr/>
        </p:nvSpPr>
        <p:spPr>
          <a:xfrm>
            <a:off x="4150236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21" name="Rectangle 820"/>
          <p:cNvSpPr/>
          <p:nvPr/>
        </p:nvSpPr>
        <p:spPr>
          <a:xfrm>
            <a:off x="4288220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22" name="Rectangle 821"/>
          <p:cNvSpPr/>
          <p:nvPr/>
        </p:nvSpPr>
        <p:spPr>
          <a:xfrm>
            <a:off x="4417793" y="645813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5" name="TextBox 384"/>
          <p:cNvSpPr txBox="1"/>
          <p:nvPr/>
        </p:nvSpPr>
        <p:spPr>
          <a:xfrm>
            <a:off x="4548883" y="17657"/>
            <a:ext cx="80823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2000" b="1" dirty="0" smtClean="0"/>
              <a:t>Lizard</a:t>
            </a:r>
            <a:endParaRPr lang="pt-PT" sz="2000" b="1" dirty="0"/>
          </a:p>
        </p:txBody>
      </p:sp>
      <p:sp>
        <p:nvSpPr>
          <p:cNvPr id="386" name="TextBox 385"/>
          <p:cNvSpPr txBox="1"/>
          <p:nvPr/>
        </p:nvSpPr>
        <p:spPr>
          <a:xfrm>
            <a:off x="134717" y="33046"/>
            <a:ext cx="9366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Figure 3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9903883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63" name="Straight Connector 362"/>
          <p:cNvCxnSpPr/>
          <p:nvPr/>
        </p:nvCxnSpPr>
        <p:spPr>
          <a:xfrm>
            <a:off x="832856" y="1720566"/>
            <a:ext cx="446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4" name="TextBox 363"/>
          <p:cNvSpPr txBox="1"/>
          <p:nvPr/>
        </p:nvSpPr>
        <p:spPr>
          <a:xfrm>
            <a:off x="49993" y="1582067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/>
              <a:t>3</a:t>
            </a:r>
          </a:p>
        </p:txBody>
      </p:sp>
      <p:cxnSp>
        <p:nvCxnSpPr>
          <p:cNvPr id="365" name="Straight Connector 364"/>
          <p:cNvCxnSpPr/>
          <p:nvPr/>
        </p:nvCxnSpPr>
        <p:spPr>
          <a:xfrm>
            <a:off x="761853" y="1720566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66" name="Rectangle 365"/>
          <p:cNvSpPr/>
          <p:nvPr/>
        </p:nvSpPr>
        <p:spPr>
          <a:xfrm>
            <a:off x="957865" y="1576566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67" name="Rectangle 366"/>
          <p:cNvSpPr/>
          <p:nvPr/>
        </p:nvSpPr>
        <p:spPr>
          <a:xfrm>
            <a:off x="1095849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68" name="Rectangle 367"/>
          <p:cNvSpPr/>
          <p:nvPr/>
        </p:nvSpPr>
        <p:spPr>
          <a:xfrm>
            <a:off x="1636922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69" name="Rectangle 368"/>
          <p:cNvSpPr/>
          <p:nvPr/>
        </p:nvSpPr>
        <p:spPr>
          <a:xfrm>
            <a:off x="1235849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0" name="Rectangle 369"/>
          <p:cNvSpPr/>
          <p:nvPr/>
        </p:nvSpPr>
        <p:spPr>
          <a:xfrm>
            <a:off x="1373833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1" name="Rectangle 370"/>
          <p:cNvSpPr/>
          <p:nvPr/>
        </p:nvSpPr>
        <p:spPr>
          <a:xfrm>
            <a:off x="1498938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2" name="Rectangle 371"/>
          <p:cNvSpPr/>
          <p:nvPr/>
        </p:nvSpPr>
        <p:spPr>
          <a:xfrm>
            <a:off x="2704696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3" name="Rectangle 372"/>
          <p:cNvSpPr/>
          <p:nvPr/>
        </p:nvSpPr>
        <p:spPr>
          <a:xfrm>
            <a:off x="2824364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4" name="Rectangle 373"/>
          <p:cNvSpPr/>
          <p:nvPr/>
        </p:nvSpPr>
        <p:spPr>
          <a:xfrm>
            <a:off x="2953888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5" name="Rectangle 374"/>
          <p:cNvSpPr/>
          <p:nvPr/>
        </p:nvSpPr>
        <p:spPr>
          <a:xfrm>
            <a:off x="3078993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6" name="Rectangle 375"/>
          <p:cNvSpPr/>
          <p:nvPr/>
        </p:nvSpPr>
        <p:spPr>
          <a:xfrm>
            <a:off x="1774906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7" name="Rectangle 376"/>
          <p:cNvSpPr/>
          <p:nvPr/>
        </p:nvSpPr>
        <p:spPr>
          <a:xfrm>
            <a:off x="1895243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8" name="Rectangle 377"/>
          <p:cNvSpPr/>
          <p:nvPr/>
        </p:nvSpPr>
        <p:spPr>
          <a:xfrm>
            <a:off x="2033227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9" name="Rectangle 378"/>
          <p:cNvSpPr/>
          <p:nvPr/>
        </p:nvSpPr>
        <p:spPr>
          <a:xfrm>
            <a:off x="2171220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0" name="Rectangle 379"/>
          <p:cNvSpPr/>
          <p:nvPr/>
        </p:nvSpPr>
        <p:spPr>
          <a:xfrm>
            <a:off x="2309204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1" name="Rectangle 380"/>
          <p:cNvSpPr/>
          <p:nvPr/>
        </p:nvSpPr>
        <p:spPr>
          <a:xfrm>
            <a:off x="2428728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2" name="Rectangle 381"/>
          <p:cNvSpPr/>
          <p:nvPr/>
        </p:nvSpPr>
        <p:spPr>
          <a:xfrm>
            <a:off x="2566712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3" name="Rectangle 382"/>
          <p:cNvSpPr/>
          <p:nvPr/>
        </p:nvSpPr>
        <p:spPr>
          <a:xfrm>
            <a:off x="3187276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4" name="Rectangle 383"/>
          <p:cNvSpPr/>
          <p:nvPr/>
        </p:nvSpPr>
        <p:spPr>
          <a:xfrm>
            <a:off x="3327276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5" name="Rectangle 384"/>
          <p:cNvSpPr/>
          <p:nvPr/>
        </p:nvSpPr>
        <p:spPr>
          <a:xfrm>
            <a:off x="3465260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6" name="Rectangle 385"/>
          <p:cNvSpPr/>
          <p:nvPr/>
        </p:nvSpPr>
        <p:spPr>
          <a:xfrm>
            <a:off x="3590365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7" name="Rectangle 386"/>
          <p:cNvSpPr/>
          <p:nvPr/>
        </p:nvSpPr>
        <p:spPr>
          <a:xfrm>
            <a:off x="4269298" y="1576566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88" name="Oval 387"/>
          <p:cNvSpPr/>
          <p:nvPr/>
        </p:nvSpPr>
        <p:spPr>
          <a:xfrm>
            <a:off x="4431551" y="1630555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389" name="Hexagon 388"/>
          <p:cNvSpPr/>
          <p:nvPr/>
        </p:nvSpPr>
        <p:spPr>
          <a:xfrm>
            <a:off x="4564872" y="1630555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390" name="Rectangle 389"/>
          <p:cNvSpPr/>
          <p:nvPr/>
        </p:nvSpPr>
        <p:spPr>
          <a:xfrm>
            <a:off x="3717244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1" name="Rectangle 390"/>
          <p:cNvSpPr/>
          <p:nvPr/>
        </p:nvSpPr>
        <p:spPr>
          <a:xfrm>
            <a:off x="3842349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2" name="Rectangle 391"/>
          <p:cNvSpPr/>
          <p:nvPr/>
        </p:nvSpPr>
        <p:spPr>
          <a:xfrm>
            <a:off x="3984236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3" name="Rectangle 392"/>
          <p:cNvSpPr/>
          <p:nvPr/>
        </p:nvSpPr>
        <p:spPr>
          <a:xfrm>
            <a:off x="4109341" y="15765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423" name="Straight Connector 422"/>
          <p:cNvCxnSpPr/>
          <p:nvPr/>
        </p:nvCxnSpPr>
        <p:spPr>
          <a:xfrm>
            <a:off x="832856" y="2702654"/>
            <a:ext cx="169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4" name="TextBox 423"/>
          <p:cNvSpPr txBox="1"/>
          <p:nvPr/>
        </p:nvSpPr>
        <p:spPr>
          <a:xfrm>
            <a:off x="49993" y="2564155"/>
            <a:ext cx="69752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5SA</a:t>
            </a:r>
            <a:endParaRPr lang="pt-PT" sz="1600" b="1" dirty="0"/>
          </a:p>
        </p:txBody>
      </p:sp>
      <p:cxnSp>
        <p:nvCxnSpPr>
          <p:cNvPr id="425" name="Straight Connector 424"/>
          <p:cNvCxnSpPr/>
          <p:nvPr/>
        </p:nvCxnSpPr>
        <p:spPr>
          <a:xfrm>
            <a:off x="761853" y="270265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426" name="Rectangle 425"/>
          <p:cNvSpPr/>
          <p:nvPr/>
        </p:nvSpPr>
        <p:spPr>
          <a:xfrm>
            <a:off x="957865" y="255865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NT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27" name="Rectangle 426"/>
          <p:cNvSpPr/>
          <p:nvPr/>
        </p:nvSpPr>
        <p:spPr>
          <a:xfrm>
            <a:off x="1095849" y="255865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28" name="Rectangle 427"/>
          <p:cNvSpPr/>
          <p:nvPr/>
        </p:nvSpPr>
        <p:spPr>
          <a:xfrm>
            <a:off x="1604936" y="255865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29" name="Rectangle 428"/>
          <p:cNvSpPr/>
          <p:nvPr/>
        </p:nvSpPr>
        <p:spPr>
          <a:xfrm>
            <a:off x="1203863" y="255865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0" name="Rectangle 429"/>
          <p:cNvSpPr/>
          <p:nvPr/>
        </p:nvSpPr>
        <p:spPr>
          <a:xfrm>
            <a:off x="1341847" y="255865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1" name="Rectangle 430"/>
          <p:cNvSpPr/>
          <p:nvPr/>
        </p:nvSpPr>
        <p:spPr>
          <a:xfrm>
            <a:off x="1466952" y="255865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6" name="Rectangle 435"/>
          <p:cNvSpPr/>
          <p:nvPr/>
        </p:nvSpPr>
        <p:spPr>
          <a:xfrm>
            <a:off x="1742920" y="255865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7" name="Rectangle 436"/>
          <p:cNvSpPr/>
          <p:nvPr/>
        </p:nvSpPr>
        <p:spPr>
          <a:xfrm>
            <a:off x="1874016" y="255865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8" name="Rectangle 437"/>
          <p:cNvSpPr/>
          <p:nvPr/>
        </p:nvSpPr>
        <p:spPr>
          <a:xfrm>
            <a:off x="2012000" y="255865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9" name="Rectangle 438"/>
          <p:cNvSpPr/>
          <p:nvPr/>
        </p:nvSpPr>
        <p:spPr>
          <a:xfrm>
            <a:off x="2149993" y="255865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614" name="Straight Connector 613"/>
          <p:cNvCxnSpPr/>
          <p:nvPr/>
        </p:nvCxnSpPr>
        <p:spPr>
          <a:xfrm>
            <a:off x="872987" y="6173952"/>
            <a:ext cx="270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16" name="Rectangle 615"/>
          <p:cNvSpPr/>
          <p:nvPr/>
        </p:nvSpPr>
        <p:spPr>
          <a:xfrm>
            <a:off x="970173" y="602995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17" name="Rectangle 616"/>
          <p:cNvSpPr/>
          <p:nvPr/>
        </p:nvSpPr>
        <p:spPr>
          <a:xfrm>
            <a:off x="1108157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18" name="Rectangle 617"/>
          <p:cNvSpPr/>
          <p:nvPr/>
        </p:nvSpPr>
        <p:spPr>
          <a:xfrm>
            <a:off x="1649230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19" name="Rectangle 618"/>
          <p:cNvSpPr/>
          <p:nvPr/>
        </p:nvSpPr>
        <p:spPr>
          <a:xfrm>
            <a:off x="1248157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0" name="Rectangle 619"/>
          <p:cNvSpPr/>
          <p:nvPr/>
        </p:nvSpPr>
        <p:spPr>
          <a:xfrm>
            <a:off x="1386141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1" name="Rectangle 620"/>
          <p:cNvSpPr/>
          <p:nvPr/>
        </p:nvSpPr>
        <p:spPr>
          <a:xfrm>
            <a:off x="1511246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2" name="Rectangle 621"/>
          <p:cNvSpPr/>
          <p:nvPr/>
        </p:nvSpPr>
        <p:spPr>
          <a:xfrm>
            <a:off x="2750650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3" name="Rectangle 622"/>
          <p:cNvSpPr/>
          <p:nvPr/>
        </p:nvSpPr>
        <p:spPr>
          <a:xfrm>
            <a:off x="2859334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4" name="Rectangle 623"/>
          <p:cNvSpPr/>
          <p:nvPr/>
        </p:nvSpPr>
        <p:spPr>
          <a:xfrm>
            <a:off x="2997318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6" name="Rectangle 625"/>
          <p:cNvSpPr/>
          <p:nvPr/>
        </p:nvSpPr>
        <p:spPr>
          <a:xfrm>
            <a:off x="1787214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7" name="Rectangle 626"/>
          <p:cNvSpPr/>
          <p:nvPr/>
        </p:nvSpPr>
        <p:spPr>
          <a:xfrm>
            <a:off x="1928671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8" name="Rectangle 627"/>
          <p:cNvSpPr/>
          <p:nvPr/>
        </p:nvSpPr>
        <p:spPr>
          <a:xfrm>
            <a:off x="2066655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29" name="Rectangle 628"/>
          <p:cNvSpPr/>
          <p:nvPr/>
        </p:nvSpPr>
        <p:spPr>
          <a:xfrm>
            <a:off x="2204648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0" name="Rectangle 629"/>
          <p:cNvSpPr/>
          <p:nvPr/>
        </p:nvSpPr>
        <p:spPr>
          <a:xfrm>
            <a:off x="2342632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1" name="Rectangle 630"/>
          <p:cNvSpPr/>
          <p:nvPr/>
        </p:nvSpPr>
        <p:spPr>
          <a:xfrm>
            <a:off x="2474682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2" name="Rectangle 631"/>
          <p:cNvSpPr/>
          <p:nvPr/>
        </p:nvSpPr>
        <p:spPr>
          <a:xfrm>
            <a:off x="2612666" y="602995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37" name="Rectangle 636"/>
          <p:cNvSpPr/>
          <p:nvPr/>
        </p:nvSpPr>
        <p:spPr>
          <a:xfrm>
            <a:off x="3149424" y="602995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46" name="TextBox 645"/>
          <p:cNvSpPr txBox="1"/>
          <p:nvPr/>
        </p:nvSpPr>
        <p:spPr>
          <a:xfrm>
            <a:off x="49993" y="6035453"/>
            <a:ext cx="50847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21B</a:t>
            </a:r>
            <a:endParaRPr lang="pt-PT" sz="1600" b="1" dirty="0"/>
          </a:p>
        </p:txBody>
      </p:sp>
      <p:cxnSp>
        <p:nvCxnSpPr>
          <p:cNvPr id="282" name="Straight Connector 281"/>
          <p:cNvCxnSpPr/>
          <p:nvPr/>
        </p:nvCxnSpPr>
        <p:spPr>
          <a:xfrm>
            <a:off x="898364" y="738478"/>
            <a:ext cx="385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83" name="TextBox 282"/>
          <p:cNvSpPr txBox="1"/>
          <p:nvPr/>
        </p:nvSpPr>
        <p:spPr>
          <a:xfrm>
            <a:off x="49993" y="599979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1</a:t>
            </a:r>
            <a:endParaRPr lang="pt-PT" sz="1600" b="1" dirty="0"/>
          </a:p>
        </p:txBody>
      </p:sp>
      <p:sp>
        <p:nvSpPr>
          <p:cNvPr id="286" name="Rectangle 285"/>
          <p:cNvSpPr/>
          <p:nvPr/>
        </p:nvSpPr>
        <p:spPr>
          <a:xfrm>
            <a:off x="1093365" y="594478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7" name="Rectangle 286"/>
          <p:cNvSpPr/>
          <p:nvPr/>
        </p:nvSpPr>
        <p:spPr>
          <a:xfrm>
            <a:off x="1634438" y="594478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8" name="Rectangle 287"/>
          <p:cNvSpPr/>
          <p:nvPr/>
        </p:nvSpPr>
        <p:spPr>
          <a:xfrm>
            <a:off x="1233365" y="594478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9" name="Rectangle 288"/>
          <p:cNvSpPr/>
          <p:nvPr/>
        </p:nvSpPr>
        <p:spPr>
          <a:xfrm>
            <a:off x="1371349" y="594478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0" name="Rectangle 289"/>
          <p:cNvSpPr/>
          <p:nvPr/>
        </p:nvSpPr>
        <p:spPr>
          <a:xfrm>
            <a:off x="1496454" y="594478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5" name="Rectangle 294"/>
          <p:cNvSpPr/>
          <p:nvPr/>
        </p:nvSpPr>
        <p:spPr>
          <a:xfrm>
            <a:off x="1772422" y="594478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6" name="Rectangle 295"/>
          <p:cNvSpPr/>
          <p:nvPr/>
        </p:nvSpPr>
        <p:spPr>
          <a:xfrm>
            <a:off x="1891980" y="594478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7" name="Rectangle 296"/>
          <p:cNvSpPr/>
          <p:nvPr/>
        </p:nvSpPr>
        <p:spPr>
          <a:xfrm>
            <a:off x="2029964" y="594478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06" name="Rectangle 305"/>
          <p:cNvSpPr/>
          <p:nvPr/>
        </p:nvSpPr>
        <p:spPr>
          <a:xfrm>
            <a:off x="3826847" y="59447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07" name="Oval 306"/>
          <p:cNvSpPr/>
          <p:nvPr/>
        </p:nvSpPr>
        <p:spPr>
          <a:xfrm>
            <a:off x="4015180" y="648467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308" name="Hexagon 307"/>
          <p:cNvSpPr/>
          <p:nvPr/>
        </p:nvSpPr>
        <p:spPr>
          <a:xfrm>
            <a:off x="4134699" y="648467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823" name="Straight Connector 822"/>
          <p:cNvCxnSpPr/>
          <p:nvPr/>
        </p:nvCxnSpPr>
        <p:spPr>
          <a:xfrm>
            <a:off x="777139" y="738478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824" name="Rectangle 823"/>
          <p:cNvSpPr/>
          <p:nvPr/>
        </p:nvSpPr>
        <p:spPr>
          <a:xfrm>
            <a:off x="961393" y="59447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825" name="Rectangle 824"/>
          <p:cNvSpPr/>
          <p:nvPr/>
        </p:nvSpPr>
        <p:spPr>
          <a:xfrm>
            <a:off x="2169715" y="594478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26" name="Rectangle 825"/>
          <p:cNvSpPr/>
          <p:nvPr/>
        </p:nvSpPr>
        <p:spPr>
          <a:xfrm>
            <a:off x="2308552" y="594478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27" name="Rectangle 826"/>
          <p:cNvSpPr/>
          <p:nvPr/>
        </p:nvSpPr>
        <p:spPr>
          <a:xfrm>
            <a:off x="2446536" y="594478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28" name="Rectangle 827"/>
          <p:cNvSpPr/>
          <p:nvPr/>
        </p:nvSpPr>
        <p:spPr>
          <a:xfrm>
            <a:off x="2584520" y="594478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29" name="Rectangle 828"/>
          <p:cNvSpPr/>
          <p:nvPr/>
        </p:nvSpPr>
        <p:spPr>
          <a:xfrm>
            <a:off x="3125593" y="594478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30" name="Rectangle 829"/>
          <p:cNvSpPr/>
          <p:nvPr/>
        </p:nvSpPr>
        <p:spPr>
          <a:xfrm>
            <a:off x="2724520" y="594478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31" name="Rectangle 830"/>
          <p:cNvSpPr/>
          <p:nvPr/>
        </p:nvSpPr>
        <p:spPr>
          <a:xfrm>
            <a:off x="2862504" y="594478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32" name="Rectangle 831"/>
          <p:cNvSpPr/>
          <p:nvPr/>
        </p:nvSpPr>
        <p:spPr>
          <a:xfrm>
            <a:off x="2987609" y="594478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33" name="Rectangle 832"/>
          <p:cNvSpPr/>
          <p:nvPr/>
        </p:nvSpPr>
        <p:spPr>
          <a:xfrm>
            <a:off x="3263577" y="594478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34" name="Rectangle 833"/>
          <p:cNvSpPr/>
          <p:nvPr/>
        </p:nvSpPr>
        <p:spPr>
          <a:xfrm>
            <a:off x="3398302" y="594478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35" name="Rectangle 834"/>
          <p:cNvSpPr/>
          <p:nvPr/>
        </p:nvSpPr>
        <p:spPr>
          <a:xfrm>
            <a:off x="3536286" y="594478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36" name="Rectangle 835"/>
          <p:cNvSpPr/>
          <p:nvPr/>
        </p:nvSpPr>
        <p:spPr>
          <a:xfrm>
            <a:off x="3676286" y="594478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309" name="Straight Connector 308"/>
          <p:cNvCxnSpPr/>
          <p:nvPr/>
        </p:nvCxnSpPr>
        <p:spPr>
          <a:xfrm>
            <a:off x="816104" y="1229522"/>
            <a:ext cx="388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10" name="TextBox 309"/>
          <p:cNvSpPr txBox="1"/>
          <p:nvPr/>
        </p:nvSpPr>
        <p:spPr>
          <a:xfrm>
            <a:off x="49993" y="1091023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</a:t>
            </a:r>
          </a:p>
        </p:txBody>
      </p:sp>
      <p:sp>
        <p:nvSpPr>
          <p:cNvPr id="312" name="Rectangle 311"/>
          <p:cNvSpPr/>
          <p:nvPr/>
        </p:nvSpPr>
        <p:spPr>
          <a:xfrm>
            <a:off x="941113" y="108552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13" name="Rectangle 312"/>
          <p:cNvSpPr/>
          <p:nvPr/>
        </p:nvSpPr>
        <p:spPr>
          <a:xfrm>
            <a:off x="1079097" y="1085522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4" name="Rectangle 313"/>
          <p:cNvSpPr/>
          <p:nvPr/>
        </p:nvSpPr>
        <p:spPr>
          <a:xfrm>
            <a:off x="1620170" y="1085522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5" name="Rectangle 314"/>
          <p:cNvSpPr/>
          <p:nvPr/>
        </p:nvSpPr>
        <p:spPr>
          <a:xfrm>
            <a:off x="1219097" y="1085522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6" name="Rectangle 315"/>
          <p:cNvSpPr/>
          <p:nvPr/>
        </p:nvSpPr>
        <p:spPr>
          <a:xfrm>
            <a:off x="1357081" y="1085522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7" name="Rectangle 316"/>
          <p:cNvSpPr/>
          <p:nvPr/>
        </p:nvSpPr>
        <p:spPr>
          <a:xfrm>
            <a:off x="1482186" y="1085522"/>
            <a:ext cx="137984" cy="288000"/>
          </a:xfrm>
          <a:prstGeom prst="rect">
            <a:avLst/>
          </a:prstGeom>
          <a:solidFill>
            <a:srgbClr val="FFC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8" name="Rectangle 317"/>
          <p:cNvSpPr/>
          <p:nvPr/>
        </p:nvSpPr>
        <p:spPr>
          <a:xfrm>
            <a:off x="2703779" y="1085522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2" name="Rectangle 321"/>
          <p:cNvSpPr/>
          <p:nvPr/>
        </p:nvSpPr>
        <p:spPr>
          <a:xfrm>
            <a:off x="1758154" y="1085522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3" name="Rectangle 322"/>
          <p:cNvSpPr/>
          <p:nvPr/>
        </p:nvSpPr>
        <p:spPr>
          <a:xfrm>
            <a:off x="1882551" y="1085522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4" name="Rectangle 323"/>
          <p:cNvSpPr/>
          <p:nvPr/>
        </p:nvSpPr>
        <p:spPr>
          <a:xfrm>
            <a:off x="2020535" y="1085522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5" name="Rectangle 324"/>
          <p:cNvSpPr/>
          <p:nvPr/>
        </p:nvSpPr>
        <p:spPr>
          <a:xfrm>
            <a:off x="2158528" y="1085522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6" name="Rectangle 325"/>
          <p:cNvSpPr/>
          <p:nvPr/>
        </p:nvSpPr>
        <p:spPr>
          <a:xfrm>
            <a:off x="2296512" y="1085522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7" name="Rectangle 326"/>
          <p:cNvSpPr/>
          <p:nvPr/>
        </p:nvSpPr>
        <p:spPr>
          <a:xfrm>
            <a:off x="2427811" y="1085522"/>
            <a:ext cx="137984" cy="288000"/>
          </a:xfrm>
          <a:prstGeom prst="rect">
            <a:avLst/>
          </a:prstGeom>
          <a:solidFill>
            <a:srgbClr val="FF00FF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8" name="Rectangle 327"/>
          <p:cNvSpPr/>
          <p:nvPr/>
        </p:nvSpPr>
        <p:spPr>
          <a:xfrm>
            <a:off x="2565795" y="1085522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33" name="Rectangle 332"/>
          <p:cNvSpPr/>
          <p:nvPr/>
        </p:nvSpPr>
        <p:spPr>
          <a:xfrm>
            <a:off x="3817852" y="108552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35" name="Hexagon 334"/>
          <p:cNvSpPr/>
          <p:nvPr/>
        </p:nvSpPr>
        <p:spPr>
          <a:xfrm>
            <a:off x="4126310" y="1139511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837" name="Rectangle 836"/>
          <p:cNvSpPr/>
          <p:nvPr/>
        </p:nvSpPr>
        <p:spPr>
          <a:xfrm>
            <a:off x="2972737" y="1085522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38" name="Rectangle 837"/>
          <p:cNvSpPr/>
          <p:nvPr/>
        </p:nvSpPr>
        <p:spPr>
          <a:xfrm>
            <a:off x="2834753" y="1085522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39" name="Rectangle 838"/>
          <p:cNvSpPr/>
          <p:nvPr/>
        </p:nvSpPr>
        <p:spPr>
          <a:xfrm>
            <a:off x="3387619" y="1085522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40" name="Rectangle 839"/>
          <p:cNvSpPr/>
          <p:nvPr/>
        </p:nvSpPr>
        <p:spPr>
          <a:xfrm>
            <a:off x="3111651" y="1085522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41" name="Rectangle 840"/>
          <p:cNvSpPr/>
          <p:nvPr/>
        </p:nvSpPr>
        <p:spPr>
          <a:xfrm>
            <a:off x="3249635" y="1085522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42" name="Rectangle 841"/>
          <p:cNvSpPr/>
          <p:nvPr/>
        </p:nvSpPr>
        <p:spPr>
          <a:xfrm>
            <a:off x="3656863" y="1085522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43" name="Rectangle 842"/>
          <p:cNvSpPr/>
          <p:nvPr/>
        </p:nvSpPr>
        <p:spPr>
          <a:xfrm>
            <a:off x="3518879" y="1085522"/>
            <a:ext cx="137984" cy="288000"/>
          </a:xfrm>
          <a:prstGeom prst="rect">
            <a:avLst/>
          </a:prstGeom>
          <a:solidFill>
            <a:srgbClr val="00B0F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44" name="Oval 843"/>
          <p:cNvSpPr/>
          <p:nvPr/>
        </p:nvSpPr>
        <p:spPr>
          <a:xfrm>
            <a:off x="4008115" y="1139511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846" name="Straight Connector 845"/>
          <p:cNvCxnSpPr/>
          <p:nvPr/>
        </p:nvCxnSpPr>
        <p:spPr>
          <a:xfrm>
            <a:off x="849240" y="3180111"/>
            <a:ext cx="352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47" name="TextBox 846"/>
          <p:cNvSpPr txBox="1"/>
          <p:nvPr/>
        </p:nvSpPr>
        <p:spPr>
          <a:xfrm>
            <a:off x="49993" y="3041612"/>
            <a:ext cx="69752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5SB</a:t>
            </a:r>
            <a:endParaRPr lang="pt-PT" sz="1600" b="1" dirty="0"/>
          </a:p>
        </p:txBody>
      </p:sp>
      <p:cxnSp>
        <p:nvCxnSpPr>
          <p:cNvPr id="848" name="Straight Connector 847"/>
          <p:cNvCxnSpPr/>
          <p:nvPr/>
        </p:nvCxnSpPr>
        <p:spPr>
          <a:xfrm>
            <a:off x="778237" y="3180111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849" name="Rectangle 848"/>
          <p:cNvSpPr/>
          <p:nvPr/>
        </p:nvSpPr>
        <p:spPr>
          <a:xfrm>
            <a:off x="974249" y="3036111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850" name="Rectangle 849"/>
          <p:cNvSpPr/>
          <p:nvPr/>
        </p:nvSpPr>
        <p:spPr>
          <a:xfrm>
            <a:off x="1112233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1" name="Rectangle 850"/>
          <p:cNvSpPr/>
          <p:nvPr/>
        </p:nvSpPr>
        <p:spPr>
          <a:xfrm>
            <a:off x="1653306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2" name="Rectangle 851"/>
          <p:cNvSpPr/>
          <p:nvPr/>
        </p:nvSpPr>
        <p:spPr>
          <a:xfrm>
            <a:off x="1252233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3" name="Rectangle 852"/>
          <p:cNvSpPr/>
          <p:nvPr/>
        </p:nvSpPr>
        <p:spPr>
          <a:xfrm>
            <a:off x="1390217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4" name="Rectangle 853"/>
          <p:cNvSpPr/>
          <p:nvPr/>
        </p:nvSpPr>
        <p:spPr>
          <a:xfrm>
            <a:off x="1515322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5" name="Rectangle 854"/>
          <p:cNvSpPr/>
          <p:nvPr/>
        </p:nvSpPr>
        <p:spPr>
          <a:xfrm>
            <a:off x="2733521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6" name="Rectangle 855"/>
          <p:cNvSpPr/>
          <p:nvPr/>
        </p:nvSpPr>
        <p:spPr>
          <a:xfrm>
            <a:off x="2854429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7" name="Rectangle 856"/>
          <p:cNvSpPr/>
          <p:nvPr/>
        </p:nvSpPr>
        <p:spPr>
          <a:xfrm>
            <a:off x="2992413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8" name="Rectangle 857"/>
          <p:cNvSpPr/>
          <p:nvPr/>
        </p:nvSpPr>
        <p:spPr>
          <a:xfrm>
            <a:off x="3117518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9" name="Rectangle 858"/>
          <p:cNvSpPr/>
          <p:nvPr/>
        </p:nvSpPr>
        <p:spPr>
          <a:xfrm>
            <a:off x="1791290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0" name="Rectangle 859"/>
          <p:cNvSpPr/>
          <p:nvPr/>
        </p:nvSpPr>
        <p:spPr>
          <a:xfrm>
            <a:off x="1923819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1" name="Rectangle 860"/>
          <p:cNvSpPr/>
          <p:nvPr/>
        </p:nvSpPr>
        <p:spPr>
          <a:xfrm>
            <a:off x="2061803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2" name="Rectangle 861"/>
          <p:cNvSpPr/>
          <p:nvPr/>
        </p:nvSpPr>
        <p:spPr>
          <a:xfrm>
            <a:off x="2199796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3" name="Rectangle 862"/>
          <p:cNvSpPr/>
          <p:nvPr/>
        </p:nvSpPr>
        <p:spPr>
          <a:xfrm>
            <a:off x="2337780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4" name="Rectangle 863"/>
          <p:cNvSpPr/>
          <p:nvPr/>
        </p:nvSpPr>
        <p:spPr>
          <a:xfrm>
            <a:off x="2457553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5" name="Rectangle 864"/>
          <p:cNvSpPr/>
          <p:nvPr/>
        </p:nvSpPr>
        <p:spPr>
          <a:xfrm>
            <a:off x="2595537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6" name="Rectangle 865"/>
          <p:cNvSpPr/>
          <p:nvPr/>
        </p:nvSpPr>
        <p:spPr>
          <a:xfrm>
            <a:off x="3258222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7" name="Rectangle 866"/>
          <p:cNvSpPr/>
          <p:nvPr/>
        </p:nvSpPr>
        <p:spPr>
          <a:xfrm>
            <a:off x="3379398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8" name="Rectangle 867"/>
          <p:cNvSpPr/>
          <p:nvPr/>
        </p:nvSpPr>
        <p:spPr>
          <a:xfrm>
            <a:off x="3517382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9" name="Rectangle 868"/>
          <p:cNvSpPr/>
          <p:nvPr/>
        </p:nvSpPr>
        <p:spPr>
          <a:xfrm>
            <a:off x="3642487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72" name="Rectangle 871"/>
          <p:cNvSpPr/>
          <p:nvPr/>
        </p:nvSpPr>
        <p:spPr>
          <a:xfrm>
            <a:off x="3767828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2" name="Rectangle 901"/>
          <p:cNvSpPr/>
          <p:nvPr/>
        </p:nvSpPr>
        <p:spPr>
          <a:xfrm>
            <a:off x="3892334" y="303611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517" name="Straight Connector 516"/>
          <p:cNvCxnSpPr/>
          <p:nvPr/>
        </p:nvCxnSpPr>
        <p:spPr>
          <a:xfrm flipV="1">
            <a:off x="801165" y="4178536"/>
            <a:ext cx="4788000" cy="1027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18" name="TextBox 517"/>
          <p:cNvSpPr txBox="1"/>
          <p:nvPr/>
        </p:nvSpPr>
        <p:spPr>
          <a:xfrm>
            <a:off x="49993" y="4045172"/>
            <a:ext cx="38013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8</a:t>
            </a:r>
            <a:endParaRPr lang="pt-PT" sz="1600" b="1" dirty="0"/>
          </a:p>
        </p:txBody>
      </p:sp>
      <p:sp>
        <p:nvSpPr>
          <p:cNvPr id="520" name="Rectangle 519"/>
          <p:cNvSpPr/>
          <p:nvPr/>
        </p:nvSpPr>
        <p:spPr>
          <a:xfrm>
            <a:off x="974530" y="4039671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21" name="Rectangle 520"/>
          <p:cNvSpPr/>
          <p:nvPr/>
        </p:nvSpPr>
        <p:spPr>
          <a:xfrm>
            <a:off x="1112514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2" name="Rectangle 521"/>
          <p:cNvSpPr/>
          <p:nvPr/>
        </p:nvSpPr>
        <p:spPr>
          <a:xfrm>
            <a:off x="1653587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3" name="Rectangle 522"/>
          <p:cNvSpPr/>
          <p:nvPr/>
        </p:nvSpPr>
        <p:spPr>
          <a:xfrm>
            <a:off x="1252514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4" name="Rectangle 523"/>
          <p:cNvSpPr/>
          <p:nvPr/>
        </p:nvSpPr>
        <p:spPr>
          <a:xfrm>
            <a:off x="1390498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5" name="Rectangle 524"/>
          <p:cNvSpPr/>
          <p:nvPr/>
        </p:nvSpPr>
        <p:spPr>
          <a:xfrm>
            <a:off x="1515603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6" name="Rectangle 525"/>
          <p:cNvSpPr/>
          <p:nvPr/>
        </p:nvSpPr>
        <p:spPr>
          <a:xfrm>
            <a:off x="2736774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0" name="Rectangle 529"/>
          <p:cNvSpPr/>
          <p:nvPr/>
        </p:nvSpPr>
        <p:spPr>
          <a:xfrm>
            <a:off x="1791571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1" name="Rectangle 530"/>
          <p:cNvSpPr/>
          <p:nvPr/>
        </p:nvSpPr>
        <p:spPr>
          <a:xfrm>
            <a:off x="1913097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2" name="Rectangle 531"/>
          <p:cNvSpPr/>
          <p:nvPr/>
        </p:nvSpPr>
        <p:spPr>
          <a:xfrm>
            <a:off x="2051081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3" name="Rectangle 532"/>
          <p:cNvSpPr/>
          <p:nvPr/>
        </p:nvSpPr>
        <p:spPr>
          <a:xfrm>
            <a:off x="2189074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4" name="Rectangle 533"/>
          <p:cNvSpPr/>
          <p:nvPr/>
        </p:nvSpPr>
        <p:spPr>
          <a:xfrm>
            <a:off x="2327058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5" name="Rectangle 534"/>
          <p:cNvSpPr/>
          <p:nvPr/>
        </p:nvSpPr>
        <p:spPr>
          <a:xfrm>
            <a:off x="2460806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6" name="Rectangle 535"/>
          <p:cNvSpPr/>
          <p:nvPr/>
        </p:nvSpPr>
        <p:spPr>
          <a:xfrm>
            <a:off x="2598790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41" name="Rectangle 540"/>
          <p:cNvSpPr/>
          <p:nvPr/>
        </p:nvSpPr>
        <p:spPr>
          <a:xfrm>
            <a:off x="4601494" y="4039671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42" name="Hexagon 541"/>
          <p:cNvSpPr/>
          <p:nvPr/>
        </p:nvSpPr>
        <p:spPr>
          <a:xfrm>
            <a:off x="4908848" y="4093660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903" name="Rectangle 902"/>
          <p:cNvSpPr/>
          <p:nvPr/>
        </p:nvSpPr>
        <p:spPr>
          <a:xfrm>
            <a:off x="2874060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4" name="Rectangle 903"/>
          <p:cNvSpPr/>
          <p:nvPr/>
        </p:nvSpPr>
        <p:spPr>
          <a:xfrm>
            <a:off x="3014060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5" name="Rectangle 904"/>
          <p:cNvSpPr/>
          <p:nvPr/>
        </p:nvSpPr>
        <p:spPr>
          <a:xfrm>
            <a:off x="3152044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6" name="Rectangle 905"/>
          <p:cNvSpPr/>
          <p:nvPr/>
        </p:nvSpPr>
        <p:spPr>
          <a:xfrm>
            <a:off x="3277149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7" name="Rectangle 906"/>
          <p:cNvSpPr/>
          <p:nvPr/>
        </p:nvSpPr>
        <p:spPr>
          <a:xfrm>
            <a:off x="3398173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8" name="Rectangle 907"/>
          <p:cNvSpPr/>
          <p:nvPr/>
        </p:nvSpPr>
        <p:spPr>
          <a:xfrm>
            <a:off x="3538173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9" name="Rectangle 908"/>
          <p:cNvSpPr/>
          <p:nvPr/>
        </p:nvSpPr>
        <p:spPr>
          <a:xfrm>
            <a:off x="3676157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0" name="Rectangle 909"/>
          <p:cNvSpPr/>
          <p:nvPr/>
        </p:nvSpPr>
        <p:spPr>
          <a:xfrm>
            <a:off x="3801262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1" name="Rectangle 910"/>
          <p:cNvSpPr/>
          <p:nvPr/>
        </p:nvSpPr>
        <p:spPr>
          <a:xfrm>
            <a:off x="3921184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2" name="Rectangle 911"/>
          <p:cNvSpPr/>
          <p:nvPr/>
        </p:nvSpPr>
        <p:spPr>
          <a:xfrm>
            <a:off x="4046289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3" name="Rectangle 912"/>
          <p:cNvSpPr/>
          <p:nvPr/>
        </p:nvSpPr>
        <p:spPr>
          <a:xfrm>
            <a:off x="4183743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4" name="Rectangle 913"/>
          <p:cNvSpPr/>
          <p:nvPr/>
        </p:nvSpPr>
        <p:spPr>
          <a:xfrm>
            <a:off x="4308848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5" name="Rectangle 914"/>
          <p:cNvSpPr/>
          <p:nvPr/>
        </p:nvSpPr>
        <p:spPr>
          <a:xfrm>
            <a:off x="4438578" y="4039671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7" name="Oval 916"/>
          <p:cNvSpPr/>
          <p:nvPr/>
        </p:nvSpPr>
        <p:spPr>
          <a:xfrm>
            <a:off x="4767534" y="4093660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360" name="Straight Connector 359"/>
          <p:cNvCxnSpPr/>
          <p:nvPr/>
        </p:nvCxnSpPr>
        <p:spPr>
          <a:xfrm flipV="1">
            <a:off x="792510" y="4661695"/>
            <a:ext cx="4788000" cy="1027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9" name="Straight Connector 548"/>
          <p:cNvCxnSpPr/>
          <p:nvPr/>
        </p:nvCxnSpPr>
        <p:spPr>
          <a:xfrm>
            <a:off x="822522" y="4666830"/>
            <a:ext cx="30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50" name="TextBox 549"/>
          <p:cNvSpPr txBox="1"/>
          <p:nvPr/>
        </p:nvSpPr>
        <p:spPr>
          <a:xfrm>
            <a:off x="49993" y="4528331"/>
            <a:ext cx="38013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/>
              <a:t>9</a:t>
            </a:r>
          </a:p>
        </p:txBody>
      </p:sp>
      <p:cxnSp>
        <p:nvCxnSpPr>
          <p:cNvPr id="551" name="Straight Connector 550"/>
          <p:cNvCxnSpPr/>
          <p:nvPr/>
        </p:nvCxnSpPr>
        <p:spPr>
          <a:xfrm>
            <a:off x="751519" y="4666830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552" name="Rectangle 551"/>
          <p:cNvSpPr/>
          <p:nvPr/>
        </p:nvSpPr>
        <p:spPr>
          <a:xfrm>
            <a:off x="947531" y="452283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53" name="Rectangle 552"/>
          <p:cNvSpPr/>
          <p:nvPr/>
        </p:nvSpPr>
        <p:spPr>
          <a:xfrm>
            <a:off x="1085515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4" name="Rectangle 553"/>
          <p:cNvSpPr/>
          <p:nvPr/>
        </p:nvSpPr>
        <p:spPr>
          <a:xfrm>
            <a:off x="1626588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5" name="Rectangle 554"/>
          <p:cNvSpPr/>
          <p:nvPr/>
        </p:nvSpPr>
        <p:spPr>
          <a:xfrm>
            <a:off x="1225515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6" name="Rectangle 555"/>
          <p:cNvSpPr/>
          <p:nvPr/>
        </p:nvSpPr>
        <p:spPr>
          <a:xfrm>
            <a:off x="1363499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7" name="Rectangle 556"/>
          <p:cNvSpPr/>
          <p:nvPr/>
        </p:nvSpPr>
        <p:spPr>
          <a:xfrm>
            <a:off x="1488604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8" name="Rectangle 557"/>
          <p:cNvSpPr/>
          <p:nvPr/>
        </p:nvSpPr>
        <p:spPr>
          <a:xfrm>
            <a:off x="2691279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9" name="Rectangle 558"/>
          <p:cNvSpPr/>
          <p:nvPr/>
        </p:nvSpPr>
        <p:spPr>
          <a:xfrm>
            <a:off x="2811599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2" name="Rectangle 561"/>
          <p:cNvSpPr/>
          <p:nvPr/>
        </p:nvSpPr>
        <p:spPr>
          <a:xfrm>
            <a:off x="1764572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3" name="Rectangle 562"/>
          <p:cNvSpPr/>
          <p:nvPr/>
        </p:nvSpPr>
        <p:spPr>
          <a:xfrm>
            <a:off x="1879820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4" name="Rectangle 563"/>
          <p:cNvSpPr/>
          <p:nvPr/>
        </p:nvSpPr>
        <p:spPr>
          <a:xfrm>
            <a:off x="2017804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5" name="Rectangle 564"/>
          <p:cNvSpPr/>
          <p:nvPr/>
        </p:nvSpPr>
        <p:spPr>
          <a:xfrm>
            <a:off x="2155797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6" name="Rectangle 565"/>
          <p:cNvSpPr/>
          <p:nvPr/>
        </p:nvSpPr>
        <p:spPr>
          <a:xfrm>
            <a:off x="2293781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7" name="Rectangle 566"/>
          <p:cNvSpPr/>
          <p:nvPr/>
        </p:nvSpPr>
        <p:spPr>
          <a:xfrm>
            <a:off x="2415311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8" name="Rectangle 567"/>
          <p:cNvSpPr/>
          <p:nvPr/>
        </p:nvSpPr>
        <p:spPr>
          <a:xfrm>
            <a:off x="2553295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73" name="Rectangle 572"/>
          <p:cNvSpPr/>
          <p:nvPr/>
        </p:nvSpPr>
        <p:spPr>
          <a:xfrm>
            <a:off x="4584368" y="452283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CT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74" name="Hexagon 573"/>
          <p:cNvSpPr/>
          <p:nvPr/>
        </p:nvSpPr>
        <p:spPr>
          <a:xfrm>
            <a:off x="4907236" y="4576819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918" name="Rectangle 917"/>
          <p:cNvSpPr/>
          <p:nvPr/>
        </p:nvSpPr>
        <p:spPr>
          <a:xfrm>
            <a:off x="3354461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9" name="Rectangle 918"/>
          <p:cNvSpPr/>
          <p:nvPr/>
        </p:nvSpPr>
        <p:spPr>
          <a:xfrm>
            <a:off x="3494461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0" name="Rectangle 919"/>
          <p:cNvSpPr/>
          <p:nvPr/>
        </p:nvSpPr>
        <p:spPr>
          <a:xfrm>
            <a:off x="2947998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1" name="Rectangle 920"/>
          <p:cNvSpPr/>
          <p:nvPr/>
        </p:nvSpPr>
        <p:spPr>
          <a:xfrm>
            <a:off x="3078493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2" name="Rectangle 921"/>
          <p:cNvSpPr/>
          <p:nvPr/>
        </p:nvSpPr>
        <p:spPr>
          <a:xfrm>
            <a:off x="3216477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3" name="Rectangle 922"/>
          <p:cNvSpPr/>
          <p:nvPr/>
        </p:nvSpPr>
        <p:spPr>
          <a:xfrm>
            <a:off x="4035514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4" name="Rectangle 923"/>
          <p:cNvSpPr/>
          <p:nvPr/>
        </p:nvSpPr>
        <p:spPr>
          <a:xfrm>
            <a:off x="4175514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5" name="Rectangle 924"/>
          <p:cNvSpPr/>
          <p:nvPr/>
        </p:nvSpPr>
        <p:spPr>
          <a:xfrm>
            <a:off x="3637802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6" name="Rectangle 925"/>
          <p:cNvSpPr/>
          <p:nvPr/>
        </p:nvSpPr>
        <p:spPr>
          <a:xfrm>
            <a:off x="3759546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7" name="Rectangle 926"/>
          <p:cNvSpPr/>
          <p:nvPr/>
        </p:nvSpPr>
        <p:spPr>
          <a:xfrm>
            <a:off x="3897530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8" name="Rectangle 927"/>
          <p:cNvSpPr/>
          <p:nvPr/>
        </p:nvSpPr>
        <p:spPr>
          <a:xfrm>
            <a:off x="4298860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9" name="Rectangle 928"/>
          <p:cNvSpPr/>
          <p:nvPr/>
        </p:nvSpPr>
        <p:spPr>
          <a:xfrm>
            <a:off x="4438860" y="452283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30" name="Oval 929"/>
          <p:cNvSpPr/>
          <p:nvPr/>
        </p:nvSpPr>
        <p:spPr>
          <a:xfrm>
            <a:off x="4756005" y="4576819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931" name="Straight Connector 930"/>
          <p:cNvCxnSpPr/>
          <p:nvPr/>
        </p:nvCxnSpPr>
        <p:spPr>
          <a:xfrm>
            <a:off x="754368" y="5174869"/>
            <a:ext cx="25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32" name="TextBox 931"/>
          <p:cNvSpPr txBox="1"/>
          <p:nvPr/>
        </p:nvSpPr>
        <p:spPr>
          <a:xfrm>
            <a:off x="49993" y="5036370"/>
            <a:ext cx="69752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18</a:t>
            </a:r>
            <a:endParaRPr lang="pt-PT" sz="1600" b="1" dirty="0"/>
          </a:p>
        </p:txBody>
      </p:sp>
      <p:sp>
        <p:nvSpPr>
          <p:cNvPr id="935" name="Rectangle 934"/>
          <p:cNvSpPr/>
          <p:nvPr/>
        </p:nvSpPr>
        <p:spPr>
          <a:xfrm>
            <a:off x="949196" y="50308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36" name="Rectangle 935"/>
          <p:cNvSpPr/>
          <p:nvPr/>
        </p:nvSpPr>
        <p:spPr>
          <a:xfrm>
            <a:off x="1490269" y="50308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37" name="Rectangle 936"/>
          <p:cNvSpPr/>
          <p:nvPr/>
        </p:nvSpPr>
        <p:spPr>
          <a:xfrm>
            <a:off x="1089196" y="50308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38" name="Rectangle 937"/>
          <p:cNvSpPr/>
          <p:nvPr/>
        </p:nvSpPr>
        <p:spPr>
          <a:xfrm>
            <a:off x="1227180" y="50308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39" name="Rectangle 938"/>
          <p:cNvSpPr/>
          <p:nvPr/>
        </p:nvSpPr>
        <p:spPr>
          <a:xfrm>
            <a:off x="1352285" y="50308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2" name="Rectangle 941"/>
          <p:cNvSpPr/>
          <p:nvPr/>
        </p:nvSpPr>
        <p:spPr>
          <a:xfrm>
            <a:off x="1628253" y="50308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3" name="Rectangle 942"/>
          <p:cNvSpPr/>
          <p:nvPr/>
        </p:nvSpPr>
        <p:spPr>
          <a:xfrm>
            <a:off x="1749291" y="50308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4" name="Rectangle 943"/>
          <p:cNvSpPr/>
          <p:nvPr/>
        </p:nvSpPr>
        <p:spPr>
          <a:xfrm>
            <a:off x="1887275" y="50308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5" name="Rectangle 944"/>
          <p:cNvSpPr/>
          <p:nvPr/>
        </p:nvSpPr>
        <p:spPr>
          <a:xfrm>
            <a:off x="2025268" y="50308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6" name="Rectangle 945"/>
          <p:cNvSpPr/>
          <p:nvPr/>
        </p:nvSpPr>
        <p:spPr>
          <a:xfrm>
            <a:off x="2163252" y="503086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9" name="Rectangle 948"/>
          <p:cNvSpPr/>
          <p:nvPr/>
        </p:nvSpPr>
        <p:spPr>
          <a:xfrm>
            <a:off x="2319408" y="503086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950" name="Hexagon 949"/>
          <p:cNvSpPr/>
          <p:nvPr/>
        </p:nvSpPr>
        <p:spPr>
          <a:xfrm>
            <a:off x="2620782" y="5084858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963" name="Oval 962"/>
          <p:cNvSpPr/>
          <p:nvPr/>
        </p:nvSpPr>
        <p:spPr>
          <a:xfrm>
            <a:off x="2489148" y="5084858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964" name="Straight Connector 963"/>
          <p:cNvCxnSpPr/>
          <p:nvPr/>
        </p:nvCxnSpPr>
        <p:spPr>
          <a:xfrm>
            <a:off x="861521" y="5682908"/>
            <a:ext cx="374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5" name="Straight Connector 964"/>
          <p:cNvCxnSpPr/>
          <p:nvPr/>
        </p:nvCxnSpPr>
        <p:spPr>
          <a:xfrm>
            <a:off x="790518" y="5682908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966" name="Rectangle 965"/>
          <p:cNvSpPr/>
          <p:nvPr/>
        </p:nvSpPr>
        <p:spPr>
          <a:xfrm>
            <a:off x="986530" y="553890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967" name="Rectangle 966"/>
          <p:cNvSpPr/>
          <p:nvPr/>
        </p:nvSpPr>
        <p:spPr>
          <a:xfrm>
            <a:off x="1124514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68" name="Rectangle 967"/>
          <p:cNvSpPr/>
          <p:nvPr/>
        </p:nvSpPr>
        <p:spPr>
          <a:xfrm>
            <a:off x="1646021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69" name="Rectangle 968"/>
          <p:cNvSpPr/>
          <p:nvPr/>
        </p:nvSpPr>
        <p:spPr>
          <a:xfrm>
            <a:off x="1244948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0" name="Rectangle 969"/>
          <p:cNvSpPr/>
          <p:nvPr/>
        </p:nvSpPr>
        <p:spPr>
          <a:xfrm>
            <a:off x="1382932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1" name="Rectangle 970"/>
          <p:cNvSpPr/>
          <p:nvPr/>
        </p:nvSpPr>
        <p:spPr>
          <a:xfrm>
            <a:off x="1508037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2" name="Rectangle 971"/>
          <p:cNvSpPr/>
          <p:nvPr/>
        </p:nvSpPr>
        <p:spPr>
          <a:xfrm>
            <a:off x="2725644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3" name="Rectangle 972"/>
          <p:cNvSpPr/>
          <p:nvPr/>
        </p:nvSpPr>
        <p:spPr>
          <a:xfrm>
            <a:off x="2865644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4" name="Rectangle 973"/>
          <p:cNvSpPr/>
          <p:nvPr/>
        </p:nvSpPr>
        <p:spPr>
          <a:xfrm>
            <a:off x="3003628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5" name="Rectangle 974"/>
          <p:cNvSpPr/>
          <p:nvPr/>
        </p:nvSpPr>
        <p:spPr>
          <a:xfrm>
            <a:off x="3128733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6" name="Rectangle 975"/>
          <p:cNvSpPr/>
          <p:nvPr/>
        </p:nvSpPr>
        <p:spPr>
          <a:xfrm>
            <a:off x="1784005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7" name="Rectangle 976"/>
          <p:cNvSpPr/>
          <p:nvPr/>
        </p:nvSpPr>
        <p:spPr>
          <a:xfrm>
            <a:off x="1915064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8" name="Rectangle 977"/>
          <p:cNvSpPr/>
          <p:nvPr/>
        </p:nvSpPr>
        <p:spPr>
          <a:xfrm>
            <a:off x="2053048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9" name="Rectangle 978"/>
          <p:cNvSpPr/>
          <p:nvPr/>
        </p:nvSpPr>
        <p:spPr>
          <a:xfrm>
            <a:off x="2191041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0" name="Rectangle 979"/>
          <p:cNvSpPr/>
          <p:nvPr/>
        </p:nvSpPr>
        <p:spPr>
          <a:xfrm>
            <a:off x="2329025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1" name="Rectangle 980"/>
          <p:cNvSpPr/>
          <p:nvPr/>
        </p:nvSpPr>
        <p:spPr>
          <a:xfrm>
            <a:off x="2449676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2" name="Rectangle 981"/>
          <p:cNvSpPr/>
          <p:nvPr/>
        </p:nvSpPr>
        <p:spPr>
          <a:xfrm>
            <a:off x="2587660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3" name="Rectangle 982"/>
          <p:cNvSpPr/>
          <p:nvPr/>
        </p:nvSpPr>
        <p:spPr>
          <a:xfrm>
            <a:off x="3269437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4" name="Rectangle 983"/>
          <p:cNvSpPr/>
          <p:nvPr/>
        </p:nvSpPr>
        <p:spPr>
          <a:xfrm>
            <a:off x="3406665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5" name="Rectangle 984"/>
          <p:cNvSpPr/>
          <p:nvPr/>
        </p:nvSpPr>
        <p:spPr>
          <a:xfrm>
            <a:off x="3544649" y="553890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7" name="Rectangle 986"/>
          <p:cNvSpPr/>
          <p:nvPr/>
        </p:nvSpPr>
        <p:spPr>
          <a:xfrm>
            <a:off x="3696142" y="553890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988" name="Oval 987"/>
          <p:cNvSpPr/>
          <p:nvPr/>
        </p:nvSpPr>
        <p:spPr>
          <a:xfrm>
            <a:off x="3846155" y="5592897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989" name="TextBox 988"/>
          <p:cNvSpPr txBox="1"/>
          <p:nvPr/>
        </p:nvSpPr>
        <p:spPr>
          <a:xfrm>
            <a:off x="49993" y="5544409"/>
            <a:ext cx="5180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21A</a:t>
            </a:r>
            <a:endParaRPr lang="pt-PT" sz="1600" b="1" dirty="0"/>
          </a:p>
        </p:txBody>
      </p:sp>
      <p:sp>
        <p:nvSpPr>
          <p:cNvPr id="990" name="Hexagon 989"/>
          <p:cNvSpPr/>
          <p:nvPr/>
        </p:nvSpPr>
        <p:spPr>
          <a:xfrm>
            <a:off x="3991187" y="5592897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647" name="Straight Connector 646"/>
          <p:cNvCxnSpPr/>
          <p:nvPr/>
        </p:nvCxnSpPr>
        <p:spPr>
          <a:xfrm>
            <a:off x="832856" y="6674266"/>
            <a:ext cx="381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49" name="Rectangle 648"/>
          <p:cNvSpPr/>
          <p:nvPr/>
        </p:nvSpPr>
        <p:spPr>
          <a:xfrm>
            <a:off x="957865" y="6530266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50" name="Rectangle 649"/>
          <p:cNvSpPr/>
          <p:nvPr/>
        </p:nvSpPr>
        <p:spPr>
          <a:xfrm>
            <a:off x="1095849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1" name="Rectangle 650"/>
          <p:cNvSpPr/>
          <p:nvPr/>
        </p:nvSpPr>
        <p:spPr>
          <a:xfrm>
            <a:off x="1606381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2" name="Rectangle 651"/>
          <p:cNvSpPr/>
          <p:nvPr/>
        </p:nvSpPr>
        <p:spPr>
          <a:xfrm>
            <a:off x="1205308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3" name="Rectangle 652"/>
          <p:cNvSpPr/>
          <p:nvPr/>
        </p:nvSpPr>
        <p:spPr>
          <a:xfrm>
            <a:off x="1343292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4" name="Rectangle 653"/>
          <p:cNvSpPr/>
          <p:nvPr/>
        </p:nvSpPr>
        <p:spPr>
          <a:xfrm>
            <a:off x="1468397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5" name="Rectangle 654"/>
          <p:cNvSpPr/>
          <p:nvPr/>
        </p:nvSpPr>
        <p:spPr>
          <a:xfrm>
            <a:off x="2676055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6" name="Rectangle 655"/>
          <p:cNvSpPr/>
          <p:nvPr/>
        </p:nvSpPr>
        <p:spPr>
          <a:xfrm>
            <a:off x="2816055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7" name="Rectangle 656"/>
          <p:cNvSpPr/>
          <p:nvPr/>
        </p:nvSpPr>
        <p:spPr>
          <a:xfrm>
            <a:off x="2954039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8" name="Rectangle 657"/>
          <p:cNvSpPr/>
          <p:nvPr/>
        </p:nvSpPr>
        <p:spPr>
          <a:xfrm>
            <a:off x="3079144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9" name="Rectangle 658"/>
          <p:cNvSpPr/>
          <p:nvPr/>
        </p:nvSpPr>
        <p:spPr>
          <a:xfrm>
            <a:off x="1744365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0" name="Rectangle 659"/>
          <p:cNvSpPr/>
          <p:nvPr/>
        </p:nvSpPr>
        <p:spPr>
          <a:xfrm>
            <a:off x="1865305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1" name="Rectangle 660"/>
          <p:cNvSpPr/>
          <p:nvPr/>
        </p:nvSpPr>
        <p:spPr>
          <a:xfrm>
            <a:off x="2003289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2" name="Rectangle 661"/>
          <p:cNvSpPr/>
          <p:nvPr/>
        </p:nvSpPr>
        <p:spPr>
          <a:xfrm>
            <a:off x="2141282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3" name="Rectangle 662"/>
          <p:cNvSpPr/>
          <p:nvPr/>
        </p:nvSpPr>
        <p:spPr>
          <a:xfrm>
            <a:off x="2279266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4" name="Rectangle 663"/>
          <p:cNvSpPr/>
          <p:nvPr/>
        </p:nvSpPr>
        <p:spPr>
          <a:xfrm>
            <a:off x="2400087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5" name="Rectangle 664"/>
          <p:cNvSpPr/>
          <p:nvPr/>
        </p:nvSpPr>
        <p:spPr>
          <a:xfrm>
            <a:off x="2538071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6" name="Rectangle 665"/>
          <p:cNvSpPr/>
          <p:nvPr/>
        </p:nvSpPr>
        <p:spPr>
          <a:xfrm>
            <a:off x="3200494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7" name="Rectangle 666"/>
          <p:cNvSpPr/>
          <p:nvPr/>
        </p:nvSpPr>
        <p:spPr>
          <a:xfrm>
            <a:off x="3340494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8" name="Rectangle 667"/>
          <p:cNvSpPr/>
          <p:nvPr/>
        </p:nvSpPr>
        <p:spPr>
          <a:xfrm>
            <a:off x="3478478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70" name="Rectangle 669"/>
          <p:cNvSpPr/>
          <p:nvPr/>
        </p:nvSpPr>
        <p:spPr>
          <a:xfrm>
            <a:off x="3743434" y="6530266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71" name="Oval 670"/>
          <p:cNvSpPr/>
          <p:nvPr/>
        </p:nvSpPr>
        <p:spPr>
          <a:xfrm>
            <a:off x="3911175" y="6584255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672" name="TextBox 671"/>
          <p:cNvSpPr txBox="1"/>
          <p:nvPr/>
        </p:nvSpPr>
        <p:spPr>
          <a:xfrm>
            <a:off x="49993" y="6535767"/>
            <a:ext cx="3930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22</a:t>
            </a:r>
            <a:endParaRPr lang="pt-PT" sz="1600" b="1" dirty="0"/>
          </a:p>
        </p:txBody>
      </p:sp>
      <p:sp>
        <p:nvSpPr>
          <p:cNvPr id="673" name="Rectangle 672"/>
          <p:cNvSpPr/>
          <p:nvPr/>
        </p:nvSpPr>
        <p:spPr>
          <a:xfrm>
            <a:off x="3598849" y="653026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75" name="Hexagon 674"/>
          <p:cNvSpPr/>
          <p:nvPr/>
        </p:nvSpPr>
        <p:spPr>
          <a:xfrm>
            <a:off x="4054869" y="6584255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991" name="Straight Connector 990"/>
          <p:cNvCxnSpPr/>
          <p:nvPr/>
        </p:nvCxnSpPr>
        <p:spPr>
          <a:xfrm>
            <a:off x="777865" y="6674266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485" name="Straight Connector 484"/>
          <p:cNvCxnSpPr/>
          <p:nvPr/>
        </p:nvCxnSpPr>
        <p:spPr>
          <a:xfrm>
            <a:off x="834417" y="3700762"/>
            <a:ext cx="460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6" name="TextBox 485"/>
          <p:cNvSpPr txBox="1"/>
          <p:nvPr/>
        </p:nvSpPr>
        <p:spPr>
          <a:xfrm>
            <a:off x="49993" y="3562263"/>
            <a:ext cx="38013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/>
              <a:t>7</a:t>
            </a:r>
          </a:p>
        </p:txBody>
      </p:sp>
      <p:cxnSp>
        <p:nvCxnSpPr>
          <p:cNvPr id="487" name="Straight Connector 486"/>
          <p:cNvCxnSpPr/>
          <p:nvPr/>
        </p:nvCxnSpPr>
        <p:spPr>
          <a:xfrm>
            <a:off x="763414" y="3700762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488" name="Rectangle 487"/>
          <p:cNvSpPr/>
          <p:nvPr/>
        </p:nvSpPr>
        <p:spPr>
          <a:xfrm>
            <a:off x="971170" y="355676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89" name="Rectangle 488"/>
          <p:cNvSpPr/>
          <p:nvPr/>
        </p:nvSpPr>
        <p:spPr>
          <a:xfrm>
            <a:off x="1109154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0" name="Rectangle 489"/>
          <p:cNvSpPr/>
          <p:nvPr/>
        </p:nvSpPr>
        <p:spPr>
          <a:xfrm>
            <a:off x="1650227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1" name="Rectangle 490"/>
          <p:cNvSpPr/>
          <p:nvPr/>
        </p:nvSpPr>
        <p:spPr>
          <a:xfrm>
            <a:off x="1249154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2" name="Rectangle 491"/>
          <p:cNvSpPr/>
          <p:nvPr/>
        </p:nvSpPr>
        <p:spPr>
          <a:xfrm>
            <a:off x="1387138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3" name="Rectangle 492"/>
          <p:cNvSpPr/>
          <p:nvPr/>
        </p:nvSpPr>
        <p:spPr>
          <a:xfrm>
            <a:off x="1512243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4" name="Rectangle 493"/>
          <p:cNvSpPr/>
          <p:nvPr/>
        </p:nvSpPr>
        <p:spPr>
          <a:xfrm>
            <a:off x="2751134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5" name="Rectangle 494"/>
          <p:cNvSpPr/>
          <p:nvPr/>
        </p:nvSpPr>
        <p:spPr>
          <a:xfrm>
            <a:off x="2868698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6" name="Rectangle 495"/>
          <p:cNvSpPr/>
          <p:nvPr/>
        </p:nvSpPr>
        <p:spPr>
          <a:xfrm>
            <a:off x="3006682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7" name="Rectangle 496"/>
          <p:cNvSpPr/>
          <p:nvPr/>
        </p:nvSpPr>
        <p:spPr>
          <a:xfrm>
            <a:off x="3131787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8" name="Rectangle 497"/>
          <p:cNvSpPr/>
          <p:nvPr/>
        </p:nvSpPr>
        <p:spPr>
          <a:xfrm>
            <a:off x="1788211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9" name="Rectangle 498"/>
          <p:cNvSpPr/>
          <p:nvPr/>
        </p:nvSpPr>
        <p:spPr>
          <a:xfrm>
            <a:off x="1920266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0" name="Rectangle 499"/>
          <p:cNvSpPr/>
          <p:nvPr/>
        </p:nvSpPr>
        <p:spPr>
          <a:xfrm>
            <a:off x="2058250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1" name="Rectangle 500"/>
          <p:cNvSpPr/>
          <p:nvPr/>
        </p:nvSpPr>
        <p:spPr>
          <a:xfrm>
            <a:off x="2196243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2" name="Rectangle 501"/>
          <p:cNvSpPr/>
          <p:nvPr/>
        </p:nvSpPr>
        <p:spPr>
          <a:xfrm>
            <a:off x="2334227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3" name="Rectangle 502"/>
          <p:cNvSpPr/>
          <p:nvPr/>
        </p:nvSpPr>
        <p:spPr>
          <a:xfrm>
            <a:off x="2475166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4" name="Rectangle 503"/>
          <p:cNvSpPr/>
          <p:nvPr/>
        </p:nvSpPr>
        <p:spPr>
          <a:xfrm>
            <a:off x="2613150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5" name="Rectangle 504"/>
          <p:cNvSpPr/>
          <p:nvPr/>
        </p:nvSpPr>
        <p:spPr>
          <a:xfrm>
            <a:off x="3254313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6" name="Rectangle 505"/>
          <p:cNvSpPr/>
          <p:nvPr/>
        </p:nvSpPr>
        <p:spPr>
          <a:xfrm>
            <a:off x="3394313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7" name="Rectangle 506"/>
          <p:cNvSpPr/>
          <p:nvPr/>
        </p:nvSpPr>
        <p:spPr>
          <a:xfrm>
            <a:off x="3532297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8" name="Rectangle 507"/>
          <p:cNvSpPr/>
          <p:nvPr/>
        </p:nvSpPr>
        <p:spPr>
          <a:xfrm>
            <a:off x="3657402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9" name="Rectangle 508"/>
          <p:cNvSpPr/>
          <p:nvPr/>
        </p:nvSpPr>
        <p:spPr>
          <a:xfrm>
            <a:off x="4553141" y="355676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10" name="Hexagon 509"/>
          <p:cNvSpPr/>
          <p:nvPr/>
        </p:nvSpPr>
        <p:spPr>
          <a:xfrm>
            <a:off x="4837972" y="3610751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511" name="Rectangle 510"/>
          <p:cNvSpPr/>
          <p:nvPr/>
        </p:nvSpPr>
        <p:spPr>
          <a:xfrm>
            <a:off x="3774365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2" name="Rectangle 511"/>
          <p:cNvSpPr/>
          <p:nvPr/>
        </p:nvSpPr>
        <p:spPr>
          <a:xfrm>
            <a:off x="3899470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3" name="Rectangle 512"/>
          <p:cNvSpPr/>
          <p:nvPr/>
        </p:nvSpPr>
        <p:spPr>
          <a:xfrm>
            <a:off x="4036924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4" name="Rectangle 513"/>
          <p:cNvSpPr/>
          <p:nvPr/>
        </p:nvSpPr>
        <p:spPr>
          <a:xfrm>
            <a:off x="4162029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5" name="Rectangle 514"/>
          <p:cNvSpPr/>
          <p:nvPr/>
        </p:nvSpPr>
        <p:spPr>
          <a:xfrm>
            <a:off x="4288172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6" name="Rectangle 515"/>
          <p:cNvSpPr/>
          <p:nvPr/>
        </p:nvSpPr>
        <p:spPr>
          <a:xfrm>
            <a:off x="4413277" y="355676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773" name="Oval 772"/>
          <p:cNvSpPr/>
          <p:nvPr/>
        </p:nvSpPr>
        <p:spPr>
          <a:xfrm>
            <a:off x="4713632" y="3610751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339" name="TextBox 338"/>
          <p:cNvSpPr txBox="1"/>
          <p:nvPr/>
        </p:nvSpPr>
        <p:spPr>
          <a:xfrm>
            <a:off x="4265151" y="6713"/>
            <a:ext cx="137569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2000" b="1" dirty="0" smtClean="0"/>
              <a:t>Stickleback</a:t>
            </a:r>
            <a:endParaRPr lang="pt-PT" sz="2000" b="1" dirty="0"/>
          </a:p>
        </p:txBody>
      </p:sp>
      <p:sp>
        <p:nvSpPr>
          <p:cNvPr id="340" name="TextBox 339"/>
          <p:cNvSpPr txBox="1"/>
          <p:nvPr/>
        </p:nvSpPr>
        <p:spPr>
          <a:xfrm>
            <a:off x="53995" y="22102"/>
            <a:ext cx="9366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Figure 4</a:t>
            </a:r>
            <a:endParaRPr lang="en-US" b="1" dirty="0"/>
          </a:p>
        </p:txBody>
      </p:sp>
      <p:cxnSp>
        <p:nvCxnSpPr>
          <p:cNvPr id="354" name="Straight Connector 353"/>
          <p:cNvCxnSpPr/>
          <p:nvPr/>
        </p:nvCxnSpPr>
        <p:spPr>
          <a:xfrm>
            <a:off x="849000" y="2200634"/>
            <a:ext cx="410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55" name="TextBox 354"/>
          <p:cNvSpPr txBox="1"/>
          <p:nvPr/>
        </p:nvSpPr>
        <p:spPr>
          <a:xfrm>
            <a:off x="49993" y="2062135"/>
            <a:ext cx="69752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5M</a:t>
            </a:r>
            <a:endParaRPr lang="pt-PT" sz="1600" b="1" dirty="0"/>
          </a:p>
        </p:txBody>
      </p:sp>
      <p:cxnSp>
        <p:nvCxnSpPr>
          <p:cNvPr id="356" name="Straight Connector 355"/>
          <p:cNvCxnSpPr/>
          <p:nvPr/>
        </p:nvCxnSpPr>
        <p:spPr>
          <a:xfrm>
            <a:off x="777997" y="220063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57" name="Rectangle 356"/>
          <p:cNvSpPr/>
          <p:nvPr/>
        </p:nvSpPr>
        <p:spPr>
          <a:xfrm>
            <a:off x="974009" y="205663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58" name="Rectangle 357"/>
          <p:cNvSpPr/>
          <p:nvPr/>
        </p:nvSpPr>
        <p:spPr>
          <a:xfrm>
            <a:off x="1111993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9" name="Rectangle 358"/>
          <p:cNvSpPr/>
          <p:nvPr/>
        </p:nvSpPr>
        <p:spPr>
          <a:xfrm>
            <a:off x="1653066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61" name="Rectangle 360"/>
          <p:cNvSpPr/>
          <p:nvPr/>
        </p:nvSpPr>
        <p:spPr>
          <a:xfrm>
            <a:off x="1251993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62" name="Rectangle 361"/>
          <p:cNvSpPr/>
          <p:nvPr/>
        </p:nvSpPr>
        <p:spPr>
          <a:xfrm>
            <a:off x="1389977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4" name="Rectangle 393"/>
          <p:cNvSpPr/>
          <p:nvPr/>
        </p:nvSpPr>
        <p:spPr>
          <a:xfrm>
            <a:off x="1515082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5" name="Rectangle 394"/>
          <p:cNvSpPr/>
          <p:nvPr/>
        </p:nvSpPr>
        <p:spPr>
          <a:xfrm>
            <a:off x="2752829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6" name="Rectangle 395"/>
          <p:cNvSpPr/>
          <p:nvPr/>
        </p:nvSpPr>
        <p:spPr>
          <a:xfrm>
            <a:off x="2892829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7" name="Rectangle 396"/>
          <p:cNvSpPr/>
          <p:nvPr/>
        </p:nvSpPr>
        <p:spPr>
          <a:xfrm>
            <a:off x="3030813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8" name="Rectangle 397"/>
          <p:cNvSpPr/>
          <p:nvPr/>
        </p:nvSpPr>
        <p:spPr>
          <a:xfrm>
            <a:off x="3155918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9" name="Rectangle 398"/>
          <p:cNvSpPr/>
          <p:nvPr/>
        </p:nvSpPr>
        <p:spPr>
          <a:xfrm>
            <a:off x="1791050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0" name="Rectangle 399"/>
          <p:cNvSpPr/>
          <p:nvPr/>
        </p:nvSpPr>
        <p:spPr>
          <a:xfrm>
            <a:off x="1921556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1" name="Rectangle 400"/>
          <p:cNvSpPr/>
          <p:nvPr/>
        </p:nvSpPr>
        <p:spPr>
          <a:xfrm>
            <a:off x="2059540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2" name="Rectangle 401"/>
          <p:cNvSpPr/>
          <p:nvPr/>
        </p:nvSpPr>
        <p:spPr>
          <a:xfrm>
            <a:off x="2197533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3" name="Rectangle 402"/>
          <p:cNvSpPr/>
          <p:nvPr/>
        </p:nvSpPr>
        <p:spPr>
          <a:xfrm>
            <a:off x="2335517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4" name="Rectangle 403"/>
          <p:cNvSpPr/>
          <p:nvPr/>
        </p:nvSpPr>
        <p:spPr>
          <a:xfrm>
            <a:off x="2476861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5" name="Rectangle 404"/>
          <p:cNvSpPr/>
          <p:nvPr/>
        </p:nvSpPr>
        <p:spPr>
          <a:xfrm>
            <a:off x="2614845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6" name="Rectangle 405"/>
          <p:cNvSpPr/>
          <p:nvPr/>
        </p:nvSpPr>
        <p:spPr>
          <a:xfrm>
            <a:off x="3296622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7" name="Rectangle 406"/>
          <p:cNvSpPr/>
          <p:nvPr/>
        </p:nvSpPr>
        <p:spPr>
          <a:xfrm>
            <a:off x="3424378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8" name="Rectangle 407"/>
          <p:cNvSpPr/>
          <p:nvPr/>
        </p:nvSpPr>
        <p:spPr>
          <a:xfrm>
            <a:off x="3562362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9" name="Rectangle 408"/>
          <p:cNvSpPr/>
          <p:nvPr/>
        </p:nvSpPr>
        <p:spPr>
          <a:xfrm>
            <a:off x="3687467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0" name="Rectangle 409"/>
          <p:cNvSpPr/>
          <p:nvPr/>
        </p:nvSpPr>
        <p:spPr>
          <a:xfrm>
            <a:off x="3964689" y="205663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11" name="Hexagon 410"/>
          <p:cNvSpPr/>
          <p:nvPr/>
        </p:nvSpPr>
        <p:spPr>
          <a:xfrm>
            <a:off x="4259207" y="2110623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412" name="Rectangle 411"/>
          <p:cNvSpPr/>
          <p:nvPr/>
        </p:nvSpPr>
        <p:spPr>
          <a:xfrm>
            <a:off x="3813067" y="205663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3" name="Oval 412"/>
          <p:cNvSpPr/>
          <p:nvPr/>
        </p:nvSpPr>
        <p:spPr>
          <a:xfrm>
            <a:off x="4136420" y="2110623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</p:spTree>
    <p:extLst>
      <p:ext uri="{BB962C8B-B14F-4D97-AF65-F5344CB8AC3E}">
        <p14:creationId xmlns:p14="http://schemas.microsoft.com/office/powerpoint/2010/main" val="40731255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63" name="Straight Connector 362"/>
          <p:cNvCxnSpPr/>
          <p:nvPr/>
        </p:nvCxnSpPr>
        <p:spPr>
          <a:xfrm>
            <a:off x="1078811" y="1591016"/>
            <a:ext cx="309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4" name="TextBox 363"/>
          <p:cNvSpPr txBox="1"/>
          <p:nvPr/>
        </p:nvSpPr>
        <p:spPr>
          <a:xfrm>
            <a:off x="-37923" y="1452517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/>
              <a:t>3</a:t>
            </a:r>
          </a:p>
        </p:txBody>
      </p:sp>
      <p:sp>
        <p:nvSpPr>
          <p:cNvPr id="366" name="Rectangle 365"/>
          <p:cNvSpPr/>
          <p:nvPr/>
        </p:nvSpPr>
        <p:spPr>
          <a:xfrm>
            <a:off x="1203820" y="1447016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67" name="Rectangle 366"/>
          <p:cNvSpPr/>
          <p:nvPr/>
        </p:nvSpPr>
        <p:spPr>
          <a:xfrm>
            <a:off x="1341804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68" name="Rectangle 367"/>
          <p:cNvSpPr/>
          <p:nvPr/>
        </p:nvSpPr>
        <p:spPr>
          <a:xfrm>
            <a:off x="1882877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69" name="Rectangle 368"/>
          <p:cNvSpPr/>
          <p:nvPr/>
        </p:nvSpPr>
        <p:spPr>
          <a:xfrm>
            <a:off x="1481804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0" name="Rectangle 369"/>
          <p:cNvSpPr/>
          <p:nvPr/>
        </p:nvSpPr>
        <p:spPr>
          <a:xfrm>
            <a:off x="1619788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1" name="Rectangle 370"/>
          <p:cNvSpPr/>
          <p:nvPr/>
        </p:nvSpPr>
        <p:spPr>
          <a:xfrm>
            <a:off x="1744893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2" name="Rectangle 371"/>
          <p:cNvSpPr/>
          <p:nvPr/>
        </p:nvSpPr>
        <p:spPr>
          <a:xfrm>
            <a:off x="2961095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3" name="Rectangle 372"/>
          <p:cNvSpPr/>
          <p:nvPr/>
        </p:nvSpPr>
        <p:spPr>
          <a:xfrm>
            <a:off x="3101095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4" name="Rectangle 373"/>
          <p:cNvSpPr/>
          <p:nvPr/>
        </p:nvSpPr>
        <p:spPr>
          <a:xfrm>
            <a:off x="3239079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5" name="Rectangle 374"/>
          <p:cNvSpPr/>
          <p:nvPr/>
        </p:nvSpPr>
        <p:spPr>
          <a:xfrm>
            <a:off x="3364184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6" name="Rectangle 375"/>
          <p:cNvSpPr/>
          <p:nvPr/>
        </p:nvSpPr>
        <p:spPr>
          <a:xfrm>
            <a:off x="2020861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7" name="Rectangle 376"/>
          <p:cNvSpPr/>
          <p:nvPr/>
        </p:nvSpPr>
        <p:spPr>
          <a:xfrm>
            <a:off x="2140625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8" name="Rectangle 377"/>
          <p:cNvSpPr/>
          <p:nvPr/>
        </p:nvSpPr>
        <p:spPr>
          <a:xfrm>
            <a:off x="2278609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79" name="Rectangle 378"/>
          <p:cNvSpPr/>
          <p:nvPr/>
        </p:nvSpPr>
        <p:spPr>
          <a:xfrm>
            <a:off x="2416602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0" name="Rectangle 379"/>
          <p:cNvSpPr/>
          <p:nvPr/>
        </p:nvSpPr>
        <p:spPr>
          <a:xfrm>
            <a:off x="2554586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1" name="Rectangle 380"/>
          <p:cNvSpPr/>
          <p:nvPr/>
        </p:nvSpPr>
        <p:spPr>
          <a:xfrm>
            <a:off x="2685127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2" name="Rectangle 381"/>
          <p:cNvSpPr/>
          <p:nvPr/>
        </p:nvSpPr>
        <p:spPr>
          <a:xfrm>
            <a:off x="2823111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3" name="Rectangle 382"/>
          <p:cNvSpPr/>
          <p:nvPr/>
        </p:nvSpPr>
        <p:spPr>
          <a:xfrm>
            <a:off x="3504888" y="144701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7" name="Rectangle 386"/>
          <p:cNvSpPr/>
          <p:nvPr/>
        </p:nvSpPr>
        <p:spPr>
          <a:xfrm>
            <a:off x="3644864" y="1447016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88" name="Oval 387"/>
          <p:cNvSpPr/>
          <p:nvPr/>
        </p:nvSpPr>
        <p:spPr>
          <a:xfrm>
            <a:off x="3813801" y="1501005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549" name="Straight Connector 548"/>
          <p:cNvCxnSpPr/>
          <p:nvPr/>
        </p:nvCxnSpPr>
        <p:spPr>
          <a:xfrm>
            <a:off x="1081710" y="4322384"/>
            <a:ext cx="406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50" name="TextBox 549"/>
          <p:cNvSpPr txBox="1"/>
          <p:nvPr/>
        </p:nvSpPr>
        <p:spPr>
          <a:xfrm>
            <a:off x="-37923" y="4183885"/>
            <a:ext cx="50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13</a:t>
            </a:r>
            <a:endParaRPr lang="pt-PT" sz="1600" b="1" dirty="0"/>
          </a:p>
        </p:txBody>
      </p:sp>
      <p:cxnSp>
        <p:nvCxnSpPr>
          <p:cNvPr id="551" name="Straight Connector 550"/>
          <p:cNvCxnSpPr/>
          <p:nvPr/>
        </p:nvCxnSpPr>
        <p:spPr>
          <a:xfrm>
            <a:off x="1021278" y="432238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552" name="Rectangle 551"/>
          <p:cNvSpPr/>
          <p:nvPr/>
        </p:nvSpPr>
        <p:spPr>
          <a:xfrm>
            <a:off x="1206719" y="417838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53" name="Rectangle 552"/>
          <p:cNvSpPr/>
          <p:nvPr/>
        </p:nvSpPr>
        <p:spPr>
          <a:xfrm>
            <a:off x="1344703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4" name="Rectangle 553"/>
          <p:cNvSpPr/>
          <p:nvPr/>
        </p:nvSpPr>
        <p:spPr>
          <a:xfrm>
            <a:off x="1885776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5" name="Rectangle 554"/>
          <p:cNvSpPr/>
          <p:nvPr/>
        </p:nvSpPr>
        <p:spPr>
          <a:xfrm>
            <a:off x="1484703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6" name="Rectangle 555"/>
          <p:cNvSpPr/>
          <p:nvPr/>
        </p:nvSpPr>
        <p:spPr>
          <a:xfrm>
            <a:off x="1622687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7" name="Rectangle 556"/>
          <p:cNvSpPr/>
          <p:nvPr/>
        </p:nvSpPr>
        <p:spPr>
          <a:xfrm>
            <a:off x="1747792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8" name="Rectangle 557"/>
          <p:cNvSpPr/>
          <p:nvPr/>
        </p:nvSpPr>
        <p:spPr>
          <a:xfrm>
            <a:off x="2963616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59" name="Rectangle 558"/>
          <p:cNvSpPr/>
          <p:nvPr/>
        </p:nvSpPr>
        <p:spPr>
          <a:xfrm>
            <a:off x="3076003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2" name="Rectangle 561"/>
          <p:cNvSpPr/>
          <p:nvPr/>
        </p:nvSpPr>
        <p:spPr>
          <a:xfrm>
            <a:off x="2023760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3" name="Rectangle 562"/>
          <p:cNvSpPr/>
          <p:nvPr/>
        </p:nvSpPr>
        <p:spPr>
          <a:xfrm>
            <a:off x="2153930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4" name="Rectangle 563"/>
          <p:cNvSpPr/>
          <p:nvPr/>
        </p:nvSpPr>
        <p:spPr>
          <a:xfrm>
            <a:off x="2291914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5" name="Rectangle 564"/>
          <p:cNvSpPr/>
          <p:nvPr/>
        </p:nvSpPr>
        <p:spPr>
          <a:xfrm>
            <a:off x="2429907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6" name="Rectangle 565"/>
          <p:cNvSpPr/>
          <p:nvPr/>
        </p:nvSpPr>
        <p:spPr>
          <a:xfrm>
            <a:off x="2567891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7" name="Rectangle 566"/>
          <p:cNvSpPr/>
          <p:nvPr/>
        </p:nvSpPr>
        <p:spPr>
          <a:xfrm>
            <a:off x="2687648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68" name="Rectangle 567"/>
          <p:cNvSpPr/>
          <p:nvPr/>
        </p:nvSpPr>
        <p:spPr>
          <a:xfrm>
            <a:off x="2825632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73" name="Rectangle 572"/>
          <p:cNvSpPr/>
          <p:nvPr/>
        </p:nvSpPr>
        <p:spPr>
          <a:xfrm>
            <a:off x="4639164" y="417838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918" name="Rectangle 917"/>
          <p:cNvSpPr/>
          <p:nvPr/>
        </p:nvSpPr>
        <p:spPr>
          <a:xfrm>
            <a:off x="3619201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9" name="Rectangle 918"/>
          <p:cNvSpPr/>
          <p:nvPr/>
        </p:nvSpPr>
        <p:spPr>
          <a:xfrm>
            <a:off x="3732058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0" name="Rectangle 919"/>
          <p:cNvSpPr/>
          <p:nvPr/>
        </p:nvSpPr>
        <p:spPr>
          <a:xfrm>
            <a:off x="3212402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1" name="Rectangle 920"/>
          <p:cNvSpPr/>
          <p:nvPr/>
        </p:nvSpPr>
        <p:spPr>
          <a:xfrm>
            <a:off x="3343233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2" name="Rectangle 921"/>
          <p:cNvSpPr/>
          <p:nvPr/>
        </p:nvSpPr>
        <p:spPr>
          <a:xfrm>
            <a:off x="3481217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3" name="Rectangle 922"/>
          <p:cNvSpPr/>
          <p:nvPr/>
        </p:nvSpPr>
        <p:spPr>
          <a:xfrm>
            <a:off x="4257607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4" name="Rectangle 923"/>
          <p:cNvSpPr/>
          <p:nvPr/>
        </p:nvSpPr>
        <p:spPr>
          <a:xfrm>
            <a:off x="4397607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5" name="Rectangle 924"/>
          <p:cNvSpPr/>
          <p:nvPr/>
        </p:nvSpPr>
        <p:spPr>
          <a:xfrm>
            <a:off x="3852318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6" name="Rectangle 925"/>
          <p:cNvSpPr/>
          <p:nvPr/>
        </p:nvSpPr>
        <p:spPr>
          <a:xfrm>
            <a:off x="3981639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7" name="Rectangle 926"/>
          <p:cNvSpPr/>
          <p:nvPr/>
        </p:nvSpPr>
        <p:spPr>
          <a:xfrm>
            <a:off x="4119623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28" name="Rectangle 927"/>
          <p:cNvSpPr/>
          <p:nvPr/>
        </p:nvSpPr>
        <p:spPr>
          <a:xfrm>
            <a:off x="4495760" y="417838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964" name="Straight Connector 963"/>
          <p:cNvCxnSpPr/>
          <p:nvPr/>
        </p:nvCxnSpPr>
        <p:spPr>
          <a:xfrm>
            <a:off x="1081509" y="5232840"/>
            <a:ext cx="30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5" name="Straight Connector 964"/>
          <p:cNvCxnSpPr/>
          <p:nvPr/>
        </p:nvCxnSpPr>
        <p:spPr>
          <a:xfrm>
            <a:off x="1010506" y="5232840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966" name="Rectangle 965"/>
          <p:cNvSpPr/>
          <p:nvPr/>
        </p:nvSpPr>
        <p:spPr>
          <a:xfrm>
            <a:off x="1206518" y="508884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967" name="Rectangle 966"/>
          <p:cNvSpPr/>
          <p:nvPr/>
        </p:nvSpPr>
        <p:spPr>
          <a:xfrm>
            <a:off x="1344502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68" name="Rectangle 967"/>
          <p:cNvSpPr/>
          <p:nvPr/>
        </p:nvSpPr>
        <p:spPr>
          <a:xfrm>
            <a:off x="1885575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69" name="Rectangle 968"/>
          <p:cNvSpPr/>
          <p:nvPr/>
        </p:nvSpPr>
        <p:spPr>
          <a:xfrm>
            <a:off x="1484502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0" name="Rectangle 969"/>
          <p:cNvSpPr/>
          <p:nvPr/>
        </p:nvSpPr>
        <p:spPr>
          <a:xfrm>
            <a:off x="1622486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1" name="Rectangle 970"/>
          <p:cNvSpPr/>
          <p:nvPr/>
        </p:nvSpPr>
        <p:spPr>
          <a:xfrm>
            <a:off x="1747591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2" name="Rectangle 971"/>
          <p:cNvSpPr/>
          <p:nvPr/>
        </p:nvSpPr>
        <p:spPr>
          <a:xfrm>
            <a:off x="2964219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3" name="Rectangle 972"/>
          <p:cNvSpPr/>
          <p:nvPr/>
        </p:nvSpPr>
        <p:spPr>
          <a:xfrm>
            <a:off x="3104219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6" name="Rectangle 975"/>
          <p:cNvSpPr/>
          <p:nvPr/>
        </p:nvSpPr>
        <p:spPr>
          <a:xfrm>
            <a:off x="2023559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7" name="Rectangle 976"/>
          <p:cNvSpPr/>
          <p:nvPr/>
        </p:nvSpPr>
        <p:spPr>
          <a:xfrm>
            <a:off x="2143513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8" name="Rectangle 977"/>
          <p:cNvSpPr/>
          <p:nvPr/>
        </p:nvSpPr>
        <p:spPr>
          <a:xfrm>
            <a:off x="2281497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79" name="Rectangle 978"/>
          <p:cNvSpPr/>
          <p:nvPr/>
        </p:nvSpPr>
        <p:spPr>
          <a:xfrm>
            <a:off x="2419490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0" name="Rectangle 979"/>
          <p:cNvSpPr/>
          <p:nvPr/>
        </p:nvSpPr>
        <p:spPr>
          <a:xfrm>
            <a:off x="2557474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1" name="Rectangle 980"/>
          <p:cNvSpPr/>
          <p:nvPr/>
        </p:nvSpPr>
        <p:spPr>
          <a:xfrm>
            <a:off x="2688251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2" name="Rectangle 981"/>
          <p:cNvSpPr/>
          <p:nvPr/>
        </p:nvSpPr>
        <p:spPr>
          <a:xfrm>
            <a:off x="2826235" y="508884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87" name="Rectangle 986"/>
          <p:cNvSpPr/>
          <p:nvPr/>
        </p:nvSpPr>
        <p:spPr>
          <a:xfrm>
            <a:off x="3252261" y="508884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988" name="Oval 987"/>
          <p:cNvSpPr/>
          <p:nvPr/>
        </p:nvSpPr>
        <p:spPr>
          <a:xfrm>
            <a:off x="3412622" y="5142829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989" name="TextBox 988"/>
          <p:cNvSpPr txBox="1"/>
          <p:nvPr/>
        </p:nvSpPr>
        <p:spPr>
          <a:xfrm>
            <a:off x="-37923" y="5094341"/>
            <a:ext cx="3930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27</a:t>
            </a:r>
            <a:endParaRPr lang="pt-PT" sz="1600" b="1" dirty="0"/>
          </a:p>
        </p:txBody>
      </p:sp>
      <p:sp>
        <p:nvSpPr>
          <p:cNvPr id="990" name="Hexagon 989"/>
          <p:cNvSpPr/>
          <p:nvPr/>
        </p:nvSpPr>
        <p:spPr>
          <a:xfrm>
            <a:off x="3541459" y="5142829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647" name="Straight Connector 646"/>
          <p:cNvCxnSpPr/>
          <p:nvPr/>
        </p:nvCxnSpPr>
        <p:spPr>
          <a:xfrm>
            <a:off x="1074069" y="5688068"/>
            <a:ext cx="356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49" name="Rectangle 648"/>
          <p:cNvSpPr/>
          <p:nvPr/>
        </p:nvSpPr>
        <p:spPr>
          <a:xfrm>
            <a:off x="1199078" y="554406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50" name="Rectangle 649"/>
          <p:cNvSpPr/>
          <p:nvPr/>
        </p:nvSpPr>
        <p:spPr>
          <a:xfrm>
            <a:off x="1337062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1" name="Rectangle 650"/>
          <p:cNvSpPr/>
          <p:nvPr/>
        </p:nvSpPr>
        <p:spPr>
          <a:xfrm>
            <a:off x="1878135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2" name="Rectangle 651"/>
          <p:cNvSpPr/>
          <p:nvPr/>
        </p:nvSpPr>
        <p:spPr>
          <a:xfrm>
            <a:off x="1477062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3" name="Rectangle 652"/>
          <p:cNvSpPr/>
          <p:nvPr/>
        </p:nvSpPr>
        <p:spPr>
          <a:xfrm>
            <a:off x="1615046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4" name="Rectangle 653"/>
          <p:cNvSpPr/>
          <p:nvPr/>
        </p:nvSpPr>
        <p:spPr>
          <a:xfrm>
            <a:off x="1740151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5" name="Rectangle 654"/>
          <p:cNvSpPr/>
          <p:nvPr/>
        </p:nvSpPr>
        <p:spPr>
          <a:xfrm>
            <a:off x="2958958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6" name="Rectangle 655"/>
          <p:cNvSpPr/>
          <p:nvPr/>
        </p:nvSpPr>
        <p:spPr>
          <a:xfrm>
            <a:off x="3068861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7" name="Rectangle 656"/>
          <p:cNvSpPr/>
          <p:nvPr/>
        </p:nvSpPr>
        <p:spPr>
          <a:xfrm>
            <a:off x="3206845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8" name="Rectangle 657"/>
          <p:cNvSpPr/>
          <p:nvPr/>
        </p:nvSpPr>
        <p:spPr>
          <a:xfrm>
            <a:off x="3331950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59" name="Rectangle 658"/>
          <p:cNvSpPr/>
          <p:nvPr/>
        </p:nvSpPr>
        <p:spPr>
          <a:xfrm>
            <a:off x="2016119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0" name="Rectangle 659"/>
          <p:cNvSpPr/>
          <p:nvPr/>
        </p:nvSpPr>
        <p:spPr>
          <a:xfrm>
            <a:off x="2148022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1" name="Rectangle 660"/>
          <p:cNvSpPr/>
          <p:nvPr/>
        </p:nvSpPr>
        <p:spPr>
          <a:xfrm>
            <a:off x="2286006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2" name="Rectangle 661"/>
          <p:cNvSpPr/>
          <p:nvPr/>
        </p:nvSpPr>
        <p:spPr>
          <a:xfrm>
            <a:off x="2423999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3" name="Rectangle 662"/>
          <p:cNvSpPr/>
          <p:nvPr/>
        </p:nvSpPr>
        <p:spPr>
          <a:xfrm>
            <a:off x="2561983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4" name="Rectangle 663"/>
          <p:cNvSpPr/>
          <p:nvPr/>
        </p:nvSpPr>
        <p:spPr>
          <a:xfrm>
            <a:off x="2682990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5" name="Rectangle 664"/>
          <p:cNvSpPr/>
          <p:nvPr/>
        </p:nvSpPr>
        <p:spPr>
          <a:xfrm>
            <a:off x="2820974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6" name="Rectangle 665"/>
          <p:cNvSpPr/>
          <p:nvPr/>
        </p:nvSpPr>
        <p:spPr>
          <a:xfrm>
            <a:off x="3447995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7" name="Rectangle 666"/>
          <p:cNvSpPr/>
          <p:nvPr/>
        </p:nvSpPr>
        <p:spPr>
          <a:xfrm>
            <a:off x="3587995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68" name="Rectangle 667"/>
          <p:cNvSpPr/>
          <p:nvPr/>
        </p:nvSpPr>
        <p:spPr>
          <a:xfrm>
            <a:off x="3725979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670" name="Rectangle 669"/>
          <p:cNvSpPr/>
          <p:nvPr/>
        </p:nvSpPr>
        <p:spPr>
          <a:xfrm>
            <a:off x="3985102" y="554406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671" name="Oval 670"/>
          <p:cNvSpPr/>
          <p:nvPr/>
        </p:nvSpPr>
        <p:spPr>
          <a:xfrm>
            <a:off x="4167204" y="5598057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672" name="TextBox 671"/>
          <p:cNvSpPr txBox="1"/>
          <p:nvPr/>
        </p:nvSpPr>
        <p:spPr>
          <a:xfrm>
            <a:off x="-37923" y="5549569"/>
            <a:ext cx="5180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21A</a:t>
            </a:r>
            <a:endParaRPr lang="pt-PT" sz="1600" b="1" dirty="0"/>
          </a:p>
        </p:txBody>
      </p:sp>
      <p:sp>
        <p:nvSpPr>
          <p:cNvPr id="673" name="Rectangle 672"/>
          <p:cNvSpPr/>
          <p:nvPr/>
        </p:nvSpPr>
        <p:spPr>
          <a:xfrm>
            <a:off x="3840517" y="554406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991" name="Straight Connector 990"/>
          <p:cNvCxnSpPr/>
          <p:nvPr/>
        </p:nvCxnSpPr>
        <p:spPr>
          <a:xfrm>
            <a:off x="1019078" y="5688068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09" name="Straight Connector 308"/>
          <p:cNvCxnSpPr/>
          <p:nvPr/>
        </p:nvCxnSpPr>
        <p:spPr>
          <a:xfrm>
            <a:off x="1083079" y="1135788"/>
            <a:ext cx="270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10" name="TextBox 309"/>
          <p:cNvSpPr txBox="1"/>
          <p:nvPr/>
        </p:nvSpPr>
        <p:spPr>
          <a:xfrm>
            <a:off x="-37923" y="997289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</a:t>
            </a:r>
          </a:p>
        </p:txBody>
      </p:sp>
      <p:sp>
        <p:nvSpPr>
          <p:cNvPr id="312" name="Rectangle 311"/>
          <p:cNvSpPr/>
          <p:nvPr/>
        </p:nvSpPr>
        <p:spPr>
          <a:xfrm>
            <a:off x="1208088" y="99178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13" name="Rectangle 312"/>
          <p:cNvSpPr/>
          <p:nvPr/>
        </p:nvSpPr>
        <p:spPr>
          <a:xfrm>
            <a:off x="1346072" y="99178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4" name="Rectangle 313"/>
          <p:cNvSpPr/>
          <p:nvPr/>
        </p:nvSpPr>
        <p:spPr>
          <a:xfrm>
            <a:off x="1887145" y="99178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5" name="Rectangle 314"/>
          <p:cNvSpPr/>
          <p:nvPr/>
        </p:nvSpPr>
        <p:spPr>
          <a:xfrm>
            <a:off x="1486072" y="99178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6" name="Rectangle 315"/>
          <p:cNvSpPr/>
          <p:nvPr/>
        </p:nvSpPr>
        <p:spPr>
          <a:xfrm>
            <a:off x="1624056" y="99178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17" name="Rectangle 316"/>
          <p:cNvSpPr/>
          <p:nvPr/>
        </p:nvSpPr>
        <p:spPr>
          <a:xfrm>
            <a:off x="1749161" y="99178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2" name="Rectangle 321"/>
          <p:cNvSpPr/>
          <p:nvPr/>
        </p:nvSpPr>
        <p:spPr>
          <a:xfrm>
            <a:off x="2025129" y="99178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3" name="Rectangle 322"/>
          <p:cNvSpPr/>
          <p:nvPr/>
        </p:nvSpPr>
        <p:spPr>
          <a:xfrm>
            <a:off x="2144427" y="99178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4" name="Rectangle 323"/>
          <p:cNvSpPr/>
          <p:nvPr/>
        </p:nvSpPr>
        <p:spPr>
          <a:xfrm>
            <a:off x="2282411" y="99178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5" name="Rectangle 324"/>
          <p:cNvSpPr/>
          <p:nvPr/>
        </p:nvSpPr>
        <p:spPr>
          <a:xfrm>
            <a:off x="2420404" y="99178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6" name="Rectangle 325"/>
          <p:cNvSpPr/>
          <p:nvPr/>
        </p:nvSpPr>
        <p:spPr>
          <a:xfrm>
            <a:off x="2558388" y="99178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27" name="Rectangle 326"/>
          <p:cNvSpPr/>
          <p:nvPr/>
        </p:nvSpPr>
        <p:spPr>
          <a:xfrm>
            <a:off x="2679018" y="99178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33" name="Rectangle 332"/>
          <p:cNvSpPr/>
          <p:nvPr/>
        </p:nvSpPr>
        <p:spPr>
          <a:xfrm>
            <a:off x="2835636" y="99178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35" name="Hexagon 334"/>
          <p:cNvSpPr/>
          <p:nvPr/>
        </p:nvSpPr>
        <p:spPr>
          <a:xfrm>
            <a:off x="3112739" y="1045777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844" name="Oval 843"/>
          <p:cNvSpPr/>
          <p:nvPr/>
        </p:nvSpPr>
        <p:spPr>
          <a:xfrm>
            <a:off x="2994544" y="1045777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339" name="Straight Connector 338"/>
          <p:cNvCxnSpPr/>
          <p:nvPr/>
        </p:nvCxnSpPr>
        <p:spPr>
          <a:xfrm>
            <a:off x="1031100" y="1135788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423" name="Straight Connector 422"/>
          <p:cNvCxnSpPr/>
          <p:nvPr/>
        </p:nvCxnSpPr>
        <p:spPr>
          <a:xfrm>
            <a:off x="1096549" y="2046244"/>
            <a:ext cx="331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4" name="TextBox 423"/>
          <p:cNvSpPr txBox="1"/>
          <p:nvPr/>
        </p:nvSpPr>
        <p:spPr>
          <a:xfrm>
            <a:off x="-37923" y="1907745"/>
            <a:ext cx="36816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5</a:t>
            </a:r>
          </a:p>
        </p:txBody>
      </p:sp>
      <p:cxnSp>
        <p:nvCxnSpPr>
          <p:cNvPr id="425" name="Straight Connector 424"/>
          <p:cNvCxnSpPr/>
          <p:nvPr/>
        </p:nvCxnSpPr>
        <p:spPr>
          <a:xfrm>
            <a:off x="992505" y="2046244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426" name="Rectangle 425"/>
          <p:cNvSpPr/>
          <p:nvPr/>
        </p:nvSpPr>
        <p:spPr>
          <a:xfrm>
            <a:off x="1188517" y="190224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27" name="Rectangle 426"/>
          <p:cNvSpPr/>
          <p:nvPr/>
        </p:nvSpPr>
        <p:spPr>
          <a:xfrm>
            <a:off x="1326501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28" name="Rectangle 427"/>
          <p:cNvSpPr/>
          <p:nvPr/>
        </p:nvSpPr>
        <p:spPr>
          <a:xfrm>
            <a:off x="1867574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29" name="Rectangle 428"/>
          <p:cNvSpPr/>
          <p:nvPr/>
        </p:nvSpPr>
        <p:spPr>
          <a:xfrm>
            <a:off x="1466501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0" name="Rectangle 429"/>
          <p:cNvSpPr/>
          <p:nvPr/>
        </p:nvSpPr>
        <p:spPr>
          <a:xfrm>
            <a:off x="1604485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1" name="Rectangle 430"/>
          <p:cNvSpPr/>
          <p:nvPr/>
        </p:nvSpPr>
        <p:spPr>
          <a:xfrm>
            <a:off x="1729590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6" name="Rectangle 435"/>
          <p:cNvSpPr/>
          <p:nvPr/>
        </p:nvSpPr>
        <p:spPr>
          <a:xfrm>
            <a:off x="2005558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7" name="Rectangle 436"/>
          <p:cNvSpPr/>
          <p:nvPr/>
        </p:nvSpPr>
        <p:spPr>
          <a:xfrm>
            <a:off x="2126034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8" name="Rectangle 437"/>
          <p:cNvSpPr/>
          <p:nvPr/>
        </p:nvSpPr>
        <p:spPr>
          <a:xfrm>
            <a:off x="2264018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9" name="Rectangle 438"/>
          <p:cNvSpPr/>
          <p:nvPr/>
        </p:nvSpPr>
        <p:spPr>
          <a:xfrm>
            <a:off x="2402011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0" name="Rectangle 339"/>
          <p:cNvSpPr/>
          <p:nvPr/>
        </p:nvSpPr>
        <p:spPr>
          <a:xfrm>
            <a:off x="2532276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1" name="Rectangle 340"/>
          <p:cNvSpPr/>
          <p:nvPr/>
        </p:nvSpPr>
        <p:spPr>
          <a:xfrm>
            <a:off x="2926760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2" name="Rectangle 341"/>
          <p:cNvSpPr/>
          <p:nvPr/>
        </p:nvSpPr>
        <p:spPr>
          <a:xfrm>
            <a:off x="2663671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3" name="Rectangle 342"/>
          <p:cNvSpPr/>
          <p:nvPr/>
        </p:nvSpPr>
        <p:spPr>
          <a:xfrm>
            <a:off x="2788776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4" name="Rectangle 343"/>
          <p:cNvSpPr/>
          <p:nvPr/>
        </p:nvSpPr>
        <p:spPr>
          <a:xfrm>
            <a:off x="3064744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5" name="Rectangle 344"/>
          <p:cNvSpPr/>
          <p:nvPr/>
        </p:nvSpPr>
        <p:spPr>
          <a:xfrm>
            <a:off x="3185074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6" name="Rectangle 345"/>
          <p:cNvSpPr/>
          <p:nvPr/>
        </p:nvSpPr>
        <p:spPr>
          <a:xfrm>
            <a:off x="3323058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7" name="Rectangle 346"/>
          <p:cNvSpPr/>
          <p:nvPr/>
        </p:nvSpPr>
        <p:spPr>
          <a:xfrm>
            <a:off x="3461051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8" name="Rectangle 347"/>
          <p:cNvSpPr/>
          <p:nvPr/>
        </p:nvSpPr>
        <p:spPr>
          <a:xfrm>
            <a:off x="3592084" y="1902244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49" name="Rectangle 348"/>
          <p:cNvSpPr/>
          <p:nvPr/>
        </p:nvSpPr>
        <p:spPr>
          <a:xfrm>
            <a:off x="3748158" y="1902244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50" name="Oval 349"/>
          <p:cNvSpPr/>
          <p:nvPr/>
        </p:nvSpPr>
        <p:spPr>
          <a:xfrm>
            <a:off x="3924455" y="1956233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452" name="Straight Connector 451"/>
          <p:cNvCxnSpPr/>
          <p:nvPr/>
        </p:nvCxnSpPr>
        <p:spPr>
          <a:xfrm>
            <a:off x="1078811" y="2501472"/>
            <a:ext cx="460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53" name="TextBox 452"/>
          <p:cNvSpPr txBox="1"/>
          <p:nvPr/>
        </p:nvSpPr>
        <p:spPr>
          <a:xfrm>
            <a:off x="-37923" y="2362973"/>
            <a:ext cx="41702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7A</a:t>
            </a:r>
            <a:endParaRPr lang="pt-PT" sz="1600" b="1" dirty="0"/>
          </a:p>
        </p:txBody>
      </p:sp>
      <p:cxnSp>
        <p:nvCxnSpPr>
          <p:cNvPr id="454" name="Straight Connector 453"/>
          <p:cNvCxnSpPr/>
          <p:nvPr/>
        </p:nvCxnSpPr>
        <p:spPr>
          <a:xfrm>
            <a:off x="1007808" y="2501472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455" name="Rectangle 454"/>
          <p:cNvSpPr/>
          <p:nvPr/>
        </p:nvSpPr>
        <p:spPr>
          <a:xfrm>
            <a:off x="1203820" y="235747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56" name="Rectangle 455"/>
          <p:cNvSpPr/>
          <p:nvPr/>
        </p:nvSpPr>
        <p:spPr>
          <a:xfrm>
            <a:off x="1341804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57" name="Rectangle 456"/>
          <p:cNvSpPr/>
          <p:nvPr/>
        </p:nvSpPr>
        <p:spPr>
          <a:xfrm>
            <a:off x="1879199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58" name="Rectangle 457"/>
          <p:cNvSpPr/>
          <p:nvPr/>
        </p:nvSpPr>
        <p:spPr>
          <a:xfrm>
            <a:off x="1478126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59" name="Rectangle 458"/>
          <p:cNvSpPr/>
          <p:nvPr/>
        </p:nvSpPr>
        <p:spPr>
          <a:xfrm>
            <a:off x="1616110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0" name="Rectangle 459"/>
          <p:cNvSpPr/>
          <p:nvPr/>
        </p:nvSpPr>
        <p:spPr>
          <a:xfrm>
            <a:off x="1741215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1" name="Rectangle 460"/>
          <p:cNvSpPr/>
          <p:nvPr/>
        </p:nvSpPr>
        <p:spPr>
          <a:xfrm>
            <a:off x="2961579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2" name="Rectangle 461"/>
          <p:cNvSpPr/>
          <p:nvPr/>
        </p:nvSpPr>
        <p:spPr>
          <a:xfrm>
            <a:off x="3075214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3" name="Rectangle 462"/>
          <p:cNvSpPr/>
          <p:nvPr/>
        </p:nvSpPr>
        <p:spPr>
          <a:xfrm>
            <a:off x="3213198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4" name="Rectangle 463"/>
          <p:cNvSpPr/>
          <p:nvPr/>
        </p:nvSpPr>
        <p:spPr>
          <a:xfrm>
            <a:off x="3338303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5" name="Rectangle 464"/>
          <p:cNvSpPr/>
          <p:nvPr/>
        </p:nvSpPr>
        <p:spPr>
          <a:xfrm>
            <a:off x="2017183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6" name="Rectangle 465"/>
          <p:cNvSpPr/>
          <p:nvPr/>
        </p:nvSpPr>
        <p:spPr>
          <a:xfrm>
            <a:off x="2142703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7" name="Rectangle 466"/>
          <p:cNvSpPr/>
          <p:nvPr/>
        </p:nvSpPr>
        <p:spPr>
          <a:xfrm>
            <a:off x="2280687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8" name="Rectangle 467"/>
          <p:cNvSpPr/>
          <p:nvPr/>
        </p:nvSpPr>
        <p:spPr>
          <a:xfrm>
            <a:off x="2418680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69" name="Rectangle 468"/>
          <p:cNvSpPr/>
          <p:nvPr/>
        </p:nvSpPr>
        <p:spPr>
          <a:xfrm>
            <a:off x="2556664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0" name="Rectangle 469"/>
          <p:cNvSpPr/>
          <p:nvPr/>
        </p:nvSpPr>
        <p:spPr>
          <a:xfrm>
            <a:off x="2685611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1" name="Rectangle 470"/>
          <p:cNvSpPr/>
          <p:nvPr/>
        </p:nvSpPr>
        <p:spPr>
          <a:xfrm>
            <a:off x="2823595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2" name="Rectangle 471"/>
          <p:cNvSpPr/>
          <p:nvPr/>
        </p:nvSpPr>
        <p:spPr>
          <a:xfrm>
            <a:off x="3479007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3" name="Rectangle 472"/>
          <p:cNvSpPr/>
          <p:nvPr/>
        </p:nvSpPr>
        <p:spPr>
          <a:xfrm>
            <a:off x="3619007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4" name="Rectangle 473"/>
          <p:cNvSpPr/>
          <p:nvPr/>
        </p:nvSpPr>
        <p:spPr>
          <a:xfrm>
            <a:off x="3756991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5" name="Rectangle 474"/>
          <p:cNvSpPr/>
          <p:nvPr/>
        </p:nvSpPr>
        <p:spPr>
          <a:xfrm>
            <a:off x="3882096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6" name="Rectangle 475"/>
          <p:cNvSpPr/>
          <p:nvPr/>
        </p:nvSpPr>
        <p:spPr>
          <a:xfrm>
            <a:off x="4675515" y="235747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78" name="Hexagon 477"/>
          <p:cNvSpPr/>
          <p:nvPr/>
        </p:nvSpPr>
        <p:spPr>
          <a:xfrm>
            <a:off x="4965619" y="2411461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479" name="Rectangle 478"/>
          <p:cNvSpPr/>
          <p:nvPr/>
        </p:nvSpPr>
        <p:spPr>
          <a:xfrm>
            <a:off x="3995835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45" name="Oval 844"/>
          <p:cNvSpPr/>
          <p:nvPr/>
        </p:nvSpPr>
        <p:spPr>
          <a:xfrm>
            <a:off x="4837601" y="2411461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351" name="Rectangle 350"/>
          <p:cNvSpPr/>
          <p:nvPr/>
        </p:nvSpPr>
        <p:spPr>
          <a:xfrm>
            <a:off x="4128934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2" name="Rectangle 351"/>
          <p:cNvSpPr/>
          <p:nvPr/>
        </p:nvSpPr>
        <p:spPr>
          <a:xfrm>
            <a:off x="4266918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3" name="Rectangle 352"/>
          <p:cNvSpPr/>
          <p:nvPr/>
        </p:nvSpPr>
        <p:spPr>
          <a:xfrm>
            <a:off x="4392023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4" name="Rectangle 353"/>
          <p:cNvSpPr/>
          <p:nvPr/>
        </p:nvSpPr>
        <p:spPr>
          <a:xfrm>
            <a:off x="4527227" y="235747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846" name="Straight Connector 845"/>
          <p:cNvCxnSpPr/>
          <p:nvPr/>
        </p:nvCxnSpPr>
        <p:spPr>
          <a:xfrm>
            <a:off x="1074069" y="2956700"/>
            <a:ext cx="399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47" name="TextBox 846"/>
          <p:cNvSpPr txBox="1"/>
          <p:nvPr/>
        </p:nvSpPr>
        <p:spPr>
          <a:xfrm>
            <a:off x="-37923" y="2818201"/>
            <a:ext cx="41702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7B</a:t>
            </a:r>
            <a:endParaRPr lang="pt-PT" sz="1600" b="1" dirty="0"/>
          </a:p>
        </p:txBody>
      </p:sp>
      <p:cxnSp>
        <p:nvCxnSpPr>
          <p:cNvPr id="848" name="Straight Connector 847"/>
          <p:cNvCxnSpPr/>
          <p:nvPr/>
        </p:nvCxnSpPr>
        <p:spPr>
          <a:xfrm>
            <a:off x="1003066" y="2956700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849" name="Rectangle 848"/>
          <p:cNvSpPr/>
          <p:nvPr/>
        </p:nvSpPr>
        <p:spPr>
          <a:xfrm>
            <a:off x="1199078" y="281270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850" name="Rectangle 849"/>
          <p:cNvSpPr/>
          <p:nvPr/>
        </p:nvSpPr>
        <p:spPr>
          <a:xfrm>
            <a:off x="1337062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1" name="Rectangle 850"/>
          <p:cNvSpPr/>
          <p:nvPr/>
        </p:nvSpPr>
        <p:spPr>
          <a:xfrm>
            <a:off x="1878135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2" name="Rectangle 851"/>
          <p:cNvSpPr/>
          <p:nvPr/>
        </p:nvSpPr>
        <p:spPr>
          <a:xfrm>
            <a:off x="1477062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3" name="Rectangle 852"/>
          <p:cNvSpPr/>
          <p:nvPr/>
        </p:nvSpPr>
        <p:spPr>
          <a:xfrm>
            <a:off x="1615046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4" name="Rectangle 853"/>
          <p:cNvSpPr/>
          <p:nvPr/>
        </p:nvSpPr>
        <p:spPr>
          <a:xfrm>
            <a:off x="1740151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5" name="Rectangle 854"/>
          <p:cNvSpPr/>
          <p:nvPr/>
        </p:nvSpPr>
        <p:spPr>
          <a:xfrm>
            <a:off x="2958101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6" name="Rectangle 855"/>
          <p:cNvSpPr/>
          <p:nvPr/>
        </p:nvSpPr>
        <p:spPr>
          <a:xfrm>
            <a:off x="3076360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7" name="Rectangle 856"/>
          <p:cNvSpPr/>
          <p:nvPr/>
        </p:nvSpPr>
        <p:spPr>
          <a:xfrm>
            <a:off x="3214344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8" name="Rectangle 857"/>
          <p:cNvSpPr/>
          <p:nvPr/>
        </p:nvSpPr>
        <p:spPr>
          <a:xfrm>
            <a:off x="3339449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59" name="Rectangle 858"/>
          <p:cNvSpPr/>
          <p:nvPr/>
        </p:nvSpPr>
        <p:spPr>
          <a:xfrm>
            <a:off x="2016119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0" name="Rectangle 859"/>
          <p:cNvSpPr/>
          <p:nvPr/>
        </p:nvSpPr>
        <p:spPr>
          <a:xfrm>
            <a:off x="2148415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1" name="Rectangle 860"/>
          <p:cNvSpPr/>
          <p:nvPr/>
        </p:nvSpPr>
        <p:spPr>
          <a:xfrm>
            <a:off x="2286399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2" name="Rectangle 861"/>
          <p:cNvSpPr/>
          <p:nvPr/>
        </p:nvSpPr>
        <p:spPr>
          <a:xfrm>
            <a:off x="2424392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3" name="Rectangle 862"/>
          <p:cNvSpPr/>
          <p:nvPr/>
        </p:nvSpPr>
        <p:spPr>
          <a:xfrm>
            <a:off x="2562376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4" name="Rectangle 863"/>
          <p:cNvSpPr/>
          <p:nvPr/>
        </p:nvSpPr>
        <p:spPr>
          <a:xfrm>
            <a:off x="2682133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5" name="Rectangle 864"/>
          <p:cNvSpPr/>
          <p:nvPr/>
        </p:nvSpPr>
        <p:spPr>
          <a:xfrm>
            <a:off x="2820117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6" name="Rectangle 865"/>
          <p:cNvSpPr/>
          <p:nvPr/>
        </p:nvSpPr>
        <p:spPr>
          <a:xfrm>
            <a:off x="3469559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7" name="Rectangle 866"/>
          <p:cNvSpPr/>
          <p:nvPr/>
        </p:nvSpPr>
        <p:spPr>
          <a:xfrm>
            <a:off x="3609559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8" name="Rectangle 867"/>
          <p:cNvSpPr/>
          <p:nvPr/>
        </p:nvSpPr>
        <p:spPr>
          <a:xfrm>
            <a:off x="3747543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69" name="Rectangle 868"/>
          <p:cNvSpPr/>
          <p:nvPr/>
        </p:nvSpPr>
        <p:spPr>
          <a:xfrm>
            <a:off x="3872648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72" name="Rectangle 871"/>
          <p:cNvSpPr/>
          <p:nvPr/>
        </p:nvSpPr>
        <p:spPr>
          <a:xfrm>
            <a:off x="3997241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2" name="Rectangle 901"/>
          <p:cNvSpPr/>
          <p:nvPr/>
        </p:nvSpPr>
        <p:spPr>
          <a:xfrm>
            <a:off x="4120024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5" name="Rectangle 354"/>
          <p:cNvSpPr/>
          <p:nvPr/>
        </p:nvSpPr>
        <p:spPr>
          <a:xfrm>
            <a:off x="4250381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6" name="Rectangle 355"/>
          <p:cNvSpPr/>
          <p:nvPr/>
        </p:nvSpPr>
        <p:spPr>
          <a:xfrm>
            <a:off x="4394061" y="281270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7" name="Rectangle 356"/>
          <p:cNvSpPr/>
          <p:nvPr/>
        </p:nvSpPr>
        <p:spPr>
          <a:xfrm>
            <a:off x="4544747" y="281270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cxnSp>
        <p:nvCxnSpPr>
          <p:cNvPr id="485" name="Straight Connector 484"/>
          <p:cNvCxnSpPr/>
          <p:nvPr/>
        </p:nvCxnSpPr>
        <p:spPr>
          <a:xfrm>
            <a:off x="1068571" y="3411928"/>
            <a:ext cx="392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6" name="TextBox 485"/>
          <p:cNvSpPr txBox="1"/>
          <p:nvPr/>
        </p:nvSpPr>
        <p:spPr>
          <a:xfrm>
            <a:off x="-37923" y="3273429"/>
            <a:ext cx="38013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/>
              <a:t>8</a:t>
            </a:r>
          </a:p>
        </p:txBody>
      </p:sp>
      <p:sp>
        <p:nvSpPr>
          <p:cNvPr id="488" name="Rectangle 487"/>
          <p:cNvSpPr/>
          <p:nvPr/>
        </p:nvSpPr>
        <p:spPr>
          <a:xfrm>
            <a:off x="1205324" y="326792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89" name="Rectangle 488"/>
          <p:cNvSpPr/>
          <p:nvPr/>
        </p:nvSpPr>
        <p:spPr>
          <a:xfrm>
            <a:off x="1343308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0" name="Rectangle 489"/>
          <p:cNvSpPr/>
          <p:nvPr/>
        </p:nvSpPr>
        <p:spPr>
          <a:xfrm>
            <a:off x="1884381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1" name="Rectangle 490"/>
          <p:cNvSpPr/>
          <p:nvPr/>
        </p:nvSpPr>
        <p:spPr>
          <a:xfrm>
            <a:off x="1483308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2" name="Rectangle 491"/>
          <p:cNvSpPr/>
          <p:nvPr/>
        </p:nvSpPr>
        <p:spPr>
          <a:xfrm>
            <a:off x="1621292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3" name="Rectangle 492"/>
          <p:cNvSpPr/>
          <p:nvPr/>
        </p:nvSpPr>
        <p:spPr>
          <a:xfrm>
            <a:off x="1746397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4" name="Rectangle 493"/>
          <p:cNvSpPr/>
          <p:nvPr/>
        </p:nvSpPr>
        <p:spPr>
          <a:xfrm>
            <a:off x="2961173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5" name="Rectangle 494"/>
          <p:cNvSpPr/>
          <p:nvPr/>
        </p:nvSpPr>
        <p:spPr>
          <a:xfrm>
            <a:off x="3101173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6" name="Rectangle 495"/>
          <p:cNvSpPr/>
          <p:nvPr/>
        </p:nvSpPr>
        <p:spPr>
          <a:xfrm>
            <a:off x="3239157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7" name="Rectangle 496"/>
          <p:cNvSpPr/>
          <p:nvPr/>
        </p:nvSpPr>
        <p:spPr>
          <a:xfrm>
            <a:off x="3364262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8" name="Rectangle 497"/>
          <p:cNvSpPr/>
          <p:nvPr/>
        </p:nvSpPr>
        <p:spPr>
          <a:xfrm>
            <a:off x="2022365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99" name="Rectangle 498"/>
          <p:cNvSpPr/>
          <p:nvPr/>
        </p:nvSpPr>
        <p:spPr>
          <a:xfrm>
            <a:off x="2142985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0" name="Rectangle 499"/>
          <p:cNvSpPr/>
          <p:nvPr/>
        </p:nvSpPr>
        <p:spPr>
          <a:xfrm>
            <a:off x="2280969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1" name="Rectangle 500"/>
          <p:cNvSpPr/>
          <p:nvPr/>
        </p:nvSpPr>
        <p:spPr>
          <a:xfrm>
            <a:off x="2418962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2" name="Rectangle 501"/>
          <p:cNvSpPr/>
          <p:nvPr/>
        </p:nvSpPr>
        <p:spPr>
          <a:xfrm>
            <a:off x="2556946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3" name="Rectangle 502"/>
          <p:cNvSpPr/>
          <p:nvPr/>
        </p:nvSpPr>
        <p:spPr>
          <a:xfrm>
            <a:off x="2685205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4" name="Rectangle 503"/>
          <p:cNvSpPr/>
          <p:nvPr/>
        </p:nvSpPr>
        <p:spPr>
          <a:xfrm>
            <a:off x="2823189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5" name="Rectangle 504"/>
          <p:cNvSpPr/>
          <p:nvPr/>
        </p:nvSpPr>
        <p:spPr>
          <a:xfrm>
            <a:off x="3504966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6" name="Rectangle 505"/>
          <p:cNvSpPr/>
          <p:nvPr/>
        </p:nvSpPr>
        <p:spPr>
          <a:xfrm>
            <a:off x="3644966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7" name="Rectangle 506"/>
          <p:cNvSpPr/>
          <p:nvPr/>
        </p:nvSpPr>
        <p:spPr>
          <a:xfrm>
            <a:off x="3782950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8" name="Rectangle 507"/>
          <p:cNvSpPr/>
          <p:nvPr/>
        </p:nvSpPr>
        <p:spPr>
          <a:xfrm>
            <a:off x="3908055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09" name="Rectangle 508"/>
          <p:cNvSpPr/>
          <p:nvPr/>
        </p:nvSpPr>
        <p:spPr>
          <a:xfrm>
            <a:off x="4430645" y="3267928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11" name="Rectangle 510"/>
          <p:cNvSpPr/>
          <p:nvPr/>
        </p:nvSpPr>
        <p:spPr>
          <a:xfrm>
            <a:off x="4032347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2" name="Rectangle 511"/>
          <p:cNvSpPr/>
          <p:nvPr/>
        </p:nvSpPr>
        <p:spPr>
          <a:xfrm>
            <a:off x="4157452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13" name="Rectangle 512"/>
          <p:cNvSpPr/>
          <p:nvPr/>
        </p:nvSpPr>
        <p:spPr>
          <a:xfrm>
            <a:off x="4294906" y="3267928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58" name="Oval 357"/>
          <p:cNvSpPr/>
          <p:nvPr/>
        </p:nvSpPr>
        <p:spPr>
          <a:xfrm>
            <a:off x="4606214" y="3321917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517" name="Straight Connector 516"/>
          <p:cNvCxnSpPr/>
          <p:nvPr/>
        </p:nvCxnSpPr>
        <p:spPr>
          <a:xfrm flipV="1">
            <a:off x="1081710" y="3862021"/>
            <a:ext cx="4068000" cy="1027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18" name="TextBox 517"/>
          <p:cNvSpPr txBox="1"/>
          <p:nvPr/>
        </p:nvSpPr>
        <p:spPr>
          <a:xfrm>
            <a:off x="-37923" y="3728657"/>
            <a:ext cx="38013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/>
              <a:t>9</a:t>
            </a:r>
          </a:p>
        </p:txBody>
      </p:sp>
      <p:sp>
        <p:nvSpPr>
          <p:cNvPr id="520" name="Rectangle 519"/>
          <p:cNvSpPr/>
          <p:nvPr/>
        </p:nvSpPr>
        <p:spPr>
          <a:xfrm>
            <a:off x="1195718" y="3723156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521" name="Rectangle 520"/>
          <p:cNvSpPr/>
          <p:nvPr/>
        </p:nvSpPr>
        <p:spPr>
          <a:xfrm>
            <a:off x="1333702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2" name="Rectangle 521"/>
          <p:cNvSpPr/>
          <p:nvPr/>
        </p:nvSpPr>
        <p:spPr>
          <a:xfrm>
            <a:off x="1874775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3" name="Rectangle 522"/>
          <p:cNvSpPr/>
          <p:nvPr/>
        </p:nvSpPr>
        <p:spPr>
          <a:xfrm>
            <a:off x="1473702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4" name="Rectangle 523"/>
          <p:cNvSpPr/>
          <p:nvPr/>
        </p:nvSpPr>
        <p:spPr>
          <a:xfrm>
            <a:off x="1611686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5" name="Rectangle 524"/>
          <p:cNvSpPr/>
          <p:nvPr/>
        </p:nvSpPr>
        <p:spPr>
          <a:xfrm>
            <a:off x="1736791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26" name="Rectangle 525"/>
          <p:cNvSpPr/>
          <p:nvPr/>
        </p:nvSpPr>
        <p:spPr>
          <a:xfrm>
            <a:off x="2967207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0" name="Rectangle 529"/>
          <p:cNvSpPr/>
          <p:nvPr/>
        </p:nvSpPr>
        <p:spPr>
          <a:xfrm>
            <a:off x="2012759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1" name="Rectangle 530"/>
          <p:cNvSpPr/>
          <p:nvPr/>
        </p:nvSpPr>
        <p:spPr>
          <a:xfrm>
            <a:off x="2142533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2" name="Rectangle 531"/>
          <p:cNvSpPr/>
          <p:nvPr/>
        </p:nvSpPr>
        <p:spPr>
          <a:xfrm>
            <a:off x="2280517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3" name="Rectangle 532"/>
          <p:cNvSpPr/>
          <p:nvPr/>
        </p:nvSpPr>
        <p:spPr>
          <a:xfrm>
            <a:off x="2418510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4" name="Rectangle 533"/>
          <p:cNvSpPr/>
          <p:nvPr/>
        </p:nvSpPr>
        <p:spPr>
          <a:xfrm>
            <a:off x="2556494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5" name="Rectangle 534"/>
          <p:cNvSpPr/>
          <p:nvPr/>
        </p:nvSpPr>
        <p:spPr>
          <a:xfrm>
            <a:off x="2691239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6" name="Rectangle 535"/>
          <p:cNvSpPr/>
          <p:nvPr/>
        </p:nvSpPr>
        <p:spPr>
          <a:xfrm>
            <a:off x="2829223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41" name="Rectangle 540"/>
          <p:cNvSpPr/>
          <p:nvPr/>
        </p:nvSpPr>
        <p:spPr>
          <a:xfrm>
            <a:off x="4662640" y="3723156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903" name="Rectangle 902"/>
          <p:cNvSpPr/>
          <p:nvPr/>
        </p:nvSpPr>
        <p:spPr>
          <a:xfrm>
            <a:off x="3104493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4" name="Rectangle 903"/>
          <p:cNvSpPr/>
          <p:nvPr/>
        </p:nvSpPr>
        <p:spPr>
          <a:xfrm>
            <a:off x="3233493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5" name="Rectangle 904"/>
          <p:cNvSpPr/>
          <p:nvPr/>
        </p:nvSpPr>
        <p:spPr>
          <a:xfrm>
            <a:off x="3371477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6" name="Rectangle 905"/>
          <p:cNvSpPr/>
          <p:nvPr/>
        </p:nvSpPr>
        <p:spPr>
          <a:xfrm>
            <a:off x="3496582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7" name="Rectangle 906"/>
          <p:cNvSpPr/>
          <p:nvPr/>
        </p:nvSpPr>
        <p:spPr>
          <a:xfrm>
            <a:off x="3610122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8" name="Rectangle 907"/>
          <p:cNvSpPr/>
          <p:nvPr/>
        </p:nvSpPr>
        <p:spPr>
          <a:xfrm>
            <a:off x="3719207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09" name="Rectangle 908"/>
          <p:cNvSpPr/>
          <p:nvPr/>
        </p:nvSpPr>
        <p:spPr>
          <a:xfrm>
            <a:off x="3857191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0" name="Rectangle 909"/>
          <p:cNvSpPr/>
          <p:nvPr/>
        </p:nvSpPr>
        <p:spPr>
          <a:xfrm>
            <a:off x="3982296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1" name="Rectangle 910"/>
          <p:cNvSpPr/>
          <p:nvPr/>
        </p:nvSpPr>
        <p:spPr>
          <a:xfrm>
            <a:off x="4119337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2" name="Rectangle 911"/>
          <p:cNvSpPr/>
          <p:nvPr/>
        </p:nvSpPr>
        <p:spPr>
          <a:xfrm>
            <a:off x="4244442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3" name="Rectangle 912"/>
          <p:cNvSpPr/>
          <p:nvPr/>
        </p:nvSpPr>
        <p:spPr>
          <a:xfrm>
            <a:off x="4381896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14" name="Rectangle 913"/>
          <p:cNvSpPr/>
          <p:nvPr/>
        </p:nvSpPr>
        <p:spPr>
          <a:xfrm>
            <a:off x="4507001" y="3723156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359" name="Straight Connector 358"/>
          <p:cNvCxnSpPr/>
          <p:nvPr/>
        </p:nvCxnSpPr>
        <p:spPr>
          <a:xfrm>
            <a:off x="1021340" y="3867156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931" name="Straight Connector 930"/>
          <p:cNvCxnSpPr/>
          <p:nvPr/>
        </p:nvCxnSpPr>
        <p:spPr>
          <a:xfrm>
            <a:off x="1082505" y="4777612"/>
            <a:ext cx="30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32" name="TextBox 931"/>
          <p:cNvSpPr txBox="1"/>
          <p:nvPr/>
        </p:nvSpPr>
        <p:spPr>
          <a:xfrm>
            <a:off x="-37923" y="4639113"/>
            <a:ext cx="67038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1600" b="1" dirty="0" smtClean="0"/>
              <a:t>18</a:t>
            </a:r>
            <a:endParaRPr lang="pt-PT" sz="1600" b="1" dirty="0"/>
          </a:p>
        </p:txBody>
      </p:sp>
      <p:sp>
        <p:nvSpPr>
          <p:cNvPr id="935" name="Rectangle 934"/>
          <p:cNvSpPr/>
          <p:nvPr/>
        </p:nvSpPr>
        <p:spPr>
          <a:xfrm>
            <a:off x="1345498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36" name="Rectangle 935"/>
          <p:cNvSpPr/>
          <p:nvPr/>
        </p:nvSpPr>
        <p:spPr>
          <a:xfrm>
            <a:off x="1886571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37" name="Rectangle 936"/>
          <p:cNvSpPr/>
          <p:nvPr/>
        </p:nvSpPr>
        <p:spPr>
          <a:xfrm>
            <a:off x="1485498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38" name="Rectangle 937"/>
          <p:cNvSpPr/>
          <p:nvPr/>
        </p:nvSpPr>
        <p:spPr>
          <a:xfrm>
            <a:off x="1623482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39" name="Rectangle 938"/>
          <p:cNvSpPr/>
          <p:nvPr/>
        </p:nvSpPr>
        <p:spPr>
          <a:xfrm>
            <a:off x="1748587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2" name="Rectangle 941"/>
          <p:cNvSpPr/>
          <p:nvPr/>
        </p:nvSpPr>
        <p:spPr>
          <a:xfrm>
            <a:off x="2024555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3" name="Rectangle 942"/>
          <p:cNvSpPr/>
          <p:nvPr/>
        </p:nvSpPr>
        <p:spPr>
          <a:xfrm>
            <a:off x="2144588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4" name="Rectangle 943"/>
          <p:cNvSpPr/>
          <p:nvPr/>
        </p:nvSpPr>
        <p:spPr>
          <a:xfrm>
            <a:off x="2282572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5" name="Rectangle 944"/>
          <p:cNvSpPr/>
          <p:nvPr/>
        </p:nvSpPr>
        <p:spPr>
          <a:xfrm>
            <a:off x="2420565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6" name="Rectangle 945"/>
          <p:cNvSpPr/>
          <p:nvPr/>
        </p:nvSpPr>
        <p:spPr>
          <a:xfrm>
            <a:off x="2558549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949" name="Rectangle 948"/>
          <p:cNvSpPr/>
          <p:nvPr/>
        </p:nvSpPr>
        <p:spPr>
          <a:xfrm>
            <a:off x="3103818" y="463361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950" name="Hexagon 949"/>
          <p:cNvSpPr/>
          <p:nvPr/>
        </p:nvSpPr>
        <p:spPr>
          <a:xfrm>
            <a:off x="3400208" y="4687601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sp>
        <p:nvSpPr>
          <p:cNvPr id="963" name="Oval 962"/>
          <p:cNvSpPr/>
          <p:nvPr/>
        </p:nvSpPr>
        <p:spPr>
          <a:xfrm>
            <a:off x="3264820" y="4687601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cxnSp>
        <p:nvCxnSpPr>
          <p:cNvPr id="360" name="Straight Connector 359"/>
          <p:cNvCxnSpPr/>
          <p:nvPr/>
        </p:nvCxnSpPr>
        <p:spPr>
          <a:xfrm>
            <a:off x="1006565" y="4777612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61" name="Rectangle 360"/>
          <p:cNvSpPr/>
          <p:nvPr/>
        </p:nvSpPr>
        <p:spPr>
          <a:xfrm>
            <a:off x="1202577" y="4633612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62" name="Rectangle 361"/>
          <p:cNvSpPr/>
          <p:nvPr/>
        </p:nvSpPr>
        <p:spPr>
          <a:xfrm>
            <a:off x="2691939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4" name="Rectangle 393"/>
          <p:cNvSpPr/>
          <p:nvPr/>
        </p:nvSpPr>
        <p:spPr>
          <a:xfrm>
            <a:off x="2829932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5" name="Rectangle 394"/>
          <p:cNvSpPr/>
          <p:nvPr/>
        </p:nvSpPr>
        <p:spPr>
          <a:xfrm>
            <a:off x="2967916" y="4633612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396" name="Straight Connector 395"/>
          <p:cNvCxnSpPr/>
          <p:nvPr/>
        </p:nvCxnSpPr>
        <p:spPr>
          <a:xfrm>
            <a:off x="1059137" y="6143296"/>
            <a:ext cx="273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97" name="Rectangle 396"/>
          <p:cNvSpPr/>
          <p:nvPr/>
        </p:nvSpPr>
        <p:spPr>
          <a:xfrm>
            <a:off x="1184146" y="5999296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98" name="Rectangle 397"/>
          <p:cNvSpPr/>
          <p:nvPr/>
        </p:nvSpPr>
        <p:spPr>
          <a:xfrm>
            <a:off x="1322130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99" name="Rectangle 398"/>
          <p:cNvSpPr/>
          <p:nvPr/>
        </p:nvSpPr>
        <p:spPr>
          <a:xfrm>
            <a:off x="1863203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0" name="Rectangle 399"/>
          <p:cNvSpPr/>
          <p:nvPr/>
        </p:nvSpPr>
        <p:spPr>
          <a:xfrm>
            <a:off x="1462130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1" name="Rectangle 400"/>
          <p:cNvSpPr/>
          <p:nvPr/>
        </p:nvSpPr>
        <p:spPr>
          <a:xfrm>
            <a:off x="1600114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2" name="Rectangle 401"/>
          <p:cNvSpPr/>
          <p:nvPr/>
        </p:nvSpPr>
        <p:spPr>
          <a:xfrm>
            <a:off x="1725219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3" name="Rectangle 402"/>
          <p:cNvSpPr/>
          <p:nvPr/>
        </p:nvSpPr>
        <p:spPr>
          <a:xfrm>
            <a:off x="2952618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4" name="Rectangle 403"/>
          <p:cNvSpPr/>
          <p:nvPr/>
        </p:nvSpPr>
        <p:spPr>
          <a:xfrm>
            <a:off x="3092618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7" name="Rectangle 406"/>
          <p:cNvSpPr/>
          <p:nvPr/>
        </p:nvSpPr>
        <p:spPr>
          <a:xfrm>
            <a:off x="2001187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8" name="Rectangle 407"/>
          <p:cNvSpPr/>
          <p:nvPr/>
        </p:nvSpPr>
        <p:spPr>
          <a:xfrm>
            <a:off x="2121993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09" name="Rectangle 408"/>
          <p:cNvSpPr/>
          <p:nvPr/>
        </p:nvSpPr>
        <p:spPr>
          <a:xfrm>
            <a:off x="2259977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0" name="Rectangle 409"/>
          <p:cNvSpPr/>
          <p:nvPr/>
        </p:nvSpPr>
        <p:spPr>
          <a:xfrm>
            <a:off x="2397970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1" name="Rectangle 410"/>
          <p:cNvSpPr/>
          <p:nvPr/>
        </p:nvSpPr>
        <p:spPr>
          <a:xfrm>
            <a:off x="2535954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2" name="Rectangle 411"/>
          <p:cNvSpPr/>
          <p:nvPr/>
        </p:nvSpPr>
        <p:spPr>
          <a:xfrm>
            <a:off x="2676650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3" name="Rectangle 412"/>
          <p:cNvSpPr/>
          <p:nvPr/>
        </p:nvSpPr>
        <p:spPr>
          <a:xfrm>
            <a:off x="2814634" y="5999296"/>
            <a:ext cx="144000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17" name="Rectangle 416"/>
          <p:cNvSpPr/>
          <p:nvPr/>
        </p:nvSpPr>
        <p:spPr>
          <a:xfrm>
            <a:off x="3243543" y="5999296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18" name="Oval 417"/>
          <p:cNvSpPr/>
          <p:nvPr/>
        </p:nvSpPr>
        <p:spPr>
          <a:xfrm>
            <a:off x="3411889" y="6053285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419" name="TextBox 418"/>
          <p:cNvSpPr txBox="1"/>
          <p:nvPr/>
        </p:nvSpPr>
        <p:spPr>
          <a:xfrm>
            <a:off x="-37923" y="6004797"/>
            <a:ext cx="50847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21B</a:t>
            </a:r>
            <a:endParaRPr lang="pt-PT" sz="1600" b="1" dirty="0"/>
          </a:p>
        </p:txBody>
      </p:sp>
      <p:cxnSp>
        <p:nvCxnSpPr>
          <p:cNvPr id="421" name="Straight Connector 420"/>
          <p:cNvCxnSpPr/>
          <p:nvPr/>
        </p:nvCxnSpPr>
        <p:spPr>
          <a:xfrm>
            <a:off x="1004146" y="6143296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519" name="TextBox 518"/>
          <p:cNvSpPr txBox="1"/>
          <p:nvPr/>
        </p:nvSpPr>
        <p:spPr>
          <a:xfrm>
            <a:off x="-37923" y="6460020"/>
            <a:ext cx="50206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smtClean="0"/>
              <a:t>21C</a:t>
            </a:r>
            <a:endParaRPr lang="pt-PT" sz="1600" b="1" dirty="0"/>
          </a:p>
        </p:txBody>
      </p:sp>
      <p:cxnSp>
        <p:nvCxnSpPr>
          <p:cNvPr id="422" name="Straight Connector 421"/>
          <p:cNvCxnSpPr/>
          <p:nvPr/>
        </p:nvCxnSpPr>
        <p:spPr>
          <a:xfrm>
            <a:off x="1064570" y="6598519"/>
            <a:ext cx="403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32" name="Rectangle 431"/>
          <p:cNvSpPr/>
          <p:nvPr/>
        </p:nvSpPr>
        <p:spPr>
          <a:xfrm>
            <a:off x="1189579" y="645451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33" name="Rectangle 432"/>
          <p:cNvSpPr/>
          <p:nvPr/>
        </p:nvSpPr>
        <p:spPr>
          <a:xfrm>
            <a:off x="1327563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4" name="Rectangle 433"/>
          <p:cNvSpPr/>
          <p:nvPr/>
        </p:nvSpPr>
        <p:spPr>
          <a:xfrm>
            <a:off x="1868636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35" name="Rectangle 434"/>
          <p:cNvSpPr/>
          <p:nvPr/>
        </p:nvSpPr>
        <p:spPr>
          <a:xfrm>
            <a:off x="1467563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0" name="Rectangle 439"/>
          <p:cNvSpPr/>
          <p:nvPr/>
        </p:nvSpPr>
        <p:spPr>
          <a:xfrm>
            <a:off x="1605547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1" name="Rectangle 440"/>
          <p:cNvSpPr/>
          <p:nvPr/>
        </p:nvSpPr>
        <p:spPr>
          <a:xfrm>
            <a:off x="1730652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2" name="Rectangle 441"/>
          <p:cNvSpPr/>
          <p:nvPr/>
        </p:nvSpPr>
        <p:spPr>
          <a:xfrm>
            <a:off x="2942439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3" name="Rectangle 442"/>
          <p:cNvSpPr/>
          <p:nvPr/>
        </p:nvSpPr>
        <p:spPr>
          <a:xfrm>
            <a:off x="3082439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4" name="Rectangle 443"/>
          <p:cNvSpPr/>
          <p:nvPr/>
        </p:nvSpPr>
        <p:spPr>
          <a:xfrm>
            <a:off x="3220423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5" name="Rectangle 444"/>
          <p:cNvSpPr/>
          <p:nvPr/>
        </p:nvSpPr>
        <p:spPr>
          <a:xfrm>
            <a:off x="3345528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6" name="Rectangle 445"/>
          <p:cNvSpPr/>
          <p:nvPr/>
        </p:nvSpPr>
        <p:spPr>
          <a:xfrm>
            <a:off x="2006620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7" name="Rectangle 446"/>
          <p:cNvSpPr/>
          <p:nvPr/>
        </p:nvSpPr>
        <p:spPr>
          <a:xfrm>
            <a:off x="2140089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8" name="Rectangle 447"/>
          <p:cNvSpPr/>
          <p:nvPr/>
        </p:nvSpPr>
        <p:spPr>
          <a:xfrm>
            <a:off x="2278073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49" name="Rectangle 448"/>
          <p:cNvSpPr/>
          <p:nvPr/>
        </p:nvSpPr>
        <p:spPr>
          <a:xfrm>
            <a:off x="2416066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50" name="Rectangle 449"/>
          <p:cNvSpPr/>
          <p:nvPr/>
        </p:nvSpPr>
        <p:spPr>
          <a:xfrm>
            <a:off x="2554050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51" name="Rectangle 450"/>
          <p:cNvSpPr/>
          <p:nvPr/>
        </p:nvSpPr>
        <p:spPr>
          <a:xfrm>
            <a:off x="2666471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77" name="Rectangle 476"/>
          <p:cNvSpPr/>
          <p:nvPr/>
        </p:nvSpPr>
        <p:spPr>
          <a:xfrm>
            <a:off x="2804455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80" name="Rectangle 479"/>
          <p:cNvSpPr/>
          <p:nvPr/>
        </p:nvSpPr>
        <p:spPr>
          <a:xfrm>
            <a:off x="3460249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81" name="Rectangle 480"/>
          <p:cNvSpPr/>
          <p:nvPr/>
        </p:nvSpPr>
        <p:spPr>
          <a:xfrm>
            <a:off x="3600249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82" name="Rectangle 481"/>
          <p:cNvSpPr/>
          <p:nvPr/>
        </p:nvSpPr>
        <p:spPr>
          <a:xfrm>
            <a:off x="3738233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483" name="Rectangle 482"/>
          <p:cNvSpPr/>
          <p:nvPr/>
        </p:nvSpPr>
        <p:spPr>
          <a:xfrm>
            <a:off x="4553576" y="6454519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484" name="Oval 483"/>
          <p:cNvSpPr/>
          <p:nvPr/>
        </p:nvSpPr>
        <p:spPr>
          <a:xfrm>
            <a:off x="4731539" y="6508508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527" name="Rectangle 526"/>
          <p:cNvSpPr/>
          <p:nvPr/>
        </p:nvSpPr>
        <p:spPr>
          <a:xfrm>
            <a:off x="3880020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528" name="Straight Connector 527"/>
          <p:cNvCxnSpPr/>
          <p:nvPr/>
        </p:nvCxnSpPr>
        <p:spPr>
          <a:xfrm>
            <a:off x="1000039" y="6598519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529" name="Rectangle 528"/>
          <p:cNvSpPr/>
          <p:nvPr/>
        </p:nvSpPr>
        <p:spPr>
          <a:xfrm>
            <a:off x="3991810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7" name="Rectangle 536"/>
          <p:cNvSpPr/>
          <p:nvPr/>
        </p:nvSpPr>
        <p:spPr>
          <a:xfrm>
            <a:off x="4133597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8" name="Rectangle 537"/>
          <p:cNvSpPr/>
          <p:nvPr/>
        </p:nvSpPr>
        <p:spPr>
          <a:xfrm>
            <a:off x="4257007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539" name="Rectangle 538"/>
          <p:cNvSpPr/>
          <p:nvPr/>
        </p:nvSpPr>
        <p:spPr>
          <a:xfrm>
            <a:off x="4398794" y="6454519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cxnSp>
        <p:nvCxnSpPr>
          <p:cNvPr id="282" name="Straight Connector 281"/>
          <p:cNvCxnSpPr/>
          <p:nvPr/>
        </p:nvCxnSpPr>
        <p:spPr>
          <a:xfrm>
            <a:off x="1137566" y="680560"/>
            <a:ext cx="2904471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83" name="TextBox 282"/>
          <p:cNvSpPr txBox="1"/>
          <p:nvPr/>
        </p:nvSpPr>
        <p:spPr>
          <a:xfrm>
            <a:off x="-37923" y="542061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600" b="1" dirty="0" smtClean="0"/>
              <a:t>1</a:t>
            </a:r>
            <a:endParaRPr lang="pt-PT" sz="1600" b="1" dirty="0"/>
          </a:p>
        </p:txBody>
      </p:sp>
      <p:sp>
        <p:nvSpPr>
          <p:cNvPr id="286" name="Rectangle 285"/>
          <p:cNvSpPr/>
          <p:nvPr/>
        </p:nvSpPr>
        <p:spPr>
          <a:xfrm>
            <a:off x="1332567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7" name="Rectangle 286"/>
          <p:cNvSpPr/>
          <p:nvPr/>
        </p:nvSpPr>
        <p:spPr>
          <a:xfrm>
            <a:off x="1873640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8" name="Rectangle 287"/>
          <p:cNvSpPr/>
          <p:nvPr/>
        </p:nvSpPr>
        <p:spPr>
          <a:xfrm>
            <a:off x="1472567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89" name="Rectangle 288"/>
          <p:cNvSpPr/>
          <p:nvPr/>
        </p:nvSpPr>
        <p:spPr>
          <a:xfrm>
            <a:off x="1610551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0" name="Rectangle 289"/>
          <p:cNvSpPr/>
          <p:nvPr/>
        </p:nvSpPr>
        <p:spPr>
          <a:xfrm>
            <a:off x="1735656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5" name="Rectangle 294"/>
          <p:cNvSpPr/>
          <p:nvPr/>
        </p:nvSpPr>
        <p:spPr>
          <a:xfrm>
            <a:off x="2011624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6" name="Rectangle 295"/>
          <p:cNvSpPr/>
          <p:nvPr/>
        </p:nvSpPr>
        <p:spPr>
          <a:xfrm>
            <a:off x="2135713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297" name="Rectangle 296"/>
          <p:cNvSpPr/>
          <p:nvPr/>
        </p:nvSpPr>
        <p:spPr>
          <a:xfrm>
            <a:off x="2273697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06" name="Rectangle 305"/>
          <p:cNvSpPr/>
          <p:nvPr/>
        </p:nvSpPr>
        <p:spPr>
          <a:xfrm>
            <a:off x="3092241" y="53656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CT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308" name="Hexagon 307"/>
          <p:cNvSpPr/>
          <p:nvPr/>
        </p:nvSpPr>
        <p:spPr>
          <a:xfrm>
            <a:off x="3384568" y="590549"/>
            <a:ext cx="405809" cy="180022"/>
          </a:xfrm>
          <a:prstGeom prst="hexagon">
            <a:avLst/>
          </a:prstGeom>
          <a:solidFill>
            <a:srgbClr val="00B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700" dirty="0" smtClean="0">
                <a:solidFill>
                  <a:schemeClr val="tx1"/>
                </a:solidFill>
              </a:rPr>
              <a:t>TIR</a:t>
            </a:r>
            <a:endParaRPr lang="pt-PT" sz="700" dirty="0">
              <a:solidFill>
                <a:schemeClr val="tx1"/>
              </a:solidFill>
            </a:endParaRPr>
          </a:p>
        </p:txBody>
      </p:sp>
      <p:cxnSp>
        <p:nvCxnSpPr>
          <p:cNvPr id="823" name="Straight Connector 822"/>
          <p:cNvCxnSpPr/>
          <p:nvPr/>
        </p:nvCxnSpPr>
        <p:spPr>
          <a:xfrm>
            <a:off x="1016341" y="680560"/>
            <a:ext cx="18000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824" name="Rectangle 823"/>
          <p:cNvSpPr/>
          <p:nvPr/>
        </p:nvSpPr>
        <p:spPr>
          <a:xfrm>
            <a:off x="1200595" y="536560"/>
            <a:ext cx="137984" cy="28800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1000" dirty="0" smtClean="0">
                <a:solidFill>
                  <a:schemeClr val="tx1"/>
                </a:solidFill>
              </a:rPr>
              <a:t>NT</a:t>
            </a:r>
            <a:endParaRPr lang="pt-PT" sz="1000" dirty="0">
              <a:solidFill>
                <a:schemeClr val="tx1"/>
              </a:solidFill>
            </a:endParaRPr>
          </a:p>
        </p:txBody>
      </p:sp>
      <p:sp>
        <p:nvSpPr>
          <p:cNvPr id="825" name="Rectangle 824"/>
          <p:cNvSpPr/>
          <p:nvPr/>
        </p:nvSpPr>
        <p:spPr>
          <a:xfrm>
            <a:off x="2413448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26" name="Rectangle 825"/>
          <p:cNvSpPr/>
          <p:nvPr/>
        </p:nvSpPr>
        <p:spPr>
          <a:xfrm>
            <a:off x="2552285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27" name="Rectangle 826"/>
          <p:cNvSpPr/>
          <p:nvPr/>
        </p:nvSpPr>
        <p:spPr>
          <a:xfrm>
            <a:off x="2690269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28" name="Rectangle 827"/>
          <p:cNvSpPr/>
          <p:nvPr/>
        </p:nvSpPr>
        <p:spPr>
          <a:xfrm>
            <a:off x="2828253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830" name="Rectangle 829"/>
          <p:cNvSpPr/>
          <p:nvPr/>
        </p:nvSpPr>
        <p:spPr>
          <a:xfrm>
            <a:off x="2939828" y="536560"/>
            <a:ext cx="137984" cy="288000"/>
          </a:xfrm>
          <a:prstGeom prst="rect">
            <a:avLst/>
          </a:prstGeom>
          <a:solidFill>
            <a:srgbClr val="FF0000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pt-PT" sz="900" dirty="0" smtClean="0">
                <a:solidFill>
                  <a:schemeClr val="tx1"/>
                </a:solidFill>
              </a:rPr>
              <a:t>LRR</a:t>
            </a:r>
            <a:endParaRPr lang="pt-PT" sz="900" dirty="0">
              <a:solidFill>
                <a:schemeClr val="tx1"/>
              </a:solidFill>
            </a:endParaRPr>
          </a:p>
        </p:txBody>
      </p:sp>
      <p:sp>
        <p:nvSpPr>
          <p:cNvPr id="384" name="Oval 383"/>
          <p:cNvSpPr/>
          <p:nvPr/>
        </p:nvSpPr>
        <p:spPr>
          <a:xfrm>
            <a:off x="3253934" y="590549"/>
            <a:ext cx="124340" cy="1800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PT" sz="700" dirty="0"/>
          </a:p>
        </p:txBody>
      </p:sp>
      <p:sp>
        <p:nvSpPr>
          <p:cNvPr id="365" name="TextBox 364"/>
          <p:cNvSpPr txBox="1"/>
          <p:nvPr/>
        </p:nvSpPr>
        <p:spPr>
          <a:xfrm>
            <a:off x="4267075" y="-15389"/>
            <a:ext cx="137185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2000" b="1" dirty="0" smtClean="0"/>
              <a:t>Coelacanth</a:t>
            </a:r>
            <a:endParaRPr lang="pt-PT" sz="2000" b="1" dirty="0"/>
          </a:p>
        </p:txBody>
      </p:sp>
      <p:sp>
        <p:nvSpPr>
          <p:cNvPr id="385" name="TextBox 384"/>
          <p:cNvSpPr txBox="1"/>
          <p:nvPr/>
        </p:nvSpPr>
        <p:spPr>
          <a:xfrm>
            <a:off x="-37923" y="0"/>
            <a:ext cx="9366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Figure 5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2283607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5046</TotalTime>
  <Words>1533</Words>
  <Application>Microsoft Office PowerPoint</Application>
  <PresentationFormat>A4 Paper (210x297 mm)</PresentationFormat>
  <Paragraphs>1517</Paragraphs>
  <Slides>5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Arial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Liliana Silva</dc:creator>
  <cp:lastModifiedBy>Lab 249</cp:lastModifiedBy>
  <cp:revision>88</cp:revision>
  <dcterms:created xsi:type="dcterms:W3CDTF">2014-04-13T17:41:30Z</dcterms:created>
  <dcterms:modified xsi:type="dcterms:W3CDTF">2019-05-29T12:31:30Z</dcterms:modified>
</cp:coreProperties>
</file>