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261" r:id="rId3"/>
    <p:sldId id="262" r:id="rId4"/>
    <p:sldId id="263" r:id="rId5"/>
    <p:sldId id="268" r:id="rId6"/>
    <p:sldId id="273" r:id="rId7"/>
    <p:sldId id="272" r:id="rId8"/>
    <p:sldId id="271" r:id="rId9"/>
    <p:sldId id="270" r:id="rId10"/>
    <p:sldId id="260" r:id="rId11"/>
    <p:sldId id="278" r:id="rId12"/>
    <p:sldId id="269" r:id="rId13"/>
    <p:sldId id="277" r:id="rId14"/>
  </p:sldIdLst>
  <p:sldSz cx="9144000" cy="6858000" type="screen4x3"/>
  <p:notesSz cx="9942513" cy="67611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D60676A-9C73-4F91-8D97-75E99A09A51F}">
          <p14:sldIdLst>
            <p14:sldId id="259"/>
            <p14:sldId id="261"/>
            <p14:sldId id="262"/>
            <p14:sldId id="263"/>
            <p14:sldId id="268"/>
            <p14:sldId id="273"/>
            <p14:sldId id="272"/>
          </p14:sldIdLst>
        </p14:section>
        <p14:section name="Untitled Section" id="{8D8EF0EA-293A-4665-AF77-03BF40403ABE}">
          <p14:sldIdLst>
            <p14:sldId id="271"/>
            <p14:sldId id="270"/>
            <p14:sldId id="260"/>
            <p14:sldId id="278"/>
            <p14:sldId id="269"/>
            <p14:sldId id="2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CC0066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06" autoAdjust="0"/>
    <p:restoredTop sz="94291" autoAdjust="0"/>
  </p:normalViewPr>
  <p:slideViewPr>
    <p:cSldViewPr>
      <p:cViewPr>
        <p:scale>
          <a:sx n="60" d="100"/>
          <a:sy n="60" d="100"/>
        </p:scale>
        <p:origin x="1944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1790" y="0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408B8-73E2-404B-B757-0908A511C8E1}" type="datetimeFigureOut">
              <a:rPr lang="pt-PT" smtClean="0"/>
              <a:pPr/>
              <a:t>31/05/2019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21932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1790" y="6421932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2340E-094D-49A0-BAAD-F3530ABC50AB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1633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2450" y="0"/>
            <a:ext cx="4308475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CBA51-1C83-49EF-B340-26FF8366CFD2}" type="datetimeFigureOut">
              <a:rPr lang="pt-PT" smtClean="0"/>
              <a:pPr/>
              <a:t>31/05/2019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79775" y="506413"/>
            <a:ext cx="3382963" cy="2536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775" y="3211513"/>
            <a:ext cx="7954963" cy="30432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21438"/>
            <a:ext cx="4308475" cy="338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2450" y="6421438"/>
            <a:ext cx="4308475" cy="338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84D-82AF-453F-97C2-AB346552008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6633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A84D-82AF-453F-97C2-AB3465520083}" type="slidenum">
              <a:rPr lang="pt-PT" smtClean="0"/>
              <a:p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10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A84D-82AF-453F-97C2-AB3465520083}" type="slidenum">
              <a:rPr lang="pt-PT" smtClean="0"/>
              <a:pPr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0247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A84D-82AF-453F-97C2-AB3465520083}" type="slidenum">
              <a:rPr lang="pt-PT" smtClean="0"/>
              <a:pPr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144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A84D-82AF-453F-97C2-AB3465520083}" type="slidenum">
              <a:rPr lang="pt-PT" smtClean="0"/>
              <a:pPr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6317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7A84D-82AF-453F-97C2-AB3465520083}" type="slidenum">
              <a:rPr lang="pt-PT" smtClean="0"/>
              <a:pPr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1734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7032-145B-4F47-90BB-2032FA1363CC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26CFB-34C6-44E0-9B3B-ADF285720B6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7032-145B-4F47-90BB-2032FA1363CC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26CFB-34C6-44E0-9B3B-ADF285720B6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7032-145B-4F47-90BB-2032FA1363CC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26CFB-34C6-44E0-9B3B-ADF285720B6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7032-145B-4F47-90BB-2032FA1363CC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26CFB-34C6-44E0-9B3B-ADF285720B6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7032-145B-4F47-90BB-2032FA1363CC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26CFB-34C6-44E0-9B3B-ADF285720B6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7032-145B-4F47-90BB-2032FA1363CC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26CFB-34C6-44E0-9B3B-ADF285720B6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7032-145B-4F47-90BB-2032FA1363CC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26CFB-34C6-44E0-9B3B-ADF285720B6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7032-145B-4F47-90BB-2032FA1363CC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26CFB-34C6-44E0-9B3B-ADF285720B6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7032-145B-4F47-90BB-2032FA1363CC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26CFB-34C6-44E0-9B3B-ADF285720B6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7032-145B-4F47-90BB-2032FA1363CC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26CFB-34C6-44E0-9B3B-ADF285720B6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7032-145B-4F47-90BB-2032FA1363CC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26CFB-34C6-44E0-9B3B-ADF285720B6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27032-145B-4F47-90BB-2032FA1363CC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26CFB-34C6-44E0-9B3B-ADF285720B6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6" name="Straight Connector 165"/>
          <p:cNvCxnSpPr/>
          <p:nvPr/>
        </p:nvCxnSpPr>
        <p:spPr>
          <a:xfrm>
            <a:off x="2880626" y="5189070"/>
            <a:ext cx="31584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/>
        </p:nvCxnSpPr>
        <p:spPr>
          <a:xfrm>
            <a:off x="2880625" y="4990306"/>
            <a:ext cx="21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2880626" y="5400259"/>
            <a:ext cx="31584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2880626" y="5786507"/>
            <a:ext cx="31584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2880626" y="6009198"/>
            <a:ext cx="31584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>
            <a:off x="2880626" y="6394126"/>
            <a:ext cx="31584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2880626" y="6605916"/>
            <a:ext cx="31584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>
            <a:off x="2880625" y="5586583"/>
            <a:ext cx="21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>
            <a:off x="2880625" y="6199902"/>
            <a:ext cx="21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2706101" y="2118393"/>
            <a:ext cx="62805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2681276" y="2316492"/>
            <a:ext cx="532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0" name="Straight Connector 249"/>
          <p:cNvCxnSpPr/>
          <p:nvPr/>
        </p:nvCxnSpPr>
        <p:spPr>
          <a:xfrm>
            <a:off x="2711043" y="3330291"/>
            <a:ext cx="12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>
            <a:off x="2681276" y="3127531"/>
            <a:ext cx="432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>
            <a:off x="1660780" y="1099933"/>
            <a:ext cx="532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/>
        </p:nvCxnSpPr>
        <p:spPr>
          <a:xfrm>
            <a:off x="2681276" y="2722011"/>
            <a:ext cx="331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/>
        </p:nvCxnSpPr>
        <p:spPr>
          <a:xfrm>
            <a:off x="2681276" y="2519251"/>
            <a:ext cx="432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>
            <a:off x="2711043" y="2924771"/>
            <a:ext cx="62805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>
          <a:xfrm>
            <a:off x="2711043" y="1910972"/>
            <a:ext cx="52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/>
        </p:nvCxnSpPr>
        <p:spPr>
          <a:xfrm>
            <a:off x="2681276" y="1708212"/>
            <a:ext cx="532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5" name="Straight Connector 234"/>
          <p:cNvCxnSpPr/>
          <p:nvPr/>
        </p:nvCxnSpPr>
        <p:spPr>
          <a:xfrm>
            <a:off x="1660780" y="1302693"/>
            <a:ext cx="532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>
            <a:off x="1690547" y="897173"/>
            <a:ext cx="62805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Pentagon 1"/>
          <p:cNvSpPr/>
          <p:nvPr/>
        </p:nvSpPr>
        <p:spPr>
          <a:xfrm flipH="1">
            <a:off x="1844233" y="829587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sp>
        <p:nvSpPr>
          <p:cNvPr id="3" name="Pentagon 2"/>
          <p:cNvSpPr/>
          <p:nvPr/>
        </p:nvSpPr>
        <p:spPr>
          <a:xfrm>
            <a:off x="2920035" y="829587"/>
            <a:ext cx="845273" cy="135173"/>
          </a:xfrm>
          <a:prstGeom prst="homePlat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TLR6</a:t>
            </a:r>
          </a:p>
        </p:txBody>
      </p:sp>
      <p:sp>
        <p:nvSpPr>
          <p:cNvPr id="4" name="Pentagon 3"/>
          <p:cNvSpPr/>
          <p:nvPr/>
        </p:nvSpPr>
        <p:spPr>
          <a:xfrm>
            <a:off x="4956376" y="829587"/>
            <a:ext cx="845273" cy="135173"/>
          </a:xfrm>
          <a:prstGeom prst="homePlat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TLR10</a:t>
            </a:r>
          </a:p>
        </p:txBody>
      </p:sp>
      <p:sp>
        <p:nvSpPr>
          <p:cNvPr id="6" name="Pentagon 5"/>
          <p:cNvSpPr/>
          <p:nvPr/>
        </p:nvSpPr>
        <p:spPr>
          <a:xfrm>
            <a:off x="3918995" y="829587"/>
            <a:ext cx="845273" cy="135173"/>
          </a:xfrm>
          <a:prstGeom prst="homePlat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</a:t>
            </a:r>
          </a:p>
        </p:txBody>
      </p:sp>
      <p:sp>
        <p:nvSpPr>
          <p:cNvPr id="7" name="Pentagon 6"/>
          <p:cNvSpPr/>
          <p:nvPr/>
        </p:nvSpPr>
        <p:spPr>
          <a:xfrm flipH="1">
            <a:off x="5974546" y="829587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97673" y="1794953"/>
            <a:ext cx="992874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Turkey; Chr. 4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73426" y="781154"/>
            <a:ext cx="1017120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Human; Chr. 4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77826" y="2008346"/>
            <a:ext cx="1212721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Zebrafinch; Chr. 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09931" y="2605992"/>
            <a:ext cx="1280615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Turtle; JH210475.1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82675" y="2816253"/>
            <a:ext cx="1207872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Frog; GL173030.1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87300" y="2406875"/>
            <a:ext cx="1303247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Anolis; GL343361.1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52186" y="1186674"/>
            <a:ext cx="1138361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Opossum; Chr. 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74368" y="1389433"/>
            <a:ext cx="1316179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Platypus; Ultra 544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39478" y="1592193"/>
            <a:ext cx="1051069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Chicken; Chr. 4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96058" y="978744"/>
            <a:ext cx="994489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Mouse; Chr. 5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1660780" y="1505453"/>
            <a:ext cx="432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Pentagon 54"/>
          <p:cNvSpPr/>
          <p:nvPr/>
        </p:nvSpPr>
        <p:spPr>
          <a:xfrm flipH="1">
            <a:off x="1844233" y="1032346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sp>
        <p:nvSpPr>
          <p:cNvPr id="56" name="Pentagon 55"/>
          <p:cNvSpPr/>
          <p:nvPr/>
        </p:nvSpPr>
        <p:spPr>
          <a:xfrm>
            <a:off x="2920035" y="1032346"/>
            <a:ext cx="845273" cy="135173"/>
          </a:xfrm>
          <a:prstGeom prst="homePlat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TLR6</a:t>
            </a:r>
          </a:p>
        </p:txBody>
      </p:sp>
      <p:sp>
        <p:nvSpPr>
          <p:cNvPr id="58" name="Pentagon 57"/>
          <p:cNvSpPr/>
          <p:nvPr/>
        </p:nvSpPr>
        <p:spPr>
          <a:xfrm>
            <a:off x="3918995" y="1032346"/>
            <a:ext cx="845273" cy="135173"/>
          </a:xfrm>
          <a:prstGeom prst="homePlat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</a:t>
            </a:r>
          </a:p>
        </p:txBody>
      </p:sp>
      <p:sp>
        <p:nvSpPr>
          <p:cNvPr id="59" name="Pentagon 58"/>
          <p:cNvSpPr/>
          <p:nvPr/>
        </p:nvSpPr>
        <p:spPr>
          <a:xfrm flipH="1">
            <a:off x="4956376" y="1032346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67" name="Pentagon 66"/>
          <p:cNvSpPr/>
          <p:nvPr/>
        </p:nvSpPr>
        <p:spPr>
          <a:xfrm flipH="1">
            <a:off x="1844233" y="1235106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sp>
        <p:nvSpPr>
          <p:cNvPr id="70" name="Pentagon 69"/>
          <p:cNvSpPr/>
          <p:nvPr/>
        </p:nvSpPr>
        <p:spPr>
          <a:xfrm>
            <a:off x="2920035" y="1235106"/>
            <a:ext cx="845273" cy="135173"/>
          </a:xfrm>
          <a:prstGeom prst="homePlat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TLR1/6</a:t>
            </a:r>
          </a:p>
        </p:txBody>
      </p:sp>
      <p:sp>
        <p:nvSpPr>
          <p:cNvPr id="71" name="Pentagon 70"/>
          <p:cNvSpPr/>
          <p:nvPr/>
        </p:nvSpPr>
        <p:spPr>
          <a:xfrm flipH="1">
            <a:off x="4956376" y="1235106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72" name="Pentagon 71"/>
          <p:cNvSpPr/>
          <p:nvPr/>
        </p:nvSpPr>
        <p:spPr>
          <a:xfrm flipH="1">
            <a:off x="1844233" y="1437866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sp>
        <p:nvSpPr>
          <p:cNvPr id="77" name="Pentagon 76"/>
          <p:cNvSpPr/>
          <p:nvPr/>
        </p:nvSpPr>
        <p:spPr>
          <a:xfrm flipH="1">
            <a:off x="2864729" y="1843385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sp>
        <p:nvSpPr>
          <p:cNvPr id="81" name="Pentagon 80"/>
          <p:cNvSpPr/>
          <p:nvPr/>
        </p:nvSpPr>
        <p:spPr>
          <a:xfrm flipH="1">
            <a:off x="5976872" y="1843385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82" name="Pentagon 81"/>
          <p:cNvSpPr/>
          <p:nvPr/>
        </p:nvSpPr>
        <p:spPr>
          <a:xfrm flipH="1">
            <a:off x="2864729" y="1640626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sp>
        <p:nvSpPr>
          <p:cNvPr id="83" name="Pentagon 82"/>
          <p:cNvSpPr/>
          <p:nvPr/>
        </p:nvSpPr>
        <p:spPr>
          <a:xfrm>
            <a:off x="3940531" y="1640626"/>
            <a:ext cx="845273" cy="135173"/>
          </a:xfrm>
          <a:prstGeom prst="homePlat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TLR1l1</a:t>
            </a:r>
          </a:p>
        </p:txBody>
      </p:sp>
      <p:sp>
        <p:nvSpPr>
          <p:cNvPr id="85" name="Pentagon 84"/>
          <p:cNvSpPr/>
          <p:nvPr/>
        </p:nvSpPr>
        <p:spPr>
          <a:xfrm>
            <a:off x="4939491" y="1640626"/>
            <a:ext cx="845273" cy="135173"/>
          </a:xfrm>
          <a:prstGeom prst="homePlat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TLR1l2</a:t>
            </a:r>
          </a:p>
        </p:txBody>
      </p:sp>
      <p:sp>
        <p:nvSpPr>
          <p:cNvPr id="86" name="Pentagon 85"/>
          <p:cNvSpPr/>
          <p:nvPr/>
        </p:nvSpPr>
        <p:spPr>
          <a:xfrm flipH="1">
            <a:off x="5976872" y="1640626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91" name="Pentagon 90"/>
          <p:cNvSpPr/>
          <p:nvPr/>
        </p:nvSpPr>
        <p:spPr>
          <a:xfrm flipH="1">
            <a:off x="2864729" y="2046145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sp>
        <p:nvSpPr>
          <p:cNvPr id="95" name="Pentagon 94"/>
          <p:cNvSpPr/>
          <p:nvPr/>
        </p:nvSpPr>
        <p:spPr>
          <a:xfrm flipH="1">
            <a:off x="6995042" y="2046145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106" name="Pentagon 105"/>
          <p:cNvSpPr/>
          <p:nvPr/>
        </p:nvSpPr>
        <p:spPr>
          <a:xfrm>
            <a:off x="3918995" y="1437866"/>
            <a:ext cx="845273" cy="135173"/>
          </a:xfrm>
          <a:prstGeom prst="homePlat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TLR10</a:t>
            </a:r>
          </a:p>
        </p:txBody>
      </p:sp>
      <p:sp>
        <p:nvSpPr>
          <p:cNvPr id="107" name="Pentagon 106"/>
          <p:cNvSpPr/>
          <p:nvPr/>
        </p:nvSpPr>
        <p:spPr>
          <a:xfrm flipH="1">
            <a:off x="4956376" y="1437866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TBC1D1</a:t>
            </a:r>
          </a:p>
        </p:txBody>
      </p:sp>
      <p:sp>
        <p:nvSpPr>
          <p:cNvPr id="108" name="Pentagon 107"/>
          <p:cNvSpPr/>
          <p:nvPr/>
        </p:nvSpPr>
        <p:spPr>
          <a:xfrm flipH="1">
            <a:off x="5974546" y="1235106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TBC1D1</a:t>
            </a:r>
          </a:p>
        </p:txBody>
      </p:sp>
      <p:sp>
        <p:nvSpPr>
          <p:cNvPr id="109" name="Pentagon 108"/>
          <p:cNvSpPr/>
          <p:nvPr/>
        </p:nvSpPr>
        <p:spPr>
          <a:xfrm flipH="1">
            <a:off x="5974546" y="1032346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TBC1D1</a:t>
            </a:r>
          </a:p>
        </p:txBody>
      </p:sp>
      <p:sp>
        <p:nvSpPr>
          <p:cNvPr id="110" name="Pentagon 109"/>
          <p:cNvSpPr/>
          <p:nvPr/>
        </p:nvSpPr>
        <p:spPr>
          <a:xfrm flipH="1">
            <a:off x="6992716" y="829587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TBC1D1</a:t>
            </a:r>
          </a:p>
        </p:txBody>
      </p:sp>
      <p:sp>
        <p:nvSpPr>
          <p:cNvPr id="111" name="Pentagon 110"/>
          <p:cNvSpPr/>
          <p:nvPr/>
        </p:nvSpPr>
        <p:spPr>
          <a:xfrm flipH="1">
            <a:off x="2864729" y="2857184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sp>
        <p:nvSpPr>
          <p:cNvPr id="112" name="Pentagon 111"/>
          <p:cNvSpPr/>
          <p:nvPr/>
        </p:nvSpPr>
        <p:spPr>
          <a:xfrm>
            <a:off x="3940531" y="2857184"/>
            <a:ext cx="845273" cy="135173"/>
          </a:xfrm>
          <a:prstGeom prst="homePlat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TLR1l1</a:t>
            </a:r>
          </a:p>
        </p:txBody>
      </p:sp>
      <p:sp>
        <p:nvSpPr>
          <p:cNvPr id="113" name="Pentagon 112"/>
          <p:cNvSpPr/>
          <p:nvPr/>
        </p:nvSpPr>
        <p:spPr>
          <a:xfrm>
            <a:off x="5976872" y="2857184"/>
            <a:ext cx="845273" cy="135173"/>
          </a:xfrm>
          <a:prstGeom prst="homePlat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/>
                </a:solidFill>
              </a:rPr>
              <a:t>TLR1l3</a:t>
            </a:r>
          </a:p>
        </p:txBody>
      </p:sp>
      <p:sp>
        <p:nvSpPr>
          <p:cNvPr id="115" name="Pentagon 114"/>
          <p:cNvSpPr/>
          <p:nvPr/>
        </p:nvSpPr>
        <p:spPr>
          <a:xfrm flipH="1">
            <a:off x="6995042" y="2857184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116" name="Pentagon 115"/>
          <p:cNvSpPr/>
          <p:nvPr/>
        </p:nvSpPr>
        <p:spPr>
          <a:xfrm flipH="1">
            <a:off x="4939491" y="2857184"/>
            <a:ext cx="845273" cy="135173"/>
          </a:xfrm>
          <a:prstGeom prst="homePlat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TLR1l2</a:t>
            </a:r>
          </a:p>
        </p:txBody>
      </p:sp>
      <p:sp>
        <p:nvSpPr>
          <p:cNvPr id="117" name="Pentagon 116"/>
          <p:cNvSpPr/>
          <p:nvPr/>
        </p:nvSpPr>
        <p:spPr>
          <a:xfrm flipH="1">
            <a:off x="8013212" y="2857184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TBC1D1</a:t>
            </a:r>
          </a:p>
        </p:txBody>
      </p:sp>
      <p:sp>
        <p:nvSpPr>
          <p:cNvPr id="118" name="Pentagon 117"/>
          <p:cNvSpPr/>
          <p:nvPr/>
        </p:nvSpPr>
        <p:spPr>
          <a:xfrm flipH="1">
            <a:off x="2864729" y="2451665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sp>
        <p:nvSpPr>
          <p:cNvPr id="119" name="Pentagon 118"/>
          <p:cNvSpPr/>
          <p:nvPr/>
        </p:nvSpPr>
        <p:spPr>
          <a:xfrm>
            <a:off x="3940531" y="2451665"/>
            <a:ext cx="845273" cy="135173"/>
          </a:xfrm>
          <a:prstGeom prst="homePlat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TLR1l1</a:t>
            </a:r>
          </a:p>
        </p:txBody>
      </p:sp>
      <p:sp>
        <p:nvSpPr>
          <p:cNvPr id="121" name="Pentagon 120"/>
          <p:cNvSpPr/>
          <p:nvPr/>
        </p:nvSpPr>
        <p:spPr>
          <a:xfrm>
            <a:off x="4939491" y="2451665"/>
            <a:ext cx="845273" cy="135173"/>
          </a:xfrm>
          <a:prstGeom prst="homePlat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TLR1_2</a:t>
            </a:r>
          </a:p>
        </p:txBody>
      </p:sp>
      <p:sp>
        <p:nvSpPr>
          <p:cNvPr id="122" name="Pentagon 121"/>
          <p:cNvSpPr/>
          <p:nvPr/>
        </p:nvSpPr>
        <p:spPr>
          <a:xfrm flipH="1">
            <a:off x="5976872" y="2451665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127" name="Pentagon 126"/>
          <p:cNvSpPr/>
          <p:nvPr/>
        </p:nvSpPr>
        <p:spPr>
          <a:xfrm flipH="1">
            <a:off x="2864729" y="2654425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sp>
        <p:nvSpPr>
          <p:cNvPr id="128" name="Pentagon 127"/>
          <p:cNvSpPr/>
          <p:nvPr/>
        </p:nvSpPr>
        <p:spPr>
          <a:xfrm>
            <a:off x="3940531" y="2654425"/>
            <a:ext cx="845273" cy="135173"/>
          </a:xfrm>
          <a:prstGeom prst="homePlat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</a:t>
            </a:r>
          </a:p>
        </p:txBody>
      </p:sp>
      <p:sp>
        <p:nvSpPr>
          <p:cNvPr id="131" name="Pentagon 130"/>
          <p:cNvSpPr/>
          <p:nvPr/>
        </p:nvSpPr>
        <p:spPr>
          <a:xfrm flipH="1">
            <a:off x="4939491" y="2654425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36513" y="2992358"/>
            <a:ext cx="1654034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Coelacanth; JH1276051.1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248195" y="3602642"/>
            <a:ext cx="1401855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Stickleback; Group IX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584433" y="3399883"/>
            <a:ext cx="1065617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Medaka; Chr. 1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223946" y="3195117"/>
            <a:ext cx="1426104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Platyfish; JH556863.1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375901" y="4008162"/>
            <a:ext cx="1274149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Tetraodon; Chr. 18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20938" y="3805402"/>
            <a:ext cx="1329112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Tilapia; GL831245.1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401765" y="4210922"/>
            <a:ext cx="1248285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Fugu; Scaffold 261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516538" y="4616441"/>
            <a:ext cx="1133511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Zebrafish; Chr. 1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76843" y="4413681"/>
            <a:ext cx="1573207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Cod; GeneScaffold 3338</a:t>
            </a:r>
          </a:p>
        </p:txBody>
      </p:sp>
      <p:sp>
        <p:nvSpPr>
          <p:cNvPr id="152" name="Pentagon 151"/>
          <p:cNvSpPr/>
          <p:nvPr/>
        </p:nvSpPr>
        <p:spPr>
          <a:xfrm flipH="1">
            <a:off x="6995042" y="1640626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TBC1D1</a:t>
            </a:r>
          </a:p>
        </p:txBody>
      </p:sp>
      <p:sp>
        <p:nvSpPr>
          <p:cNvPr id="153" name="Pentagon 152"/>
          <p:cNvSpPr/>
          <p:nvPr/>
        </p:nvSpPr>
        <p:spPr>
          <a:xfrm flipH="1">
            <a:off x="6995042" y="1843385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TBC1D1</a:t>
            </a:r>
          </a:p>
        </p:txBody>
      </p:sp>
      <p:sp>
        <p:nvSpPr>
          <p:cNvPr id="154" name="Pentagon 153"/>
          <p:cNvSpPr/>
          <p:nvPr/>
        </p:nvSpPr>
        <p:spPr>
          <a:xfrm flipH="1">
            <a:off x="8013212" y="2046145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TBC1D1</a:t>
            </a:r>
          </a:p>
        </p:txBody>
      </p:sp>
      <p:sp>
        <p:nvSpPr>
          <p:cNvPr id="114" name="Pentagon 113"/>
          <p:cNvSpPr/>
          <p:nvPr/>
        </p:nvSpPr>
        <p:spPr>
          <a:xfrm>
            <a:off x="4041137" y="5121483"/>
            <a:ext cx="845273" cy="135173"/>
          </a:xfrm>
          <a:prstGeom prst="homePlat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</a:t>
            </a:r>
          </a:p>
        </p:txBody>
      </p:sp>
      <p:sp>
        <p:nvSpPr>
          <p:cNvPr id="139" name="Pentagon 138"/>
          <p:cNvSpPr/>
          <p:nvPr/>
        </p:nvSpPr>
        <p:spPr>
          <a:xfrm>
            <a:off x="3940531" y="1843385"/>
            <a:ext cx="845273" cy="135173"/>
          </a:xfrm>
          <a:prstGeom prst="homePlat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TLR1l1</a:t>
            </a:r>
          </a:p>
        </p:txBody>
      </p:sp>
      <p:sp>
        <p:nvSpPr>
          <p:cNvPr id="140" name="Pentagon 139"/>
          <p:cNvSpPr/>
          <p:nvPr/>
        </p:nvSpPr>
        <p:spPr>
          <a:xfrm>
            <a:off x="4939491" y="1843385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141" name="Pentagon 140"/>
          <p:cNvSpPr/>
          <p:nvPr/>
        </p:nvSpPr>
        <p:spPr>
          <a:xfrm>
            <a:off x="3940531" y="2046145"/>
            <a:ext cx="845273" cy="135173"/>
          </a:xfrm>
          <a:prstGeom prst="homePlat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TLR1l1</a:t>
            </a:r>
          </a:p>
        </p:txBody>
      </p:sp>
      <p:sp>
        <p:nvSpPr>
          <p:cNvPr id="147" name="Pentagon 146"/>
          <p:cNvSpPr/>
          <p:nvPr/>
        </p:nvSpPr>
        <p:spPr>
          <a:xfrm>
            <a:off x="4939491" y="2046145"/>
            <a:ext cx="845273" cy="135173"/>
          </a:xfrm>
          <a:prstGeom prst="homePlat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TLR1l2</a:t>
            </a:r>
          </a:p>
        </p:txBody>
      </p:sp>
      <p:sp>
        <p:nvSpPr>
          <p:cNvPr id="149" name="Pentagon 148"/>
          <p:cNvSpPr/>
          <p:nvPr/>
        </p:nvSpPr>
        <p:spPr>
          <a:xfrm flipH="1">
            <a:off x="2864729" y="3059944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sp>
        <p:nvSpPr>
          <p:cNvPr id="150" name="Pentagon 149"/>
          <p:cNvSpPr/>
          <p:nvPr/>
        </p:nvSpPr>
        <p:spPr>
          <a:xfrm>
            <a:off x="3940531" y="3059944"/>
            <a:ext cx="845273" cy="135173"/>
          </a:xfrm>
          <a:prstGeom prst="homePlat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</a:t>
            </a:r>
          </a:p>
        </p:txBody>
      </p:sp>
      <p:sp>
        <p:nvSpPr>
          <p:cNvPr id="151" name="Pentagon 150"/>
          <p:cNvSpPr/>
          <p:nvPr/>
        </p:nvSpPr>
        <p:spPr>
          <a:xfrm flipH="1">
            <a:off x="5976872" y="3059944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158" name="Pentagon 157"/>
          <p:cNvSpPr/>
          <p:nvPr/>
        </p:nvSpPr>
        <p:spPr>
          <a:xfrm>
            <a:off x="4939491" y="3059944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cxnSp>
        <p:nvCxnSpPr>
          <p:cNvPr id="164" name="Straight Connector 163"/>
          <p:cNvCxnSpPr/>
          <p:nvPr/>
        </p:nvCxnSpPr>
        <p:spPr>
          <a:xfrm>
            <a:off x="2711043" y="4732460"/>
            <a:ext cx="327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1" name="Pentagon 160"/>
          <p:cNvSpPr/>
          <p:nvPr/>
        </p:nvSpPr>
        <p:spPr>
          <a:xfrm flipH="1">
            <a:off x="2843192" y="4664874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cxnSp>
        <p:nvCxnSpPr>
          <p:cNvPr id="167" name="Straight Connector 166"/>
          <p:cNvCxnSpPr/>
          <p:nvPr/>
        </p:nvCxnSpPr>
        <p:spPr>
          <a:xfrm>
            <a:off x="2711043" y="4510547"/>
            <a:ext cx="223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8" name="Pentagon 167"/>
          <p:cNvSpPr/>
          <p:nvPr/>
        </p:nvSpPr>
        <p:spPr>
          <a:xfrm flipH="1">
            <a:off x="2843192" y="4442960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sp>
        <p:nvSpPr>
          <p:cNvPr id="169" name="Pentagon 168"/>
          <p:cNvSpPr/>
          <p:nvPr/>
        </p:nvSpPr>
        <p:spPr>
          <a:xfrm flipH="1">
            <a:off x="3918995" y="4442960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cxnSp>
        <p:nvCxnSpPr>
          <p:cNvPr id="171" name="Straight Connector 170"/>
          <p:cNvCxnSpPr/>
          <p:nvPr/>
        </p:nvCxnSpPr>
        <p:spPr>
          <a:xfrm>
            <a:off x="2711043" y="3515902"/>
            <a:ext cx="327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2" name="Pentagon 171"/>
          <p:cNvSpPr/>
          <p:nvPr/>
        </p:nvSpPr>
        <p:spPr>
          <a:xfrm flipH="1">
            <a:off x="2843192" y="3448315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sp>
        <p:nvSpPr>
          <p:cNvPr id="173" name="Pentagon 172"/>
          <p:cNvSpPr/>
          <p:nvPr/>
        </p:nvSpPr>
        <p:spPr>
          <a:xfrm flipH="1">
            <a:off x="4956376" y="3448315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cxnSp>
        <p:nvCxnSpPr>
          <p:cNvPr id="175" name="Straight Connector 174"/>
          <p:cNvCxnSpPr/>
          <p:nvPr/>
        </p:nvCxnSpPr>
        <p:spPr>
          <a:xfrm>
            <a:off x="2711043" y="4115360"/>
            <a:ext cx="327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6" name="Pentagon 175"/>
          <p:cNvSpPr/>
          <p:nvPr/>
        </p:nvSpPr>
        <p:spPr>
          <a:xfrm flipH="1">
            <a:off x="2843192" y="4047774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cxnSp>
        <p:nvCxnSpPr>
          <p:cNvPr id="179" name="Straight Connector 178"/>
          <p:cNvCxnSpPr/>
          <p:nvPr/>
        </p:nvCxnSpPr>
        <p:spPr>
          <a:xfrm>
            <a:off x="2711043" y="3913612"/>
            <a:ext cx="327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0" name="Pentagon 179"/>
          <p:cNvSpPr/>
          <p:nvPr/>
        </p:nvSpPr>
        <p:spPr>
          <a:xfrm flipH="1">
            <a:off x="2843192" y="3846025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cxnSp>
        <p:nvCxnSpPr>
          <p:cNvPr id="183" name="Straight Connector 182"/>
          <p:cNvCxnSpPr/>
          <p:nvPr/>
        </p:nvCxnSpPr>
        <p:spPr>
          <a:xfrm>
            <a:off x="2711043" y="4311136"/>
            <a:ext cx="12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4" name="Pentagon 183"/>
          <p:cNvSpPr/>
          <p:nvPr/>
        </p:nvSpPr>
        <p:spPr>
          <a:xfrm flipH="1">
            <a:off x="2843192" y="4243549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cxnSp>
        <p:nvCxnSpPr>
          <p:cNvPr id="187" name="Straight Connector 186"/>
          <p:cNvCxnSpPr/>
          <p:nvPr/>
        </p:nvCxnSpPr>
        <p:spPr>
          <a:xfrm>
            <a:off x="2711043" y="3719982"/>
            <a:ext cx="327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8" name="Pentagon 187"/>
          <p:cNvSpPr/>
          <p:nvPr/>
        </p:nvSpPr>
        <p:spPr>
          <a:xfrm flipH="1">
            <a:off x="2843192" y="3652396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sp>
        <p:nvSpPr>
          <p:cNvPr id="199" name="Pentagon 198"/>
          <p:cNvSpPr/>
          <p:nvPr/>
        </p:nvSpPr>
        <p:spPr>
          <a:xfrm>
            <a:off x="4041137" y="5332672"/>
            <a:ext cx="845273" cy="135173"/>
          </a:xfrm>
          <a:prstGeom prst="homePlat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</a:t>
            </a:r>
          </a:p>
        </p:txBody>
      </p:sp>
      <p:sp>
        <p:nvSpPr>
          <p:cNvPr id="205" name="Pentagon 204"/>
          <p:cNvSpPr/>
          <p:nvPr/>
        </p:nvSpPr>
        <p:spPr>
          <a:xfrm>
            <a:off x="4041137" y="5718920"/>
            <a:ext cx="845273" cy="135173"/>
          </a:xfrm>
          <a:prstGeom prst="homePlat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</a:t>
            </a:r>
          </a:p>
        </p:txBody>
      </p:sp>
      <p:sp>
        <p:nvSpPr>
          <p:cNvPr id="211" name="Pentagon 210"/>
          <p:cNvSpPr/>
          <p:nvPr/>
        </p:nvSpPr>
        <p:spPr>
          <a:xfrm>
            <a:off x="4041137" y="5941611"/>
            <a:ext cx="845273" cy="135173"/>
          </a:xfrm>
          <a:prstGeom prst="homePlat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</a:t>
            </a:r>
          </a:p>
        </p:txBody>
      </p:sp>
      <p:sp>
        <p:nvSpPr>
          <p:cNvPr id="216" name="Pentagon 215"/>
          <p:cNvSpPr/>
          <p:nvPr/>
        </p:nvSpPr>
        <p:spPr>
          <a:xfrm flipH="1">
            <a:off x="5020886" y="6326540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ints10</a:t>
            </a:r>
          </a:p>
        </p:txBody>
      </p:sp>
      <p:sp>
        <p:nvSpPr>
          <p:cNvPr id="217" name="Pentagon 216"/>
          <p:cNvSpPr/>
          <p:nvPr/>
        </p:nvSpPr>
        <p:spPr>
          <a:xfrm>
            <a:off x="4041137" y="6326540"/>
            <a:ext cx="845273" cy="135173"/>
          </a:xfrm>
          <a:prstGeom prst="homePlat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</a:t>
            </a:r>
          </a:p>
        </p:txBody>
      </p:sp>
      <p:sp>
        <p:nvSpPr>
          <p:cNvPr id="248" name="Pentagon 247"/>
          <p:cNvSpPr/>
          <p:nvPr/>
        </p:nvSpPr>
        <p:spPr>
          <a:xfrm flipH="1">
            <a:off x="2843192" y="3262704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FAM114A1 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162603" y="2200472"/>
            <a:ext cx="1527944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Flycatcher; JH603344.1</a:t>
            </a:r>
          </a:p>
        </p:txBody>
      </p:sp>
      <p:sp>
        <p:nvSpPr>
          <p:cNvPr id="157" name="Pentagon 156"/>
          <p:cNvSpPr/>
          <p:nvPr/>
        </p:nvSpPr>
        <p:spPr>
          <a:xfrm flipH="1">
            <a:off x="2864729" y="2248905"/>
            <a:ext cx="922116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FAM114A1</a:t>
            </a:r>
          </a:p>
        </p:txBody>
      </p:sp>
      <p:sp>
        <p:nvSpPr>
          <p:cNvPr id="159" name="Pentagon 158"/>
          <p:cNvSpPr/>
          <p:nvPr/>
        </p:nvSpPr>
        <p:spPr>
          <a:xfrm flipH="1">
            <a:off x="5976872" y="2248905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160" name="Pentagon 159"/>
          <p:cNvSpPr/>
          <p:nvPr/>
        </p:nvSpPr>
        <p:spPr>
          <a:xfrm flipH="1">
            <a:off x="6995042" y="2248905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TBC1D1</a:t>
            </a:r>
          </a:p>
        </p:txBody>
      </p:sp>
      <p:sp>
        <p:nvSpPr>
          <p:cNvPr id="163" name="Pentagon 162"/>
          <p:cNvSpPr/>
          <p:nvPr/>
        </p:nvSpPr>
        <p:spPr>
          <a:xfrm>
            <a:off x="3940531" y="2248905"/>
            <a:ext cx="845273" cy="135173"/>
          </a:xfrm>
          <a:prstGeom prst="homePlat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TLR1l1</a:t>
            </a:r>
          </a:p>
        </p:txBody>
      </p:sp>
      <p:sp>
        <p:nvSpPr>
          <p:cNvPr id="190" name="Pentagon 189"/>
          <p:cNvSpPr/>
          <p:nvPr/>
        </p:nvSpPr>
        <p:spPr>
          <a:xfrm>
            <a:off x="4939491" y="2248905"/>
            <a:ext cx="845273" cy="135173"/>
          </a:xfrm>
          <a:prstGeom prst="homePlat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TLR1l2</a:t>
            </a:r>
          </a:p>
        </p:txBody>
      </p:sp>
      <p:sp>
        <p:nvSpPr>
          <p:cNvPr id="192" name="Pentagon 191"/>
          <p:cNvSpPr/>
          <p:nvPr/>
        </p:nvSpPr>
        <p:spPr>
          <a:xfrm flipH="1">
            <a:off x="5976872" y="2046145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94" name="Pentagon 193"/>
          <p:cNvSpPr/>
          <p:nvPr/>
        </p:nvSpPr>
        <p:spPr>
          <a:xfrm flipH="1">
            <a:off x="3918995" y="3448315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96" name="Pentagon 195"/>
          <p:cNvSpPr/>
          <p:nvPr/>
        </p:nvSpPr>
        <p:spPr>
          <a:xfrm flipH="1">
            <a:off x="4956376" y="3652396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TBC1D1</a:t>
            </a:r>
          </a:p>
        </p:txBody>
      </p:sp>
      <p:sp>
        <p:nvSpPr>
          <p:cNvPr id="219" name="Pentagon 218"/>
          <p:cNvSpPr/>
          <p:nvPr/>
        </p:nvSpPr>
        <p:spPr>
          <a:xfrm flipH="1">
            <a:off x="3918995" y="3652396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220" name="Pentagon 219"/>
          <p:cNvSpPr/>
          <p:nvPr/>
        </p:nvSpPr>
        <p:spPr>
          <a:xfrm flipH="1">
            <a:off x="4956376" y="3846025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TBC1D1</a:t>
            </a:r>
          </a:p>
        </p:txBody>
      </p:sp>
      <p:sp>
        <p:nvSpPr>
          <p:cNvPr id="221" name="Pentagon 220"/>
          <p:cNvSpPr/>
          <p:nvPr/>
        </p:nvSpPr>
        <p:spPr>
          <a:xfrm flipH="1">
            <a:off x="3918995" y="3846025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223" name="Pentagon 222"/>
          <p:cNvSpPr/>
          <p:nvPr/>
        </p:nvSpPr>
        <p:spPr>
          <a:xfrm flipH="1">
            <a:off x="4956376" y="4047774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TBC1D1</a:t>
            </a:r>
          </a:p>
        </p:txBody>
      </p:sp>
      <p:sp>
        <p:nvSpPr>
          <p:cNvPr id="224" name="Pentagon 223"/>
          <p:cNvSpPr/>
          <p:nvPr/>
        </p:nvSpPr>
        <p:spPr>
          <a:xfrm flipH="1">
            <a:off x="3918995" y="4047774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225" name="Pentagon 224"/>
          <p:cNvSpPr/>
          <p:nvPr/>
        </p:nvSpPr>
        <p:spPr>
          <a:xfrm flipH="1">
            <a:off x="4956376" y="4664874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TBC1D1</a:t>
            </a:r>
          </a:p>
        </p:txBody>
      </p:sp>
      <p:sp>
        <p:nvSpPr>
          <p:cNvPr id="226" name="Pentagon 225"/>
          <p:cNvSpPr/>
          <p:nvPr/>
        </p:nvSpPr>
        <p:spPr>
          <a:xfrm flipH="1">
            <a:off x="3918995" y="4664874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249" name="Pentagon 248"/>
          <p:cNvSpPr/>
          <p:nvPr/>
        </p:nvSpPr>
        <p:spPr>
          <a:xfrm flipH="1">
            <a:off x="3101822" y="5121483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251" name="Pentagon 250"/>
          <p:cNvSpPr/>
          <p:nvPr/>
        </p:nvSpPr>
        <p:spPr>
          <a:xfrm flipH="1">
            <a:off x="3101822" y="5332672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252" name="Pentagon 251"/>
          <p:cNvSpPr/>
          <p:nvPr/>
        </p:nvSpPr>
        <p:spPr>
          <a:xfrm flipH="1">
            <a:off x="3101822" y="5518996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254" name="Pentagon 253"/>
          <p:cNvSpPr/>
          <p:nvPr/>
        </p:nvSpPr>
        <p:spPr>
          <a:xfrm flipH="1">
            <a:off x="3101822" y="5718920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255" name="Pentagon 254"/>
          <p:cNvSpPr/>
          <p:nvPr/>
        </p:nvSpPr>
        <p:spPr>
          <a:xfrm flipH="1">
            <a:off x="3101822" y="5941611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257" name="Pentagon 256"/>
          <p:cNvSpPr/>
          <p:nvPr/>
        </p:nvSpPr>
        <p:spPr>
          <a:xfrm flipH="1">
            <a:off x="3101822" y="6132315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258" name="Pentagon 257"/>
          <p:cNvSpPr/>
          <p:nvPr/>
        </p:nvSpPr>
        <p:spPr>
          <a:xfrm flipH="1">
            <a:off x="3101822" y="6326540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259" name="TextBox 258"/>
          <p:cNvSpPr txBox="1"/>
          <p:nvPr/>
        </p:nvSpPr>
        <p:spPr>
          <a:xfrm>
            <a:off x="1632790" y="6278107"/>
            <a:ext cx="1138361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Zebrafish; Chr14</a:t>
            </a:r>
          </a:p>
        </p:txBody>
      </p:sp>
      <p:sp>
        <p:nvSpPr>
          <p:cNvPr id="260" name="Pentagon 259"/>
          <p:cNvSpPr/>
          <p:nvPr/>
        </p:nvSpPr>
        <p:spPr>
          <a:xfrm flipH="1">
            <a:off x="5020886" y="5332672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ints10</a:t>
            </a:r>
          </a:p>
        </p:txBody>
      </p:sp>
      <p:sp>
        <p:nvSpPr>
          <p:cNvPr id="263" name="Pentagon 262"/>
          <p:cNvSpPr/>
          <p:nvPr/>
        </p:nvSpPr>
        <p:spPr>
          <a:xfrm flipH="1">
            <a:off x="5020886" y="5121483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ints10</a:t>
            </a:r>
          </a:p>
        </p:txBody>
      </p:sp>
      <p:sp>
        <p:nvSpPr>
          <p:cNvPr id="264" name="Pentagon 263"/>
          <p:cNvSpPr/>
          <p:nvPr/>
        </p:nvSpPr>
        <p:spPr>
          <a:xfrm flipH="1">
            <a:off x="5020886" y="5941611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ints10</a:t>
            </a:r>
          </a:p>
        </p:txBody>
      </p:sp>
      <p:sp>
        <p:nvSpPr>
          <p:cNvPr id="265" name="Pentagon 264"/>
          <p:cNvSpPr/>
          <p:nvPr/>
        </p:nvSpPr>
        <p:spPr>
          <a:xfrm flipH="1">
            <a:off x="5020886" y="5718920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ints10</a:t>
            </a:r>
          </a:p>
        </p:txBody>
      </p:sp>
      <p:sp>
        <p:nvSpPr>
          <p:cNvPr id="267" name="Pentagon 266"/>
          <p:cNvSpPr/>
          <p:nvPr/>
        </p:nvSpPr>
        <p:spPr>
          <a:xfrm flipH="1">
            <a:off x="5020886" y="6538329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ints10</a:t>
            </a:r>
          </a:p>
        </p:txBody>
      </p:sp>
      <p:sp>
        <p:nvSpPr>
          <p:cNvPr id="268" name="Pentagon 267"/>
          <p:cNvSpPr/>
          <p:nvPr/>
        </p:nvSpPr>
        <p:spPr>
          <a:xfrm>
            <a:off x="4041137" y="6538329"/>
            <a:ext cx="845273" cy="135173"/>
          </a:xfrm>
          <a:prstGeom prst="homePlat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</a:t>
            </a:r>
          </a:p>
        </p:txBody>
      </p:sp>
      <p:sp>
        <p:nvSpPr>
          <p:cNvPr id="269" name="Pentagon 268"/>
          <p:cNvSpPr/>
          <p:nvPr/>
        </p:nvSpPr>
        <p:spPr>
          <a:xfrm flipH="1">
            <a:off x="3101822" y="6538329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270" name="TextBox 269"/>
          <p:cNvSpPr txBox="1"/>
          <p:nvPr/>
        </p:nvSpPr>
        <p:spPr>
          <a:xfrm>
            <a:off x="1332115" y="6509127"/>
            <a:ext cx="1439036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Cavefish; KB882294.1</a:t>
            </a:r>
          </a:p>
        </p:txBody>
      </p:sp>
      <p:sp>
        <p:nvSpPr>
          <p:cNvPr id="271" name="Pentagon 270"/>
          <p:cNvSpPr/>
          <p:nvPr/>
        </p:nvSpPr>
        <p:spPr>
          <a:xfrm flipH="1">
            <a:off x="4041137" y="5515501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ints10</a:t>
            </a:r>
          </a:p>
        </p:txBody>
      </p:sp>
      <p:sp>
        <p:nvSpPr>
          <p:cNvPr id="272" name="Pentagon 271"/>
          <p:cNvSpPr/>
          <p:nvPr/>
        </p:nvSpPr>
        <p:spPr>
          <a:xfrm flipH="1">
            <a:off x="4041137" y="6142934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ints10</a:t>
            </a:r>
          </a:p>
        </p:txBody>
      </p:sp>
      <p:sp>
        <p:nvSpPr>
          <p:cNvPr id="274" name="Pentagon 273"/>
          <p:cNvSpPr/>
          <p:nvPr/>
        </p:nvSpPr>
        <p:spPr>
          <a:xfrm flipH="1">
            <a:off x="3101822" y="4922719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KLF3</a:t>
            </a:r>
          </a:p>
        </p:txBody>
      </p:sp>
      <p:sp>
        <p:nvSpPr>
          <p:cNvPr id="275" name="Pentagon 274"/>
          <p:cNvSpPr/>
          <p:nvPr/>
        </p:nvSpPr>
        <p:spPr>
          <a:xfrm flipH="1">
            <a:off x="4041137" y="4922719"/>
            <a:ext cx="845273" cy="135173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ints10</a:t>
            </a:r>
          </a:p>
        </p:txBody>
      </p:sp>
      <p:sp>
        <p:nvSpPr>
          <p:cNvPr id="286" name="TextBox 285"/>
          <p:cNvSpPr txBox="1"/>
          <p:nvPr/>
        </p:nvSpPr>
        <p:spPr>
          <a:xfrm>
            <a:off x="1362830" y="5284899"/>
            <a:ext cx="1408321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Stickleback; Group IV</a:t>
            </a:r>
          </a:p>
        </p:txBody>
      </p:sp>
      <p:sp>
        <p:nvSpPr>
          <p:cNvPr id="287" name="TextBox 286"/>
          <p:cNvSpPr txBox="1"/>
          <p:nvPr/>
        </p:nvSpPr>
        <p:spPr>
          <a:xfrm>
            <a:off x="1750798" y="5073051"/>
            <a:ext cx="1020354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Medaka; Ch10</a:t>
            </a:r>
          </a:p>
        </p:txBody>
      </p:sp>
      <p:sp>
        <p:nvSpPr>
          <p:cNvPr id="288" name="TextBox 287"/>
          <p:cNvSpPr txBox="1"/>
          <p:nvPr/>
        </p:nvSpPr>
        <p:spPr>
          <a:xfrm>
            <a:off x="1345048" y="4858789"/>
            <a:ext cx="1426104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Platyfish; JH556664.1</a:t>
            </a:r>
          </a:p>
        </p:txBody>
      </p:sp>
      <p:sp>
        <p:nvSpPr>
          <p:cNvPr id="289" name="TextBox 288"/>
          <p:cNvSpPr txBox="1"/>
          <p:nvPr/>
        </p:nvSpPr>
        <p:spPr>
          <a:xfrm>
            <a:off x="1679670" y="5669828"/>
            <a:ext cx="1091482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Tetradon; Chr 1</a:t>
            </a:r>
          </a:p>
        </p:txBody>
      </p:sp>
      <p:sp>
        <p:nvSpPr>
          <p:cNvPr id="290" name="TextBox 289"/>
          <p:cNvSpPr txBox="1"/>
          <p:nvPr/>
        </p:nvSpPr>
        <p:spPr>
          <a:xfrm>
            <a:off x="1442039" y="5467068"/>
            <a:ext cx="1329112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Tilapia; GL831165.1</a:t>
            </a:r>
          </a:p>
        </p:txBody>
      </p:sp>
      <p:sp>
        <p:nvSpPr>
          <p:cNvPr id="291" name="TextBox 290"/>
          <p:cNvSpPr txBox="1"/>
          <p:nvPr/>
        </p:nvSpPr>
        <p:spPr>
          <a:xfrm>
            <a:off x="1522867" y="5908983"/>
            <a:ext cx="1248285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Fugu; Scaffold 203</a:t>
            </a:r>
          </a:p>
        </p:txBody>
      </p:sp>
      <p:sp>
        <p:nvSpPr>
          <p:cNvPr id="292" name="TextBox 291"/>
          <p:cNvSpPr txBox="1"/>
          <p:nvPr/>
        </p:nvSpPr>
        <p:spPr>
          <a:xfrm>
            <a:off x="1197945" y="6095938"/>
            <a:ext cx="1573207" cy="2320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Cod; GeneScaffold 3633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0" y="762000"/>
            <a:ext cx="861599" cy="573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A1</a:t>
            </a:r>
          </a:p>
        </p:txBody>
      </p:sp>
      <p:sp>
        <p:nvSpPr>
          <p:cNvPr id="189" name="TextBox 188"/>
          <p:cNvSpPr txBox="1"/>
          <p:nvPr/>
        </p:nvSpPr>
        <p:spPr>
          <a:xfrm>
            <a:off x="152400" y="5458263"/>
            <a:ext cx="1092128" cy="3275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A2</a:t>
            </a:r>
          </a:p>
        </p:txBody>
      </p:sp>
      <p:sp>
        <p:nvSpPr>
          <p:cNvPr id="193" name="Pentagon 192"/>
          <p:cNvSpPr/>
          <p:nvPr/>
        </p:nvSpPr>
        <p:spPr>
          <a:xfrm>
            <a:off x="2929111" y="1418712"/>
            <a:ext cx="845273" cy="135173"/>
          </a:xfrm>
          <a:prstGeom prst="homePlat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TLR1/6</a:t>
            </a:r>
          </a:p>
        </p:txBody>
      </p:sp>
      <p:sp>
        <p:nvSpPr>
          <p:cNvPr id="195" name="Pentagon 194"/>
          <p:cNvSpPr/>
          <p:nvPr/>
        </p:nvSpPr>
        <p:spPr>
          <a:xfrm>
            <a:off x="3918995" y="1235106"/>
            <a:ext cx="845273" cy="135173"/>
          </a:xfrm>
          <a:prstGeom prst="homePlat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TLR10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1107" y="153349"/>
            <a:ext cx="6964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Supplementary File 2 Figure A-P: </a:t>
            </a:r>
            <a:r>
              <a:rPr lang="en-US" dirty="0" err="1"/>
              <a:t>Synteny</a:t>
            </a:r>
            <a:r>
              <a:rPr lang="en-US" dirty="0"/>
              <a:t> information of Vertebrate TLRs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1" name="Straight Connector 90"/>
          <p:cNvCxnSpPr/>
          <p:nvPr/>
        </p:nvCxnSpPr>
        <p:spPr>
          <a:xfrm>
            <a:off x="1620615" y="3007696"/>
            <a:ext cx="38695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1620615" y="1843412"/>
            <a:ext cx="38695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1620615" y="2078305"/>
            <a:ext cx="38695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1620615" y="2300754"/>
            <a:ext cx="38695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1620615" y="918329"/>
            <a:ext cx="29792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1620615" y="1142057"/>
            <a:ext cx="29792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1620615" y="1371068"/>
            <a:ext cx="29792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1620615" y="1583843"/>
            <a:ext cx="205465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1620615" y="3508961"/>
            <a:ext cx="2945003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1620615" y="3255392"/>
            <a:ext cx="294500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1620615" y="3796763"/>
            <a:ext cx="2945003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1620615" y="4331411"/>
            <a:ext cx="2054653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1620615" y="4557857"/>
            <a:ext cx="297924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1620615" y="4774852"/>
            <a:ext cx="297924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1620615" y="5012678"/>
            <a:ext cx="297924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1620615" y="5208395"/>
            <a:ext cx="297924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1620615" y="5430844"/>
            <a:ext cx="297924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1620615" y="5670101"/>
            <a:ext cx="297924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1620615" y="5922158"/>
            <a:ext cx="7396752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1620615" y="6175120"/>
            <a:ext cx="2054653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23610" y="1951020"/>
            <a:ext cx="936546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Turkey; Chr. 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0739" y="791044"/>
            <a:ext cx="959418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Human; Chr.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2476" y="2162002"/>
            <a:ext cx="1067681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Duck; KB743040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2192" y="3140345"/>
            <a:ext cx="1207964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Turtle; JH208533.1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4781" y="2870040"/>
            <a:ext cx="895375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Anolis; Chr. 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6376" y="1255123"/>
            <a:ext cx="1073780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Opossum; Chr. 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2759" y="1460220"/>
            <a:ext cx="1357397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Platypus; Contig 1446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2263" y="1714790"/>
            <a:ext cx="957894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Chicken; Chr3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3468" y="1045615"/>
            <a:ext cx="1006688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Mouse; Chr. 11</a:t>
            </a:r>
          </a:p>
        </p:txBody>
      </p:sp>
      <p:sp>
        <p:nvSpPr>
          <p:cNvPr id="20" name="Pentagon 19"/>
          <p:cNvSpPr/>
          <p:nvPr/>
        </p:nvSpPr>
        <p:spPr>
          <a:xfrm>
            <a:off x="2730912" y="2933547"/>
            <a:ext cx="797320" cy="148299"/>
          </a:xfrm>
          <a:prstGeom prst="homePlate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TLR15</a:t>
            </a:r>
          </a:p>
        </p:txBody>
      </p:sp>
      <p:sp>
        <p:nvSpPr>
          <p:cNvPr id="28" name="Pentagon 27"/>
          <p:cNvSpPr/>
          <p:nvPr/>
        </p:nvSpPr>
        <p:spPr>
          <a:xfrm>
            <a:off x="1743323" y="2226604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29" name="Pentagon 28"/>
          <p:cNvSpPr/>
          <p:nvPr/>
        </p:nvSpPr>
        <p:spPr>
          <a:xfrm>
            <a:off x="2730912" y="2226604"/>
            <a:ext cx="797320" cy="148299"/>
          </a:xfrm>
          <a:prstGeom prst="homePlate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TLR15</a:t>
            </a:r>
          </a:p>
        </p:txBody>
      </p:sp>
      <p:sp>
        <p:nvSpPr>
          <p:cNvPr id="30" name="Pentagon 29"/>
          <p:cNvSpPr/>
          <p:nvPr/>
        </p:nvSpPr>
        <p:spPr>
          <a:xfrm flipH="1">
            <a:off x="3627897" y="2226604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31" name="Pentagon 30"/>
          <p:cNvSpPr/>
          <p:nvPr/>
        </p:nvSpPr>
        <p:spPr>
          <a:xfrm>
            <a:off x="1743323" y="2004156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32" name="Pentagon 31"/>
          <p:cNvSpPr/>
          <p:nvPr/>
        </p:nvSpPr>
        <p:spPr>
          <a:xfrm>
            <a:off x="2730912" y="2004156"/>
            <a:ext cx="797320" cy="148299"/>
          </a:xfrm>
          <a:prstGeom prst="homePlate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TLR15</a:t>
            </a:r>
          </a:p>
        </p:txBody>
      </p:sp>
      <p:sp>
        <p:nvSpPr>
          <p:cNvPr id="33" name="Pentagon 32"/>
          <p:cNvSpPr/>
          <p:nvPr/>
        </p:nvSpPr>
        <p:spPr>
          <a:xfrm flipH="1">
            <a:off x="3627897" y="2004156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34" name="Pentagon 33"/>
          <p:cNvSpPr/>
          <p:nvPr/>
        </p:nvSpPr>
        <p:spPr>
          <a:xfrm>
            <a:off x="1743323" y="844180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35" name="Pentagon 34"/>
          <p:cNvSpPr/>
          <p:nvPr/>
        </p:nvSpPr>
        <p:spPr>
          <a:xfrm>
            <a:off x="2730912" y="1769262"/>
            <a:ext cx="797320" cy="148299"/>
          </a:xfrm>
          <a:prstGeom prst="homePlate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TLR15</a:t>
            </a:r>
          </a:p>
        </p:txBody>
      </p:sp>
      <p:sp>
        <p:nvSpPr>
          <p:cNvPr id="36" name="Pentagon 35"/>
          <p:cNvSpPr/>
          <p:nvPr/>
        </p:nvSpPr>
        <p:spPr>
          <a:xfrm flipH="1">
            <a:off x="3627897" y="1769262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37193" y="3670967"/>
            <a:ext cx="1422964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Coelacanth; JH27545.1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06447" y="4885072"/>
            <a:ext cx="1253710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Tilapia; GL831145.1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54603" y="4651362"/>
            <a:ext cx="1305553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Stickleback; group VI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19922" y="4430572"/>
            <a:ext cx="1040234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Medaka; Chr 15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14958" y="4204125"/>
            <a:ext cx="1345199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Platyfish; JH557550.1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61979" y="5081110"/>
            <a:ext cx="1098177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Tetradon; Chr 17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51306" y="5303559"/>
            <a:ext cx="1108851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Fugu; Scaffold 24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22583" y="6069431"/>
            <a:ext cx="1337574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Lamprey; GL5013226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55880" y="5797386"/>
            <a:ext cx="1104276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Zebrafish; Chr 13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6200" y="5542816"/>
            <a:ext cx="1483956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Cod; GeneScaffold 1040</a:t>
            </a:r>
          </a:p>
        </p:txBody>
      </p:sp>
      <p:sp>
        <p:nvSpPr>
          <p:cNvPr id="49" name="Pentagon 48"/>
          <p:cNvSpPr/>
          <p:nvPr/>
        </p:nvSpPr>
        <p:spPr>
          <a:xfrm flipH="1">
            <a:off x="2730912" y="844180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51" name="Pentagon 50"/>
          <p:cNvSpPr/>
          <p:nvPr/>
        </p:nvSpPr>
        <p:spPr>
          <a:xfrm>
            <a:off x="1743323" y="1769262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52" name="Pentagon 51"/>
          <p:cNvSpPr/>
          <p:nvPr/>
        </p:nvSpPr>
        <p:spPr>
          <a:xfrm>
            <a:off x="1743323" y="1067907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53" name="Pentagon 52"/>
          <p:cNvSpPr/>
          <p:nvPr/>
        </p:nvSpPr>
        <p:spPr>
          <a:xfrm flipH="1">
            <a:off x="2730912" y="1067907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54" name="Pentagon 53"/>
          <p:cNvSpPr/>
          <p:nvPr/>
        </p:nvSpPr>
        <p:spPr>
          <a:xfrm>
            <a:off x="1743323" y="1296918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55" name="Pentagon 54"/>
          <p:cNvSpPr/>
          <p:nvPr/>
        </p:nvSpPr>
        <p:spPr>
          <a:xfrm flipH="1">
            <a:off x="2730912" y="1296918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56" name="Pentagon 55"/>
          <p:cNvSpPr/>
          <p:nvPr/>
        </p:nvSpPr>
        <p:spPr>
          <a:xfrm>
            <a:off x="1743323" y="1509694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57" name="Pentagon 56"/>
          <p:cNvSpPr/>
          <p:nvPr/>
        </p:nvSpPr>
        <p:spPr>
          <a:xfrm flipH="1">
            <a:off x="2730912" y="1509694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20809" y="3422269"/>
            <a:ext cx="1139347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Frog; GL172884.1</a:t>
            </a:r>
          </a:p>
        </p:txBody>
      </p:sp>
      <p:sp>
        <p:nvSpPr>
          <p:cNvPr id="85" name="Pentagon 84"/>
          <p:cNvSpPr/>
          <p:nvPr/>
        </p:nvSpPr>
        <p:spPr>
          <a:xfrm flipH="1">
            <a:off x="4515821" y="1769262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86" name="Pentagon 85"/>
          <p:cNvSpPr/>
          <p:nvPr/>
        </p:nvSpPr>
        <p:spPr>
          <a:xfrm flipH="1">
            <a:off x="4515821" y="2004156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04" name="Pentagon 103"/>
          <p:cNvSpPr/>
          <p:nvPr/>
        </p:nvSpPr>
        <p:spPr>
          <a:xfrm flipH="1">
            <a:off x="4515821" y="2226604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cxnSp>
        <p:nvCxnSpPr>
          <p:cNvPr id="105" name="Straight Connector 104"/>
          <p:cNvCxnSpPr/>
          <p:nvPr/>
        </p:nvCxnSpPr>
        <p:spPr>
          <a:xfrm>
            <a:off x="1620615" y="2507861"/>
            <a:ext cx="38695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1620615" y="2742755"/>
            <a:ext cx="29792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118895" y="2615469"/>
            <a:ext cx="1441261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Flycatcher; JH603248.1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385738" y="2385210"/>
            <a:ext cx="1174418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Zebrafinch; Chr. 3 </a:t>
            </a:r>
          </a:p>
        </p:txBody>
      </p:sp>
      <p:sp>
        <p:nvSpPr>
          <p:cNvPr id="116" name="Pentagon 115"/>
          <p:cNvSpPr/>
          <p:nvPr/>
        </p:nvSpPr>
        <p:spPr>
          <a:xfrm>
            <a:off x="1743323" y="2668605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17" name="Pentagon 116"/>
          <p:cNvSpPr/>
          <p:nvPr/>
        </p:nvSpPr>
        <p:spPr>
          <a:xfrm>
            <a:off x="2730912" y="2668605"/>
            <a:ext cx="797320" cy="148299"/>
          </a:xfrm>
          <a:prstGeom prst="homePlate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TLR15</a:t>
            </a:r>
          </a:p>
        </p:txBody>
      </p:sp>
      <p:sp>
        <p:nvSpPr>
          <p:cNvPr id="119" name="Pentagon 118"/>
          <p:cNvSpPr/>
          <p:nvPr/>
        </p:nvSpPr>
        <p:spPr>
          <a:xfrm>
            <a:off x="2730912" y="2433711"/>
            <a:ext cx="797320" cy="148299"/>
          </a:xfrm>
          <a:prstGeom prst="homePlate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TLR15</a:t>
            </a:r>
          </a:p>
        </p:txBody>
      </p:sp>
      <p:sp>
        <p:nvSpPr>
          <p:cNvPr id="120" name="Pentagon 119"/>
          <p:cNvSpPr/>
          <p:nvPr/>
        </p:nvSpPr>
        <p:spPr>
          <a:xfrm flipH="1">
            <a:off x="3627897" y="2433711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121" name="Pentagon 120"/>
          <p:cNvSpPr/>
          <p:nvPr/>
        </p:nvSpPr>
        <p:spPr>
          <a:xfrm>
            <a:off x="1743323" y="2433711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22" name="Pentagon 121"/>
          <p:cNvSpPr/>
          <p:nvPr/>
        </p:nvSpPr>
        <p:spPr>
          <a:xfrm flipH="1">
            <a:off x="4515821" y="2433711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23" name="Pentagon 122"/>
          <p:cNvSpPr/>
          <p:nvPr/>
        </p:nvSpPr>
        <p:spPr>
          <a:xfrm flipH="1">
            <a:off x="3627897" y="2668605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25" name="Pentagon 124"/>
          <p:cNvSpPr/>
          <p:nvPr/>
        </p:nvSpPr>
        <p:spPr>
          <a:xfrm flipH="1">
            <a:off x="3627897" y="844180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26" name="Pentagon 125"/>
          <p:cNvSpPr/>
          <p:nvPr/>
        </p:nvSpPr>
        <p:spPr>
          <a:xfrm flipH="1">
            <a:off x="3627897" y="1067907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27" name="Pentagon 126"/>
          <p:cNvSpPr/>
          <p:nvPr/>
        </p:nvSpPr>
        <p:spPr>
          <a:xfrm flipH="1">
            <a:off x="3627897" y="1296918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28" name="Pentagon 127"/>
          <p:cNvSpPr/>
          <p:nvPr/>
        </p:nvSpPr>
        <p:spPr>
          <a:xfrm>
            <a:off x="1743323" y="3181243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29" name="Pentagon 128"/>
          <p:cNvSpPr/>
          <p:nvPr/>
        </p:nvSpPr>
        <p:spPr>
          <a:xfrm>
            <a:off x="1743323" y="2933547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30" name="Pentagon 129"/>
          <p:cNvSpPr/>
          <p:nvPr/>
        </p:nvSpPr>
        <p:spPr>
          <a:xfrm flipH="1">
            <a:off x="3627897" y="2933547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131" name="Pentagon 130"/>
          <p:cNvSpPr/>
          <p:nvPr/>
        </p:nvSpPr>
        <p:spPr>
          <a:xfrm flipH="1">
            <a:off x="4515821" y="2933547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32" name="Pentagon 131"/>
          <p:cNvSpPr/>
          <p:nvPr/>
        </p:nvSpPr>
        <p:spPr>
          <a:xfrm flipH="1">
            <a:off x="2730912" y="3181243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133" name="Pentagon 132"/>
          <p:cNvSpPr/>
          <p:nvPr/>
        </p:nvSpPr>
        <p:spPr>
          <a:xfrm flipH="1">
            <a:off x="3627897" y="3181243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34" name="Pentagon 133"/>
          <p:cNvSpPr/>
          <p:nvPr/>
        </p:nvSpPr>
        <p:spPr>
          <a:xfrm>
            <a:off x="1743323" y="3434812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35" name="Pentagon 134"/>
          <p:cNvSpPr/>
          <p:nvPr/>
        </p:nvSpPr>
        <p:spPr>
          <a:xfrm flipH="1">
            <a:off x="2730912" y="3434812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136" name="Pentagon 135"/>
          <p:cNvSpPr/>
          <p:nvPr/>
        </p:nvSpPr>
        <p:spPr>
          <a:xfrm flipH="1">
            <a:off x="3627897" y="3434812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37" name="Pentagon 136"/>
          <p:cNvSpPr/>
          <p:nvPr/>
        </p:nvSpPr>
        <p:spPr>
          <a:xfrm>
            <a:off x="1743323" y="5848008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38" name="Pentagon 137"/>
          <p:cNvSpPr/>
          <p:nvPr/>
        </p:nvSpPr>
        <p:spPr>
          <a:xfrm flipH="1">
            <a:off x="2730912" y="5848008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139" name="Pentagon 138"/>
          <p:cNvSpPr/>
          <p:nvPr/>
        </p:nvSpPr>
        <p:spPr>
          <a:xfrm flipH="1">
            <a:off x="3627897" y="5848008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40" name="Pentagon 139"/>
          <p:cNvSpPr/>
          <p:nvPr/>
        </p:nvSpPr>
        <p:spPr>
          <a:xfrm>
            <a:off x="5424991" y="5848008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41" name="Pentagon 140"/>
          <p:cNvSpPr/>
          <p:nvPr/>
        </p:nvSpPr>
        <p:spPr>
          <a:xfrm flipH="1">
            <a:off x="4515821" y="5848008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thbs2a</a:t>
            </a:r>
          </a:p>
        </p:txBody>
      </p:sp>
      <p:sp>
        <p:nvSpPr>
          <p:cNvPr id="142" name="Pentagon 141"/>
          <p:cNvSpPr/>
          <p:nvPr/>
        </p:nvSpPr>
        <p:spPr>
          <a:xfrm flipH="1">
            <a:off x="6382274" y="5848008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46" name="Pentagon 145"/>
          <p:cNvSpPr/>
          <p:nvPr/>
        </p:nvSpPr>
        <p:spPr>
          <a:xfrm flipH="1">
            <a:off x="7260030" y="5848008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47" name="Pentagon 146"/>
          <p:cNvSpPr/>
          <p:nvPr/>
        </p:nvSpPr>
        <p:spPr>
          <a:xfrm flipH="1">
            <a:off x="8095182" y="5848008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thbs2a</a:t>
            </a:r>
          </a:p>
        </p:txBody>
      </p:sp>
      <p:cxnSp>
        <p:nvCxnSpPr>
          <p:cNvPr id="148" name="Straight Connector 147"/>
          <p:cNvCxnSpPr/>
          <p:nvPr/>
        </p:nvCxnSpPr>
        <p:spPr>
          <a:xfrm>
            <a:off x="1620615" y="4029127"/>
            <a:ext cx="2054653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202759" y="3932760"/>
            <a:ext cx="1357397" cy="254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Cavefish; KB871630.1</a:t>
            </a:r>
          </a:p>
        </p:txBody>
      </p:sp>
      <p:sp>
        <p:nvSpPr>
          <p:cNvPr id="152" name="Pentagon 151"/>
          <p:cNvSpPr/>
          <p:nvPr/>
        </p:nvSpPr>
        <p:spPr>
          <a:xfrm>
            <a:off x="1743323" y="3954977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53" name="Pentagon 152"/>
          <p:cNvSpPr/>
          <p:nvPr/>
        </p:nvSpPr>
        <p:spPr>
          <a:xfrm flipH="1">
            <a:off x="2730912" y="3954977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154" name="Pentagon 153"/>
          <p:cNvSpPr/>
          <p:nvPr/>
        </p:nvSpPr>
        <p:spPr>
          <a:xfrm>
            <a:off x="1743323" y="4257261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55" name="Pentagon 154"/>
          <p:cNvSpPr/>
          <p:nvPr/>
        </p:nvSpPr>
        <p:spPr>
          <a:xfrm flipH="1">
            <a:off x="2730912" y="4257261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59" name="Pentagon 158"/>
          <p:cNvSpPr/>
          <p:nvPr/>
        </p:nvSpPr>
        <p:spPr>
          <a:xfrm>
            <a:off x="1743323" y="4483707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60" name="Pentagon 159"/>
          <p:cNvSpPr/>
          <p:nvPr/>
        </p:nvSpPr>
        <p:spPr>
          <a:xfrm flipH="1">
            <a:off x="2730912" y="4483707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161" name="Pentagon 160"/>
          <p:cNvSpPr/>
          <p:nvPr/>
        </p:nvSpPr>
        <p:spPr>
          <a:xfrm flipH="1">
            <a:off x="3627897" y="4483707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62" name="Pentagon 161"/>
          <p:cNvSpPr/>
          <p:nvPr/>
        </p:nvSpPr>
        <p:spPr>
          <a:xfrm>
            <a:off x="1743323" y="4700702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63" name="Pentagon 162"/>
          <p:cNvSpPr/>
          <p:nvPr/>
        </p:nvSpPr>
        <p:spPr>
          <a:xfrm flipH="1">
            <a:off x="2730912" y="4700702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164" name="Pentagon 163"/>
          <p:cNvSpPr/>
          <p:nvPr/>
        </p:nvSpPr>
        <p:spPr>
          <a:xfrm flipH="1">
            <a:off x="3627897" y="4700702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65" name="Pentagon 164"/>
          <p:cNvSpPr/>
          <p:nvPr/>
        </p:nvSpPr>
        <p:spPr>
          <a:xfrm>
            <a:off x="1743323" y="4938529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66" name="Pentagon 165"/>
          <p:cNvSpPr/>
          <p:nvPr/>
        </p:nvSpPr>
        <p:spPr>
          <a:xfrm flipH="1">
            <a:off x="2730912" y="4938529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167" name="Pentagon 166"/>
          <p:cNvSpPr/>
          <p:nvPr/>
        </p:nvSpPr>
        <p:spPr>
          <a:xfrm flipH="1">
            <a:off x="3627897" y="4938529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68" name="Pentagon 167"/>
          <p:cNvSpPr/>
          <p:nvPr/>
        </p:nvSpPr>
        <p:spPr>
          <a:xfrm>
            <a:off x="1743323" y="5356694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69" name="Pentagon 168"/>
          <p:cNvSpPr/>
          <p:nvPr/>
        </p:nvSpPr>
        <p:spPr>
          <a:xfrm flipH="1">
            <a:off x="2730912" y="5356694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170" name="Pentagon 169"/>
          <p:cNvSpPr/>
          <p:nvPr/>
        </p:nvSpPr>
        <p:spPr>
          <a:xfrm flipH="1">
            <a:off x="3627897" y="5356694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71" name="Pentagon 170"/>
          <p:cNvSpPr/>
          <p:nvPr/>
        </p:nvSpPr>
        <p:spPr>
          <a:xfrm>
            <a:off x="1743323" y="5134246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72" name="Pentagon 171"/>
          <p:cNvSpPr/>
          <p:nvPr/>
        </p:nvSpPr>
        <p:spPr>
          <a:xfrm flipH="1">
            <a:off x="2730912" y="5134246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173" name="Pentagon 172"/>
          <p:cNvSpPr/>
          <p:nvPr/>
        </p:nvSpPr>
        <p:spPr>
          <a:xfrm flipH="1">
            <a:off x="3627897" y="5134246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74" name="Pentagon 173"/>
          <p:cNvSpPr/>
          <p:nvPr/>
        </p:nvSpPr>
        <p:spPr>
          <a:xfrm>
            <a:off x="1743323" y="5595951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75" name="Pentagon 174"/>
          <p:cNvSpPr/>
          <p:nvPr/>
        </p:nvSpPr>
        <p:spPr>
          <a:xfrm flipH="1">
            <a:off x="2730912" y="5595951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176" name="Pentagon 175"/>
          <p:cNvSpPr/>
          <p:nvPr/>
        </p:nvSpPr>
        <p:spPr>
          <a:xfrm flipH="1">
            <a:off x="3627897" y="5595951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77" name="Pentagon 176"/>
          <p:cNvSpPr/>
          <p:nvPr/>
        </p:nvSpPr>
        <p:spPr>
          <a:xfrm>
            <a:off x="1743323" y="6100970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78" name="Pentagon 177"/>
          <p:cNvSpPr/>
          <p:nvPr/>
        </p:nvSpPr>
        <p:spPr>
          <a:xfrm flipH="1">
            <a:off x="2730912" y="6100970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zbtb24 </a:t>
            </a:r>
          </a:p>
        </p:txBody>
      </p:sp>
      <p:sp>
        <p:nvSpPr>
          <p:cNvPr id="179" name="Pentagon 178"/>
          <p:cNvSpPr/>
          <p:nvPr/>
        </p:nvSpPr>
        <p:spPr>
          <a:xfrm>
            <a:off x="1743323" y="3722613"/>
            <a:ext cx="869803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ERLEC1 </a:t>
            </a:r>
          </a:p>
        </p:txBody>
      </p:sp>
      <p:sp>
        <p:nvSpPr>
          <p:cNvPr id="180" name="Pentagon 179"/>
          <p:cNvSpPr/>
          <p:nvPr/>
        </p:nvSpPr>
        <p:spPr>
          <a:xfrm flipH="1">
            <a:off x="2730912" y="3722613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GPR75 </a:t>
            </a:r>
          </a:p>
        </p:txBody>
      </p:sp>
      <p:sp>
        <p:nvSpPr>
          <p:cNvPr id="181" name="Pentagon 180"/>
          <p:cNvSpPr/>
          <p:nvPr/>
        </p:nvSpPr>
        <p:spPr>
          <a:xfrm flipH="1">
            <a:off x="3627897" y="3722613"/>
            <a:ext cx="797320" cy="148299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PSME4 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0" y="0"/>
            <a:ext cx="903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J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Straight Connector 57"/>
          <p:cNvCxnSpPr/>
          <p:nvPr/>
        </p:nvCxnSpPr>
        <p:spPr>
          <a:xfrm>
            <a:off x="1965000" y="1502405"/>
            <a:ext cx="6624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981200" y="1758912"/>
            <a:ext cx="4752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846094" y="3226150"/>
            <a:ext cx="4104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846094" y="3505200"/>
            <a:ext cx="705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846094" y="3749055"/>
            <a:ext cx="414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1134" y="3385825"/>
            <a:ext cx="1088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Zebrafish; Chr 9</a:t>
            </a:r>
          </a:p>
        </p:txBody>
      </p:sp>
      <p:sp>
        <p:nvSpPr>
          <p:cNvPr id="21" name="Pentagon 20"/>
          <p:cNvSpPr/>
          <p:nvPr/>
        </p:nvSpPr>
        <p:spPr>
          <a:xfrm>
            <a:off x="3886200" y="14262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PBXIP1B</a:t>
            </a:r>
          </a:p>
        </p:txBody>
      </p:sp>
      <p:sp>
        <p:nvSpPr>
          <p:cNvPr id="22" name="Pentagon 21"/>
          <p:cNvSpPr/>
          <p:nvPr/>
        </p:nvSpPr>
        <p:spPr>
          <a:xfrm flipH="1">
            <a:off x="1943100" y="367285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IMPG2</a:t>
            </a:r>
          </a:p>
        </p:txBody>
      </p:sp>
      <p:sp>
        <p:nvSpPr>
          <p:cNvPr id="23" name="Pentagon 22"/>
          <p:cNvSpPr/>
          <p:nvPr/>
        </p:nvSpPr>
        <p:spPr>
          <a:xfrm>
            <a:off x="2933700" y="3672855"/>
            <a:ext cx="838200" cy="152400"/>
          </a:xfrm>
          <a:prstGeom prst="homePlate">
            <a:avLst/>
          </a:prstGeom>
          <a:solidFill>
            <a:srgbClr val="D60093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TLR20F</a:t>
            </a:r>
          </a:p>
        </p:txBody>
      </p:sp>
      <p:sp>
        <p:nvSpPr>
          <p:cNvPr id="24" name="Pentagon 23"/>
          <p:cNvSpPr/>
          <p:nvPr/>
        </p:nvSpPr>
        <p:spPr>
          <a:xfrm flipH="1">
            <a:off x="7810500" y="342900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TEX30</a:t>
            </a:r>
          </a:p>
        </p:txBody>
      </p:sp>
      <p:sp>
        <p:nvSpPr>
          <p:cNvPr id="25" name="Pentagon 24"/>
          <p:cNvSpPr/>
          <p:nvPr/>
        </p:nvSpPr>
        <p:spPr>
          <a:xfrm flipH="1">
            <a:off x="6743700" y="342900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C9H3orf13</a:t>
            </a:r>
          </a:p>
        </p:txBody>
      </p:sp>
      <p:sp>
        <p:nvSpPr>
          <p:cNvPr id="26" name="Pentagon 25"/>
          <p:cNvSpPr/>
          <p:nvPr/>
        </p:nvSpPr>
        <p:spPr>
          <a:xfrm>
            <a:off x="1981200" y="34290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SLC10A2</a:t>
            </a:r>
          </a:p>
        </p:txBody>
      </p:sp>
      <p:sp>
        <p:nvSpPr>
          <p:cNvPr id="27" name="Pentagon 26"/>
          <p:cNvSpPr/>
          <p:nvPr/>
        </p:nvSpPr>
        <p:spPr>
          <a:xfrm>
            <a:off x="2933700" y="3429000"/>
            <a:ext cx="838200" cy="152400"/>
          </a:xfrm>
          <a:prstGeom prst="homePlate">
            <a:avLst/>
          </a:prstGeom>
          <a:solidFill>
            <a:srgbClr val="D60093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TLR20A</a:t>
            </a:r>
          </a:p>
        </p:txBody>
      </p:sp>
      <p:sp>
        <p:nvSpPr>
          <p:cNvPr id="28" name="Pentagon 27"/>
          <p:cNvSpPr/>
          <p:nvPr/>
        </p:nvSpPr>
        <p:spPr>
          <a:xfrm>
            <a:off x="3886200" y="3429000"/>
            <a:ext cx="838200" cy="152400"/>
          </a:xfrm>
          <a:prstGeom prst="homePlate">
            <a:avLst/>
          </a:prstGeom>
          <a:solidFill>
            <a:srgbClr val="D60093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TLR20B</a:t>
            </a:r>
          </a:p>
        </p:txBody>
      </p:sp>
      <p:sp>
        <p:nvSpPr>
          <p:cNvPr id="29" name="Pentagon 28"/>
          <p:cNvSpPr/>
          <p:nvPr/>
        </p:nvSpPr>
        <p:spPr>
          <a:xfrm>
            <a:off x="4876800" y="3429000"/>
            <a:ext cx="838200" cy="152400"/>
          </a:xfrm>
          <a:prstGeom prst="homePlate">
            <a:avLst/>
          </a:prstGeom>
          <a:solidFill>
            <a:srgbClr val="D60093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TLR20C</a:t>
            </a:r>
          </a:p>
        </p:txBody>
      </p:sp>
      <p:sp>
        <p:nvSpPr>
          <p:cNvPr id="30" name="Pentagon 29"/>
          <p:cNvSpPr/>
          <p:nvPr/>
        </p:nvSpPr>
        <p:spPr>
          <a:xfrm>
            <a:off x="5829300" y="3429000"/>
            <a:ext cx="838200" cy="152400"/>
          </a:xfrm>
          <a:prstGeom prst="homePlate">
            <a:avLst/>
          </a:prstGeom>
          <a:solidFill>
            <a:srgbClr val="D60093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TLR20D</a:t>
            </a:r>
          </a:p>
        </p:txBody>
      </p:sp>
      <p:sp>
        <p:nvSpPr>
          <p:cNvPr id="31" name="Pentagon 30"/>
          <p:cNvSpPr/>
          <p:nvPr/>
        </p:nvSpPr>
        <p:spPr>
          <a:xfrm>
            <a:off x="3886200" y="3672855"/>
            <a:ext cx="838200" cy="152400"/>
          </a:xfrm>
          <a:prstGeom prst="homePlate">
            <a:avLst/>
          </a:prstGeom>
          <a:solidFill>
            <a:srgbClr val="D60093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TLR20E</a:t>
            </a:r>
          </a:p>
        </p:txBody>
      </p:sp>
      <p:sp>
        <p:nvSpPr>
          <p:cNvPr id="32" name="Pentagon 31"/>
          <p:cNvSpPr/>
          <p:nvPr/>
        </p:nvSpPr>
        <p:spPr>
          <a:xfrm flipH="1">
            <a:off x="4838700" y="367285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SENP7</a:t>
            </a:r>
          </a:p>
        </p:txBody>
      </p:sp>
      <p:sp>
        <p:nvSpPr>
          <p:cNvPr id="33" name="Pentagon 32"/>
          <p:cNvSpPr/>
          <p:nvPr/>
        </p:nvSpPr>
        <p:spPr>
          <a:xfrm>
            <a:off x="4838700" y="1426205"/>
            <a:ext cx="838200" cy="152400"/>
          </a:xfrm>
          <a:prstGeom prst="homePlate">
            <a:avLst/>
          </a:prstGeom>
          <a:solidFill>
            <a:schemeClr val="accent2">
              <a:lumMod val="5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TLR19</a:t>
            </a:r>
          </a:p>
        </p:txBody>
      </p:sp>
      <p:sp>
        <p:nvSpPr>
          <p:cNvPr id="34" name="Pentagon 33"/>
          <p:cNvSpPr/>
          <p:nvPr/>
        </p:nvSpPr>
        <p:spPr>
          <a:xfrm>
            <a:off x="5715000" y="1426205"/>
            <a:ext cx="838200" cy="152400"/>
          </a:xfrm>
          <a:prstGeom prst="homePlate">
            <a:avLst/>
          </a:prstGeom>
          <a:solidFill>
            <a:schemeClr val="accent2">
              <a:lumMod val="5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TLR19</a:t>
            </a:r>
          </a:p>
        </p:txBody>
      </p:sp>
      <p:sp>
        <p:nvSpPr>
          <p:cNvPr id="35" name="Pentagon 34"/>
          <p:cNvSpPr/>
          <p:nvPr/>
        </p:nvSpPr>
        <p:spPr>
          <a:xfrm>
            <a:off x="6667500" y="14262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36" name="Pentagon 35"/>
          <p:cNvSpPr/>
          <p:nvPr/>
        </p:nvSpPr>
        <p:spPr>
          <a:xfrm>
            <a:off x="7620000" y="14262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S100t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42900" y="3088645"/>
            <a:ext cx="14269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Cavefish; KB882296.1</a:t>
            </a:r>
          </a:p>
        </p:txBody>
      </p:sp>
      <p:sp>
        <p:nvSpPr>
          <p:cNvPr id="38" name="Pentagon 37"/>
          <p:cNvSpPr/>
          <p:nvPr/>
        </p:nvSpPr>
        <p:spPr>
          <a:xfrm>
            <a:off x="1981200" y="314995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SLC10A2</a:t>
            </a:r>
          </a:p>
        </p:txBody>
      </p:sp>
      <p:sp>
        <p:nvSpPr>
          <p:cNvPr id="39" name="Pentagon 38"/>
          <p:cNvSpPr/>
          <p:nvPr/>
        </p:nvSpPr>
        <p:spPr>
          <a:xfrm>
            <a:off x="2933700" y="3149950"/>
            <a:ext cx="838200" cy="152400"/>
          </a:xfrm>
          <a:prstGeom prst="homePlate">
            <a:avLst/>
          </a:prstGeom>
          <a:solidFill>
            <a:srgbClr val="D60093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TLR20</a:t>
            </a:r>
          </a:p>
        </p:txBody>
      </p:sp>
      <p:sp>
        <p:nvSpPr>
          <p:cNvPr id="40" name="Pentagon 39"/>
          <p:cNvSpPr/>
          <p:nvPr/>
        </p:nvSpPr>
        <p:spPr>
          <a:xfrm flipH="1">
            <a:off x="4838700" y="314995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TEX30</a:t>
            </a:r>
          </a:p>
        </p:txBody>
      </p:sp>
      <p:sp>
        <p:nvSpPr>
          <p:cNvPr id="41" name="Pentagon 40"/>
          <p:cNvSpPr/>
          <p:nvPr/>
        </p:nvSpPr>
        <p:spPr>
          <a:xfrm flipH="1">
            <a:off x="3848100" y="314995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C9H3orf13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81134" y="3665235"/>
            <a:ext cx="1088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Zebrafish; Chr 9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23299" y="1371600"/>
            <a:ext cx="11608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Zebrafish; Chr 16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57200" y="1628107"/>
            <a:ext cx="14269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Cavefish; KB882208.1</a:t>
            </a:r>
          </a:p>
        </p:txBody>
      </p:sp>
      <p:sp>
        <p:nvSpPr>
          <p:cNvPr id="45" name="Pentagon 44"/>
          <p:cNvSpPr/>
          <p:nvPr/>
        </p:nvSpPr>
        <p:spPr>
          <a:xfrm>
            <a:off x="2971800" y="14262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lenep</a:t>
            </a:r>
          </a:p>
        </p:txBody>
      </p:sp>
      <p:sp>
        <p:nvSpPr>
          <p:cNvPr id="46" name="Pentagon 45"/>
          <p:cNvSpPr/>
          <p:nvPr/>
        </p:nvSpPr>
        <p:spPr>
          <a:xfrm>
            <a:off x="2057400" y="14262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Shc1</a:t>
            </a:r>
          </a:p>
        </p:txBody>
      </p:sp>
      <p:sp>
        <p:nvSpPr>
          <p:cNvPr id="47" name="Pentagon 46"/>
          <p:cNvSpPr/>
          <p:nvPr/>
        </p:nvSpPr>
        <p:spPr>
          <a:xfrm>
            <a:off x="3886200" y="1682712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PBXIP1B</a:t>
            </a:r>
          </a:p>
        </p:txBody>
      </p:sp>
      <p:sp>
        <p:nvSpPr>
          <p:cNvPr id="48" name="Pentagon 47"/>
          <p:cNvSpPr/>
          <p:nvPr/>
        </p:nvSpPr>
        <p:spPr>
          <a:xfrm>
            <a:off x="2997251" y="1682712"/>
            <a:ext cx="838200" cy="152400"/>
          </a:xfrm>
          <a:prstGeom prst="homePlate">
            <a:avLst/>
          </a:prstGeom>
          <a:solidFill>
            <a:schemeClr val="accent2">
              <a:lumMod val="5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TLR19</a:t>
            </a:r>
          </a:p>
        </p:txBody>
      </p:sp>
      <p:sp>
        <p:nvSpPr>
          <p:cNvPr id="49" name="Pentagon 48"/>
          <p:cNvSpPr/>
          <p:nvPr/>
        </p:nvSpPr>
        <p:spPr>
          <a:xfrm>
            <a:off x="4800600" y="1682712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50" name="Pentagon 49"/>
          <p:cNvSpPr/>
          <p:nvPr/>
        </p:nvSpPr>
        <p:spPr>
          <a:xfrm>
            <a:off x="5715000" y="1682712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S100t</a:t>
            </a:r>
          </a:p>
        </p:txBody>
      </p:sp>
      <p:sp>
        <p:nvSpPr>
          <p:cNvPr id="51" name="Pentagon 50"/>
          <p:cNvSpPr/>
          <p:nvPr/>
        </p:nvSpPr>
        <p:spPr>
          <a:xfrm>
            <a:off x="2057400" y="1682712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Shc1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0" y="457200"/>
            <a:ext cx="953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K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0" y="2286000"/>
            <a:ext cx="92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5" name="Straight Connector 144"/>
          <p:cNvCxnSpPr/>
          <p:nvPr/>
        </p:nvCxnSpPr>
        <p:spPr>
          <a:xfrm>
            <a:off x="3725400" y="5889740"/>
            <a:ext cx="12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3757200" y="4905094"/>
            <a:ext cx="237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2811000" y="6422395"/>
            <a:ext cx="219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2797200" y="5142329"/>
            <a:ext cx="33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2797200" y="5403287"/>
            <a:ext cx="33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2797200" y="5642792"/>
            <a:ext cx="33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2797200" y="6129420"/>
            <a:ext cx="33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3753000" y="2510664"/>
            <a:ext cx="331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2658600" y="3882264"/>
            <a:ext cx="446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1728000" y="4339464"/>
            <a:ext cx="741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796800" y="1421524"/>
            <a:ext cx="122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796800" y="1650124"/>
            <a:ext cx="122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3796800" y="914400"/>
            <a:ext cx="122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2686200" y="1151627"/>
            <a:ext cx="226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2686200" y="685800"/>
            <a:ext cx="345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2686200" y="457200"/>
            <a:ext cx="345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2686200" y="2282064"/>
            <a:ext cx="43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2686200" y="2967864"/>
            <a:ext cx="345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2686200" y="2739264"/>
            <a:ext cx="345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2686200" y="3425064"/>
            <a:ext cx="345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2686200" y="3196464"/>
            <a:ext cx="345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2686200" y="4110864"/>
            <a:ext cx="345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2686200" y="3653664"/>
            <a:ext cx="345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90683" y="554995"/>
            <a:ext cx="10214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Turkey; Chr 13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2217" y="1497724"/>
            <a:ext cx="12698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Turtle; JH209399.1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722" y="1282432"/>
            <a:ext cx="15343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Anolis; AAWZ02037421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2974" y="326395"/>
            <a:ext cx="10791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Chicken; Chr 11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058" y="2379859"/>
            <a:ext cx="15680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Coelacanth; JH126983.1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4126" y="3302716"/>
            <a:ext cx="1317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Tilapia; GL831458.1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3520" y="3065659"/>
            <a:ext cx="14285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Stickleback; Group XX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8547" y="2837059"/>
            <a:ext cx="10935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Medaka; Chr 16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0006" y="2626278"/>
            <a:ext cx="13821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Platyfish;JH556690.1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9768" y="3980059"/>
            <a:ext cx="10823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Tetradon; Chr 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4277" y="3522859"/>
            <a:ext cx="12378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Fugu; Scaffold 256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4038" y="5747116"/>
            <a:ext cx="13340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Lamprey; GL483842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4427" y="4208659"/>
            <a:ext cx="11576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Zebrafish, Chr 16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150" y="4774289"/>
            <a:ext cx="14879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Cod; GeneScaffold 198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4352" y="2141323"/>
            <a:ext cx="1197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Frog; GL172845.1</a:t>
            </a:r>
          </a:p>
        </p:txBody>
      </p:sp>
      <p:sp>
        <p:nvSpPr>
          <p:cNvPr id="25" name="Pentagon 24"/>
          <p:cNvSpPr/>
          <p:nvPr/>
        </p:nvSpPr>
        <p:spPr>
          <a:xfrm>
            <a:off x="2925300" y="334886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CNFN</a:t>
            </a:r>
          </a:p>
        </p:txBody>
      </p:sp>
      <p:sp>
        <p:nvSpPr>
          <p:cNvPr id="29" name="Pentagon 28"/>
          <p:cNvSpPr/>
          <p:nvPr/>
        </p:nvSpPr>
        <p:spPr>
          <a:xfrm>
            <a:off x="3989700" y="381000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30" name="Pentagon 29"/>
          <p:cNvSpPr/>
          <p:nvPr/>
        </p:nvSpPr>
        <p:spPr>
          <a:xfrm flipH="1">
            <a:off x="5004271" y="38100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NDRG4</a:t>
            </a:r>
          </a:p>
        </p:txBody>
      </p:sp>
      <p:sp>
        <p:nvSpPr>
          <p:cNvPr id="31" name="Pentagon 30"/>
          <p:cNvSpPr/>
          <p:nvPr/>
        </p:nvSpPr>
        <p:spPr>
          <a:xfrm flipH="1">
            <a:off x="2887200" y="38100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SLC7A6</a:t>
            </a:r>
          </a:p>
        </p:txBody>
      </p:sp>
      <p:sp>
        <p:nvSpPr>
          <p:cNvPr id="32" name="Pentagon 31"/>
          <p:cNvSpPr/>
          <p:nvPr/>
        </p:nvSpPr>
        <p:spPr>
          <a:xfrm>
            <a:off x="3989700" y="609600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33" name="Pentagon 32"/>
          <p:cNvSpPr/>
          <p:nvPr/>
        </p:nvSpPr>
        <p:spPr>
          <a:xfrm flipH="1">
            <a:off x="5004271" y="60960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NDRG4</a:t>
            </a:r>
          </a:p>
        </p:txBody>
      </p:sp>
      <p:sp>
        <p:nvSpPr>
          <p:cNvPr id="34" name="Pentagon 33"/>
          <p:cNvSpPr/>
          <p:nvPr/>
        </p:nvSpPr>
        <p:spPr>
          <a:xfrm flipH="1">
            <a:off x="2887200" y="60960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SLC7A6</a:t>
            </a:r>
          </a:p>
        </p:txBody>
      </p:sp>
      <p:sp>
        <p:nvSpPr>
          <p:cNvPr id="35" name="Pentagon 34"/>
          <p:cNvSpPr/>
          <p:nvPr/>
        </p:nvSpPr>
        <p:spPr>
          <a:xfrm>
            <a:off x="3989700" y="1345324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36" name="Pentagon 35"/>
          <p:cNvSpPr/>
          <p:nvPr/>
        </p:nvSpPr>
        <p:spPr>
          <a:xfrm>
            <a:off x="3989700" y="1573924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41" name="Pentagon 40"/>
          <p:cNvSpPr/>
          <p:nvPr/>
        </p:nvSpPr>
        <p:spPr>
          <a:xfrm>
            <a:off x="3989700" y="2205864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42" name="Pentagon 41"/>
          <p:cNvSpPr/>
          <p:nvPr/>
        </p:nvSpPr>
        <p:spPr>
          <a:xfrm flipH="1">
            <a:off x="2887200" y="2205864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TMEM145</a:t>
            </a:r>
          </a:p>
        </p:txBody>
      </p:sp>
      <p:sp>
        <p:nvSpPr>
          <p:cNvPr id="43" name="Pentagon 42"/>
          <p:cNvSpPr/>
          <p:nvPr/>
        </p:nvSpPr>
        <p:spPr>
          <a:xfrm>
            <a:off x="5042371" y="220586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PAFAH1B3</a:t>
            </a:r>
          </a:p>
        </p:txBody>
      </p:sp>
      <p:sp>
        <p:nvSpPr>
          <p:cNvPr id="44" name="Pentagon 43"/>
          <p:cNvSpPr/>
          <p:nvPr/>
        </p:nvSpPr>
        <p:spPr>
          <a:xfrm flipH="1">
            <a:off x="6011400" y="2205864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CIC</a:t>
            </a:r>
          </a:p>
        </p:txBody>
      </p:sp>
      <p:sp>
        <p:nvSpPr>
          <p:cNvPr id="45" name="Pentagon 44"/>
          <p:cNvSpPr/>
          <p:nvPr/>
        </p:nvSpPr>
        <p:spPr>
          <a:xfrm>
            <a:off x="3989700" y="2434464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46" name="Pentagon 45"/>
          <p:cNvSpPr/>
          <p:nvPr/>
        </p:nvSpPr>
        <p:spPr>
          <a:xfrm>
            <a:off x="5042371" y="243446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PAFAH1B3</a:t>
            </a:r>
          </a:p>
        </p:txBody>
      </p:sp>
      <p:sp>
        <p:nvSpPr>
          <p:cNvPr id="47" name="Pentagon 46"/>
          <p:cNvSpPr/>
          <p:nvPr/>
        </p:nvSpPr>
        <p:spPr>
          <a:xfrm flipH="1">
            <a:off x="6011400" y="2434464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CIC</a:t>
            </a:r>
          </a:p>
        </p:txBody>
      </p:sp>
      <p:sp>
        <p:nvSpPr>
          <p:cNvPr id="48" name="Pentagon 47"/>
          <p:cNvSpPr/>
          <p:nvPr/>
        </p:nvSpPr>
        <p:spPr>
          <a:xfrm>
            <a:off x="3989700" y="3348864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49" name="Pentagon 48"/>
          <p:cNvSpPr/>
          <p:nvPr/>
        </p:nvSpPr>
        <p:spPr>
          <a:xfrm>
            <a:off x="5042371" y="334886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PAFAH1B3</a:t>
            </a:r>
          </a:p>
        </p:txBody>
      </p:sp>
      <p:sp>
        <p:nvSpPr>
          <p:cNvPr id="26" name="Pentagon 25"/>
          <p:cNvSpPr/>
          <p:nvPr/>
        </p:nvSpPr>
        <p:spPr>
          <a:xfrm>
            <a:off x="3989700" y="4263264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27" name="Pentagon 26"/>
          <p:cNvSpPr/>
          <p:nvPr/>
        </p:nvSpPr>
        <p:spPr>
          <a:xfrm flipH="1">
            <a:off x="5004271" y="4263264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55" name="Pentagon 54"/>
          <p:cNvSpPr/>
          <p:nvPr/>
        </p:nvSpPr>
        <p:spPr>
          <a:xfrm>
            <a:off x="2925300" y="426326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CNFN</a:t>
            </a:r>
          </a:p>
        </p:txBody>
      </p:sp>
      <p:sp>
        <p:nvSpPr>
          <p:cNvPr id="58" name="Pentagon 57"/>
          <p:cNvSpPr/>
          <p:nvPr/>
        </p:nvSpPr>
        <p:spPr>
          <a:xfrm>
            <a:off x="6049500" y="426326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PAFAH1B3</a:t>
            </a:r>
          </a:p>
        </p:txBody>
      </p:sp>
      <p:sp>
        <p:nvSpPr>
          <p:cNvPr id="67" name="Pentagon 66"/>
          <p:cNvSpPr/>
          <p:nvPr/>
        </p:nvSpPr>
        <p:spPr>
          <a:xfrm>
            <a:off x="3989700" y="3577464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68" name="Pentagon 67"/>
          <p:cNvSpPr/>
          <p:nvPr/>
        </p:nvSpPr>
        <p:spPr>
          <a:xfrm>
            <a:off x="5042371" y="357746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PAFAH1B3</a:t>
            </a:r>
          </a:p>
        </p:txBody>
      </p:sp>
      <p:sp>
        <p:nvSpPr>
          <p:cNvPr id="70" name="Pentagon 69"/>
          <p:cNvSpPr/>
          <p:nvPr/>
        </p:nvSpPr>
        <p:spPr>
          <a:xfrm flipH="1">
            <a:off x="2887200" y="3577464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71" name="Pentagon 70"/>
          <p:cNvSpPr/>
          <p:nvPr/>
        </p:nvSpPr>
        <p:spPr>
          <a:xfrm>
            <a:off x="2925300" y="266306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CNFN</a:t>
            </a:r>
          </a:p>
        </p:txBody>
      </p:sp>
      <p:sp>
        <p:nvSpPr>
          <p:cNvPr id="72" name="Pentagon 71"/>
          <p:cNvSpPr/>
          <p:nvPr/>
        </p:nvSpPr>
        <p:spPr>
          <a:xfrm>
            <a:off x="3989700" y="2663064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73" name="Pentagon 72"/>
          <p:cNvSpPr/>
          <p:nvPr/>
        </p:nvSpPr>
        <p:spPr>
          <a:xfrm>
            <a:off x="5042371" y="266306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PAFAH1B3</a:t>
            </a:r>
          </a:p>
        </p:txBody>
      </p:sp>
      <p:sp>
        <p:nvSpPr>
          <p:cNvPr id="75" name="Pentagon 74"/>
          <p:cNvSpPr/>
          <p:nvPr/>
        </p:nvSpPr>
        <p:spPr>
          <a:xfrm>
            <a:off x="2925300" y="289166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CNFN</a:t>
            </a:r>
          </a:p>
        </p:txBody>
      </p:sp>
      <p:sp>
        <p:nvSpPr>
          <p:cNvPr id="76" name="Pentagon 75"/>
          <p:cNvSpPr/>
          <p:nvPr/>
        </p:nvSpPr>
        <p:spPr>
          <a:xfrm>
            <a:off x="3989700" y="2891664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77" name="Pentagon 76"/>
          <p:cNvSpPr/>
          <p:nvPr/>
        </p:nvSpPr>
        <p:spPr>
          <a:xfrm>
            <a:off x="5042371" y="289166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PAFAH1B3</a:t>
            </a:r>
          </a:p>
        </p:txBody>
      </p:sp>
      <p:sp>
        <p:nvSpPr>
          <p:cNvPr id="79" name="Pentagon 78"/>
          <p:cNvSpPr/>
          <p:nvPr/>
        </p:nvSpPr>
        <p:spPr>
          <a:xfrm>
            <a:off x="2925300" y="312026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CNFN</a:t>
            </a:r>
          </a:p>
        </p:txBody>
      </p:sp>
      <p:sp>
        <p:nvSpPr>
          <p:cNvPr id="80" name="Pentagon 79"/>
          <p:cNvSpPr/>
          <p:nvPr/>
        </p:nvSpPr>
        <p:spPr>
          <a:xfrm>
            <a:off x="3989700" y="3120264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81" name="Pentagon 80"/>
          <p:cNvSpPr/>
          <p:nvPr/>
        </p:nvSpPr>
        <p:spPr>
          <a:xfrm>
            <a:off x="5042371" y="312026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PAFAH1B3</a:t>
            </a:r>
          </a:p>
        </p:txBody>
      </p:sp>
      <p:sp>
        <p:nvSpPr>
          <p:cNvPr id="83" name="Pentagon 82"/>
          <p:cNvSpPr/>
          <p:nvPr/>
        </p:nvSpPr>
        <p:spPr>
          <a:xfrm flipH="1">
            <a:off x="1820400" y="4263264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Cxcr3</a:t>
            </a:r>
          </a:p>
        </p:txBody>
      </p:sp>
      <p:sp>
        <p:nvSpPr>
          <p:cNvPr id="84" name="Pentagon 83"/>
          <p:cNvSpPr/>
          <p:nvPr/>
        </p:nvSpPr>
        <p:spPr>
          <a:xfrm flipH="1">
            <a:off x="2887200" y="4034664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Cxcr3</a:t>
            </a:r>
          </a:p>
        </p:txBody>
      </p:sp>
      <p:sp>
        <p:nvSpPr>
          <p:cNvPr id="86" name="Pentagon 85"/>
          <p:cNvSpPr/>
          <p:nvPr/>
        </p:nvSpPr>
        <p:spPr>
          <a:xfrm>
            <a:off x="3989700" y="4034664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87" name="Pentagon 86"/>
          <p:cNvSpPr/>
          <p:nvPr/>
        </p:nvSpPr>
        <p:spPr>
          <a:xfrm>
            <a:off x="7078200" y="426326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ZGC</a:t>
            </a:r>
          </a:p>
        </p:txBody>
      </p:sp>
      <p:sp>
        <p:nvSpPr>
          <p:cNvPr id="89" name="Pentagon 88"/>
          <p:cNvSpPr/>
          <p:nvPr/>
        </p:nvSpPr>
        <p:spPr>
          <a:xfrm flipH="1">
            <a:off x="8068800" y="4263264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CECCAM1</a:t>
            </a:r>
          </a:p>
        </p:txBody>
      </p:sp>
      <p:sp>
        <p:nvSpPr>
          <p:cNvPr id="90" name="Pentagon 89"/>
          <p:cNvSpPr/>
          <p:nvPr/>
        </p:nvSpPr>
        <p:spPr>
          <a:xfrm flipH="1">
            <a:off x="5004271" y="4034664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CECCAM1</a:t>
            </a:r>
          </a:p>
        </p:txBody>
      </p:sp>
      <p:sp>
        <p:nvSpPr>
          <p:cNvPr id="88" name="Pentagon 87"/>
          <p:cNvSpPr/>
          <p:nvPr/>
        </p:nvSpPr>
        <p:spPr>
          <a:xfrm>
            <a:off x="3954000" y="4828894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382292" y="762000"/>
            <a:ext cx="12298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Duck; KB750050.1</a:t>
            </a:r>
          </a:p>
        </p:txBody>
      </p:sp>
      <p:sp>
        <p:nvSpPr>
          <p:cNvPr id="92" name="Pentagon 91"/>
          <p:cNvSpPr/>
          <p:nvPr/>
        </p:nvSpPr>
        <p:spPr>
          <a:xfrm>
            <a:off x="3989700" y="838200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96958" y="1020822"/>
            <a:ext cx="1515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Flycatcher; JH603579.1</a:t>
            </a:r>
          </a:p>
        </p:txBody>
      </p:sp>
      <p:sp>
        <p:nvSpPr>
          <p:cNvPr id="96" name="Pentagon 95"/>
          <p:cNvSpPr/>
          <p:nvPr/>
        </p:nvSpPr>
        <p:spPr>
          <a:xfrm>
            <a:off x="3989700" y="1075427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98" name="Pentagon 97"/>
          <p:cNvSpPr/>
          <p:nvPr/>
        </p:nvSpPr>
        <p:spPr>
          <a:xfrm flipH="1">
            <a:off x="2887200" y="1075427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0" y="5272482"/>
            <a:ext cx="15680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Coelacanth; JH127700.1</a:t>
            </a:r>
          </a:p>
        </p:txBody>
      </p:sp>
      <p:sp>
        <p:nvSpPr>
          <p:cNvPr id="110" name="Pentagon 109"/>
          <p:cNvSpPr/>
          <p:nvPr/>
        </p:nvSpPr>
        <p:spPr>
          <a:xfrm>
            <a:off x="3954000" y="5327087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113" name="Pentagon 112"/>
          <p:cNvSpPr/>
          <p:nvPr/>
        </p:nvSpPr>
        <p:spPr>
          <a:xfrm>
            <a:off x="4982700" y="5327087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14" name="Pentagon 113"/>
          <p:cNvSpPr/>
          <p:nvPr/>
        </p:nvSpPr>
        <p:spPr>
          <a:xfrm flipH="1">
            <a:off x="2917358" y="5327087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ZNF865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0" y="5511987"/>
            <a:ext cx="15680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Coelacanth; JH128883.1</a:t>
            </a:r>
          </a:p>
        </p:txBody>
      </p:sp>
      <p:sp>
        <p:nvSpPr>
          <p:cNvPr id="116" name="Pentagon 115"/>
          <p:cNvSpPr/>
          <p:nvPr/>
        </p:nvSpPr>
        <p:spPr>
          <a:xfrm>
            <a:off x="3954000" y="5566592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117" name="Pentagon 116"/>
          <p:cNvSpPr/>
          <p:nvPr/>
        </p:nvSpPr>
        <p:spPr>
          <a:xfrm>
            <a:off x="4982700" y="5566592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CBX7</a:t>
            </a:r>
          </a:p>
        </p:txBody>
      </p:sp>
      <p:sp>
        <p:nvSpPr>
          <p:cNvPr id="118" name="Pentagon 117"/>
          <p:cNvSpPr/>
          <p:nvPr/>
        </p:nvSpPr>
        <p:spPr>
          <a:xfrm flipH="1">
            <a:off x="2917358" y="5566592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NPTXR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06788" y="5039900"/>
            <a:ext cx="13612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Stickleback; Group V</a:t>
            </a:r>
          </a:p>
        </p:txBody>
      </p:sp>
      <p:sp>
        <p:nvSpPr>
          <p:cNvPr id="120" name="Pentagon 119"/>
          <p:cNvSpPr/>
          <p:nvPr/>
        </p:nvSpPr>
        <p:spPr>
          <a:xfrm>
            <a:off x="3954000" y="5066129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121" name="Pentagon 120"/>
          <p:cNvSpPr/>
          <p:nvPr/>
        </p:nvSpPr>
        <p:spPr>
          <a:xfrm flipH="1">
            <a:off x="4944600" y="5066129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22" name="Pentagon 121"/>
          <p:cNvSpPr/>
          <p:nvPr/>
        </p:nvSpPr>
        <p:spPr>
          <a:xfrm>
            <a:off x="2955458" y="5066129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23" name="Pentagon 122"/>
          <p:cNvSpPr/>
          <p:nvPr/>
        </p:nvSpPr>
        <p:spPr>
          <a:xfrm>
            <a:off x="4982700" y="482889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Spop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220388" y="3746778"/>
            <a:ext cx="13917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Cavefish,KB882139.1</a:t>
            </a:r>
          </a:p>
        </p:txBody>
      </p:sp>
      <p:sp>
        <p:nvSpPr>
          <p:cNvPr id="125" name="Pentagon 124"/>
          <p:cNvSpPr/>
          <p:nvPr/>
        </p:nvSpPr>
        <p:spPr>
          <a:xfrm>
            <a:off x="3989700" y="3806064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126" name="Pentagon 125"/>
          <p:cNvSpPr/>
          <p:nvPr/>
        </p:nvSpPr>
        <p:spPr>
          <a:xfrm>
            <a:off x="2925300" y="380606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CNFN</a:t>
            </a:r>
          </a:p>
        </p:txBody>
      </p:sp>
      <p:sp>
        <p:nvSpPr>
          <p:cNvPr id="127" name="Pentagon 126"/>
          <p:cNvSpPr/>
          <p:nvPr/>
        </p:nvSpPr>
        <p:spPr>
          <a:xfrm>
            <a:off x="5042371" y="380606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PAFAH1B3</a:t>
            </a:r>
          </a:p>
        </p:txBody>
      </p:sp>
      <p:sp>
        <p:nvSpPr>
          <p:cNvPr id="128" name="Pentagon 127"/>
          <p:cNvSpPr/>
          <p:nvPr/>
        </p:nvSpPr>
        <p:spPr>
          <a:xfrm flipH="1">
            <a:off x="6011400" y="3806064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CECCAM1</a:t>
            </a:r>
          </a:p>
        </p:txBody>
      </p:sp>
      <p:sp>
        <p:nvSpPr>
          <p:cNvPr id="129" name="Pentagon 128"/>
          <p:cNvSpPr/>
          <p:nvPr/>
        </p:nvSpPr>
        <p:spPr>
          <a:xfrm>
            <a:off x="3954000" y="5816517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234038" y="6291590"/>
            <a:ext cx="13340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Lamprey; GL480142</a:t>
            </a:r>
          </a:p>
        </p:txBody>
      </p:sp>
      <p:sp>
        <p:nvSpPr>
          <p:cNvPr id="131" name="Pentagon 130"/>
          <p:cNvSpPr/>
          <p:nvPr/>
        </p:nvSpPr>
        <p:spPr>
          <a:xfrm>
            <a:off x="3954000" y="6346195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132" name="Pentagon 131"/>
          <p:cNvSpPr/>
          <p:nvPr/>
        </p:nvSpPr>
        <p:spPr>
          <a:xfrm flipH="1">
            <a:off x="2917358" y="63461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BFAR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234038" y="5998615"/>
            <a:ext cx="13340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Lamprey; GL477424</a:t>
            </a:r>
          </a:p>
        </p:txBody>
      </p:sp>
      <p:sp>
        <p:nvSpPr>
          <p:cNvPr id="135" name="Pentagon 134"/>
          <p:cNvSpPr/>
          <p:nvPr/>
        </p:nvSpPr>
        <p:spPr>
          <a:xfrm flipH="1">
            <a:off x="2917358" y="605322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hmox2a</a:t>
            </a:r>
          </a:p>
        </p:txBody>
      </p:sp>
      <p:sp>
        <p:nvSpPr>
          <p:cNvPr id="137" name="Pentagon 136"/>
          <p:cNvSpPr/>
          <p:nvPr/>
        </p:nvSpPr>
        <p:spPr>
          <a:xfrm>
            <a:off x="3954000" y="6053220"/>
            <a:ext cx="838200" cy="152400"/>
          </a:xfrm>
          <a:prstGeom prst="homePlat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TLR21</a:t>
            </a:r>
          </a:p>
        </p:txBody>
      </p:sp>
      <p:sp>
        <p:nvSpPr>
          <p:cNvPr id="138" name="Pentagon 137"/>
          <p:cNvSpPr/>
          <p:nvPr/>
        </p:nvSpPr>
        <p:spPr>
          <a:xfrm>
            <a:off x="4982700" y="605322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ASMT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196458" y="0"/>
            <a:ext cx="1145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M1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196458" y="4441940"/>
            <a:ext cx="1145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M3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196458" y="1752600"/>
            <a:ext cx="1145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M2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" name="Straight Connector 64"/>
          <p:cNvCxnSpPr/>
          <p:nvPr/>
        </p:nvCxnSpPr>
        <p:spPr>
          <a:xfrm>
            <a:off x="4425600" y="2536195"/>
            <a:ext cx="3312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416400" y="588005"/>
            <a:ext cx="532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429000" y="816605"/>
            <a:ext cx="532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438400" y="1045205"/>
            <a:ext cx="633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2438400" y="1273805"/>
            <a:ext cx="633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3429000" y="1731005"/>
            <a:ext cx="532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435000" y="1959605"/>
            <a:ext cx="532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4349400" y="1959605"/>
            <a:ext cx="334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4424400" y="2764795"/>
            <a:ext cx="334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5415000" y="1502405"/>
            <a:ext cx="1152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Pentagon 1"/>
          <p:cNvSpPr/>
          <p:nvPr/>
        </p:nvSpPr>
        <p:spPr>
          <a:xfrm>
            <a:off x="3619500" y="5118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KLHL34</a:t>
            </a:r>
          </a:p>
        </p:txBody>
      </p:sp>
      <p:sp>
        <p:nvSpPr>
          <p:cNvPr id="3" name="Pentagon 2"/>
          <p:cNvSpPr/>
          <p:nvPr/>
        </p:nvSpPr>
        <p:spPr>
          <a:xfrm flipH="1">
            <a:off x="4572000" y="5118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CNKSR2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0276" y="457200"/>
            <a:ext cx="12378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Fugu; Scaffold 204</a:t>
            </a:r>
          </a:p>
        </p:txBody>
      </p:sp>
      <p:sp>
        <p:nvSpPr>
          <p:cNvPr id="5" name="Pentagon 4"/>
          <p:cNvSpPr/>
          <p:nvPr/>
        </p:nvSpPr>
        <p:spPr>
          <a:xfrm>
            <a:off x="5600700" y="511805"/>
            <a:ext cx="838200" cy="15240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TLR22</a:t>
            </a:r>
          </a:p>
        </p:txBody>
      </p:sp>
      <p:sp>
        <p:nvSpPr>
          <p:cNvPr id="6" name="Pentagon 5"/>
          <p:cNvSpPr/>
          <p:nvPr/>
        </p:nvSpPr>
        <p:spPr>
          <a:xfrm flipH="1">
            <a:off x="6515100" y="5118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MAP3K15</a:t>
            </a:r>
          </a:p>
        </p:txBody>
      </p:sp>
      <p:sp>
        <p:nvSpPr>
          <p:cNvPr id="7" name="Pentagon 6"/>
          <p:cNvSpPr/>
          <p:nvPr/>
        </p:nvSpPr>
        <p:spPr>
          <a:xfrm flipH="1">
            <a:off x="7581900" y="5118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SH3KBP1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25767" y="685800"/>
            <a:ext cx="10823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Tetradon; Chr 6</a:t>
            </a:r>
          </a:p>
        </p:txBody>
      </p:sp>
      <p:sp>
        <p:nvSpPr>
          <p:cNvPr id="9" name="Pentagon 8"/>
          <p:cNvSpPr/>
          <p:nvPr/>
        </p:nvSpPr>
        <p:spPr>
          <a:xfrm>
            <a:off x="3619500" y="7404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KLHL34</a:t>
            </a:r>
          </a:p>
        </p:txBody>
      </p:sp>
      <p:sp>
        <p:nvSpPr>
          <p:cNvPr id="10" name="Pentagon 9"/>
          <p:cNvSpPr/>
          <p:nvPr/>
        </p:nvSpPr>
        <p:spPr>
          <a:xfrm flipH="1">
            <a:off x="4572000" y="7404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CNKSR2</a:t>
            </a:r>
          </a:p>
        </p:txBody>
      </p:sp>
      <p:sp>
        <p:nvSpPr>
          <p:cNvPr id="11" name="Pentagon 10"/>
          <p:cNvSpPr/>
          <p:nvPr/>
        </p:nvSpPr>
        <p:spPr>
          <a:xfrm>
            <a:off x="5600700" y="740405"/>
            <a:ext cx="838200" cy="15240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TLR22</a:t>
            </a:r>
          </a:p>
        </p:txBody>
      </p:sp>
      <p:sp>
        <p:nvSpPr>
          <p:cNvPr id="12" name="Pentagon 11"/>
          <p:cNvSpPr/>
          <p:nvPr/>
        </p:nvSpPr>
        <p:spPr>
          <a:xfrm flipH="1">
            <a:off x="6515100" y="7404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MAP3K15</a:t>
            </a:r>
          </a:p>
        </p:txBody>
      </p:sp>
      <p:sp>
        <p:nvSpPr>
          <p:cNvPr id="13" name="Pentagon 12"/>
          <p:cNvSpPr/>
          <p:nvPr/>
        </p:nvSpPr>
        <p:spPr>
          <a:xfrm flipH="1">
            <a:off x="7581900" y="7404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SH3KBP1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0125" y="914400"/>
            <a:ext cx="1317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Tilapia; GL831138.1</a:t>
            </a:r>
          </a:p>
        </p:txBody>
      </p:sp>
      <p:sp>
        <p:nvSpPr>
          <p:cNvPr id="15" name="Pentagon 14"/>
          <p:cNvSpPr/>
          <p:nvPr/>
        </p:nvSpPr>
        <p:spPr>
          <a:xfrm>
            <a:off x="2667000" y="9690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KLHL34</a:t>
            </a:r>
          </a:p>
        </p:txBody>
      </p:sp>
      <p:sp>
        <p:nvSpPr>
          <p:cNvPr id="16" name="Pentagon 15"/>
          <p:cNvSpPr/>
          <p:nvPr/>
        </p:nvSpPr>
        <p:spPr>
          <a:xfrm flipH="1">
            <a:off x="3581400" y="9690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CNKSR2</a:t>
            </a:r>
          </a:p>
        </p:txBody>
      </p:sp>
      <p:sp>
        <p:nvSpPr>
          <p:cNvPr id="17" name="Pentagon 16"/>
          <p:cNvSpPr/>
          <p:nvPr/>
        </p:nvSpPr>
        <p:spPr>
          <a:xfrm>
            <a:off x="5600700" y="969005"/>
            <a:ext cx="838200" cy="15240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TLR22</a:t>
            </a:r>
          </a:p>
        </p:txBody>
      </p:sp>
      <p:sp>
        <p:nvSpPr>
          <p:cNvPr id="18" name="Pentagon 17"/>
          <p:cNvSpPr/>
          <p:nvPr/>
        </p:nvSpPr>
        <p:spPr>
          <a:xfrm flipH="1">
            <a:off x="6515100" y="9690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MAP3K15</a:t>
            </a:r>
          </a:p>
        </p:txBody>
      </p:sp>
      <p:sp>
        <p:nvSpPr>
          <p:cNvPr id="19" name="Pentagon 18"/>
          <p:cNvSpPr/>
          <p:nvPr/>
        </p:nvSpPr>
        <p:spPr>
          <a:xfrm flipH="1">
            <a:off x="7581900" y="9690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SH3KBP1</a:t>
            </a:r>
          </a:p>
        </p:txBody>
      </p:sp>
      <p:sp>
        <p:nvSpPr>
          <p:cNvPr id="20" name="Pentagon 19"/>
          <p:cNvSpPr/>
          <p:nvPr/>
        </p:nvSpPr>
        <p:spPr>
          <a:xfrm flipH="1">
            <a:off x="4572000" y="9690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CCL20</a:t>
            </a:r>
          </a:p>
        </p:txBody>
      </p:sp>
      <p:sp>
        <p:nvSpPr>
          <p:cNvPr id="25" name="Pentagon 24"/>
          <p:cNvSpPr/>
          <p:nvPr/>
        </p:nvSpPr>
        <p:spPr>
          <a:xfrm>
            <a:off x="2667000" y="11976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KLHL34</a:t>
            </a:r>
          </a:p>
        </p:txBody>
      </p:sp>
      <p:sp>
        <p:nvSpPr>
          <p:cNvPr id="26" name="Pentagon 25"/>
          <p:cNvSpPr/>
          <p:nvPr/>
        </p:nvSpPr>
        <p:spPr>
          <a:xfrm flipH="1">
            <a:off x="3581400" y="11976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CNKSR2</a:t>
            </a:r>
          </a:p>
        </p:txBody>
      </p:sp>
      <p:sp>
        <p:nvSpPr>
          <p:cNvPr id="27" name="Pentagon 26"/>
          <p:cNvSpPr/>
          <p:nvPr/>
        </p:nvSpPr>
        <p:spPr>
          <a:xfrm>
            <a:off x="5600700" y="1197605"/>
            <a:ext cx="838200" cy="15240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TLR22B</a:t>
            </a:r>
          </a:p>
        </p:txBody>
      </p:sp>
      <p:sp>
        <p:nvSpPr>
          <p:cNvPr id="28" name="Pentagon 27"/>
          <p:cNvSpPr/>
          <p:nvPr/>
        </p:nvSpPr>
        <p:spPr>
          <a:xfrm flipH="1">
            <a:off x="6515100" y="11976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MAP3K15</a:t>
            </a:r>
          </a:p>
        </p:txBody>
      </p:sp>
      <p:sp>
        <p:nvSpPr>
          <p:cNvPr id="29" name="Pentagon 28"/>
          <p:cNvSpPr/>
          <p:nvPr/>
        </p:nvSpPr>
        <p:spPr>
          <a:xfrm flipH="1">
            <a:off x="7581900" y="11976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SH3KBP1</a:t>
            </a:r>
          </a:p>
        </p:txBody>
      </p:sp>
      <p:sp>
        <p:nvSpPr>
          <p:cNvPr id="31" name="Pentagon 30"/>
          <p:cNvSpPr/>
          <p:nvPr/>
        </p:nvSpPr>
        <p:spPr>
          <a:xfrm>
            <a:off x="4610100" y="1197605"/>
            <a:ext cx="838200" cy="15240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TLR22A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26005" y="1143000"/>
            <a:ext cx="13821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Platyfish;JH557120.1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12193" y="1367824"/>
            <a:ext cx="14959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Medaka; Scaffold 1336</a:t>
            </a:r>
          </a:p>
        </p:txBody>
      </p:sp>
      <p:sp>
        <p:nvSpPr>
          <p:cNvPr id="34" name="Pentagon 33"/>
          <p:cNvSpPr/>
          <p:nvPr/>
        </p:nvSpPr>
        <p:spPr>
          <a:xfrm>
            <a:off x="3619500" y="16548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KLHL34</a:t>
            </a:r>
          </a:p>
        </p:txBody>
      </p:sp>
      <p:sp>
        <p:nvSpPr>
          <p:cNvPr id="35" name="Pentagon 34"/>
          <p:cNvSpPr/>
          <p:nvPr/>
        </p:nvSpPr>
        <p:spPr>
          <a:xfrm flipH="1">
            <a:off x="4572000" y="16548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CNKSR2</a:t>
            </a:r>
          </a:p>
        </p:txBody>
      </p:sp>
      <p:sp>
        <p:nvSpPr>
          <p:cNvPr id="36" name="Pentagon 35"/>
          <p:cNvSpPr/>
          <p:nvPr/>
        </p:nvSpPr>
        <p:spPr>
          <a:xfrm>
            <a:off x="5600700" y="1654805"/>
            <a:ext cx="838200" cy="15240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TLR22A</a:t>
            </a:r>
          </a:p>
        </p:txBody>
      </p:sp>
      <p:sp>
        <p:nvSpPr>
          <p:cNvPr id="37" name="Pentagon 36"/>
          <p:cNvSpPr/>
          <p:nvPr/>
        </p:nvSpPr>
        <p:spPr>
          <a:xfrm flipH="1">
            <a:off x="6515100" y="16548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MAP3K15</a:t>
            </a:r>
          </a:p>
        </p:txBody>
      </p:sp>
      <p:sp>
        <p:nvSpPr>
          <p:cNvPr id="38" name="Pentagon 37"/>
          <p:cNvSpPr/>
          <p:nvPr/>
        </p:nvSpPr>
        <p:spPr>
          <a:xfrm flipH="1">
            <a:off x="7581900" y="16548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SH3KBP1</a:t>
            </a:r>
          </a:p>
        </p:txBody>
      </p:sp>
      <p:sp>
        <p:nvSpPr>
          <p:cNvPr id="39" name="Pentagon 38"/>
          <p:cNvSpPr/>
          <p:nvPr/>
        </p:nvSpPr>
        <p:spPr>
          <a:xfrm>
            <a:off x="5600700" y="1426205"/>
            <a:ext cx="838200" cy="15240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4253" y="1600200"/>
            <a:ext cx="14638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Stickleback; Group XXI</a:t>
            </a:r>
          </a:p>
        </p:txBody>
      </p:sp>
      <p:sp>
        <p:nvSpPr>
          <p:cNvPr id="41" name="Pentagon 40"/>
          <p:cNvSpPr/>
          <p:nvPr/>
        </p:nvSpPr>
        <p:spPr>
          <a:xfrm>
            <a:off x="5600700" y="1883405"/>
            <a:ext cx="838200" cy="15240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TLR22b</a:t>
            </a:r>
          </a:p>
        </p:txBody>
      </p:sp>
      <p:sp>
        <p:nvSpPr>
          <p:cNvPr id="42" name="Pentagon 41"/>
          <p:cNvSpPr/>
          <p:nvPr/>
        </p:nvSpPr>
        <p:spPr>
          <a:xfrm flipH="1">
            <a:off x="6515100" y="18834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MAP3K15</a:t>
            </a:r>
          </a:p>
        </p:txBody>
      </p:sp>
      <p:sp>
        <p:nvSpPr>
          <p:cNvPr id="43" name="Pentagon 42"/>
          <p:cNvSpPr/>
          <p:nvPr/>
        </p:nvSpPr>
        <p:spPr>
          <a:xfrm flipH="1">
            <a:off x="7581900" y="18834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SH3KBP1</a:t>
            </a:r>
          </a:p>
        </p:txBody>
      </p:sp>
      <p:sp>
        <p:nvSpPr>
          <p:cNvPr id="44" name="Pentagon 43"/>
          <p:cNvSpPr/>
          <p:nvPr/>
        </p:nvSpPr>
        <p:spPr>
          <a:xfrm>
            <a:off x="4610100" y="1883405"/>
            <a:ext cx="838200" cy="15240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TLR22a</a:t>
            </a:r>
          </a:p>
        </p:txBody>
      </p:sp>
      <p:sp>
        <p:nvSpPr>
          <p:cNvPr id="45" name="Pentagon 44"/>
          <p:cNvSpPr/>
          <p:nvPr/>
        </p:nvSpPr>
        <p:spPr>
          <a:xfrm>
            <a:off x="3619500" y="1883405"/>
            <a:ext cx="838200" cy="15240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TLR22e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48073" y="1828800"/>
            <a:ext cx="15600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Cod; GeneScaffold 1177</a:t>
            </a:r>
          </a:p>
        </p:txBody>
      </p:sp>
      <p:sp>
        <p:nvSpPr>
          <p:cNvPr id="47" name="Pentagon 46"/>
          <p:cNvSpPr/>
          <p:nvPr/>
        </p:nvSpPr>
        <p:spPr>
          <a:xfrm flipH="1">
            <a:off x="4572000" y="24599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BZW2</a:t>
            </a:r>
          </a:p>
        </p:txBody>
      </p:sp>
      <p:sp>
        <p:nvSpPr>
          <p:cNvPr id="48" name="Pentagon 47"/>
          <p:cNvSpPr/>
          <p:nvPr/>
        </p:nvSpPr>
        <p:spPr>
          <a:xfrm>
            <a:off x="6553200" y="24599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AGR2</a:t>
            </a:r>
          </a:p>
        </p:txBody>
      </p:sp>
      <p:sp>
        <p:nvSpPr>
          <p:cNvPr id="49" name="Pentagon 48"/>
          <p:cNvSpPr/>
          <p:nvPr/>
        </p:nvSpPr>
        <p:spPr>
          <a:xfrm>
            <a:off x="5600700" y="2459995"/>
            <a:ext cx="838200" cy="15240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TLR22A</a:t>
            </a:r>
          </a:p>
        </p:txBody>
      </p:sp>
      <p:sp>
        <p:nvSpPr>
          <p:cNvPr id="53" name="Pentagon 52"/>
          <p:cNvSpPr/>
          <p:nvPr/>
        </p:nvSpPr>
        <p:spPr>
          <a:xfrm flipH="1">
            <a:off x="4572000" y="26885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54" name="Pentagon 53"/>
          <p:cNvSpPr/>
          <p:nvPr/>
        </p:nvSpPr>
        <p:spPr>
          <a:xfrm>
            <a:off x="6553200" y="26885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55" name="Pentagon 54"/>
          <p:cNvSpPr/>
          <p:nvPr/>
        </p:nvSpPr>
        <p:spPr>
          <a:xfrm>
            <a:off x="5600700" y="2688595"/>
            <a:ext cx="838200" cy="152400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TLR22A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81735" y="2405390"/>
            <a:ext cx="152638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Cod; GeneScaffold_351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09600" y="2633990"/>
            <a:ext cx="159851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Cod; GeneScaffold_1176</a:t>
            </a:r>
          </a:p>
        </p:txBody>
      </p:sp>
      <p:cxnSp>
        <p:nvCxnSpPr>
          <p:cNvPr id="66" name="Straight Connector 65"/>
          <p:cNvCxnSpPr/>
          <p:nvPr/>
        </p:nvCxnSpPr>
        <p:spPr>
          <a:xfrm>
            <a:off x="1981200" y="3568469"/>
            <a:ext cx="532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981200" y="3831595"/>
            <a:ext cx="4284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981200" y="4060195"/>
            <a:ext cx="532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981200" y="4288795"/>
            <a:ext cx="424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Pentagon 69"/>
          <p:cNvSpPr/>
          <p:nvPr/>
        </p:nvSpPr>
        <p:spPr>
          <a:xfrm flipH="1">
            <a:off x="2209800" y="3492269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TBTBP1</a:t>
            </a:r>
          </a:p>
        </p:txBody>
      </p:sp>
      <p:sp>
        <p:nvSpPr>
          <p:cNvPr id="71" name="Pentagon 70"/>
          <p:cNvSpPr/>
          <p:nvPr/>
        </p:nvSpPr>
        <p:spPr>
          <a:xfrm>
            <a:off x="3267403" y="3492269"/>
            <a:ext cx="838200" cy="1524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TLR23</a:t>
            </a:r>
          </a:p>
        </p:txBody>
      </p:sp>
      <p:sp>
        <p:nvSpPr>
          <p:cNvPr id="72" name="Pentagon 71"/>
          <p:cNvSpPr/>
          <p:nvPr/>
        </p:nvSpPr>
        <p:spPr>
          <a:xfrm>
            <a:off x="4229100" y="3492269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SEMA6D</a:t>
            </a:r>
          </a:p>
        </p:txBody>
      </p:sp>
      <p:sp>
        <p:nvSpPr>
          <p:cNvPr id="73" name="Pentagon 72"/>
          <p:cNvSpPr/>
          <p:nvPr/>
        </p:nvSpPr>
        <p:spPr>
          <a:xfrm flipH="1">
            <a:off x="5143500" y="3492269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03410" y="3437664"/>
            <a:ext cx="14253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Tetradon; Un random</a:t>
            </a:r>
          </a:p>
        </p:txBody>
      </p:sp>
      <p:sp>
        <p:nvSpPr>
          <p:cNvPr id="75" name="Pentagon 74"/>
          <p:cNvSpPr/>
          <p:nvPr/>
        </p:nvSpPr>
        <p:spPr>
          <a:xfrm flipH="1">
            <a:off x="3267403" y="3755395"/>
            <a:ext cx="838200" cy="1524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TLR23</a:t>
            </a:r>
          </a:p>
        </p:txBody>
      </p:sp>
      <p:sp>
        <p:nvSpPr>
          <p:cNvPr id="76" name="Pentagon 75"/>
          <p:cNvSpPr/>
          <p:nvPr/>
        </p:nvSpPr>
        <p:spPr>
          <a:xfrm>
            <a:off x="4229100" y="37553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SEMA6D</a:t>
            </a:r>
          </a:p>
        </p:txBody>
      </p:sp>
      <p:sp>
        <p:nvSpPr>
          <p:cNvPr id="77" name="Pentagon 76"/>
          <p:cNvSpPr/>
          <p:nvPr/>
        </p:nvSpPr>
        <p:spPr>
          <a:xfrm flipH="1">
            <a:off x="2209800" y="37553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78" name="Pentagon 77"/>
          <p:cNvSpPr/>
          <p:nvPr/>
        </p:nvSpPr>
        <p:spPr>
          <a:xfrm>
            <a:off x="5181600" y="37553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90961" y="3700790"/>
            <a:ext cx="12378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Fugu; Scaffold 533</a:t>
            </a:r>
          </a:p>
        </p:txBody>
      </p:sp>
      <p:sp>
        <p:nvSpPr>
          <p:cNvPr id="80" name="Pentagon 79"/>
          <p:cNvSpPr/>
          <p:nvPr/>
        </p:nvSpPr>
        <p:spPr>
          <a:xfrm flipH="1">
            <a:off x="5143500" y="42125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SEMA6d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10810" y="4157990"/>
            <a:ext cx="1317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Tilapia; GL831369.1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14630" y="3928825"/>
            <a:ext cx="14141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Platyfish; JH556800.1</a:t>
            </a:r>
          </a:p>
        </p:txBody>
      </p:sp>
      <p:sp>
        <p:nvSpPr>
          <p:cNvPr id="83" name="Pentagon 82"/>
          <p:cNvSpPr/>
          <p:nvPr/>
        </p:nvSpPr>
        <p:spPr>
          <a:xfrm>
            <a:off x="6210300" y="3492269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84" name="Pentagon 83"/>
          <p:cNvSpPr/>
          <p:nvPr/>
        </p:nvSpPr>
        <p:spPr>
          <a:xfrm flipH="1">
            <a:off x="2209800" y="39839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TBTBP1</a:t>
            </a:r>
          </a:p>
        </p:txBody>
      </p:sp>
      <p:sp>
        <p:nvSpPr>
          <p:cNvPr id="85" name="Pentagon 84"/>
          <p:cNvSpPr/>
          <p:nvPr/>
        </p:nvSpPr>
        <p:spPr>
          <a:xfrm flipH="1">
            <a:off x="3267403" y="3983995"/>
            <a:ext cx="838200" cy="1524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TLR23</a:t>
            </a:r>
          </a:p>
        </p:txBody>
      </p:sp>
      <p:sp>
        <p:nvSpPr>
          <p:cNvPr id="86" name="Pentagon 85"/>
          <p:cNvSpPr/>
          <p:nvPr/>
        </p:nvSpPr>
        <p:spPr>
          <a:xfrm>
            <a:off x="5181600" y="39839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SEMA6D</a:t>
            </a:r>
          </a:p>
        </p:txBody>
      </p:sp>
      <p:sp>
        <p:nvSpPr>
          <p:cNvPr id="87" name="Pentagon 86"/>
          <p:cNvSpPr/>
          <p:nvPr/>
        </p:nvSpPr>
        <p:spPr>
          <a:xfrm flipH="1">
            <a:off x="6172200" y="39839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88" name="Pentagon 87"/>
          <p:cNvSpPr/>
          <p:nvPr/>
        </p:nvSpPr>
        <p:spPr>
          <a:xfrm flipH="1">
            <a:off x="4229100" y="39839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TLR23</a:t>
            </a:r>
          </a:p>
        </p:txBody>
      </p:sp>
      <p:sp>
        <p:nvSpPr>
          <p:cNvPr id="89" name="Pentagon 88"/>
          <p:cNvSpPr/>
          <p:nvPr/>
        </p:nvSpPr>
        <p:spPr>
          <a:xfrm flipH="1">
            <a:off x="2209800" y="42125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TBTBP1</a:t>
            </a:r>
          </a:p>
        </p:txBody>
      </p:sp>
      <p:sp>
        <p:nvSpPr>
          <p:cNvPr id="90" name="Pentagon 89"/>
          <p:cNvSpPr/>
          <p:nvPr/>
        </p:nvSpPr>
        <p:spPr>
          <a:xfrm flipH="1">
            <a:off x="3267403" y="4212595"/>
            <a:ext cx="838200" cy="15240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TLR23</a:t>
            </a:r>
          </a:p>
        </p:txBody>
      </p:sp>
      <p:sp>
        <p:nvSpPr>
          <p:cNvPr id="91" name="Pentagon 90"/>
          <p:cNvSpPr/>
          <p:nvPr/>
        </p:nvSpPr>
        <p:spPr>
          <a:xfrm flipH="1">
            <a:off x="4229100" y="42125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TLR23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0" y="0"/>
            <a:ext cx="109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N1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-15260" y="3068332"/>
            <a:ext cx="982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O</a:t>
            </a:r>
          </a:p>
        </p:txBody>
      </p:sp>
      <p:cxnSp>
        <p:nvCxnSpPr>
          <p:cNvPr id="94" name="Straight Connector 93"/>
          <p:cNvCxnSpPr/>
          <p:nvPr/>
        </p:nvCxnSpPr>
        <p:spPr>
          <a:xfrm>
            <a:off x="3460800" y="6197105"/>
            <a:ext cx="334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3460800" y="5964877"/>
            <a:ext cx="4464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3460800" y="5736277"/>
            <a:ext cx="4464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Pentagon 96"/>
          <p:cNvSpPr/>
          <p:nvPr/>
        </p:nvSpPr>
        <p:spPr>
          <a:xfrm>
            <a:off x="6874800" y="5660077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98" name="Pentagon 97"/>
          <p:cNvSpPr/>
          <p:nvPr/>
        </p:nvSpPr>
        <p:spPr>
          <a:xfrm flipH="1">
            <a:off x="3598200" y="5660077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CECR6</a:t>
            </a:r>
          </a:p>
        </p:txBody>
      </p:sp>
      <p:sp>
        <p:nvSpPr>
          <p:cNvPr id="99" name="Pentagon 98"/>
          <p:cNvSpPr/>
          <p:nvPr/>
        </p:nvSpPr>
        <p:spPr>
          <a:xfrm flipH="1">
            <a:off x="4741200" y="5660077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MKRN1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975410" y="5615408"/>
            <a:ext cx="1317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Tilapia; GL831317.1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199831" y="5834072"/>
            <a:ext cx="10935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Medaka; Chr 23</a:t>
            </a:r>
          </a:p>
        </p:txBody>
      </p:sp>
      <p:sp>
        <p:nvSpPr>
          <p:cNvPr id="102" name="Pentagon 101"/>
          <p:cNvSpPr/>
          <p:nvPr/>
        </p:nvSpPr>
        <p:spPr>
          <a:xfrm>
            <a:off x="6874800" y="5888677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GYS2</a:t>
            </a:r>
          </a:p>
        </p:txBody>
      </p:sp>
      <p:sp>
        <p:nvSpPr>
          <p:cNvPr id="103" name="Pentagon 102"/>
          <p:cNvSpPr/>
          <p:nvPr/>
        </p:nvSpPr>
        <p:spPr>
          <a:xfrm flipH="1">
            <a:off x="3598200" y="5888677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CECR6</a:t>
            </a:r>
          </a:p>
        </p:txBody>
      </p:sp>
      <p:sp>
        <p:nvSpPr>
          <p:cNvPr id="104" name="Pentagon 103"/>
          <p:cNvSpPr/>
          <p:nvPr/>
        </p:nvSpPr>
        <p:spPr>
          <a:xfrm flipH="1">
            <a:off x="4741200" y="5888677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MKRN1</a:t>
            </a:r>
          </a:p>
        </p:txBody>
      </p:sp>
      <p:sp>
        <p:nvSpPr>
          <p:cNvPr id="105" name="Pentagon 104"/>
          <p:cNvSpPr/>
          <p:nvPr/>
        </p:nvSpPr>
        <p:spPr>
          <a:xfrm>
            <a:off x="5884200" y="5660077"/>
            <a:ext cx="838200" cy="152400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TLR25</a:t>
            </a:r>
          </a:p>
        </p:txBody>
      </p:sp>
      <p:sp>
        <p:nvSpPr>
          <p:cNvPr id="106" name="Pentagon 105"/>
          <p:cNvSpPr/>
          <p:nvPr/>
        </p:nvSpPr>
        <p:spPr>
          <a:xfrm>
            <a:off x="5884200" y="5888677"/>
            <a:ext cx="838200" cy="152400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TLR25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733358" y="6062990"/>
            <a:ext cx="15600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Cod; GeneScaffold 3960</a:t>
            </a:r>
          </a:p>
        </p:txBody>
      </p:sp>
      <p:sp>
        <p:nvSpPr>
          <p:cNvPr id="108" name="Pentagon 107"/>
          <p:cNvSpPr/>
          <p:nvPr/>
        </p:nvSpPr>
        <p:spPr>
          <a:xfrm flipH="1">
            <a:off x="3598200" y="6117277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CECR6</a:t>
            </a:r>
          </a:p>
        </p:txBody>
      </p:sp>
      <p:sp>
        <p:nvSpPr>
          <p:cNvPr id="109" name="Pentagon 108"/>
          <p:cNvSpPr/>
          <p:nvPr/>
        </p:nvSpPr>
        <p:spPr>
          <a:xfrm flipH="1">
            <a:off x="4741200" y="6117277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MKRN1</a:t>
            </a:r>
          </a:p>
        </p:txBody>
      </p:sp>
      <p:sp>
        <p:nvSpPr>
          <p:cNvPr id="110" name="Pentagon 109"/>
          <p:cNvSpPr/>
          <p:nvPr/>
        </p:nvSpPr>
        <p:spPr>
          <a:xfrm>
            <a:off x="5884200" y="6117277"/>
            <a:ext cx="838200" cy="152400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TLR25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16800" y="5126677"/>
            <a:ext cx="94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P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754" y="2094468"/>
            <a:ext cx="109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N2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5" name="Straight Connector 164"/>
          <p:cNvCxnSpPr/>
          <p:nvPr/>
        </p:nvCxnSpPr>
        <p:spPr>
          <a:xfrm>
            <a:off x="3657600" y="6727195"/>
            <a:ext cx="342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667000" y="5582707"/>
            <a:ext cx="5328000" cy="29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2687962" y="5337157"/>
            <a:ext cx="5328000" cy="14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2667000" y="4820707"/>
            <a:ext cx="6372000" cy="29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 flipV="1">
            <a:off x="1600200" y="5092543"/>
            <a:ext cx="5400000" cy="10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2667000" y="5812795"/>
            <a:ext cx="327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2667000" y="6041395"/>
            <a:ext cx="226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1600200" y="6498595"/>
            <a:ext cx="435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3410" y="5470420"/>
            <a:ext cx="1317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Tilapia; GL831313.1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598" y="5206352"/>
            <a:ext cx="1431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Stickleback; Group VII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2565" y="4971918"/>
            <a:ext cx="11288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Medaka; Chr. 18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230" y="4706851"/>
            <a:ext cx="14141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Platyfish; JH556992.1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-76200" y="5681990"/>
            <a:ext cx="15376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Tetraodon; Un_random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3561" y="5926930"/>
            <a:ext cx="12378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Fugu; Scaffold 661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7380" y="6596390"/>
            <a:ext cx="13340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Lamprey; GL477146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7374" y="6379205"/>
            <a:ext cx="11240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Zebrafish; Chr. 1</a:t>
            </a:r>
          </a:p>
        </p:txBody>
      </p:sp>
      <p:sp>
        <p:nvSpPr>
          <p:cNvPr id="59" name="Pentagon 58"/>
          <p:cNvSpPr/>
          <p:nvPr/>
        </p:nvSpPr>
        <p:spPr>
          <a:xfrm>
            <a:off x="3886200" y="5261701"/>
            <a:ext cx="838200" cy="15240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61" name="Pentagon 60"/>
          <p:cNvSpPr/>
          <p:nvPr/>
        </p:nvSpPr>
        <p:spPr>
          <a:xfrm flipH="1">
            <a:off x="2819400" y="5261701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FGB</a:t>
            </a:r>
          </a:p>
        </p:txBody>
      </p:sp>
      <p:sp>
        <p:nvSpPr>
          <p:cNvPr id="63" name="Pentagon 62"/>
          <p:cNvSpPr/>
          <p:nvPr/>
        </p:nvSpPr>
        <p:spPr>
          <a:xfrm flipH="1">
            <a:off x="4876800" y="5261701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64" name="Pentagon 63"/>
          <p:cNvSpPr/>
          <p:nvPr/>
        </p:nvSpPr>
        <p:spPr>
          <a:xfrm flipH="1">
            <a:off x="5912068" y="5261701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RNF175</a:t>
            </a:r>
          </a:p>
        </p:txBody>
      </p:sp>
      <p:sp>
        <p:nvSpPr>
          <p:cNvPr id="65" name="Pentagon 64"/>
          <p:cNvSpPr/>
          <p:nvPr/>
        </p:nvSpPr>
        <p:spPr>
          <a:xfrm>
            <a:off x="3886200" y="5021433"/>
            <a:ext cx="838200" cy="15240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66" name="Pentagon 65"/>
          <p:cNvSpPr/>
          <p:nvPr/>
        </p:nvSpPr>
        <p:spPr>
          <a:xfrm flipH="1">
            <a:off x="4876800" y="5021433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RNF175</a:t>
            </a:r>
          </a:p>
        </p:txBody>
      </p:sp>
      <p:sp>
        <p:nvSpPr>
          <p:cNvPr id="67" name="Pentagon 66"/>
          <p:cNvSpPr/>
          <p:nvPr/>
        </p:nvSpPr>
        <p:spPr>
          <a:xfrm flipH="1">
            <a:off x="2819400" y="5021433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CLEC19A</a:t>
            </a:r>
          </a:p>
        </p:txBody>
      </p:sp>
      <p:sp>
        <p:nvSpPr>
          <p:cNvPr id="73" name="Pentagon 72"/>
          <p:cNvSpPr/>
          <p:nvPr/>
        </p:nvSpPr>
        <p:spPr>
          <a:xfrm flipH="1">
            <a:off x="1767709" y="5021433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FGB</a:t>
            </a:r>
          </a:p>
        </p:txBody>
      </p:sp>
      <p:sp>
        <p:nvSpPr>
          <p:cNvPr id="74" name="Pentagon 73"/>
          <p:cNvSpPr/>
          <p:nvPr/>
        </p:nvSpPr>
        <p:spPr>
          <a:xfrm>
            <a:off x="3886200" y="4745995"/>
            <a:ext cx="838200" cy="15240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75" name="Pentagon 74"/>
          <p:cNvSpPr/>
          <p:nvPr/>
        </p:nvSpPr>
        <p:spPr>
          <a:xfrm flipH="1">
            <a:off x="2819400" y="47459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FGB</a:t>
            </a:r>
          </a:p>
        </p:txBody>
      </p:sp>
      <p:sp>
        <p:nvSpPr>
          <p:cNvPr id="76" name="Pentagon 75"/>
          <p:cNvSpPr/>
          <p:nvPr/>
        </p:nvSpPr>
        <p:spPr>
          <a:xfrm flipH="1">
            <a:off x="5912068" y="47459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77" name="Pentagon 76"/>
          <p:cNvSpPr/>
          <p:nvPr/>
        </p:nvSpPr>
        <p:spPr>
          <a:xfrm flipH="1">
            <a:off x="6934200" y="47459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RNF175</a:t>
            </a:r>
          </a:p>
        </p:txBody>
      </p:sp>
      <p:sp>
        <p:nvSpPr>
          <p:cNvPr id="78" name="Pentagon 77"/>
          <p:cNvSpPr/>
          <p:nvPr/>
        </p:nvSpPr>
        <p:spPr>
          <a:xfrm>
            <a:off x="4914900" y="4745995"/>
            <a:ext cx="838200" cy="15240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79" name="Pentagon 78"/>
          <p:cNvSpPr/>
          <p:nvPr/>
        </p:nvSpPr>
        <p:spPr>
          <a:xfrm>
            <a:off x="3886200" y="5507995"/>
            <a:ext cx="838200" cy="15240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92" name="Pentagon 91"/>
          <p:cNvSpPr/>
          <p:nvPr/>
        </p:nvSpPr>
        <p:spPr>
          <a:xfrm>
            <a:off x="3886200" y="5965195"/>
            <a:ext cx="838200" cy="15240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93" name="Pentagon 92"/>
          <p:cNvSpPr/>
          <p:nvPr/>
        </p:nvSpPr>
        <p:spPr>
          <a:xfrm flipH="1">
            <a:off x="2819400" y="59651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FGB</a:t>
            </a:r>
          </a:p>
        </p:txBody>
      </p:sp>
      <p:sp>
        <p:nvSpPr>
          <p:cNvPr id="94" name="Pentagon 93"/>
          <p:cNvSpPr/>
          <p:nvPr/>
        </p:nvSpPr>
        <p:spPr>
          <a:xfrm>
            <a:off x="3886200" y="5736595"/>
            <a:ext cx="838200" cy="15240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95" name="Pentagon 94"/>
          <p:cNvSpPr/>
          <p:nvPr/>
        </p:nvSpPr>
        <p:spPr>
          <a:xfrm flipH="1">
            <a:off x="2819400" y="57365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FGB</a:t>
            </a:r>
          </a:p>
        </p:txBody>
      </p:sp>
      <p:sp>
        <p:nvSpPr>
          <p:cNvPr id="96" name="Pentagon 95"/>
          <p:cNvSpPr/>
          <p:nvPr/>
        </p:nvSpPr>
        <p:spPr>
          <a:xfrm>
            <a:off x="3886200" y="6422395"/>
            <a:ext cx="838200" cy="15240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143" name="Pentagon 142"/>
          <p:cNvSpPr/>
          <p:nvPr/>
        </p:nvSpPr>
        <p:spPr>
          <a:xfrm>
            <a:off x="4914900" y="64223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PRKCBA</a:t>
            </a:r>
          </a:p>
        </p:txBody>
      </p:sp>
      <p:sp>
        <p:nvSpPr>
          <p:cNvPr id="162" name="Pentagon 161"/>
          <p:cNvSpPr/>
          <p:nvPr/>
        </p:nvSpPr>
        <p:spPr>
          <a:xfrm>
            <a:off x="5950168" y="5021433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163" name="Pentagon 162"/>
          <p:cNvSpPr/>
          <p:nvPr/>
        </p:nvSpPr>
        <p:spPr>
          <a:xfrm>
            <a:off x="6972300" y="5261701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164" name="Pentagon 163"/>
          <p:cNvSpPr/>
          <p:nvPr/>
        </p:nvSpPr>
        <p:spPr>
          <a:xfrm>
            <a:off x="8001000" y="47459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168" name="Pentagon 167"/>
          <p:cNvSpPr/>
          <p:nvPr/>
        </p:nvSpPr>
        <p:spPr>
          <a:xfrm>
            <a:off x="4914900" y="57365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cxnSp>
        <p:nvCxnSpPr>
          <p:cNvPr id="169" name="Straight Connector 168"/>
          <p:cNvCxnSpPr/>
          <p:nvPr/>
        </p:nvCxnSpPr>
        <p:spPr>
          <a:xfrm>
            <a:off x="5019025" y="3998620"/>
            <a:ext cx="29855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/>
        </p:nvCxnSpPr>
        <p:spPr>
          <a:xfrm>
            <a:off x="5055515" y="1284382"/>
            <a:ext cx="29523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>
            <a:off x="3300128" y="1006616"/>
            <a:ext cx="471051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2457542" y="3176464"/>
            <a:ext cx="553983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4142714" y="1526595"/>
            <a:ext cx="388120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3300128" y="778960"/>
            <a:ext cx="471051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V="1">
            <a:off x="3300128" y="552036"/>
            <a:ext cx="5705699" cy="14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3370343" y="3474251"/>
            <a:ext cx="563935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2457542" y="2939423"/>
            <a:ext cx="656818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3300128" y="2500423"/>
            <a:ext cx="57388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3300128" y="2050964"/>
            <a:ext cx="471051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1544741" y="1776947"/>
            <a:ext cx="64686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1544741" y="3697518"/>
            <a:ext cx="5473491" cy="29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37667" y="1922374"/>
            <a:ext cx="907240" cy="257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Turkey; Chr. 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6781" y="2371833"/>
            <a:ext cx="1108127" cy="257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Zebrafinch; Chr. 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4743" y="3068014"/>
            <a:ext cx="1170165" cy="257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Turtle; JH205402.1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7550" y="2810833"/>
            <a:ext cx="867358" cy="257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Anolis; Chr.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4728" y="883404"/>
            <a:ext cx="1040180" cy="257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Opossum; Chr. 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1788" y="1398005"/>
            <a:ext cx="1173119" cy="257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Platypus; Ultra 539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4491" y="1648356"/>
            <a:ext cx="960416" cy="257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Chicken; Chr. 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6191" y="650370"/>
            <a:ext cx="908716" cy="257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Mouse; Chr. 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3584760"/>
            <a:ext cx="1444908" cy="257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Coelacanth; JH127667.1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5512" y="423446"/>
            <a:ext cx="929396" cy="257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Human; Chr. 4</a:t>
            </a:r>
          </a:p>
        </p:txBody>
      </p:sp>
      <p:sp>
        <p:nvSpPr>
          <p:cNvPr id="21" name="Pentagon 20"/>
          <p:cNvSpPr/>
          <p:nvPr/>
        </p:nvSpPr>
        <p:spPr>
          <a:xfrm flipH="1">
            <a:off x="7003389" y="477858"/>
            <a:ext cx="842586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RNF175</a:t>
            </a:r>
          </a:p>
        </p:txBody>
      </p:sp>
      <p:sp>
        <p:nvSpPr>
          <p:cNvPr id="22" name="Pentagon 21"/>
          <p:cNvSpPr/>
          <p:nvPr/>
        </p:nvSpPr>
        <p:spPr>
          <a:xfrm>
            <a:off x="5210473" y="477858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KIAA0922 </a:t>
            </a:r>
          </a:p>
        </p:txBody>
      </p:sp>
      <p:sp>
        <p:nvSpPr>
          <p:cNvPr id="23" name="Pentagon 22"/>
          <p:cNvSpPr/>
          <p:nvPr/>
        </p:nvSpPr>
        <p:spPr>
          <a:xfrm>
            <a:off x="6112984" y="477858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24" name="Pentagon 23"/>
          <p:cNvSpPr/>
          <p:nvPr/>
        </p:nvSpPr>
        <p:spPr>
          <a:xfrm flipH="1">
            <a:off x="7942824" y="477858"/>
            <a:ext cx="842586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SFRP2</a:t>
            </a:r>
          </a:p>
        </p:txBody>
      </p:sp>
      <p:sp>
        <p:nvSpPr>
          <p:cNvPr id="28" name="Pentagon 27"/>
          <p:cNvSpPr/>
          <p:nvPr/>
        </p:nvSpPr>
        <p:spPr>
          <a:xfrm>
            <a:off x="6112984" y="704050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32" name="Pentagon 31"/>
          <p:cNvSpPr/>
          <p:nvPr/>
        </p:nvSpPr>
        <p:spPr>
          <a:xfrm>
            <a:off x="6112984" y="931706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36" name="Pentagon 35"/>
          <p:cNvSpPr/>
          <p:nvPr/>
        </p:nvSpPr>
        <p:spPr>
          <a:xfrm>
            <a:off x="6112984" y="1451686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39" name="Pentagon 38"/>
          <p:cNvSpPr/>
          <p:nvPr/>
        </p:nvSpPr>
        <p:spPr>
          <a:xfrm>
            <a:off x="2615527" y="1702037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42" name="Pentagon 41"/>
          <p:cNvSpPr/>
          <p:nvPr/>
        </p:nvSpPr>
        <p:spPr>
          <a:xfrm>
            <a:off x="6112984" y="1976054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45" name="Pentagon 44"/>
          <p:cNvSpPr/>
          <p:nvPr/>
        </p:nvSpPr>
        <p:spPr>
          <a:xfrm>
            <a:off x="6112984" y="2425513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48" name="Pentagon 47"/>
          <p:cNvSpPr/>
          <p:nvPr/>
        </p:nvSpPr>
        <p:spPr>
          <a:xfrm>
            <a:off x="6112984" y="2864514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51" name="Pentagon 50"/>
          <p:cNvSpPr/>
          <p:nvPr/>
        </p:nvSpPr>
        <p:spPr>
          <a:xfrm>
            <a:off x="6112984" y="3101554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53" name="Pentagon 52"/>
          <p:cNvSpPr/>
          <p:nvPr/>
        </p:nvSpPr>
        <p:spPr>
          <a:xfrm>
            <a:off x="6112984" y="1702037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55" name="Pentagon 54"/>
          <p:cNvSpPr/>
          <p:nvPr/>
        </p:nvSpPr>
        <p:spPr>
          <a:xfrm>
            <a:off x="7038497" y="2425513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56" name="Pentagon 55"/>
          <p:cNvSpPr/>
          <p:nvPr/>
        </p:nvSpPr>
        <p:spPr>
          <a:xfrm>
            <a:off x="7038497" y="2864514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57" name="Pentagon 56"/>
          <p:cNvSpPr/>
          <p:nvPr/>
        </p:nvSpPr>
        <p:spPr>
          <a:xfrm>
            <a:off x="7038497" y="3101554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62" name="Pentagon 61"/>
          <p:cNvSpPr/>
          <p:nvPr/>
        </p:nvSpPr>
        <p:spPr>
          <a:xfrm>
            <a:off x="6112984" y="3624071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41212" y="3345661"/>
            <a:ext cx="1103695" cy="257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Frog; GL172696.1</a:t>
            </a:r>
          </a:p>
        </p:txBody>
      </p:sp>
      <p:sp>
        <p:nvSpPr>
          <p:cNvPr id="88" name="Pentagon 87"/>
          <p:cNvSpPr/>
          <p:nvPr/>
        </p:nvSpPr>
        <p:spPr>
          <a:xfrm>
            <a:off x="6112984" y="3399341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99" name="Pentagon 98"/>
          <p:cNvSpPr/>
          <p:nvPr/>
        </p:nvSpPr>
        <p:spPr>
          <a:xfrm>
            <a:off x="7038497" y="3399341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160" name="Pentagon 159"/>
          <p:cNvSpPr/>
          <p:nvPr/>
        </p:nvSpPr>
        <p:spPr>
          <a:xfrm>
            <a:off x="4323700" y="477858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MND1</a:t>
            </a:r>
          </a:p>
        </p:txBody>
      </p:sp>
      <p:sp>
        <p:nvSpPr>
          <p:cNvPr id="161" name="Pentagon 160"/>
          <p:cNvSpPr/>
          <p:nvPr/>
        </p:nvSpPr>
        <p:spPr>
          <a:xfrm>
            <a:off x="3463560" y="477858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114" name="Pentagon 113"/>
          <p:cNvSpPr/>
          <p:nvPr/>
        </p:nvSpPr>
        <p:spPr>
          <a:xfrm>
            <a:off x="5210473" y="704050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KIAA0922 </a:t>
            </a:r>
          </a:p>
        </p:txBody>
      </p:sp>
      <p:sp>
        <p:nvSpPr>
          <p:cNvPr id="115" name="Pentagon 114"/>
          <p:cNvSpPr/>
          <p:nvPr/>
        </p:nvSpPr>
        <p:spPr>
          <a:xfrm>
            <a:off x="4323700" y="704050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MND1</a:t>
            </a:r>
          </a:p>
        </p:txBody>
      </p:sp>
      <p:sp>
        <p:nvSpPr>
          <p:cNvPr id="116" name="Pentagon 115"/>
          <p:cNvSpPr/>
          <p:nvPr/>
        </p:nvSpPr>
        <p:spPr>
          <a:xfrm>
            <a:off x="3463560" y="704050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117" name="Pentagon 116"/>
          <p:cNvSpPr/>
          <p:nvPr/>
        </p:nvSpPr>
        <p:spPr>
          <a:xfrm>
            <a:off x="5210473" y="931706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KIAA0922 </a:t>
            </a:r>
          </a:p>
        </p:txBody>
      </p:sp>
      <p:sp>
        <p:nvSpPr>
          <p:cNvPr id="119" name="Pentagon 118"/>
          <p:cNvSpPr/>
          <p:nvPr/>
        </p:nvSpPr>
        <p:spPr>
          <a:xfrm>
            <a:off x="4323700" y="931706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MND1</a:t>
            </a:r>
          </a:p>
        </p:txBody>
      </p:sp>
      <p:sp>
        <p:nvSpPr>
          <p:cNvPr id="120" name="Pentagon 119"/>
          <p:cNvSpPr/>
          <p:nvPr/>
        </p:nvSpPr>
        <p:spPr>
          <a:xfrm>
            <a:off x="3463560" y="931706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404728" y="1155792"/>
            <a:ext cx="1040180" cy="257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Opossum; Chr. 1</a:t>
            </a:r>
          </a:p>
        </p:txBody>
      </p:sp>
      <p:sp>
        <p:nvSpPr>
          <p:cNvPr id="122" name="Pentagon 121"/>
          <p:cNvSpPr/>
          <p:nvPr/>
        </p:nvSpPr>
        <p:spPr>
          <a:xfrm>
            <a:off x="6112984" y="1209472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123" name="Pentagon 122"/>
          <p:cNvSpPr/>
          <p:nvPr/>
        </p:nvSpPr>
        <p:spPr>
          <a:xfrm flipH="1">
            <a:off x="7003389" y="1209472"/>
            <a:ext cx="842586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24" name="Pentagon 123"/>
          <p:cNvSpPr/>
          <p:nvPr/>
        </p:nvSpPr>
        <p:spPr>
          <a:xfrm flipH="1">
            <a:off x="5175365" y="1209472"/>
            <a:ext cx="842586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Novel</a:t>
            </a:r>
          </a:p>
        </p:txBody>
      </p:sp>
      <p:sp>
        <p:nvSpPr>
          <p:cNvPr id="126" name="Pentagon 125"/>
          <p:cNvSpPr/>
          <p:nvPr/>
        </p:nvSpPr>
        <p:spPr>
          <a:xfrm flipH="1">
            <a:off x="7003389" y="704050"/>
            <a:ext cx="842586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SFRP2</a:t>
            </a:r>
          </a:p>
        </p:txBody>
      </p:sp>
      <p:sp>
        <p:nvSpPr>
          <p:cNvPr id="128" name="Pentagon 127"/>
          <p:cNvSpPr/>
          <p:nvPr/>
        </p:nvSpPr>
        <p:spPr>
          <a:xfrm flipH="1">
            <a:off x="7003389" y="931706"/>
            <a:ext cx="842586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SFRP2</a:t>
            </a:r>
          </a:p>
        </p:txBody>
      </p:sp>
      <p:sp>
        <p:nvSpPr>
          <p:cNvPr id="130" name="Pentagon 129"/>
          <p:cNvSpPr/>
          <p:nvPr/>
        </p:nvSpPr>
        <p:spPr>
          <a:xfrm>
            <a:off x="4323700" y="1451686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131" name="Pentagon 130"/>
          <p:cNvSpPr/>
          <p:nvPr/>
        </p:nvSpPr>
        <p:spPr>
          <a:xfrm>
            <a:off x="5210473" y="1451686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KIAA0922 </a:t>
            </a:r>
          </a:p>
        </p:txBody>
      </p:sp>
      <p:sp>
        <p:nvSpPr>
          <p:cNvPr id="132" name="Pentagon 131"/>
          <p:cNvSpPr/>
          <p:nvPr/>
        </p:nvSpPr>
        <p:spPr>
          <a:xfrm flipH="1">
            <a:off x="7003389" y="1451686"/>
            <a:ext cx="842586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SFRP2</a:t>
            </a:r>
          </a:p>
        </p:txBody>
      </p:sp>
      <p:sp>
        <p:nvSpPr>
          <p:cNvPr id="133" name="Pentagon 132"/>
          <p:cNvSpPr/>
          <p:nvPr/>
        </p:nvSpPr>
        <p:spPr>
          <a:xfrm>
            <a:off x="5210473" y="1976054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KIAA0922 </a:t>
            </a:r>
          </a:p>
        </p:txBody>
      </p:sp>
      <p:sp>
        <p:nvSpPr>
          <p:cNvPr id="134" name="Pentagon 133"/>
          <p:cNvSpPr/>
          <p:nvPr/>
        </p:nvSpPr>
        <p:spPr>
          <a:xfrm>
            <a:off x="4323700" y="1976054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MND1</a:t>
            </a:r>
          </a:p>
        </p:txBody>
      </p:sp>
      <p:sp>
        <p:nvSpPr>
          <p:cNvPr id="135" name="Pentagon 134"/>
          <p:cNvSpPr/>
          <p:nvPr/>
        </p:nvSpPr>
        <p:spPr>
          <a:xfrm>
            <a:off x="3463560" y="1976054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136" name="Pentagon 135"/>
          <p:cNvSpPr/>
          <p:nvPr/>
        </p:nvSpPr>
        <p:spPr>
          <a:xfrm flipH="1">
            <a:off x="7003389" y="1976054"/>
            <a:ext cx="842586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SFRP2</a:t>
            </a:r>
          </a:p>
        </p:txBody>
      </p:sp>
      <p:sp>
        <p:nvSpPr>
          <p:cNvPr id="137" name="Pentagon 136"/>
          <p:cNvSpPr/>
          <p:nvPr/>
        </p:nvSpPr>
        <p:spPr>
          <a:xfrm>
            <a:off x="5210473" y="2864514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KIAA0922 </a:t>
            </a:r>
          </a:p>
        </p:txBody>
      </p:sp>
      <p:sp>
        <p:nvSpPr>
          <p:cNvPr id="138" name="Pentagon 137"/>
          <p:cNvSpPr/>
          <p:nvPr/>
        </p:nvSpPr>
        <p:spPr>
          <a:xfrm>
            <a:off x="3463560" y="2864514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MND1</a:t>
            </a:r>
          </a:p>
        </p:txBody>
      </p:sp>
      <p:sp>
        <p:nvSpPr>
          <p:cNvPr id="139" name="Pentagon 138"/>
          <p:cNvSpPr/>
          <p:nvPr/>
        </p:nvSpPr>
        <p:spPr>
          <a:xfrm>
            <a:off x="2615527" y="2864514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140" name="Pentagon 139"/>
          <p:cNvSpPr/>
          <p:nvPr/>
        </p:nvSpPr>
        <p:spPr>
          <a:xfrm>
            <a:off x="4323700" y="2864514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41" name="Pentagon 140"/>
          <p:cNvSpPr/>
          <p:nvPr/>
        </p:nvSpPr>
        <p:spPr>
          <a:xfrm flipH="1">
            <a:off x="7942824" y="2864514"/>
            <a:ext cx="842586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SFRP2</a:t>
            </a:r>
          </a:p>
        </p:txBody>
      </p:sp>
      <p:sp>
        <p:nvSpPr>
          <p:cNvPr id="142" name="Pentagon 141"/>
          <p:cNvSpPr/>
          <p:nvPr/>
        </p:nvSpPr>
        <p:spPr>
          <a:xfrm>
            <a:off x="5210473" y="3101554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KIAA0922 </a:t>
            </a:r>
          </a:p>
        </p:txBody>
      </p:sp>
      <p:sp>
        <p:nvSpPr>
          <p:cNvPr id="145" name="Pentagon 144"/>
          <p:cNvSpPr/>
          <p:nvPr/>
        </p:nvSpPr>
        <p:spPr>
          <a:xfrm>
            <a:off x="3463560" y="3101554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MND1</a:t>
            </a:r>
          </a:p>
        </p:txBody>
      </p:sp>
      <p:sp>
        <p:nvSpPr>
          <p:cNvPr id="146" name="Pentagon 145"/>
          <p:cNvSpPr/>
          <p:nvPr/>
        </p:nvSpPr>
        <p:spPr>
          <a:xfrm>
            <a:off x="2615527" y="3101554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147" name="Pentagon 146"/>
          <p:cNvSpPr/>
          <p:nvPr/>
        </p:nvSpPr>
        <p:spPr>
          <a:xfrm>
            <a:off x="4323700" y="3101554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48" name="Pentagon 147"/>
          <p:cNvSpPr/>
          <p:nvPr/>
        </p:nvSpPr>
        <p:spPr>
          <a:xfrm>
            <a:off x="5210473" y="3399341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KIAA0922 </a:t>
            </a:r>
          </a:p>
        </p:txBody>
      </p:sp>
      <p:sp>
        <p:nvSpPr>
          <p:cNvPr id="149" name="Pentagon 148"/>
          <p:cNvSpPr/>
          <p:nvPr/>
        </p:nvSpPr>
        <p:spPr>
          <a:xfrm>
            <a:off x="4323700" y="3399341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MND1</a:t>
            </a:r>
          </a:p>
        </p:txBody>
      </p:sp>
      <p:sp>
        <p:nvSpPr>
          <p:cNvPr id="150" name="Pentagon 149"/>
          <p:cNvSpPr/>
          <p:nvPr/>
        </p:nvSpPr>
        <p:spPr>
          <a:xfrm>
            <a:off x="3463560" y="3399341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151" name="Pentagon 150"/>
          <p:cNvSpPr/>
          <p:nvPr/>
        </p:nvSpPr>
        <p:spPr>
          <a:xfrm flipH="1">
            <a:off x="7942824" y="3399341"/>
            <a:ext cx="842586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SFRP2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0" y="3879214"/>
            <a:ext cx="1444908" cy="257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Coelacanth; JH226734.1</a:t>
            </a:r>
          </a:p>
        </p:txBody>
      </p:sp>
      <p:sp>
        <p:nvSpPr>
          <p:cNvPr id="154" name="Pentagon 153"/>
          <p:cNvSpPr/>
          <p:nvPr/>
        </p:nvSpPr>
        <p:spPr>
          <a:xfrm>
            <a:off x="6112984" y="3924300"/>
            <a:ext cx="772370" cy="14864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TLR2L</a:t>
            </a:r>
          </a:p>
        </p:txBody>
      </p:sp>
      <p:sp>
        <p:nvSpPr>
          <p:cNvPr id="155" name="Pentagon 154"/>
          <p:cNvSpPr/>
          <p:nvPr/>
        </p:nvSpPr>
        <p:spPr>
          <a:xfrm>
            <a:off x="5210473" y="3624071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KIAA0922 </a:t>
            </a:r>
          </a:p>
        </p:txBody>
      </p:sp>
      <p:sp>
        <p:nvSpPr>
          <p:cNvPr id="156" name="Pentagon 155"/>
          <p:cNvSpPr/>
          <p:nvPr/>
        </p:nvSpPr>
        <p:spPr>
          <a:xfrm>
            <a:off x="3463560" y="3624071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MND1</a:t>
            </a:r>
          </a:p>
        </p:txBody>
      </p:sp>
      <p:sp>
        <p:nvSpPr>
          <p:cNvPr id="157" name="Pentagon 156"/>
          <p:cNvSpPr/>
          <p:nvPr/>
        </p:nvSpPr>
        <p:spPr>
          <a:xfrm>
            <a:off x="4323700" y="3624071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71" name="Pentagon 170"/>
          <p:cNvSpPr/>
          <p:nvPr/>
        </p:nvSpPr>
        <p:spPr>
          <a:xfrm>
            <a:off x="2615527" y="3624071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72" name="Pentagon 171"/>
          <p:cNvSpPr/>
          <p:nvPr/>
        </p:nvSpPr>
        <p:spPr>
          <a:xfrm>
            <a:off x="1702239" y="3624071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174" name="Pentagon 173"/>
          <p:cNvSpPr/>
          <p:nvPr/>
        </p:nvSpPr>
        <p:spPr>
          <a:xfrm>
            <a:off x="5210473" y="3923710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75" name="Pentagon 174"/>
          <p:cNvSpPr/>
          <p:nvPr/>
        </p:nvSpPr>
        <p:spPr>
          <a:xfrm>
            <a:off x="7038497" y="3923710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C21orf59</a:t>
            </a:r>
          </a:p>
        </p:txBody>
      </p:sp>
      <p:sp>
        <p:nvSpPr>
          <p:cNvPr id="176" name="Pentagon 175"/>
          <p:cNvSpPr/>
          <p:nvPr/>
        </p:nvSpPr>
        <p:spPr>
          <a:xfrm flipH="1">
            <a:off x="1667131" y="1702037"/>
            <a:ext cx="842586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SLITRK2</a:t>
            </a:r>
          </a:p>
        </p:txBody>
      </p:sp>
      <p:sp>
        <p:nvSpPr>
          <p:cNvPr id="177" name="Pentagon 176"/>
          <p:cNvSpPr/>
          <p:nvPr/>
        </p:nvSpPr>
        <p:spPr>
          <a:xfrm>
            <a:off x="5210473" y="1702037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KIAA0922 </a:t>
            </a:r>
          </a:p>
        </p:txBody>
      </p:sp>
      <p:sp>
        <p:nvSpPr>
          <p:cNvPr id="178" name="Pentagon 177"/>
          <p:cNvSpPr/>
          <p:nvPr/>
        </p:nvSpPr>
        <p:spPr>
          <a:xfrm>
            <a:off x="4323700" y="1702037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MND1</a:t>
            </a:r>
          </a:p>
        </p:txBody>
      </p:sp>
      <p:sp>
        <p:nvSpPr>
          <p:cNvPr id="179" name="Pentagon 178"/>
          <p:cNvSpPr/>
          <p:nvPr/>
        </p:nvSpPr>
        <p:spPr>
          <a:xfrm>
            <a:off x="3463560" y="1702037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180" name="Pentagon 179"/>
          <p:cNvSpPr/>
          <p:nvPr/>
        </p:nvSpPr>
        <p:spPr>
          <a:xfrm flipH="1">
            <a:off x="7003389" y="1702037"/>
            <a:ext cx="842586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SFRP2</a:t>
            </a:r>
          </a:p>
        </p:txBody>
      </p:sp>
      <p:sp>
        <p:nvSpPr>
          <p:cNvPr id="181" name="Pentagon 180"/>
          <p:cNvSpPr/>
          <p:nvPr/>
        </p:nvSpPr>
        <p:spPr>
          <a:xfrm>
            <a:off x="5210473" y="2425513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KIAA0922 </a:t>
            </a:r>
          </a:p>
        </p:txBody>
      </p:sp>
      <p:sp>
        <p:nvSpPr>
          <p:cNvPr id="182" name="Pentagon 181"/>
          <p:cNvSpPr/>
          <p:nvPr/>
        </p:nvSpPr>
        <p:spPr>
          <a:xfrm>
            <a:off x="4323700" y="2425513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MND1</a:t>
            </a:r>
          </a:p>
        </p:txBody>
      </p:sp>
      <p:sp>
        <p:nvSpPr>
          <p:cNvPr id="183" name="Pentagon 182"/>
          <p:cNvSpPr/>
          <p:nvPr/>
        </p:nvSpPr>
        <p:spPr>
          <a:xfrm>
            <a:off x="3463560" y="2425513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184" name="Pentagon 183"/>
          <p:cNvSpPr/>
          <p:nvPr/>
        </p:nvSpPr>
        <p:spPr>
          <a:xfrm flipH="1">
            <a:off x="7942824" y="2425513"/>
            <a:ext cx="842586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SFRP2</a:t>
            </a:r>
          </a:p>
        </p:txBody>
      </p:sp>
      <p:cxnSp>
        <p:nvCxnSpPr>
          <p:cNvPr id="185" name="Straight Connector 184"/>
          <p:cNvCxnSpPr/>
          <p:nvPr/>
        </p:nvCxnSpPr>
        <p:spPr>
          <a:xfrm>
            <a:off x="3300128" y="2722959"/>
            <a:ext cx="57388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6" name="TextBox 185"/>
          <p:cNvSpPr txBox="1"/>
          <p:nvPr/>
        </p:nvSpPr>
        <p:spPr>
          <a:xfrm>
            <a:off x="48745" y="2595822"/>
            <a:ext cx="1396162" cy="257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Flycatcher; JH603321.1</a:t>
            </a:r>
          </a:p>
        </p:txBody>
      </p:sp>
      <p:sp>
        <p:nvSpPr>
          <p:cNvPr id="187" name="Pentagon 186"/>
          <p:cNvSpPr/>
          <p:nvPr/>
        </p:nvSpPr>
        <p:spPr>
          <a:xfrm>
            <a:off x="6112984" y="2648049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188" name="Pentagon 187"/>
          <p:cNvSpPr/>
          <p:nvPr/>
        </p:nvSpPr>
        <p:spPr>
          <a:xfrm>
            <a:off x="7038497" y="2648049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189" name="Pentagon 188"/>
          <p:cNvSpPr/>
          <p:nvPr/>
        </p:nvSpPr>
        <p:spPr>
          <a:xfrm>
            <a:off x="5210473" y="2648049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KIAA0922 </a:t>
            </a:r>
          </a:p>
        </p:txBody>
      </p:sp>
      <p:sp>
        <p:nvSpPr>
          <p:cNvPr id="190" name="Pentagon 189"/>
          <p:cNvSpPr/>
          <p:nvPr/>
        </p:nvSpPr>
        <p:spPr>
          <a:xfrm>
            <a:off x="4323700" y="2648049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MND1</a:t>
            </a:r>
          </a:p>
        </p:txBody>
      </p:sp>
      <p:sp>
        <p:nvSpPr>
          <p:cNvPr id="191" name="Pentagon 190"/>
          <p:cNvSpPr/>
          <p:nvPr/>
        </p:nvSpPr>
        <p:spPr>
          <a:xfrm>
            <a:off x="3463560" y="2648049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192" name="Pentagon 191"/>
          <p:cNvSpPr/>
          <p:nvPr/>
        </p:nvSpPr>
        <p:spPr>
          <a:xfrm flipH="1">
            <a:off x="7942824" y="2648049"/>
            <a:ext cx="842586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SFRP2</a:t>
            </a:r>
          </a:p>
        </p:txBody>
      </p:sp>
      <p:cxnSp>
        <p:nvCxnSpPr>
          <p:cNvPr id="193" name="Straight Connector 192"/>
          <p:cNvCxnSpPr/>
          <p:nvPr/>
        </p:nvCxnSpPr>
        <p:spPr>
          <a:xfrm>
            <a:off x="3300128" y="2275694"/>
            <a:ext cx="471051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4" name="Pentagon 193"/>
          <p:cNvSpPr/>
          <p:nvPr/>
        </p:nvSpPr>
        <p:spPr>
          <a:xfrm>
            <a:off x="6112984" y="2200784"/>
            <a:ext cx="772370" cy="14982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195" name="Pentagon 194"/>
          <p:cNvSpPr/>
          <p:nvPr/>
        </p:nvSpPr>
        <p:spPr>
          <a:xfrm>
            <a:off x="5210473" y="2200784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KIAA0922 </a:t>
            </a:r>
          </a:p>
        </p:txBody>
      </p:sp>
      <p:sp>
        <p:nvSpPr>
          <p:cNvPr id="196" name="Pentagon 195"/>
          <p:cNvSpPr/>
          <p:nvPr/>
        </p:nvSpPr>
        <p:spPr>
          <a:xfrm>
            <a:off x="4323700" y="2200784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MND1</a:t>
            </a:r>
          </a:p>
        </p:txBody>
      </p:sp>
      <p:sp>
        <p:nvSpPr>
          <p:cNvPr id="197" name="Pentagon 196"/>
          <p:cNvSpPr/>
          <p:nvPr/>
        </p:nvSpPr>
        <p:spPr>
          <a:xfrm>
            <a:off x="3463560" y="2200784"/>
            <a:ext cx="772370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198" name="Pentagon 197"/>
          <p:cNvSpPr/>
          <p:nvPr/>
        </p:nvSpPr>
        <p:spPr>
          <a:xfrm flipH="1">
            <a:off x="7003389" y="2200784"/>
            <a:ext cx="842586" cy="14982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SFRP2</a:t>
            </a:r>
          </a:p>
        </p:txBody>
      </p:sp>
      <p:sp>
        <p:nvSpPr>
          <p:cNvPr id="199" name="TextBox 198"/>
          <p:cNvSpPr txBox="1"/>
          <p:nvPr/>
        </p:nvSpPr>
        <p:spPr>
          <a:xfrm>
            <a:off x="311670" y="2168333"/>
            <a:ext cx="1133237" cy="257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Duck; KB743211.1</a:t>
            </a:r>
          </a:p>
        </p:txBody>
      </p:sp>
      <p:sp>
        <p:nvSpPr>
          <p:cNvPr id="201" name="Pentagon 200"/>
          <p:cNvSpPr/>
          <p:nvPr/>
        </p:nvSpPr>
        <p:spPr>
          <a:xfrm flipH="1">
            <a:off x="2819400" y="55079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CLEC19A</a:t>
            </a:r>
          </a:p>
        </p:txBody>
      </p:sp>
      <p:sp>
        <p:nvSpPr>
          <p:cNvPr id="202" name="Pentagon 201"/>
          <p:cNvSpPr/>
          <p:nvPr/>
        </p:nvSpPr>
        <p:spPr>
          <a:xfrm flipH="1">
            <a:off x="4876800" y="55079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203" name="Pentagon 202"/>
          <p:cNvSpPr/>
          <p:nvPr/>
        </p:nvSpPr>
        <p:spPr>
          <a:xfrm flipH="1">
            <a:off x="5912068" y="55079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RNF175</a:t>
            </a:r>
          </a:p>
        </p:txBody>
      </p:sp>
      <p:sp>
        <p:nvSpPr>
          <p:cNvPr id="204" name="Pentagon 203"/>
          <p:cNvSpPr/>
          <p:nvPr/>
        </p:nvSpPr>
        <p:spPr>
          <a:xfrm>
            <a:off x="6972300" y="55079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TRIM2</a:t>
            </a:r>
          </a:p>
        </p:txBody>
      </p:sp>
      <p:sp>
        <p:nvSpPr>
          <p:cNvPr id="208" name="Pentagon 207"/>
          <p:cNvSpPr/>
          <p:nvPr/>
        </p:nvSpPr>
        <p:spPr>
          <a:xfrm flipH="1">
            <a:off x="2819400" y="64223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209" name="Pentagon 208"/>
          <p:cNvSpPr/>
          <p:nvPr/>
        </p:nvSpPr>
        <p:spPr>
          <a:xfrm flipH="1">
            <a:off x="1767709" y="64223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Socs1b</a:t>
            </a:r>
          </a:p>
        </p:txBody>
      </p:sp>
      <p:cxnSp>
        <p:nvCxnSpPr>
          <p:cNvPr id="210" name="Straight Connector 209"/>
          <p:cNvCxnSpPr/>
          <p:nvPr/>
        </p:nvCxnSpPr>
        <p:spPr>
          <a:xfrm>
            <a:off x="2667000" y="6269995"/>
            <a:ext cx="3276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1" name="TextBox 210"/>
          <p:cNvSpPr txBox="1"/>
          <p:nvPr/>
        </p:nvSpPr>
        <p:spPr>
          <a:xfrm>
            <a:off x="34406" y="6117595"/>
            <a:ext cx="14269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Cavefish; KB882293.1</a:t>
            </a:r>
          </a:p>
        </p:txBody>
      </p:sp>
      <p:sp>
        <p:nvSpPr>
          <p:cNvPr id="212" name="Pentagon 211"/>
          <p:cNvSpPr/>
          <p:nvPr/>
        </p:nvSpPr>
        <p:spPr>
          <a:xfrm>
            <a:off x="3886200" y="6193795"/>
            <a:ext cx="838200" cy="15240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214" name="Pentagon 213"/>
          <p:cNvSpPr/>
          <p:nvPr/>
        </p:nvSpPr>
        <p:spPr>
          <a:xfrm flipH="1">
            <a:off x="2819400" y="61937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Socs1b</a:t>
            </a:r>
          </a:p>
        </p:txBody>
      </p:sp>
      <p:sp>
        <p:nvSpPr>
          <p:cNvPr id="215" name="Pentagon 214"/>
          <p:cNvSpPr/>
          <p:nvPr/>
        </p:nvSpPr>
        <p:spPr>
          <a:xfrm>
            <a:off x="4914900" y="61937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PRKCBA</a:t>
            </a:r>
          </a:p>
        </p:txBody>
      </p:sp>
      <p:sp>
        <p:nvSpPr>
          <p:cNvPr id="216" name="Pentagon 215"/>
          <p:cNvSpPr/>
          <p:nvPr/>
        </p:nvSpPr>
        <p:spPr>
          <a:xfrm>
            <a:off x="3886200" y="6650995"/>
            <a:ext cx="838200" cy="15240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217" name="Pentagon 216"/>
          <p:cNvSpPr/>
          <p:nvPr/>
        </p:nvSpPr>
        <p:spPr>
          <a:xfrm>
            <a:off x="4914900" y="6650995"/>
            <a:ext cx="838200" cy="152400"/>
          </a:xfrm>
          <a:prstGeom prst="homePlate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TLR2</a:t>
            </a:r>
          </a:p>
        </p:txBody>
      </p:sp>
      <p:sp>
        <p:nvSpPr>
          <p:cNvPr id="218" name="Pentagon 217"/>
          <p:cNvSpPr/>
          <p:nvPr/>
        </p:nvSpPr>
        <p:spPr>
          <a:xfrm flipH="1">
            <a:off x="5912068" y="66509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0" y="0"/>
            <a:ext cx="1073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</a:t>
            </a:r>
            <a:r>
              <a:rPr lang="en-US" dirty="0"/>
              <a:t> </a:t>
            </a:r>
            <a:r>
              <a:rPr lang="en-US" b="1" dirty="0"/>
              <a:t>B1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0" y="4191000"/>
            <a:ext cx="1073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</a:t>
            </a:r>
            <a:r>
              <a:rPr lang="en-US" dirty="0"/>
              <a:t> </a:t>
            </a:r>
            <a:r>
              <a:rPr lang="en-US" b="1" dirty="0"/>
              <a:t>B2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6" name="Straight Connector 185"/>
          <p:cNvCxnSpPr/>
          <p:nvPr/>
        </p:nvCxnSpPr>
        <p:spPr>
          <a:xfrm>
            <a:off x="2866880" y="1260817"/>
            <a:ext cx="109273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2101963" y="853551"/>
            <a:ext cx="629931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1447800" y="1057184"/>
            <a:ext cx="61064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2134639" y="1464450"/>
            <a:ext cx="536727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2118569" y="1668082"/>
            <a:ext cx="44352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2105177" y="1871715"/>
            <a:ext cx="44352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2118569" y="2075348"/>
            <a:ext cx="629931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2145887" y="2278981"/>
            <a:ext cx="433881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2133567" y="2482613"/>
            <a:ext cx="53351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2157672" y="2686246"/>
            <a:ext cx="698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>
            <a:off x="2866880" y="2889879"/>
            <a:ext cx="45959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2866880" y="3093512"/>
            <a:ext cx="369602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2866880" y="5129839"/>
            <a:ext cx="109273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2100892" y="649919"/>
            <a:ext cx="702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2108927" y="3908043"/>
            <a:ext cx="356747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28603" y="1551564"/>
            <a:ext cx="847496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Turkey; Chr 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3975" y="1981724"/>
            <a:ext cx="1042125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Zebrafinch; Chr 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2385" y="2569728"/>
            <a:ext cx="1133715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Turtle; JH210278.1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7244" y="2366095"/>
            <a:ext cx="808856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Anolis; Chr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9805" y="940666"/>
            <a:ext cx="976295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Opossum; Chr 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7738" y="1173703"/>
            <a:ext cx="1338362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Platypus; Contig 12198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7084" y="1334693"/>
            <a:ext cx="899016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Chicken; Chr 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7173" y="737033"/>
            <a:ext cx="848927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Mouse; Chr 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" y="2976993"/>
            <a:ext cx="1399900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Coelacanth; JH127963.1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5337" y="3791524"/>
            <a:ext cx="1370763" cy="233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Tilapia; GL831212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5052" y="3587891"/>
            <a:ext cx="1241047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Stickleback; Group IX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2720" y="3384259"/>
            <a:ext cx="943380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Medaka; Chr. 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3585" y="3180626"/>
            <a:ext cx="1262515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Platyfish; JH556964.1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8109" y="3995157"/>
            <a:ext cx="1127991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Tetraodon; Chr. 18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5406" y="4198790"/>
            <a:ext cx="1040694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Fugu; Scaffold 40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5140" y="5013321"/>
            <a:ext cx="1190960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Lamprey; GL485459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2614" y="4809688"/>
            <a:ext cx="1003486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Zebrafish; Chr. 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3356" y="4402422"/>
            <a:ext cx="1392743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Cod; GeneScaffold 4035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7138" y="533400"/>
            <a:ext cx="868962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Human; Chr 4</a:t>
            </a:r>
          </a:p>
        </p:txBody>
      </p:sp>
      <p:sp>
        <p:nvSpPr>
          <p:cNvPr id="23" name="Pentagon 22"/>
          <p:cNvSpPr/>
          <p:nvPr/>
        </p:nvSpPr>
        <p:spPr>
          <a:xfrm>
            <a:off x="3059333" y="582041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26" name="Pentagon 25"/>
          <p:cNvSpPr/>
          <p:nvPr/>
        </p:nvSpPr>
        <p:spPr>
          <a:xfrm>
            <a:off x="3898496" y="582041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FAM149A</a:t>
            </a:r>
          </a:p>
        </p:txBody>
      </p:sp>
      <p:sp>
        <p:nvSpPr>
          <p:cNvPr id="28" name="Pentagon 27"/>
          <p:cNvSpPr/>
          <p:nvPr/>
        </p:nvSpPr>
        <p:spPr>
          <a:xfrm flipH="1">
            <a:off x="4714836" y="582041"/>
            <a:ext cx="816340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AC110771.1</a:t>
            </a:r>
          </a:p>
        </p:txBody>
      </p:sp>
      <p:sp>
        <p:nvSpPr>
          <p:cNvPr id="30" name="Pentagon 29"/>
          <p:cNvSpPr/>
          <p:nvPr/>
        </p:nvSpPr>
        <p:spPr>
          <a:xfrm>
            <a:off x="5622028" y="582041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31" name="Pentagon 30"/>
          <p:cNvSpPr/>
          <p:nvPr/>
        </p:nvSpPr>
        <p:spPr>
          <a:xfrm>
            <a:off x="6506396" y="582041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KLKB1</a:t>
            </a:r>
          </a:p>
        </p:txBody>
      </p:sp>
      <p:sp>
        <p:nvSpPr>
          <p:cNvPr id="32" name="Pentagon 31"/>
          <p:cNvSpPr/>
          <p:nvPr/>
        </p:nvSpPr>
        <p:spPr>
          <a:xfrm>
            <a:off x="7381867" y="582041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F11</a:t>
            </a:r>
          </a:p>
        </p:txBody>
      </p:sp>
      <p:sp>
        <p:nvSpPr>
          <p:cNvPr id="34" name="Pentagon 33"/>
          <p:cNvSpPr/>
          <p:nvPr/>
        </p:nvSpPr>
        <p:spPr>
          <a:xfrm flipH="1">
            <a:off x="8251460" y="582041"/>
            <a:ext cx="816340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sp>
        <p:nvSpPr>
          <p:cNvPr id="35" name="Pentagon 34"/>
          <p:cNvSpPr/>
          <p:nvPr/>
        </p:nvSpPr>
        <p:spPr>
          <a:xfrm>
            <a:off x="3059333" y="785674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36" name="Pentagon 35"/>
          <p:cNvSpPr/>
          <p:nvPr/>
        </p:nvSpPr>
        <p:spPr>
          <a:xfrm flipH="1">
            <a:off x="2265816" y="785674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7" name="Pentagon 36"/>
          <p:cNvSpPr/>
          <p:nvPr/>
        </p:nvSpPr>
        <p:spPr>
          <a:xfrm>
            <a:off x="3898496" y="785674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FAM149A</a:t>
            </a:r>
          </a:p>
        </p:txBody>
      </p:sp>
      <p:sp>
        <p:nvSpPr>
          <p:cNvPr id="39" name="Pentagon 38"/>
          <p:cNvSpPr/>
          <p:nvPr/>
        </p:nvSpPr>
        <p:spPr>
          <a:xfrm>
            <a:off x="4748850" y="785674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40" name="Pentagon 39"/>
          <p:cNvSpPr/>
          <p:nvPr/>
        </p:nvSpPr>
        <p:spPr>
          <a:xfrm>
            <a:off x="5622028" y="785674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KLKB1</a:t>
            </a:r>
          </a:p>
        </p:txBody>
      </p:sp>
      <p:sp>
        <p:nvSpPr>
          <p:cNvPr id="41" name="Pentagon 40"/>
          <p:cNvSpPr/>
          <p:nvPr/>
        </p:nvSpPr>
        <p:spPr>
          <a:xfrm>
            <a:off x="6506396" y="785674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F11</a:t>
            </a:r>
          </a:p>
        </p:txBody>
      </p:sp>
      <p:sp>
        <p:nvSpPr>
          <p:cNvPr id="42" name="Pentagon 41"/>
          <p:cNvSpPr/>
          <p:nvPr/>
        </p:nvSpPr>
        <p:spPr>
          <a:xfrm flipH="1">
            <a:off x="7347853" y="785674"/>
            <a:ext cx="816340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sp>
        <p:nvSpPr>
          <p:cNvPr id="44" name="Pentagon 43"/>
          <p:cNvSpPr/>
          <p:nvPr/>
        </p:nvSpPr>
        <p:spPr>
          <a:xfrm flipH="1">
            <a:off x="1506314" y="989307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1" name="Pentagon 50"/>
          <p:cNvSpPr/>
          <p:nvPr/>
        </p:nvSpPr>
        <p:spPr>
          <a:xfrm flipH="1">
            <a:off x="2265816" y="989307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38" name="Pentagon 37"/>
          <p:cNvSpPr/>
          <p:nvPr/>
        </p:nvSpPr>
        <p:spPr>
          <a:xfrm>
            <a:off x="3059333" y="989307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45" name="Pentagon 44"/>
          <p:cNvSpPr/>
          <p:nvPr/>
        </p:nvSpPr>
        <p:spPr>
          <a:xfrm>
            <a:off x="3898496" y="989307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FAM149A</a:t>
            </a:r>
          </a:p>
        </p:txBody>
      </p:sp>
      <p:sp>
        <p:nvSpPr>
          <p:cNvPr id="47" name="Pentagon 46"/>
          <p:cNvSpPr/>
          <p:nvPr/>
        </p:nvSpPr>
        <p:spPr>
          <a:xfrm>
            <a:off x="4748850" y="989307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KLKB1</a:t>
            </a:r>
          </a:p>
        </p:txBody>
      </p:sp>
      <p:sp>
        <p:nvSpPr>
          <p:cNvPr id="48" name="Pentagon 47"/>
          <p:cNvSpPr/>
          <p:nvPr/>
        </p:nvSpPr>
        <p:spPr>
          <a:xfrm>
            <a:off x="5622028" y="989307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F11</a:t>
            </a:r>
          </a:p>
        </p:txBody>
      </p:sp>
      <p:sp>
        <p:nvSpPr>
          <p:cNvPr id="49" name="Pentagon 48"/>
          <p:cNvSpPr/>
          <p:nvPr/>
        </p:nvSpPr>
        <p:spPr>
          <a:xfrm flipH="1">
            <a:off x="6472382" y="989307"/>
            <a:ext cx="816340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sp>
        <p:nvSpPr>
          <p:cNvPr id="50" name="Pentagon 49"/>
          <p:cNvSpPr/>
          <p:nvPr/>
        </p:nvSpPr>
        <p:spPr>
          <a:xfrm flipH="1">
            <a:off x="2265816" y="582041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2" name="Pentagon 51"/>
          <p:cNvSpPr/>
          <p:nvPr/>
        </p:nvSpPr>
        <p:spPr>
          <a:xfrm>
            <a:off x="3059333" y="1192939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54" name="Pentagon 53"/>
          <p:cNvSpPr/>
          <p:nvPr/>
        </p:nvSpPr>
        <p:spPr>
          <a:xfrm flipH="1">
            <a:off x="2265816" y="1396572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5" name="Pentagon 54"/>
          <p:cNvSpPr/>
          <p:nvPr/>
        </p:nvSpPr>
        <p:spPr>
          <a:xfrm>
            <a:off x="3898496" y="1396572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FAM149A</a:t>
            </a:r>
          </a:p>
        </p:txBody>
      </p:sp>
      <p:sp>
        <p:nvSpPr>
          <p:cNvPr id="56" name="Pentagon 55"/>
          <p:cNvSpPr/>
          <p:nvPr/>
        </p:nvSpPr>
        <p:spPr>
          <a:xfrm>
            <a:off x="4748850" y="1396572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57" name="Pentagon 56"/>
          <p:cNvSpPr/>
          <p:nvPr/>
        </p:nvSpPr>
        <p:spPr>
          <a:xfrm>
            <a:off x="5622028" y="1396572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KLKB1</a:t>
            </a:r>
          </a:p>
        </p:txBody>
      </p:sp>
      <p:sp>
        <p:nvSpPr>
          <p:cNvPr id="59" name="Pentagon 58"/>
          <p:cNvSpPr/>
          <p:nvPr/>
        </p:nvSpPr>
        <p:spPr>
          <a:xfrm flipH="1">
            <a:off x="6472382" y="1396572"/>
            <a:ext cx="816340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sp>
        <p:nvSpPr>
          <p:cNvPr id="60" name="Pentagon 59"/>
          <p:cNvSpPr/>
          <p:nvPr/>
        </p:nvSpPr>
        <p:spPr>
          <a:xfrm>
            <a:off x="3059333" y="1600205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61" name="Pentagon 60"/>
          <p:cNvSpPr/>
          <p:nvPr/>
        </p:nvSpPr>
        <p:spPr>
          <a:xfrm flipH="1">
            <a:off x="2265816" y="1600205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3" name="Pentagon 62"/>
          <p:cNvSpPr/>
          <p:nvPr/>
        </p:nvSpPr>
        <p:spPr>
          <a:xfrm>
            <a:off x="3898496" y="1600205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64" name="Pentagon 63"/>
          <p:cNvSpPr/>
          <p:nvPr/>
        </p:nvSpPr>
        <p:spPr>
          <a:xfrm>
            <a:off x="4748850" y="1600205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KLKB1</a:t>
            </a:r>
          </a:p>
        </p:txBody>
      </p:sp>
      <p:sp>
        <p:nvSpPr>
          <p:cNvPr id="65" name="Pentagon 64"/>
          <p:cNvSpPr/>
          <p:nvPr/>
        </p:nvSpPr>
        <p:spPr>
          <a:xfrm flipH="1">
            <a:off x="5588014" y="1600205"/>
            <a:ext cx="816340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sp>
        <p:nvSpPr>
          <p:cNvPr id="67" name="Pentagon 66"/>
          <p:cNvSpPr/>
          <p:nvPr/>
        </p:nvSpPr>
        <p:spPr>
          <a:xfrm>
            <a:off x="3059333" y="2007470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68" name="Pentagon 67"/>
          <p:cNvSpPr/>
          <p:nvPr/>
        </p:nvSpPr>
        <p:spPr>
          <a:xfrm flipH="1">
            <a:off x="2265816" y="2007470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9" name="Pentagon 68"/>
          <p:cNvSpPr/>
          <p:nvPr/>
        </p:nvSpPr>
        <p:spPr>
          <a:xfrm>
            <a:off x="3898496" y="2007470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FAM149A</a:t>
            </a:r>
          </a:p>
        </p:txBody>
      </p:sp>
      <p:sp>
        <p:nvSpPr>
          <p:cNvPr id="70" name="Pentagon 69"/>
          <p:cNvSpPr/>
          <p:nvPr/>
        </p:nvSpPr>
        <p:spPr>
          <a:xfrm>
            <a:off x="4748850" y="2007470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71" name="Pentagon 70"/>
          <p:cNvSpPr/>
          <p:nvPr/>
        </p:nvSpPr>
        <p:spPr>
          <a:xfrm>
            <a:off x="5622028" y="2007470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KLKB1</a:t>
            </a:r>
          </a:p>
        </p:txBody>
      </p:sp>
      <p:sp>
        <p:nvSpPr>
          <p:cNvPr id="72" name="Pentagon 71"/>
          <p:cNvSpPr/>
          <p:nvPr/>
        </p:nvSpPr>
        <p:spPr>
          <a:xfrm flipH="1">
            <a:off x="7347853" y="2007470"/>
            <a:ext cx="816340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sp>
        <p:nvSpPr>
          <p:cNvPr id="73" name="Pentagon 72"/>
          <p:cNvSpPr/>
          <p:nvPr/>
        </p:nvSpPr>
        <p:spPr>
          <a:xfrm>
            <a:off x="6506396" y="2007470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KLKB1</a:t>
            </a:r>
          </a:p>
        </p:txBody>
      </p:sp>
      <p:sp>
        <p:nvSpPr>
          <p:cNvPr id="74" name="Pentagon 73"/>
          <p:cNvSpPr/>
          <p:nvPr/>
        </p:nvSpPr>
        <p:spPr>
          <a:xfrm>
            <a:off x="3059333" y="2414736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75" name="Pentagon 74"/>
          <p:cNvSpPr/>
          <p:nvPr/>
        </p:nvSpPr>
        <p:spPr>
          <a:xfrm flipH="1">
            <a:off x="2265816" y="2414736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6" name="Pentagon 75"/>
          <p:cNvSpPr/>
          <p:nvPr/>
        </p:nvSpPr>
        <p:spPr>
          <a:xfrm>
            <a:off x="3898496" y="2414736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FAM149A</a:t>
            </a:r>
          </a:p>
        </p:txBody>
      </p:sp>
      <p:sp>
        <p:nvSpPr>
          <p:cNvPr id="77" name="Pentagon 76"/>
          <p:cNvSpPr/>
          <p:nvPr/>
        </p:nvSpPr>
        <p:spPr>
          <a:xfrm>
            <a:off x="4748850" y="2414736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78" name="Pentagon 77"/>
          <p:cNvSpPr/>
          <p:nvPr/>
        </p:nvSpPr>
        <p:spPr>
          <a:xfrm>
            <a:off x="5622028" y="2414736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KLKB1</a:t>
            </a:r>
          </a:p>
        </p:txBody>
      </p:sp>
      <p:sp>
        <p:nvSpPr>
          <p:cNvPr id="79" name="Pentagon 78"/>
          <p:cNvSpPr/>
          <p:nvPr/>
        </p:nvSpPr>
        <p:spPr>
          <a:xfrm flipH="1">
            <a:off x="6472382" y="2414736"/>
            <a:ext cx="816340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sp>
        <p:nvSpPr>
          <p:cNvPr id="80" name="Pentagon 79"/>
          <p:cNvSpPr/>
          <p:nvPr/>
        </p:nvSpPr>
        <p:spPr>
          <a:xfrm>
            <a:off x="3059333" y="2822001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82" name="Pentagon 81"/>
          <p:cNvSpPr/>
          <p:nvPr/>
        </p:nvSpPr>
        <p:spPr>
          <a:xfrm>
            <a:off x="3898496" y="2822001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FAM149A</a:t>
            </a:r>
          </a:p>
        </p:txBody>
      </p:sp>
      <p:sp>
        <p:nvSpPr>
          <p:cNvPr id="83" name="Pentagon 82"/>
          <p:cNvSpPr/>
          <p:nvPr/>
        </p:nvSpPr>
        <p:spPr>
          <a:xfrm>
            <a:off x="4748850" y="2822001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84" name="Pentagon 83"/>
          <p:cNvSpPr/>
          <p:nvPr/>
        </p:nvSpPr>
        <p:spPr>
          <a:xfrm>
            <a:off x="6506396" y="2822001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KLKB1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06784" y="2770214"/>
            <a:ext cx="1069316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Frog; GL172731.1</a:t>
            </a:r>
          </a:p>
        </p:txBody>
      </p:sp>
      <p:sp>
        <p:nvSpPr>
          <p:cNvPr id="87" name="Pentagon 86"/>
          <p:cNvSpPr/>
          <p:nvPr/>
        </p:nvSpPr>
        <p:spPr>
          <a:xfrm>
            <a:off x="5622028" y="2822001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88" name="Pentagon 87"/>
          <p:cNvSpPr/>
          <p:nvPr/>
        </p:nvSpPr>
        <p:spPr>
          <a:xfrm>
            <a:off x="3059333" y="2618369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89" name="Pentagon 88"/>
          <p:cNvSpPr/>
          <p:nvPr/>
        </p:nvSpPr>
        <p:spPr>
          <a:xfrm>
            <a:off x="3898496" y="2618369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FAM149A</a:t>
            </a:r>
          </a:p>
        </p:txBody>
      </p:sp>
      <p:sp>
        <p:nvSpPr>
          <p:cNvPr id="90" name="Pentagon 89"/>
          <p:cNvSpPr/>
          <p:nvPr/>
        </p:nvSpPr>
        <p:spPr>
          <a:xfrm>
            <a:off x="4748850" y="2618369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91" name="Pentagon 90"/>
          <p:cNvSpPr/>
          <p:nvPr/>
        </p:nvSpPr>
        <p:spPr>
          <a:xfrm>
            <a:off x="5622028" y="2618369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96" name="Pentagon 95"/>
          <p:cNvSpPr/>
          <p:nvPr/>
        </p:nvSpPr>
        <p:spPr>
          <a:xfrm flipH="1">
            <a:off x="2265816" y="2618369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7" name="Pentagon 96"/>
          <p:cNvSpPr/>
          <p:nvPr/>
        </p:nvSpPr>
        <p:spPr>
          <a:xfrm>
            <a:off x="6506396" y="2618369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F11</a:t>
            </a:r>
          </a:p>
        </p:txBody>
      </p:sp>
      <p:sp>
        <p:nvSpPr>
          <p:cNvPr id="98" name="Pentagon 97"/>
          <p:cNvSpPr/>
          <p:nvPr/>
        </p:nvSpPr>
        <p:spPr>
          <a:xfrm>
            <a:off x="7381867" y="2618369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00" name="Pentagon 99"/>
          <p:cNvSpPr/>
          <p:nvPr/>
        </p:nvSpPr>
        <p:spPr>
          <a:xfrm flipH="1">
            <a:off x="8292559" y="2618369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sp>
        <p:nvSpPr>
          <p:cNvPr id="101" name="Pentagon 100"/>
          <p:cNvSpPr/>
          <p:nvPr/>
        </p:nvSpPr>
        <p:spPr>
          <a:xfrm>
            <a:off x="3059333" y="3025634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102" name="Pentagon 101"/>
          <p:cNvSpPr/>
          <p:nvPr/>
        </p:nvSpPr>
        <p:spPr>
          <a:xfrm>
            <a:off x="3898496" y="3025634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FAM149A</a:t>
            </a:r>
          </a:p>
        </p:txBody>
      </p:sp>
      <p:sp>
        <p:nvSpPr>
          <p:cNvPr id="103" name="Pentagon 102"/>
          <p:cNvSpPr/>
          <p:nvPr/>
        </p:nvSpPr>
        <p:spPr>
          <a:xfrm>
            <a:off x="4748850" y="3025634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104" name="Pentagon 103"/>
          <p:cNvSpPr/>
          <p:nvPr/>
        </p:nvSpPr>
        <p:spPr>
          <a:xfrm>
            <a:off x="5622028" y="3025634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KLKB1</a:t>
            </a:r>
          </a:p>
        </p:txBody>
      </p:sp>
      <p:sp>
        <p:nvSpPr>
          <p:cNvPr id="109" name="Pentagon 108"/>
          <p:cNvSpPr/>
          <p:nvPr/>
        </p:nvSpPr>
        <p:spPr>
          <a:xfrm>
            <a:off x="3059333" y="3840165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110" name="Pentagon 109"/>
          <p:cNvSpPr/>
          <p:nvPr/>
        </p:nvSpPr>
        <p:spPr>
          <a:xfrm>
            <a:off x="3898496" y="3840165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111" name="Pentagon 110"/>
          <p:cNvSpPr/>
          <p:nvPr/>
        </p:nvSpPr>
        <p:spPr>
          <a:xfrm flipH="1">
            <a:off x="2265816" y="3840165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12" name="Pentagon 111"/>
          <p:cNvSpPr/>
          <p:nvPr/>
        </p:nvSpPr>
        <p:spPr>
          <a:xfrm flipH="1">
            <a:off x="4748850" y="3840165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cxnSp>
        <p:nvCxnSpPr>
          <p:cNvPr id="136" name="Straight Connector 135"/>
          <p:cNvCxnSpPr/>
          <p:nvPr/>
        </p:nvCxnSpPr>
        <p:spPr>
          <a:xfrm>
            <a:off x="2108927" y="4315308"/>
            <a:ext cx="356747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7" name="Pentagon 136"/>
          <p:cNvSpPr/>
          <p:nvPr/>
        </p:nvSpPr>
        <p:spPr>
          <a:xfrm>
            <a:off x="3059333" y="4247431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138" name="Pentagon 137"/>
          <p:cNvSpPr/>
          <p:nvPr/>
        </p:nvSpPr>
        <p:spPr>
          <a:xfrm>
            <a:off x="3898496" y="4247431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139" name="Pentagon 138"/>
          <p:cNvSpPr/>
          <p:nvPr/>
        </p:nvSpPr>
        <p:spPr>
          <a:xfrm flipH="1">
            <a:off x="2265816" y="4247431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40" name="Pentagon 139"/>
          <p:cNvSpPr/>
          <p:nvPr/>
        </p:nvSpPr>
        <p:spPr>
          <a:xfrm flipH="1">
            <a:off x="4748850" y="4247431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cxnSp>
        <p:nvCxnSpPr>
          <p:cNvPr id="141" name="Straight Connector 140"/>
          <p:cNvCxnSpPr/>
          <p:nvPr/>
        </p:nvCxnSpPr>
        <p:spPr>
          <a:xfrm>
            <a:off x="2108927" y="4111676"/>
            <a:ext cx="356747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2" name="Pentagon 141"/>
          <p:cNvSpPr/>
          <p:nvPr/>
        </p:nvSpPr>
        <p:spPr>
          <a:xfrm>
            <a:off x="3059333" y="4043798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143" name="Pentagon 142"/>
          <p:cNvSpPr/>
          <p:nvPr/>
        </p:nvSpPr>
        <p:spPr>
          <a:xfrm>
            <a:off x="3898496" y="4043798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144" name="Pentagon 143"/>
          <p:cNvSpPr/>
          <p:nvPr/>
        </p:nvSpPr>
        <p:spPr>
          <a:xfrm flipH="1">
            <a:off x="2265816" y="4043798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45" name="Pentagon 144"/>
          <p:cNvSpPr/>
          <p:nvPr/>
        </p:nvSpPr>
        <p:spPr>
          <a:xfrm flipH="1">
            <a:off x="4748850" y="4043798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cxnSp>
        <p:nvCxnSpPr>
          <p:cNvPr id="146" name="Straight Connector 145"/>
          <p:cNvCxnSpPr/>
          <p:nvPr/>
        </p:nvCxnSpPr>
        <p:spPr>
          <a:xfrm>
            <a:off x="2108927" y="3500777"/>
            <a:ext cx="44995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7" name="Pentagon 146"/>
          <p:cNvSpPr/>
          <p:nvPr/>
        </p:nvSpPr>
        <p:spPr>
          <a:xfrm>
            <a:off x="3059333" y="3432900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148" name="Pentagon 147"/>
          <p:cNvSpPr/>
          <p:nvPr/>
        </p:nvSpPr>
        <p:spPr>
          <a:xfrm>
            <a:off x="3898496" y="3432900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149" name="Pentagon 148"/>
          <p:cNvSpPr/>
          <p:nvPr/>
        </p:nvSpPr>
        <p:spPr>
          <a:xfrm flipH="1">
            <a:off x="2265816" y="3432900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50" name="Pentagon 149"/>
          <p:cNvSpPr/>
          <p:nvPr/>
        </p:nvSpPr>
        <p:spPr>
          <a:xfrm flipH="1">
            <a:off x="5622028" y="3432900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sp>
        <p:nvSpPr>
          <p:cNvPr id="151" name="Pentagon 150"/>
          <p:cNvSpPr/>
          <p:nvPr/>
        </p:nvSpPr>
        <p:spPr>
          <a:xfrm>
            <a:off x="4748850" y="3432900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cxnSp>
        <p:nvCxnSpPr>
          <p:cNvPr id="152" name="Straight Connector 151"/>
          <p:cNvCxnSpPr/>
          <p:nvPr/>
        </p:nvCxnSpPr>
        <p:spPr>
          <a:xfrm>
            <a:off x="2118569" y="3297145"/>
            <a:ext cx="353533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" name="Pentagon 152"/>
          <p:cNvSpPr/>
          <p:nvPr/>
        </p:nvSpPr>
        <p:spPr>
          <a:xfrm>
            <a:off x="3059333" y="3229267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154" name="Pentagon 153"/>
          <p:cNvSpPr/>
          <p:nvPr/>
        </p:nvSpPr>
        <p:spPr>
          <a:xfrm>
            <a:off x="3898496" y="3229267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155" name="Pentagon 154"/>
          <p:cNvSpPr/>
          <p:nvPr/>
        </p:nvSpPr>
        <p:spPr>
          <a:xfrm flipH="1">
            <a:off x="2265816" y="3229267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56" name="Pentagon 155"/>
          <p:cNvSpPr/>
          <p:nvPr/>
        </p:nvSpPr>
        <p:spPr>
          <a:xfrm flipH="1">
            <a:off x="4748850" y="3229267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cxnSp>
        <p:nvCxnSpPr>
          <p:cNvPr id="157" name="Straight Connector 156"/>
          <p:cNvCxnSpPr/>
          <p:nvPr/>
        </p:nvCxnSpPr>
        <p:spPr>
          <a:xfrm>
            <a:off x="2108927" y="4518941"/>
            <a:ext cx="276398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8" name="Pentagon 157"/>
          <p:cNvSpPr/>
          <p:nvPr/>
        </p:nvSpPr>
        <p:spPr>
          <a:xfrm>
            <a:off x="3059333" y="4451063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160" name="Pentagon 159"/>
          <p:cNvSpPr/>
          <p:nvPr/>
        </p:nvSpPr>
        <p:spPr>
          <a:xfrm flipH="1">
            <a:off x="2265816" y="4451063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61" name="Pentagon 160"/>
          <p:cNvSpPr/>
          <p:nvPr/>
        </p:nvSpPr>
        <p:spPr>
          <a:xfrm flipH="1">
            <a:off x="3898496" y="4451063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cxnSp>
        <p:nvCxnSpPr>
          <p:cNvPr id="162" name="Straight Connector 161"/>
          <p:cNvCxnSpPr/>
          <p:nvPr/>
        </p:nvCxnSpPr>
        <p:spPr>
          <a:xfrm>
            <a:off x="2108927" y="3704410"/>
            <a:ext cx="26997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3" name="Pentagon 162"/>
          <p:cNvSpPr/>
          <p:nvPr/>
        </p:nvSpPr>
        <p:spPr>
          <a:xfrm>
            <a:off x="3059333" y="3636532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164" name="Pentagon 163"/>
          <p:cNvSpPr/>
          <p:nvPr/>
        </p:nvSpPr>
        <p:spPr>
          <a:xfrm flipH="1">
            <a:off x="2265816" y="3636532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65" name="Pentagon 164"/>
          <p:cNvSpPr/>
          <p:nvPr/>
        </p:nvSpPr>
        <p:spPr>
          <a:xfrm flipH="1">
            <a:off x="3898496" y="3636532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cxnSp>
        <p:nvCxnSpPr>
          <p:cNvPr id="175" name="Straight Connector 174"/>
          <p:cNvCxnSpPr/>
          <p:nvPr/>
        </p:nvCxnSpPr>
        <p:spPr>
          <a:xfrm>
            <a:off x="2108927" y="4926207"/>
            <a:ext cx="356747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6" name="Pentagon 175"/>
          <p:cNvSpPr/>
          <p:nvPr/>
        </p:nvSpPr>
        <p:spPr>
          <a:xfrm>
            <a:off x="3059333" y="4858329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177" name="Pentagon 176"/>
          <p:cNvSpPr/>
          <p:nvPr/>
        </p:nvSpPr>
        <p:spPr>
          <a:xfrm flipH="1">
            <a:off x="2265816" y="4858329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78" name="Pentagon 177"/>
          <p:cNvSpPr/>
          <p:nvPr/>
        </p:nvSpPr>
        <p:spPr>
          <a:xfrm flipH="1">
            <a:off x="4748850" y="4858329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sp>
        <p:nvSpPr>
          <p:cNvPr id="179" name="Pentagon 178"/>
          <p:cNvSpPr/>
          <p:nvPr/>
        </p:nvSpPr>
        <p:spPr>
          <a:xfrm>
            <a:off x="3898496" y="4858329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180" name="Pentagon 179"/>
          <p:cNvSpPr/>
          <p:nvPr/>
        </p:nvSpPr>
        <p:spPr>
          <a:xfrm>
            <a:off x="3059333" y="5061962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378162" y="1774433"/>
            <a:ext cx="1097938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Duck; KB742391.1</a:t>
            </a:r>
          </a:p>
        </p:txBody>
      </p:sp>
      <p:sp>
        <p:nvSpPr>
          <p:cNvPr id="130" name="Pentagon 129"/>
          <p:cNvSpPr/>
          <p:nvPr/>
        </p:nvSpPr>
        <p:spPr>
          <a:xfrm>
            <a:off x="3059333" y="1803838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131" name="Pentagon 130"/>
          <p:cNvSpPr/>
          <p:nvPr/>
        </p:nvSpPr>
        <p:spPr>
          <a:xfrm flipH="1">
            <a:off x="2265816" y="1803838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32" name="Pentagon 131"/>
          <p:cNvSpPr/>
          <p:nvPr/>
        </p:nvSpPr>
        <p:spPr>
          <a:xfrm>
            <a:off x="3898496" y="1803838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133" name="Pentagon 132"/>
          <p:cNvSpPr/>
          <p:nvPr/>
        </p:nvSpPr>
        <p:spPr>
          <a:xfrm>
            <a:off x="4748850" y="1803838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KLKB1</a:t>
            </a:r>
          </a:p>
        </p:txBody>
      </p:sp>
      <p:sp>
        <p:nvSpPr>
          <p:cNvPr id="135" name="Pentagon 134"/>
          <p:cNvSpPr/>
          <p:nvPr/>
        </p:nvSpPr>
        <p:spPr>
          <a:xfrm flipH="1">
            <a:off x="5588014" y="1803838"/>
            <a:ext cx="816340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MTNR1A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123427" y="2162462"/>
            <a:ext cx="1352673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Flycatcher; JH603205.1</a:t>
            </a:r>
          </a:p>
        </p:txBody>
      </p:sp>
      <p:sp>
        <p:nvSpPr>
          <p:cNvPr id="198" name="Pentagon 197"/>
          <p:cNvSpPr/>
          <p:nvPr/>
        </p:nvSpPr>
        <p:spPr>
          <a:xfrm>
            <a:off x="3059333" y="2211103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199" name="Pentagon 198"/>
          <p:cNvSpPr/>
          <p:nvPr/>
        </p:nvSpPr>
        <p:spPr>
          <a:xfrm flipH="1">
            <a:off x="2265816" y="2211103"/>
            <a:ext cx="680283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SORBS2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00" name="Pentagon 199"/>
          <p:cNvSpPr/>
          <p:nvPr/>
        </p:nvSpPr>
        <p:spPr>
          <a:xfrm>
            <a:off x="3898496" y="2211103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FAM149A</a:t>
            </a:r>
          </a:p>
        </p:txBody>
      </p:sp>
      <p:sp>
        <p:nvSpPr>
          <p:cNvPr id="201" name="Pentagon 200"/>
          <p:cNvSpPr/>
          <p:nvPr/>
        </p:nvSpPr>
        <p:spPr>
          <a:xfrm>
            <a:off x="4748850" y="2211103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CYP4V2</a:t>
            </a:r>
          </a:p>
        </p:txBody>
      </p:sp>
      <p:sp>
        <p:nvSpPr>
          <p:cNvPr id="202" name="Pentagon 201"/>
          <p:cNvSpPr/>
          <p:nvPr/>
        </p:nvSpPr>
        <p:spPr>
          <a:xfrm>
            <a:off x="5622028" y="2211103"/>
            <a:ext cx="748312" cy="135755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KLKB1</a:t>
            </a:r>
          </a:p>
        </p:txBody>
      </p:sp>
      <p:sp>
        <p:nvSpPr>
          <p:cNvPr id="222" name="Pentagon 221"/>
          <p:cNvSpPr/>
          <p:nvPr/>
        </p:nvSpPr>
        <p:spPr>
          <a:xfrm>
            <a:off x="3059333" y="1396572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202136" y="4606055"/>
            <a:ext cx="1273964" cy="23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Cavefish; KB876223.1</a:t>
            </a:r>
          </a:p>
        </p:txBody>
      </p:sp>
      <p:cxnSp>
        <p:nvCxnSpPr>
          <p:cNvPr id="224" name="Straight Connector 223"/>
          <p:cNvCxnSpPr/>
          <p:nvPr/>
        </p:nvCxnSpPr>
        <p:spPr>
          <a:xfrm>
            <a:off x="2866880" y="4722574"/>
            <a:ext cx="109273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" name="Pentagon 224"/>
          <p:cNvSpPr/>
          <p:nvPr/>
        </p:nvSpPr>
        <p:spPr>
          <a:xfrm>
            <a:off x="3059333" y="4654696"/>
            <a:ext cx="748312" cy="135755"/>
          </a:xfrm>
          <a:prstGeom prst="homePlat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TLR3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0" y="0"/>
            <a:ext cx="943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C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6" name="Straight Connector 295"/>
          <p:cNvCxnSpPr/>
          <p:nvPr/>
        </p:nvCxnSpPr>
        <p:spPr>
          <a:xfrm>
            <a:off x="3364493" y="3647647"/>
            <a:ext cx="20018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/>
          <p:nvPr/>
        </p:nvCxnSpPr>
        <p:spPr>
          <a:xfrm>
            <a:off x="3364493" y="4517105"/>
            <a:ext cx="20018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/>
          <p:nvPr/>
        </p:nvCxnSpPr>
        <p:spPr>
          <a:xfrm>
            <a:off x="3364493" y="4733661"/>
            <a:ext cx="20018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>
            <a:off x="3364493" y="4950216"/>
            <a:ext cx="20018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/>
          <p:nvPr/>
        </p:nvCxnSpPr>
        <p:spPr>
          <a:xfrm>
            <a:off x="3412925" y="3867439"/>
            <a:ext cx="380995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/>
          <p:nvPr/>
        </p:nvCxnSpPr>
        <p:spPr>
          <a:xfrm>
            <a:off x="3381713" y="4083995"/>
            <a:ext cx="380995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/>
          <p:nvPr/>
        </p:nvCxnSpPr>
        <p:spPr>
          <a:xfrm>
            <a:off x="3381713" y="4300550"/>
            <a:ext cx="380995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>
            <a:off x="3364493" y="3434329"/>
            <a:ext cx="20018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3347282" y="3217773"/>
            <a:ext cx="20018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364493" y="809714"/>
            <a:ext cx="29058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13904" y="1787777"/>
            <a:ext cx="916105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Turkey; Chr 19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8376" y="2197950"/>
            <a:ext cx="1111633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Zebrafinch; Chr 17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1059" y="2861519"/>
            <a:ext cx="1138949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Turtle; JH208243.1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0932" y="2636044"/>
            <a:ext cx="1159077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Anolis; GL343450.1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9207" y="1120321"/>
            <a:ext cx="980802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Opossum; Chr 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5213" y="1344179"/>
            <a:ext cx="934796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Platypus; Chr 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2146" y="1552022"/>
            <a:ext cx="967863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Chicken; Chr 17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7163" y="902356"/>
            <a:ext cx="852846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Mouse; Chr 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3326751"/>
            <a:ext cx="1377609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Coelacanth;JH129530,1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7927" y="3980539"/>
            <a:ext cx="1182081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Tilapia; GL831299.1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1347" y="3743526"/>
            <a:ext cx="1318662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Stickleback; Group XIV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0164" y="4857574"/>
            <a:ext cx="1279845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Cavefish; KB882151.1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1665" y="3523734"/>
            <a:ext cx="1268344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Platyfish; JH556762.1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9270" y="4176637"/>
            <a:ext cx="970738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Tetradon; Chr 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1730" y="4609748"/>
            <a:ext cx="1258279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Zebrafish; Zv9_NAIS4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0229" y="4393192"/>
            <a:ext cx="1269780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Cod; GeneScaffold 57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7035" y="685801"/>
            <a:ext cx="872974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Human; Chr 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5756" y="3097097"/>
            <a:ext cx="1074253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Frog; GL172772.1</a:t>
            </a:r>
          </a:p>
        </p:txBody>
      </p:sp>
      <p:sp>
        <p:nvSpPr>
          <p:cNvPr id="25" name="Pentagon 24"/>
          <p:cNvSpPr/>
          <p:nvPr/>
        </p:nvSpPr>
        <p:spPr>
          <a:xfrm>
            <a:off x="3515809" y="737529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TRIM32</a:t>
            </a:r>
          </a:p>
        </p:txBody>
      </p:sp>
      <p:sp>
        <p:nvSpPr>
          <p:cNvPr id="26" name="Pentagon 25"/>
          <p:cNvSpPr/>
          <p:nvPr/>
        </p:nvSpPr>
        <p:spPr>
          <a:xfrm flipH="1">
            <a:off x="5278303" y="737529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BRINP1</a:t>
            </a:r>
          </a:p>
        </p:txBody>
      </p:sp>
      <p:sp>
        <p:nvSpPr>
          <p:cNvPr id="27" name="Pentagon 26"/>
          <p:cNvSpPr/>
          <p:nvPr/>
        </p:nvSpPr>
        <p:spPr>
          <a:xfrm>
            <a:off x="4396564" y="737529"/>
            <a:ext cx="751766" cy="144370"/>
          </a:xfrm>
          <a:prstGeom prst="homePlat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TLR4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3364493" y="1026269"/>
            <a:ext cx="29058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Pentagon 32"/>
          <p:cNvSpPr/>
          <p:nvPr/>
        </p:nvSpPr>
        <p:spPr>
          <a:xfrm>
            <a:off x="3515809" y="954084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TRIM32</a:t>
            </a:r>
          </a:p>
        </p:txBody>
      </p:sp>
      <p:sp>
        <p:nvSpPr>
          <p:cNvPr id="35" name="Pentagon 34"/>
          <p:cNvSpPr/>
          <p:nvPr/>
        </p:nvSpPr>
        <p:spPr>
          <a:xfrm>
            <a:off x="4396564" y="954084"/>
            <a:ext cx="751766" cy="144370"/>
          </a:xfrm>
          <a:prstGeom prst="homePlat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TLR4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3364493" y="1244234"/>
            <a:ext cx="57795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Pentagon 37"/>
          <p:cNvSpPr/>
          <p:nvPr/>
        </p:nvSpPr>
        <p:spPr>
          <a:xfrm flipH="1">
            <a:off x="5278303" y="1172049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39" name="Pentagon 38"/>
          <p:cNvSpPr/>
          <p:nvPr/>
        </p:nvSpPr>
        <p:spPr>
          <a:xfrm>
            <a:off x="4396564" y="1172049"/>
            <a:ext cx="751766" cy="144370"/>
          </a:xfrm>
          <a:prstGeom prst="homePlat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TLR4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2476042" y="1468092"/>
            <a:ext cx="57149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Pentagon 41"/>
          <p:cNvSpPr/>
          <p:nvPr/>
        </p:nvSpPr>
        <p:spPr>
          <a:xfrm flipH="1">
            <a:off x="7162800" y="1395907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TRIM32</a:t>
            </a:r>
          </a:p>
        </p:txBody>
      </p:sp>
      <p:sp>
        <p:nvSpPr>
          <p:cNvPr id="43" name="Pentagon 42"/>
          <p:cNvSpPr/>
          <p:nvPr/>
        </p:nvSpPr>
        <p:spPr>
          <a:xfrm>
            <a:off x="4396564" y="1395907"/>
            <a:ext cx="751766" cy="144370"/>
          </a:xfrm>
          <a:prstGeom prst="homePlat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TLR4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2476042" y="1675936"/>
            <a:ext cx="384224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Pentagon 48"/>
          <p:cNvSpPr/>
          <p:nvPr/>
        </p:nvSpPr>
        <p:spPr>
          <a:xfrm>
            <a:off x="2647120" y="1603750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TRIM32</a:t>
            </a:r>
          </a:p>
        </p:txBody>
      </p:sp>
      <p:sp>
        <p:nvSpPr>
          <p:cNvPr id="51" name="Pentagon 50"/>
          <p:cNvSpPr/>
          <p:nvPr/>
        </p:nvSpPr>
        <p:spPr>
          <a:xfrm>
            <a:off x="4396564" y="1603750"/>
            <a:ext cx="751766" cy="144370"/>
          </a:xfrm>
          <a:prstGeom prst="homePlat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TLR4</a:t>
            </a:r>
          </a:p>
        </p:txBody>
      </p:sp>
      <p:cxnSp>
        <p:nvCxnSpPr>
          <p:cNvPr id="52" name="Straight Connector 51"/>
          <p:cNvCxnSpPr/>
          <p:nvPr/>
        </p:nvCxnSpPr>
        <p:spPr>
          <a:xfrm>
            <a:off x="2476042" y="1890376"/>
            <a:ext cx="384224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Pentagon 52"/>
          <p:cNvSpPr/>
          <p:nvPr/>
        </p:nvSpPr>
        <p:spPr>
          <a:xfrm>
            <a:off x="2647120" y="1818190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TRIM32</a:t>
            </a:r>
          </a:p>
        </p:txBody>
      </p:sp>
      <p:sp>
        <p:nvSpPr>
          <p:cNvPr id="55" name="Pentagon 54"/>
          <p:cNvSpPr/>
          <p:nvPr/>
        </p:nvSpPr>
        <p:spPr>
          <a:xfrm>
            <a:off x="4396564" y="1818190"/>
            <a:ext cx="751766" cy="144370"/>
          </a:xfrm>
          <a:prstGeom prst="homePlat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TLR4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3364493" y="2326306"/>
            <a:ext cx="38745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Pentagon 56"/>
          <p:cNvSpPr/>
          <p:nvPr/>
        </p:nvSpPr>
        <p:spPr>
          <a:xfrm>
            <a:off x="3535349" y="3148825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TRIM32</a:t>
            </a:r>
          </a:p>
        </p:txBody>
      </p:sp>
      <p:sp>
        <p:nvSpPr>
          <p:cNvPr id="59" name="Pentagon 58"/>
          <p:cNvSpPr/>
          <p:nvPr/>
        </p:nvSpPr>
        <p:spPr>
          <a:xfrm>
            <a:off x="4396564" y="2254121"/>
            <a:ext cx="751766" cy="144370"/>
          </a:xfrm>
          <a:prstGeom prst="homePlat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TLR4</a:t>
            </a:r>
          </a:p>
        </p:txBody>
      </p:sp>
      <p:cxnSp>
        <p:nvCxnSpPr>
          <p:cNvPr id="60" name="Straight Connector 59"/>
          <p:cNvCxnSpPr/>
          <p:nvPr/>
        </p:nvCxnSpPr>
        <p:spPr>
          <a:xfrm>
            <a:off x="4252944" y="2759957"/>
            <a:ext cx="2034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Pentagon 62"/>
          <p:cNvSpPr/>
          <p:nvPr/>
        </p:nvSpPr>
        <p:spPr>
          <a:xfrm>
            <a:off x="4396564" y="2687772"/>
            <a:ext cx="751766" cy="144370"/>
          </a:xfrm>
          <a:prstGeom prst="homePlat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TLR4</a:t>
            </a:r>
          </a:p>
        </p:txBody>
      </p:sp>
      <p:cxnSp>
        <p:nvCxnSpPr>
          <p:cNvPr id="64" name="Straight Connector 63"/>
          <p:cNvCxnSpPr/>
          <p:nvPr/>
        </p:nvCxnSpPr>
        <p:spPr>
          <a:xfrm>
            <a:off x="1655933" y="2985432"/>
            <a:ext cx="368080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Pentagon 66"/>
          <p:cNvSpPr/>
          <p:nvPr/>
        </p:nvSpPr>
        <p:spPr>
          <a:xfrm>
            <a:off x="4396564" y="2913247"/>
            <a:ext cx="751766" cy="144370"/>
          </a:xfrm>
          <a:prstGeom prst="homePlat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TLR4</a:t>
            </a:r>
          </a:p>
        </p:txBody>
      </p:sp>
      <p:sp>
        <p:nvSpPr>
          <p:cNvPr id="84" name="Pentagon 83"/>
          <p:cNvSpPr/>
          <p:nvPr/>
        </p:nvSpPr>
        <p:spPr>
          <a:xfrm flipH="1">
            <a:off x="3481637" y="1172049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85" name="Pentagon 84"/>
          <p:cNvSpPr/>
          <p:nvPr/>
        </p:nvSpPr>
        <p:spPr>
          <a:xfrm flipH="1">
            <a:off x="6235096" y="1172049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86" name="Pentagon 85"/>
          <p:cNvSpPr/>
          <p:nvPr/>
        </p:nvSpPr>
        <p:spPr>
          <a:xfrm>
            <a:off x="7196971" y="1172049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89" name="Pentagon 88"/>
          <p:cNvSpPr/>
          <p:nvPr/>
        </p:nvSpPr>
        <p:spPr>
          <a:xfrm>
            <a:off x="3515539" y="1395907"/>
            <a:ext cx="752305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90" name="Pentagon 89"/>
          <p:cNvSpPr/>
          <p:nvPr/>
        </p:nvSpPr>
        <p:spPr>
          <a:xfrm>
            <a:off x="5312474" y="1395907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ITIH4</a:t>
            </a:r>
          </a:p>
        </p:txBody>
      </p:sp>
      <p:sp>
        <p:nvSpPr>
          <p:cNvPr id="91" name="Pentagon 90"/>
          <p:cNvSpPr/>
          <p:nvPr/>
        </p:nvSpPr>
        <p:spPr>
          <a:xfrm>
            <a:off x="6269267" y="1395907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ASTN2 </a:t>
            </a:r>
          </a:p>
        </p:txBody>
      </p:sp>
      <p:sp>
        <p:nvSpPr>
          <p:cNvPr id="93" name="Pentagon 92"/>
          <p:cNvSpPr/>
          <p:nvPr/>
        </p:nvSpPr>
        <p:spPr>
          <a:xfrm>
            <a:off x="3515539" y="1603750"/>
            <a:ext cx="752305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94" name="Pentagon 93"/>
          <p:cNvSpPr/>
          <p:nvPr/>
        </p:nvSpPr>
        <p:spPr>
          <a:xfrm>
            <a:off x="3515539" y="1818190"/>
            <a:ext cx="752305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96" name="Pentagon 95"/>
          <p:cNvSpPr/>
          <p:nvPr/>
        </p:nvSpPr>
        <p:spPr>
          <a:xfrm flipH="1">
            <a:off x="3515539" y="2254121"/>
            <a:ext cx="752305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97" name="Pentagon 96"/>
          <p:cNvSpPr/>
          <p:nvPr/>
        </p:nvSpPr>
        <p:spPr>
          <a:xfrm flipH="1">
            <a:off x="5278303" y="2254121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80" name="Pentagon 79"/>
          <p:cNvSpPr/>
          <p:nvPr/>
        </p:nvSpPr>
        <p:spPr>
          <a:xfrm flipH="1">
            <a:off x="4396002" y="3362143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ASTN2</a:t>
            </a:r>
          </a:p>
        </p:txBody>
      </p:sp>
      <p:sp>
        <p:nvSpPr>
          <p:cNvPr id="82" name="Pentagon 81"/>
          <p:cNvSpPr/>
          <p:nvPr/>
        </p:nvSpPr>
        <p:spPr>
          <a:xfrm>
            <a:off x="3535349" y="3362143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64" name="Pentagon 163"/>
          <p:cNvSpPr/>
          <p:nvPr/>
        </p:nvSpPr>
        <p:spPr>
          <a:xfrm flipH="1">
            <a:off x="5278303" y="954084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BRINP1</a:t>
            </a:r>
          </a:p>
        </p:txBody>
      </p:sp>
      <p:sp>
        <p:nvSpPr>
          <p:cNvPr id="165" name="Pentagon 164"/>
          <p:cNvSpPr/>
          <p:nvPr/>
        </p:nvSpPr>
        <p:spPr>
          <a:xfrm flipH="1">
            <a:off x="8077200" y="1172049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BRINP1</a:t>
            </a:r>
          </a:p>
        </p:txBody>
      </p:sp>
      <p:sp>
        <p:nvSpPr>
          <p:cNvPr id="166" name="Pentagon 165"/>
          <p:cNvSpPr/>
          <p:nvPr/>
        </p:nvSpPr>
        <p:spPr>
          <a:xfrm>
            <a:off x="2612949" y="1395907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BRINP1</a:t>
            </a:r>
          </a:p>
        </p:txBody>
      </p:sp>
      <p:cxnSp>
        <p:nvCxnSpPr>
          <p:cNvPr id="167" name="Straight Connector 166"/>
          <p:cNvCxnSpPr/>
          <p:nvPr/>
        </p:nvCxnSpPr>
        <p:spPr>
          <a:xfrm>
            <a:off x="3364493" y="2108341"/>
            <a:ext cx="19372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6" name="Pentagon 175"/>
          <p:cNvSpPr/>
          <p:nvPr/>
        </p:nvSpPr>
        <p:spPr>
          <a:xfrm>
            <a:off x="4396564" y="2036156"/>
            <a:ext cx="751766" cy="144370"/>
          </a:xfrm>
          <a:prstGeom prst="homePlat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TLR4</a:t>
            </a:r>
          </a:p>
        </p:txBody>
      </p:sp>
      <p:sp>
        <p:nvSpPr>
          <p:cNvPr id="177" name="Pentagon 176"/>
          <p:cNvSpPr/>
          <p:nvPr/>
        </p:nvSpPr>
        <p:spPr>
          <a:xfrm>
            <a:off x="3515539" y="2036156"/>
            <a:ext cx="752305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427002" y="1984428"/>
            <a:ext cx="1103007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Duck; KB743815.1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171091" y="2422517"/>
            <a:ext cx="1358918" cy="247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Flycatcher; JH603382.1</a:t>
            </a:r>
          </a:p>
        </p:txBody>
      </p:sp>
      <p:cxnSp>
        <p:nvCxnSpPr>
          <p:cNvPr id="180" name="Straight Connector 179"/>
          <p:cNvCxnSpPr/>
          <p:nvPr/>
        </p:nvCxnSpPr>
        <p:spPr>
          <a:xfrm>
            <a:off x="2544384" y="2546430"/>
            <a:ext cx="27444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2" name="Pentagon 181"/>
          <p:cNvSpPr/>
          <p:nvPr/>
        </p:nvSpPr>
        <p:spPr>
          <a:xfrm>
            <a:off x="4396564" y="2474245"/>
            <a:ext cx="751766" cy="144370"/>
          </a:xfrm>
          <a:prstGeom prst="homePlat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TLR4</a:t>
            </a:r>
          </a:p>
        </p:txBody>
      </p:sp>
      <p:sp>
        <p:nvSpPr>
          <p:cNvPr id="191" name="Pentagon 190"/>
          <p:cNvSpPr/>
          <p:nvPr/>
        </p:nvSpPr>
        <p:spPr>
          <a:xfrm>
            <a:off x="2647120" y="2474245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TRIM32</a:t>
            </a:r>
          </a:p>
        </p:txBody>
      </p:sp>
      <p:sp>
        <p:nvSpPr>
          <p:cNvPr id="192" name="Pentagon 191"/>
          <p:cNvSpPr/>
          <p:nvPr/>
        </p:nvSpPr>
        <p:spPr>
          <a:xfrm flipH="1">
            <a:off x="3515809" y="2474245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 ASTN2 </a:t>
            </a:r>
          </a:p>
        </p:txBody>
      </p:sp>
      <p:sp>
        <p:nvSpPr>
          <p:cNvPr id="194" name="Pentagon 193"/>
          <p:cNvSpPr/>
          <p:nvPr/>
        </p:nvSpPr>
        <p:spPr>
          <a:xfrm flipH="1">
            <a:off x="5278303" y="1603750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BRINP1</a:t>
            </a:r>
          </a:p>
        </p:txBody>
      </p:sp>
      <p:sp>
        <p:nvSpPr>
          <p:cNvPr id="195" name="Pentagon 194"/>
          <p:cNvSpPr/>
          <p:nvPr/>
        </p:nvSpPr>
        <p:spPr>
          <a:xfrm flipH="1">
            <a:off x="5278303" y="1818190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BRINP1</a:t>
            </a:r>
          </a:p>
        </p:txBody>
      </p:sp>
      <p:sp>
        <p:nvSpPr>
          <p:cNvPr id="196" name="Pentagon 195"/>
          <p:cNvSpPr/>
          <p:nvPr/>
        </p:nvSpPr>
        <p:spPr>
          <a:xfrm flipH="1">
            <a:off x="6235096" y="2254121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BRINP1</a:t>
            </a:r>
          </a:p>
        </p:txBody>
      </p:sp>
      <p:sp>
        <p:nvSpPr>
          <p:cNvPr id="197" name="Pentagon 196"/>
          <p:cNvSpPr/>
          <p:nvPr/>
        </p:nvSpPr>
        <p:spPr>
          <a:xfrm flipH="1">
            <a:off x="5278303" y="2687772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BRINP1</a:t>
            </a:r>
          </a:p>
        </p:txBody>
      </p:sp>
      <p:sp>
        <p:nvSpPr>
          <p:cNvPr id="198" name="Pentagon 197"/>
          <p:cNvSpPr/>
          <p:nvPr/>
        </p:nvSpPr>
        <p:spPr>
          <a:xfrm flipH="1">
            <a:off x="4396002" y="3145588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BRINP1</a:t>
            </a:r>
          </a:p>
        </p:txBody>
      </p:sp>
      <p:sp>
        <p:nvSpPr>
          <p:cNvPr id="199" name="Pentagon 198"/>
          <p:cNvSpPr/>
          <p:nvPr/>
        </p:nvSpPr>
        <p:spPr>
          <a:xfrm flipH="1">
            <a:off x="3501178" y="3575462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ASTN2</a:t>
            </a:r>
          </a:p>
        </p:txBody>
      </p:sp>
      <p:sp>
        <p:nvSpPr>
          <p:cNvPr id="200" name="Pentagon 199"/>
          <p:cNvSpPr/>
          <p:nvPr/>
        </p:nvSpPr>
        <p:spPr>
          <a:xfrm>
            <a:off x="4430173" y="3575462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TRIM32</a:t>
            </a:r>
          </a:p>
        </p:txBody>
      </p:sp>
      <p:sp>
        <p:nvSpPr>
          <p:cNvPr id="201" name="Pentagon 200"/>
          <p:cNvSpPr/>
          <p:nvPr/>
        </p:nvSpPr>
        <p:spPr>
          <a:xfrm>
            <a:off x="3535349" y="3795254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TRIM32</a:t>
            </a:r>
          </a:p>
        </p:txBody>
      </p:sp>
      <p:sp>
        <p:nvSpPr>
          <p:cNvPr id="202" name="Pentagon 201"/>
          <p:cNvSpPr/>
          <p:nvPr/>
        </p:nvSpPr>
        <p:spPr>
          <a:xfrm flipH="1">
            <a:off x="4396002" y="3795254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ASTN2</a:t>
            </a:r>
          </a:p>
        </p:txBody>
      </p:sp>
      <p:sp>
        <p:nvSpPr>
          <p:cNvPr id="203" name="Pentagon 202"/>
          <p:cNvSpPr/>
          <p:nvPr/>
        </p:nvSpPr>
        <p:spPr>
          <a:xfrm flipH="1">
            <a:off x="5350904" y="3795254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MYL4</a:t>
            </a:r>
          </a:p>
        </p:txBody>
      </p:sp>
      <p:sp>
        <p:nvSpPr>
          <p:cNvPr id="204" name="Pentagon 203"/>
          <p:cNvSpPr/>
          <p:nvPr/>
        </p:nvSpPr>
        <p:spPr>
          <a:xfrm flipH="1">
            <a:off x="6230642" y="3795254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BRINP1</a:t>
            </a:r>
          </a:p>
        </p:txBody>
      </p:sp>
      <p:sp>
        <p:nvSpPr>
          <p:cNvPr id="205" name="Pentagon 204"/>
          <p:cNvSpPr/>
          <p:nvPr/>
        </p:nvSpPr>
        <p:spPr>
          <a:xfrm>
            <a:off x="3535349" y="4011810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TRIM32</a:t>
            </a:r>
          </a:p>
        </p:txBody>
      </p:sp>
      <p:sp>
        <p:nvSpPr>
          <p:cNvPr id="206" name="Pentagon 205"/>
          <p:cNvSpPr/>
          <p:nvPr/>
        </p:nvSpPr>
        <p:spPr>
          <a:xfrm flipH="1">
            <a:off x="4396002" y="4011810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ASTN2</a:t>
            </a:r>
          </a:p>
        </p:txBody>
      </p:sp>
      <p:sp>
        <p:nvSpPr>
          <p:cNvPr id="207" name="Pentagon 206"/>
          <p:cNvSpPr/>
          <p:nvPr/>
        </p:nvSpPr>
        <p:spPr>
          <a:xfrm flipH="1">
            <a:off x="5350904" y="4011810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MYL4</a:t>
            </a:r>
          </a:p>
        </p:txBody>
      </p:sp>
      <p:sp>
        <p:nvSpPr>
          <p:cNvPr id="208" name="Pentagon 207"/>
          <p:cNvSpPr/>
          <p:nvPr/>
        </p:nvSpPr>
        <p:spPr>
          <a:xfrm flipH="1">
            <a:off x="6230642" y="4011810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BRINP1</a:t>
            </a:r>
          </a:p>
        </p:txBody>
      </p:sp>
      <p:sp>
        <p:nvSpPr>
          <p:cNvPr id="209" name="Pentagon 208"/>
          <p:cNvSpPr/>
          <p:nvPr/>
        </p:nvSpPr>
        <p:spPr>
          <a:xfrm>
            <a:off x="3535349" y="4228365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TRIM32</a:t>
            </a:r>
          </a:p>
        </p:txBody>
      </p:sp>
      <p:sp>
        <p:nvSpPr>
          <p:cNvPr id="210" name="Pentagon 209"/>
          <p:cNvSpPr/>
          <p:nvPr/>
        </p:nvSpPr>
        <p:spPr>
          <a:xfrm flipH="1">
            <a:off x="4396002" y="4228365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ASTN2</a:t>
            </a:r>
          </a:p>
        </p:txBody>
      </p:sp>
      <p:sp>
        <p:nvSpPr>
          <p:cNvPr id="211" name="Pentagon 210"/>
          <p:cNvSpPr/>
          <p:nvPr/>
        </p:nvSpPr>
        <p:spPr>
          <a:xfrm flipH="1">
            <a:off x="5350904" y="4228365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MYL4</a:t>
            </a:r>
          </a:p>
        </p:txBody>
      </p:sp>
      <p:sp>
        <p:nvSpPr>
          <p:cNvPr id="212" name="Pentagon 211"/>
          <p:cNvSpPr/>
          <p:nvPr/>
        </p:nvSpPr>
        <p:spPr>
          <a:xfrm flipH="1">
            <a:off x="6230642" y="4228365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BRINP1</a:t>
            </a:r>
          </a:p>
        </p:txBody>
      </p:sp>
      <p:sp>
        <p:nvSpPr>
          <p:cNvPr id="213" name="Pentagon 212"/>
          <p:cNvSpPr/>
          <p:nvPr/>
        </p:nvSpPr>
        <p:spPr>
          <a:xfrm>
            <a:off x="3535349" y="4444920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TRIM32</a:t>
            </a:r>
          </a:p>
        </p:txBody>
      </p:sp>
      <p:sp>
        <p:nvSpPr>
          <p:cNvPr id="214" name="Pentagon 213"/>
          <p:cNvSpPr/>
          <p:nvPr/>
        </p:nvSpPr>
        <p:spPr>
          <a:xfrm flipH="1">
            <a:off x="4396002" y="4444920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ASTN2</a:t>
            </a:r>
          </a:p>
        </p:txBody>
      </p:sp>
      <p:sp>
        <p:nvSpPr>
          <p:cNvPr id="215" name="Pentagon 214"/>
          <p:cNvSpPr/>
          <p:nvPr/>
        </p:nvSpPr>
        <p:spPr>
          <a:xfrm>
            <a:off x="3535349" y="4661476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TRIM32</a:t>
            </a:r>
          </a:p>
        </p:txBody>
      </p:sp>
      <p:sp>
        <p:nvSpPr>
          <p:cNvPr id="216" name="Pentagon 215"/>
          <p:cNvSpPr/>
          <p:nvPr/>
        </p:nvSpPr>
        <p:spPr>
          <a:xfrm flipH="1">
            <a:off x="4396002" y="4661476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ASTN2</a:t>
            </a:r>
          </a:p>
        </p:txBody>
      </p:sp>
      <p:sp>
        <p:nvSpPr>
          <p:cNvPr id="217" name="Pentagon 216"/>
          <p:cNvSpPr/>
          <p:nvPr/>
        </p:nvSpPr>
        <p:spPr>
          <a:xfrm>
            <a:off x="3535349" y="4878031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TRIM32</a:t>
            </a:r>
          </a:p>
        </p:txBody>
      </p:sp>
      <p:sp>
        <p:nvSpPr>
          <p:cNvPr id="218" name="Pentagon 217"/>
          <p:cNvSpPr/>
          <p:nvPr/>
        </p:nvSpPr>
        <p:spPr>
          <a:xfrm flipH="1">
            <a:off x="4396002" y="4878031"/>
            <a:ext cx="820109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ASTN2</a:t>
            </a:r>
          </a:p>
        </p:txBody>
      </p:sp>
      <p:sp>
        <p:nvSpPr>
          <p:cNvPr id="291" name="Pentagon 290"/>
          <p:cNvSpPr/>
          <p:nvPr/>
        </p:nvSpPr>
        <p:spPr>
          <a:xfrm>
            <a:off x="1792618" y="2913247"/>
            <a:ext cx="751766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TRIM32</a:t>
            </a:r>
          </a:p>
        </p:txBody>
      </p:sp>
      <p:sp>
        <p:nvSpPr>
          <p:cNvPr id="293" name="Pentagon 292"/>
          <p:cNvSpPr/>
          <p:nvPr/>
        </p:nvSpPr>
        <p:spPr>
          <a:xfrm>
            <a:off x="3515539" y="2913247"/>
            <a:ext cx="752305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294" name="Pentagon 293"/>
          <p:cNvSpPr/>
          <p:nvPr/>
        </p:nvSpPr>
        <p:spPr>
          <a:xfrm>
            <a:off x="2646851" y="2913247"/>
            <a:ext cx="752305" cy="14437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381000" y="6062990"/>
            <a:ext cx="12394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Zebrafinch; Chr 17</a:t>
            </a:r>
          </a:p>
        </p:txBody>
      </p:sp>
      <p:cxnSp>
        <p:nvCxnSpPr>
          <p:cNvPr id="108" name="Straight Connector 107"/>
          <p:cNvCxnSpPr/>
          <p:nvPr/>
        </p:nvCxnSpPr>
        <p:spPr>
          <a:xfrm>
            <a:off x="2667000" y="6186656"/>
            <a:ext cx="619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Pentagon 108"/>
          <p:cNvSpPr/>
          <p:nvPr/>
        </p:nvSpPr>
        <p:spPr>
          <a:xfrm>
            <a:off x="4816576" y="6110456"/>
            <a:ext cx="838200" cy="152400"/>
          </a:xfrm>
          <a:prstGeom prst="homePlat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TLR4ba</a:t>
            </a:r>
          </a:p>
        </p:txBody>
      </p:sp>
      <p:sp>
        <p:nvSpPr>
          <p:cNvPr id="110" name="Pentagon 109"/>
          <p:cNvSpPr/>
          <p:nvPr/>
        </p:nvSpPr>
        <p:spPr>
          <a:xfrm>
            <a:off x="3834257" y="6110456"/>
            <a:ext cx="8388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11" name="Pentagon 110"/>
          <p:cNvSpPr/>
          <p:nvPr/>
        </p:nvSpPr>
        <p:spPr>
          <a:xfrm>
            <a:off x="7716155" y="6110456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Ftr14l</a:t>
            </a:r>
          </a:p>
        </p:txBody>
      </p:sp>
      <p:sp>
        <p:nvSpPr>
          <p:cNvPr id="112" name="Pentagon 111"/>
          <p:cNvSpPr/>
          <p:nvPr/>
        </p:nvSpPr>
        <p:spPr>
          <a:xfrm>
            <a:off x="2798379" y="6110456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Stox1</a:t>
            </a:r>
          </a:p>
        </p:txBody>
      </p:sp>
      <p:sp>
        <p:nvSpPr>
          <p:cNvPr id="113" name="Pentagon 112"/>
          <p:cNvSpPr/>
          <p:nvPr/>
        </p:nvSpPr>
        <p:spPr>
          <a:xfrm>
            <a:off x="5791200" y="6110456"/>
            <a:ext cx="838200" cy="152400"/>
          </a:xfrm>
          <a:prstGeom prst="homePlat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TLR4al</a:t>
            </a:r>
          </a:p>
        </p:txBody>
      </p:sp>
      <p:sp>
        <p:nvSpPr>
          <p:cNvPr id="114" name="Pentagon 113"/>
          <p:cNvSpPr/>
          <p:nvPr/>
        </p:nvSpPr>
        <p:spPr>
          <a:xfrm>
            <a:off x="6781800" y="6110456"/>
            <a:ext cx="838200" cy="152400"/>
          </a:xfrm>
          <a:prstGeom prst="homePlat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TLR4bb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0" y="0"/>
            <a:ext cx="107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D1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0" y="5638800"/>
            <a:ext cx="107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D2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2" name="Straight Connector 191"/>
          <p:cNvCxnSpPr/>
          <p:nvPr/>
        </p:nvCxnSpPr>
        <p:spPr>
          <a:xfrm>
            <a:off x="1871970" y="5546950"/>
            <a:ext cx="421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1871970" y="5786170"/>
            <a:ext cx="324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>
            <a:off x="1871970" y="6014770"/>
            <a:ext cx="421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>
            <a:off x="2971800" y="4104740"/>
            <a:ext cx="219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>
            <a:off x="2971800" y="4333340"/>
            <a:ext cx="219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>
            <a:off x="2971800" y="4561940"/>
            <a:ext cx="219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3886200" y="4790540"/>
            <a:ext cx="129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2071200" y="5019140"/>
            <a:ext cx="313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2977800" y="3190340"/>
            <a:ext cx="219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>
            <a:off x="2971800" y="3418940"/>
            <a:ext cx="219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2971800" y="3647540"/>
            <a:ext cx="219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/>
        </p:nvCxnSpPr>
        <p:spPr>
          <a:xfrm>
            <a:off x="2971800" y="3876140"/>
            <a:ext cx="219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1981200" y="2504540"/>
            <a:ext cx="532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>
            <a:off x="1981200" y="2733140"/>
            <a:ext cx="532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>
            <a:off x="1981200" y="2961740"/>
            <a:ext cx="532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1981200" y="447140"/>
            <a:ext cx="532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1981200" y="675740"/>
            <a:ext cx="42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1981200" y="1361540"/>
            <a:ext cx="42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1981200" y="1590140"/>
            <a:ext cx="42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1981200" y="1818740"/>
            <a:ext cx="42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1981200" y="2047340"/>
            <a:ext cx="42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1981200" y="2275940"/>
            <a:ext cx="424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1981200" y="904340"/>
            <a:ext cx="640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1981200" y="1132940"/>
            <a:ext cx="640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1906181" y="6243370"/>
            <a:ext cx="316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79501" y="1459335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Turkey; Chr 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8976" y="1687935"/>
            <a:ext cx="12298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Duck; KB742799.1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6302" y="2602335"/>
            <a:ext cx="11624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Turtle; JH206757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2783" y="2382192"/>
            <a:ext cx="9060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Anolis; Chr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5231" y="767706"/>
            <a:ext cx="10935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Opossum; Chr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0742" y="1002135"/>
            <a:ext cx="15680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Platypus; UltraContig 67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1793" y="1230735"/>
            <a:ext cx="10070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Chicken; Chr 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7899" y="544935"/>
            <a:ext cx="950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Mouse; Chr 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0742" y="3059535"/>
            <a:ext cx="15680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Coelacanth; JH127025.1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0810" y="3973935"/>
            <a:ext cx="1317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Tilapia; GL831143.1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7304" y="3745335"/>
            <a:ext cx="14814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Stickleback; group XVII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5231" y="3516735"/>
            <a:ext cx="10935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Medaka; Chr 24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4630" y="3288135"/>
            <a:ext cx="14141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Platyfish; JH557145.1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4938" y="4177963"/>
            <a:ext cx="14638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Tetradon; Un_random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0961" y="4432729"/>
            <a:ext cx="12378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Fugu; Scaffold 143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7905" y="4909911"/>
            <a:ext cx="11608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Zebrafish; Chr 20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8758" y="4635163"/>
            <a:ext cx="15600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Cod; GeneScaffold 1005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5457" y="316335"/>
            <a:ext cx="9733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Human; Chr 1</a:t>
            </a:r>
          </a:p>
        </p:txBody>
      </p:sp>
      <p:sp>
        <p:nvSpPr>
          <p:cNvPr id="21" name="Pentagon 20"/>
          <p:cNvSpPr/>
          <p:nvPr/>
        </p:nvSpPr>
        <p:spPr>
          <a:xfrm>
            <a:off x="2171700" y="37094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SUSD4</a:t>
            </a:r>
          </a:p>
        </p:txBody>
      </p:sp>
      <p:sp>
        <p:nvSpPr>
          <p:cNvPr id="22" name="Pentagon 21"/>
          <p:cNvSpPr/>
          <p:nvPr/>
        </p:nvSpPr>
        <p:spPr>
          <a:xfrm flipH="1">
            <a:off x="4048125" y="3709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1036" y="2838468"/>
            <a:ext cx="1197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Frog; GL173295.1</a:t>
            </a:r>
          </a:p>
        </p:txBody>
      </p:sp>
      <p:sp>
        <p:nvSpPr>
          <p:cNvPr id="26" name="Pentagon 25"/>
          <p:cNvSpPr/>
          <p:nvPr/>
        </p:nvSpPr>
        <p:spPr>
          <a:xfrm>
            <a:off x="3124200" y="3709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TLR5M</a:t>
            </a:r>
          </a:p>
        </p:txBody>
      </p:sp>
      <p:sp>
        <p:nvSpPr>
          <p:cNvPr id="27" name="Pentagon 26"/>
          <p:cNvSpPr/>
          <p:nvPr/>
        </p:nvSpPr>
        <p:spPr>
          <a:xfrm flipH="1">
            <a:off x="5143500" y="3709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FAM177B</a:t>
            </a:r>
          </a:p>
        </p:txBody>
      </p:sp>
      <p:sp>
        <p:nvSpPr>
          <p:cNvPr id="28" name="Pentagon 27"/>
          <p:cNvSpPr/>
          <p:nvPr/>
        </p:nvSpPr>
        <p:spPr>
          <a:xfrm flipH="1">
            <a:off x="6172200" y="3709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BROX</a:t>
            </a:r>
          </a:p>
        </p:txBody>
      </p:sp>
      <p:sp>
        <p:nvSpPr>
          <p:cNvPr id="29" name="Pentagon 28"/>
          <p:cNvSpPr/>
          <p:nvPr/>
        </p:nvSpPr>
        <p:spPr>
          <a:xfrm>
            <a:off x="2171700" y="59954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SUSD4</a:t>
            </a:r>
          </a:p>
        </p:txBody>
      </p:sp>
      <p:sp>
        <p:nvSpPr>
          <p:cNvPr id="30" name="Pentagon 29"/>
          <p:cNvSpPr/>
          <p:nvPr/>
        </p:nvSpPr>
        <p:spPr>
          <a:xfrm flipH="1">
            <a:off x="4048125" y="5995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31" name="Pentagon 30"/>
          <p:cNvSpPr/>
          <p:nvPr/>
        </p:nvSpPr>
        <p:spPr>
          <a:xfrm>
            <a:off x="3124200" y="5995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</a:t>
            </a:r>
          </a:p>
        </p:txBody>
      </p:sp>
      <p:sp>
        <p:nvSpPr>
          <p:cNvPr id="33" name="Pentagon 32"/>
          <p:cNvSpPr/>
          <p:nvPr/>
        </p:nvSpPr>
        <p:spPr>
          <a:xfrm flipH="1">
            <a:off x="5143500" y="5995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BROX</a:t>
            </a:r>
          </a:p>
        </p:txBody>
      </p:sp>
      <p:sp>
        <p:nvSpPr>
          <p:cNvPr id="34" name="Pentagon 33"/>
          <p:cNvSpPr/>
          <p:nvPr/>
        </p:nvSpPr>
        <p:spPr>
          <a:xfrm>
            <a:off x="2171700" y="82814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SUSD4</a:t>
            </a:r>
          </a:p>
        </p:txBody>
      </p:sp>
      <p:sp>
        <p:nvSpPr>
          <p:cNvPr id="35" name="Pentagon 34"/>
          <p:cNvSpPr/>
          <p:nvPr/>
        </p:nvSpPr>
        <p:spPr>
          <a:xfrm flipH="1">
            <a:off x="5143500" y="8281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36" name="Pentagon 35"/>
          <p:cNvSpPr/>
          <p:nvPr/>
        </p:nvSpPr>
        <p:spPr>
          <a:xfrm>
            <a:off x="3124200" y="8281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</a:t>
            </a:r>
          </a:p>
        </p:txBody>
      </p:sp>
      <p:sp>
        <p:nvSpPr>
          <p:cNvPr id="37" name="Pentagon 36"/>
          <p:cNvSpPr/>
          <p:nvPr/>
        </p:nvSpPr>
        <p:spPr>
          <a:xfrm flipH="1">
            <a:off x="6172200" y="8281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FAM177B</a:t>
            </a:r>
          </a:p>
        </p:txBody>
      </p:sp>
      <p:sp>
        <p:nvSpPr>
          <p:cNvPr id="38" name="Pentagon 37"/>
          <p:cNvSpPr/>
          <p:nvPr/>
        </p:nvSpPr>
        <p:spPr>
          <a:xfrm flipH="1">
            <a:off x="7315200" y="8281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BROX</a:t>
            </a:r>
          </a:p>
        </p:txBody>
      </p:sp>
      <p:sp>
        <p:nvSpPr>
          <p:cNvPr id="39" name="Pentagon 38"/>
          <p:cNvSpPr/>
          <p:nvPr/>
        </p:nvSpPr>
        <p:spPr>
          <a:xfrm>
            <a:off x="4086225" y="82814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40" name="Pentagon 39"/>
          <p:cNvSpPr/>
          <p:nvPr/>
        </p:nvSpPr>
        <p:spPr>
          <a:xfrm>
            <a:off x="2171700" y="105674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SUSD4</a:t>
            </a:r>
          </a:p>
        </p:txBody>
      </p:sp>
      <p:sp>
        <p:nvSpPr>
          <p:cNvPr id="41" name="Pentagon 40"/>
          <p:cNvSpPr/>
          <p:nvPr/>
        </p:nvSpPr>
        <p:spPr>
          <a:xfrm flipH="1">
            <a:off x="4048125" y="10567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42" name="Pentagon 41"/>
          <p:cNvSpPr/>
          <p:nvPr/>
        </p:nvSpPr>
        <p:spPr>
          <a:xfrm>
            <a:off x="3124200" y="10567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</a:t>
            </a:r>
          </a:p>
        </p:txBody>
      </p:sp>
      <p:sp>
        <p:nvSpPr>
          <p:cNvPr id="43" name="Pentagon 42"/>
          <p:cNvSpPr/>
          <p:nvPr/>
        </p:nvSpPr>
        <p:spPr>
          <a:xfrm flipH="1">
            <a:off x="6172200" y="10567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FAM177B</a:t>
            </a:r>
          </a:p>
        </p:txBody>
      </p:sp>
      <p:sp>
        <p:nvSpPr>
          <p:cNvPr id="44" name="Pentagon 43"/>
          <p:cNvSpPr/>
          <p:nvPr/>
        </p:nvSpPr>
        <p:spPr>
          <a:xfrm flipH="1">
            <a:off x="7315200" y="10567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BROX</a:t>
            </a:r>
          </a:p>
        </p:txBody>
      </p:sp>
      <p:sp>
        <p:nvSpPr>
          <p:cNvPr id="45" name="Pentagon 44"/>
          <p:cNvSpPr/>
          <p:nvPr/>
        </p:nvSpPr>
        <p:spPr>
          <a:xfrm flipH="1">
            <a:off x="5143500" y="10567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46" name="Pentagon 45"/>
          <p:cNvSpPr/>
          <p:nvPr/>
        </p:nvSpPr>
        <p:spPr>
          <a:xfrm>
            <a:off x="2171700" y="265694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SUSD4</a:t>
            </a:r>
          </a:p>
        </p:txBody>
      </p:sp>
      <p:sp>
        <p:nvSpPr>
          <p:cNvPr id="47" name="Pentagon 46"/>
          <p:cNvSpPr/>
          <p:nvPr/>
        </p:nvSpPr>
        <p:spPr>
          <a:xfrm flipH="1">
            <a:off x="4048125" y="26569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48" name="Pentagon 47"/>
          <p:cNvSpPr/>
          <p:nvPr/>
        </p:nvSpPr>
        <p:spPr>
          <a:xfrm>
            <a:off x="3124200" y="26569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</a:t>
            </a:r>
          </a:p>
        </p:txBody>
      </p:sp>
      <p:sp>
        <p:nvSpPr>
          <p:cNvPr id="49" name="Pentagon 48"/>
          <p:cNvSpPr/>
          <p:nvPr/>
        </p:nvSpPr>
        <p:spPr>
          <a:xfrm flipH="1">
            <a:off x="5143500" y="26569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FAM177B</a:t>
            </a:r>
          </a:p>
        </p:txBody>
      </p:sp>
      <p:sp>
        <p:nvSpPr>
          <p:cNvPr id="50" name="Pentagon 49"/>
          <p:cNvSpPr/>
          <p:nvPr/>
        </p:nvSpPr>
        <p:spPr>
          <a:xfrm flipH="1">
            <a:off x="6172200" y="26569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BROX</a:t>
            </a:r>
          </a:p>
        </p:txBody>
      </p:sp>
      <p:sp>
        <p:nvSpPr>
          <p:cNvPr id="51" name="Pentagon 50"/>
          <p:cNvSpPr/>
          <p:nvPr/>
        </p:nvSpPr>
        <p:spPr>
          <a:xfrm>
            <a:off x="2171700" y="128534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SUSD4</a:t>
            </a:r>
          </a:p>
        </p:txBody>
      </p:sp>
      <p:sp>
        <p:nvSpPr>
          <p:cNvPr id="52" name="Pentagon 51"/>
          <p:cNvSpPr/>
          <p:nvPr/>
        </p:nvSpPr>
        <p:spPr>
          <a:xfrm flipH="1">
            <a:off x="4048125" y="12853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53" name="Pentagon 52"/>
          <p:cNvSpPr/>
          <p:nvPr/>
        </p:nvSpPr>
        <p:spPr>
          <a:xfrm>
            <a:off x="3124200" y="12853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</a:t>
            </a:r>
          </a:p>
        </p:txBody>
      </p:sp>
      <p:sp>
        <p:nvSpPr>
          <p:cNvPr id="55" name="Pentagon 54"/>
          <p:cNvSpPr/>
          <p:nvPr/>
        </p:nvSpPr>
        <p:spPr>
          <a:xfrm flipH="1">
            <a:off x="5143500" y="12853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BROX</a:t>
            </a:r>
          </a:p>
        </p:txBody>
      </p:sp>
      <p:sp>
        <p:nvSpPr>
          <p:cNvPr id="56" name="Pentagon 55"/>
          <p:cNvSpPr/>
          <p:nvPr/>
        </p:nvSpPr>
        <p:spPr>
          <a:xfrm>
            <a:off x="2171700" y="151394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SUSD4</a:t>
            </a:r>
          </a:p>
        </p:txBody>
      </p:sp>
      <p:sp>
        <p:nvSpPr>
          <p:cNvPr id="57" name="Pentagon 56"/>
          <p:cNvSpPr/>
          <p:nvPr/>
        </p:nvSpPr>
        <p:spPr>
          <a:xfrm flipH="1">
            <a:off x="4048125" y="15139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58" name="Pentagon 57"/>
          <p:cNvSpPr/>
          <p:nvPr/>
        </p:nvSpPr>
        <p:spPr>
          <a:xfrm>
            <a:off x="3124200" y="15139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</a:t>
            </a:r>
          </a:p>
        </p:txBody>
      </p:sp>
      <p:sp>
        <p:nvSpPr>
          <p:cNvPr id="60" name="Pentagon 59"/>
          <p:cNvSpPr/>
          <p:nvPr/>
        </p:nvSpPr>
        <p:spPr>
          <a:xfrm flipH="1">
            <a:off x="5143500" y="15139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BROX</a:t>
            </a:r>
          </a:p>
        </p:txBody>
      </p:sp>
      <p:sp>
        <p:nvSpPr>
          <p:cNvPr id="61" name="Pentagon 60"/>
          <p:cNvSpPr/>
          <p:nvPr/>
        </p:nvSpPr>
        <p:spPr>
          <a:xfrm>
            <a:off x="2171700" y="174254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SUSD4</a:t>
            </a:r>
          </a:p>
        </p:txBody>
      </p:sp>
      <p:sp>
        <p:nvSpPr>
          <p:cNvPr id="62" name="Pentagon 61"/>
          <p:cNvSpPr/>
          <p:nvPr/>
        </p:nvSpPr>
        <p:spPr>
          <a:xfrm flipH="1">
            <a:off x="4048125" y="17425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63" name="Pentagon 62"/>
          <p:cNvSpPr/>
          <p:nvPr/>
        </p:nvSpPr>
        <p:spPr>
          <a:xfrm>
            <a:off x="3124200" y="17425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</a:t>
            </a:r>
          </a:p>
        </p:txBody>
      </p:sp>
      <p:sp>
        <p:nvSpPr>
          <p:cNvPr id="64" name="Pentagon 63"/>
          <p:cNvSpPr/>
          <p:nvPr/>
        </p:nvSpPr>
        <p:spPr>
          <a:xfrm flipH="1">
            <a:off x="5143500" y="17425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BROX</a:t>
            </a:r>
          </a:p>
        </p:txBody>
      </p:sp>
      <p:sp>
        <p:nvSpPr>
          <p:cNvPr id="65" name="Pentagon 64"/>
          <p:cNvSpPr/>
          <p:nvPr/>
        </p:nvSpPr>
        <p:spPr>
          <a:xfrm>
            <a:off x="2171700" y="242834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SUSD4</a:t>
            </a:r>
          </a:p>
        </p:txBody>
      </p:sp>
      <p:sp>
        <p:nvSpPr>
          <p:cNvPr id="66" name="Pentagon 65"/>
          <p:cNvSpPr/>
          <p:nvPr/>
        </p:nvSpPr>
        <p:spPr>
          <a:xfrm flipH="1">
            <a:off x="4048125" y="24283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67" name="Pentagon 66"/>
          <p:cNvSpPr/>
          <p:nvPr/>
        </p:nvSpPr>
        <p:spPr>
          <a:xfrm>
            <a:off x="3124200" y="24283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</a:t>
            </a:r>
          </a:p>
        </p:txBody>
      </p:sp>
      <p:sp>
        <p:nvSpPr>
          <p:cNvPr id="68" name="Pentagon 67"/>
          <p:cNvSpPr/>
          <p:nvPr/>
        </p:nvSpPr>
        <p:spPr>
          <a:xfrm flipH="1">
            <a:off x="5143500" y="24283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FAM177B</a:t>
            </a:r>
          </a:p>
        </p:txBody>
      </p:sp>
      <p:sp>
        <p:nvSpPr>
          <p:cNvPr id="69" name="Pentagon 68"/>
          <p:cNvSpPr/>
          <p:nvPr/>
        </p:nvSpPr>
        <p:spPr>
          <a:xfrm flipH="1">
            <a:off x="6172200" y="24283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BROX</a:t>
            </a:r>
          </a:p>
        </p:txBody>
      </p:sp>
      <p:sp>
        <p:nvSpPr>
          <p:cNvPr id="70" name="Pentagon 69"/>
          <p:cNvSpPr/>
          <p:nvPr/>
        </p:nvSpPr>
        <p:spPr>
          <a:xfrm>
            <a:off x="2171700" y="288554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SUSD4</a:t>
            </a:r>
          </a:p>
        </p:txBody>
      </p:sp>
      <p:sp>
        <p:nvSpPr>
          <p:cNvPr id="71" name="Pentagon 70"/>
          <p:cNvSpPr/>
          <p:nvPr/>
        </p:nvSpPr>
        <p:spPr>
          <a:xfrm flipH="1">
            <a:off x="4048125" y="28855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72" name="Pentagon 71"/>
          <p:cNvSpPr/>
          <p:nvPr/>
        </p:nvSpPr>
        <p:spPr>
          <a:xfrm>
            <a:off x="3124200" y="28855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</a:t>
            </a:r>
          </a:p>
        </p:txBody>
      </p:sp>
      <p:sp>
        <p:nvSpPr>
          <p:cNvPr id="73" name="Pentagon 72"/>
          <p:cNvSpPr/>
          <p:nvPr/>
        </p:nvSpPr>
        <p:spPr>
          <a:xfrm flipH="1">
            <a:off x="5143500" y="28855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FAM177B</a:t>
            </a:r>
          </a:p>
        </p:txBody>
      </p:sp>
      <p:sp>
        <p:nvSpPr>
          <p:cNvPr id="74" name="Pentagon 73"/>
          <p:cNvSpPr/>
          <p:nvPr/>
        </p:nvSpPr>
        <p:spPr>
          <a:xfrm flipH="1">
            <a:off x="6172200" y="28855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BROX</a:t>
            </a:r>
          </a:p>
        </p:txBody>
      </p:sp>
      <p:sp>
        <p:nvSpPr>
          <p:cNvPr id="99" name="Pentagon 98"/>
          <p:cNvSpPr/>
          <p:nvPr/>
        </p:nvSpPr>
        <p:spPr>
          <a:xfrm flipH="1">
            <a:off x="4048125" y="31141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100" name="Pentagon 99"/>
          <p:cNvSpPr/>
          <p:nvPr/>
        </p:nvSpPr>
        <p:spPr>
          <a:xfrm>
            <a:off x="3124200" y="31141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TLR5M</a:t>
            </a:r>
          </a:p>
        </p:txBody>
      </p:sp>
      <p:sp>
        <p:nvSpPr>
          <p:cNvPr id="101" name="Pentagon 100"/>
          <p:cNvSpPr/>
          <p:nvPr/>
        </p:nvSpPr>
        <p:spPr>
          <a:xfrm flipH="1">
            <a:off x="4954181" y="547075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KIF3C</a:t>
            </a:r>
          </a:p>
        </p:txBody>
      </p:sp>
      <p:sp>
        <p:nvSpPr>
          <p:cNvPr id="105" name="Pentagon 104"/>
          <p:cNvSpPr/>
          <p:nvPr/>
        </p:nvSpPr>
        <p:spPr>
          <a:xfrm flipH="1">
            <a:off x="2003075" y="547075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DTNB</a:t>
            </a:r>
          </a:p>
        </p:txBody>
      </p:sp>
      <p:sp>
        <p:nvSpPr>
          <p:cNvPr id="106" name="Pentagon 105"/>
          <p:cNvSpPr/>
          <p:nvPr/>
        </p:nvSpPr>
        <p:spPr>
          <a:xfrm>
            <a:off x="3069875" y="547075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TLR5-1</a:t>
            </a:r>
          </a:p>
        </p:txBody>
      </p:sp>
      <p:sp>
        <p:nvSpPr>
          <p:cNvPr id="107" name="Pentagon 106"/>
          <p:cNvSpPr/>
          <p:nvPr/>
        </p:nvSpPr>
        <p:spPr>
          <a:xfrm>
            <a:off x="4022375" y="547075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09" name="Pentagon 108"/>
          <p:cNvSpPr/>
          <p:nvPr/>
        </p:nvSpPr>
        <p:spPr>
          <a:xfrm flipH="1">
            <a:off x="4048125" y="33427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110" name="Pentagon 109"/>
          <p:cNvSpPr/>
          <p:nvPr/>
        </p:nvSpPr>
        <p:spPr>
          <a:xfrm>
            <a:off x="3124200" y="33427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TLR5-2</a:t>
            </a:r>
          </a:p>
        </p:txBody>
      </p:sp>
      <p:sp>
        <p:nvSpPr>
          <p:cNvPr id="111" name="Pentagon 110"/>
          <p:cNvSpPr/>
          <p:nvPr/>
        </p:nvSpPr>
        <p:spPr>
          <a:xfrm>
            <a:off x="3069875" y="570997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TLR5-1</a:t>
            </a:r>
          </a:p>
        </p:txBody>
      </p:sp>
      <p:sp>
        <p:nvSpPr>
          <p:cNvPr id="112" name="Pentagon 111"/>
          <p:cNvSpPr/>
          <p:nvPr/>
        </p:nvSpPr>
        <p:spPr>
          <a:xfrm flipH="1">
            <a:off x="2003075" y="570997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DTNB</a:t>
            </a:r>
          </a:p>
        </p:txBody>
      </p:sp>
      <p:sp>
        <p:nvSpPr>
          <p:cNvPr id="113" name="Pentagon 112"/>
          <p:cNvSpPr/>
          <p:nvPr/>
        </p:nvSpPr>
        <p:spPr>
          <a:xfrm flipH="1">
            <a:off x="3984275" y="570997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KIF3C</a:t>
            </a:r>
          </a:p>
        </p:txBody>
      </p:sp>
      <p:sp>
        <p:nvSpPr>
          <p:cNvPr id="114" name="Pentagon 113"/>
          <p:cNvSpPr/>
          <p:nvPr/>
        </p:nvSpPr>
        <p:spPr>
          <a:xfrm>
            <a:off x="4022375" y="593857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TLR5S2</a:t>
            </a:r>
          </a:p>
        </p:txBody>
      </p:sp>
      <p:sp>
        <p:nvSpPr>
          <p:cNvPr id="115" name="Pentagon 114"/>
          <p:cNvSpPr/>
          <p:nvPr/>
        </p:nvSpPr>
        <p:spPr>
          <a:xfrm flipH="1">
            <a:off x="4954181" y="593857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KIF3C</a:t>
            </a:r>
          </a:p>
        </p:txBody>
      </p:sp>
      <p:sp>
        <p:nvSpPr>
          <p:cNvPr id="116" name="Pentagon 115"/>
          <p:cNvSpPr/>
          <p:nvPr/>
        </p:nvSpPr>
        <p:spPr>
          <a:xfrm>
            <a:off x="3069875" y="593857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TLR5S1</a:t>
            </a:r>
          </a:p>
        </p:txBody>
      </p:sp>
      <p:sp>
        <p:nvSpPr>
          <p:cNvPr id="117" name="Pentagon 116"/>
          <p:cNvSpPr/>
          <p:nvPr/>
        </p:nvSpPr>
        <p:spPr>
          <a:xfrm flipH="1">
            <a:off x="2003075" y="593857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DTNB</a:t>
            </a:r>
          </a:p>
        </p:txBody>
      </p:sp>
      <p:sp>
        <p:nvSpPr>
          <p:cNvPr id="118" name="Pentagon 117"/>
          <p:cNvSpPr/>
          <p:nvPr/>
        </p:nvSpPr>
        <p:spPr>
          <a:xfrm>
            <a:off x="3069875" y="616717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TLR5-1</a:t>
            </a:r>
          </a:p>
        </p:txBody>
      </p:sp>
      <p:sp>
        <p:nvSpPr>
          <p:cNvPr id="119" name="Pentagon 118"/>
          <p:cNvSpPr/>
          <p:nvPr/>
        </p:nvSpPr>
        <p:spPr>
          <a:xfrm flipH="1">
            <a:off x="2003075" y="616717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DTNB</a:t>
            </a:r>
          </a:p>
        </p:txBody>
      </p:sp>
      <p:sp>
        <p:nvSpPr>
          <p:cNvPr id="120" name="Pentagon 119"/>
          <p:cNvSpPr/>
          <p:nvPr/>
        </p:nvSpPr>
        <p:spPr>
          <a:xfrm flipH="1">
            <a:off x="3984275" y="616717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KIF3C</a:t>
            </a:r>
          </a:p>
        </p:txBody>
      </p:sp>
      <p:cxnSp>
        <p:nvCxnSpPr>
          <p:cNvPr id="124" name="Straight Connector 123"/>
          <p:cNvCxnSpPr/>
          <p:nvPr/>
        </p:nvCxnSpPr>
        <p:spPr>
          <a:xfrm>
            <a:off x="1906181" y="6496542"/>
            <a:ext cx="316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5" name="Pentagon 124"/>
          <p:cNvSpPr/>
          <p:nvPr/>
        </p:nvSpPr>
        <p:spPr>
          <a:xfrm>
            <a:off x="3069875" y="6420342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TLR5-1</a:t>
            </a:r>
          </a:p>
        </p:txBody>
      </p:sp>
      <p:sp>
        <p:nvSpPr>
          <p:cNvPr id="126" name="Pentagon 125"/>
          <p:cNvSpPr/>
          <p:nvPr/>
        </p:nvSpPr>
        <p:spPr>
          <a:xfrm flipH="1">
            <a:off x="2003075" y="6420342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DTNB</a:t>
            </a:r>
          </a:p>
        </p:txBody>
      </p:sp>
      <p:sp>
        <p:nvSpPr>
          <p:cNvPr id="127" name="Pentagon 126"/>
          <p:cNvSpPr/>
          <p:nvPr/>
        </p:nvSpPr>
        <p:spPr>
          <a:xfrm flipH="1">
            <a:off x="3984275" y="6420342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KIF3C</a:t>
            </a:r>
          </a:p>
        </p:txBody>
      </p:sp>
      <p:cxnSp>
        <p:nvCxnSpPr>
          <p:cNvPr id="128" name="Straight Connector 127"/>
          <p:cNvCxnSpPr/>
          <p:nvPr/>
        </p:nvCxnSpPr>
        <p:spPr>
          <a:xfrm>
            <a:off x="1906181" y="6727195"/>
            <a:ext cx="316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9" name="Pentagon 128"/>
          <p:cNvSpPr/>
          <p:nvPr/>
        </p:nvSpPr>
        <p:spPr>
          <a:xfrm>
            <a:off x="3069875" y="6650995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TLR5-1</a:t>
            </a:r>
          </a:p>
        </p:txBody>
      </p:sp>
      <p:sp>
        <p:nvSpPr>
          <p:cNvPr id="130" name="Pentagon 129"/>
          <p:cNvSpPr/>
          <p:nvPr/>
        </p:nvSpPr>
        <p:spPr>
          <a:xfrm flipH="1">
            <a:off x="2003075" y="66509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DTNB</a:t>
            </a:r>
          </a:p>
        </p:txBody>
      </p:sp>
      <p:sp>
        <p:nvSpPr>
          <p:cNvPr id="131" name="Pentagon 130"/>
          <p:cNvSpPr/>
          <p:nvPr/>
        </p:nvSpPr>
        <p:spPr>
          <a:xfrm flipH="1">
            <a:off x="3984275" y="66509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KIF3C</a:t>
            </a:r>
          </a:p>
        </p:txBody>
      </p:sp>
      <p:sp>
        <p:nvSpPr>
          <p:cNvPr id="132" name="Pentagon 131"/>
          <p:cNvSpPr/>
          <p:nvPr/>
        </p:nvSpPr>
        <p:spPr>
          <a:xfrm flipH="1">
            <a:off x="4048125" y="35713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133" name="Pentagon 132"/>
          <p:cNvSpPr/>
          <p:nvPr/>
        </p:nvSpPr>
        <p:spPr>
          <a:xfrm>
            <a:off x="3124200" y="35713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TLR5-2</a:t>
            </a:r>
          </a:p>
        </p:txBody>
      </p:sp>
      <p:sp>
        <p:nvSpPr>
          <p:cNvPr id="134" name="Pentagon 133"/>
          <p:cNvSpPr/>
          <p:nvPr/>
        </p:nvSpPr>
        <p:spPr>
          <a:xfrm flipH="1">
            <a:off x="4048125" y="37999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135" name="Pentagon 134"/>
          <p:cNvSpPr/>
          <p:nvPr/>
        </p:nvSpPr>
        <p:spPr>
          <a:xfrm>
            <a:off x="3124200" y="37999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TLR5-3</a:t>
            </a:r>
          </a:p>
        </p:txBody>
      </p:sp>
      <p:sp>
        <p:nvSpPr>
          <p:cNvPr id="138" name="Pentagon 137"/>
          <p:cNvSpPr/>
          <p:nvPr/>
        </p:nvSpPr>
        <p:spPr>
          <a:xfrm flipH="1">
            <a:off x="4048125" y="4028540"/>
            <a:ext cx="914400" cy="152400"/>
          </a:xfrm>
          <a:prstGeom prst="homePlat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139" name="Pentagon 138"/>
          <p:cNvSpPr/>
          <p:nvPr/>
        </p:nvSpPr>
        <p:spPr>
          <a:xfrm>
            <a:off x="3124200" y="40285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TLR5-2</a:t>
            </a:r>
          </a:p>
        </p:txBody>
      </p:sp>
      <p:sp>
        <p:nvSpPr>
          <p:cNvPr id="140" name="Pentagon 139"/>
          <p:cNvSpPr/>
          <p:nvPr/>
        </p:nvSpPr>
        <p:spPr>
          <a:xfrm flipH="1">
            <a:off x="4048125" y="4257140"/>
            <a:ext cx="914400" cy="152400"/>
          </a:xfrm>
          <a:prstGeom prst="homePlat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141" name="Pentagon 140"/>
          <p:cNvSpPr/>
          <p:nvPr/>
        </p:nvSpPr>
        <p:spPr>
          <a:xfrm>
            <a:off x="3124200" y="42571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TLR5-2</a:t>
            </a:r>
          </a:p>
        </p:txBody>
      </p:sp>
      <p:sp>
        <p:nvSpPr>
          <p:cNvPr id="142" name="Pentagon 141"/>
          <p:cNvSpPr/>
          <p:nvPr/>
        </p:nvSpPr>
        <p:spPr>
          <a:xfrm flipH="1">
            <a:off x="4048125" y="4485740"/>
            <a:ext cx="914400" cy="152400"/>
          </a:xfrm>
          <a:prstGeom prst="homePlat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143" name="Pentagon 142"/>
          <p:cNvSpPr/>
          <p:nvPr/>
        </p:nvSpPr>
        <p:spPr>
          <a:xfrm>
            <a:off x="3124200" y="44857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TLR5-2</a:t>
            </a:r>
          </a:p>
        </p:txBody>
      </p:sp>
      <p:sp>
        <p:nvSpPr>
          <p:cNvPr id="144" name="Pentagon 143"/>
          <p:cNvSpPr/>
          <p:nvPr/>
        </p:nvSpPr>
        <p:spPr>
          <a:xfrm flipH="1">
            <a:off x="4048125" y="4942940"/>
            <a:ext cx="914400" cy="152400"/>
          </a:xfrm>
          <a:prstGeom prst="homePlat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145" name="Pentagon 144"/>
          <p:cNvSpPr/>
          <p:nvPr/>
        </p:nvSpPr>
        <p:spPr>
          <a:xfrm>
            <a:off x="3124200" y="49429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TLR5M-2</a:t>
            </a:r>
          </a:p>
        </p:txBody>
      </p:sp>
      <p:sp>
        <p:nvSpPr>
          <p:cNvPr id="146" name="Pentagon 145"/>
          <p:cNvSpPr/>
          <p:nvPr/>
        </p:nvSpPr>
        <p:spPr>
          <a:xfrm>
            <a:off x="2209800" y="49429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TLR5M-1</a:t>
            </a:r>
          </a:p>
        </p:txBody>
      </p:sp>
      <p:sp>
        <p:nvSpPr>
          <p:cNvPr id="152" name="Pentagon 151"/>
          <p:cNvSpPr/>
          <p:nvPr/>
        </p:nvSpPr>
        <p:spPr>
          <a:xfrm flipH="1">
            <a:off x="4048125" y="4714340"/>
            <a:ext cx="914400" cy="152400"/>
          </a:xfrm>
          <a:prstGeom prst="homePlat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61493" y="1908877"/>
            <a:ext cx="11673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Zebrafinch; Chr 3</a:t>
            </a:r>
          </a:p>
        </p:txBody>
      </p:sp>
      <p:sp>
        <p:nvSpPr>
          <p:cNvPr id="147" name="Pentagon 146"/>
          <p:cNvSpPr/>
          <p:nvPr/>
        </p:nvSpPr>
        <p:spPr>
          <a:xfrm>
            <a:off x="2171700" y="197114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SUSD4</a:t>
            </a:r>
          </a:p>
        </p:txBody>
      </p:sp>
      <p:sp>
        <p:nvSpPr>
          <p:cNvPr id="149" name="Pentagon 148"/>
          <p:cNvSpPr/>
          <p:nvPr/>
        </p:nvSpPr>
        <p:spPr>
          <a:xfrm flipH="1">
            <a:off x="4048125" y="19711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151" name="Pentagon 150"/>
          <p:cNvSpPr/>
          <p:nvPr/>
        </p:nvSpPr>
        <p:spPr>
          <a:xfrm>
            <a:off x="3124200" y="19711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</a:t>
            </a:r>
          </a:p>
        </p:txBody>
      </p:sp>
      <p:sp>
        <p:nvSpPr>
          <p:cNvPr id="153" name="Pentagon 152"/>
          <p:cNvSpPr/>
          <p:nvPr/>
        </p:nvSpPr>
        <p:spPr>
          <a:xfrm flipH="1">
            <a:off x="5143500" y="19711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BROX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313642" y="2145135"/>
            <a:ext cx="1515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Flycatcher; JH003183.1</a:t>
            </a:r>
          </a:p>
        </p:txBody>
      </p:sp>
      <p:sp>
        <p:nvSpPr>
          <p:cNvPr id="155" name="Pentagon 154"/>
          <p:cNvSpPr/>
          <p:nvPr/>
        </p:nvSpPr>
        <p:spPr>
          <a:xfrm>
            <a:off x="2171700" y="219974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SUSD4</a:t>
            </a:r>
          </a:p>
        </p:txBody>
      </p:sp>
      <p:sp>
        <p:nvSpPr>
          <p:cNvPr id="156" name="Pentagon 155"/>
          <p:cNvSpPr/>
          <p:nvPr/>
        </p:nvSpPr>
        <p:spPr>
          <a:xfrm flipH="1">
            <a:off x="4048125" y="21997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DISP1</a:t>
            </a:r>
          </a:p>
        </p:txBody>
      </p:sp>
      <p:sp>
        <p:nvSpPr>
          <p:cNvPr id="157" name="Pentagon 156"/>
          <p:cNvSpPr/>
          <p:nvPr/>
        </p:nvSpPr>
        <p:spPr>
          <a:xfrm>
            <a:off x="3124200" y="2199740"/>
            <a:ext cx="838200" cy="152400"/>
          </a:xfrm>
          <a:prstGeom prst="homePlate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TLR5</a:t>
            </a:r>
          </a:p>
        </p:txBody>
      </p:sp>
      <p:sp>
        <p:nvSpPr>
          <p:cNvPr id="158" name="Pentagon 157"/>
          <p:cNvSpPr/>
          <p:nvPr/>
        </p:nvSpPr>
        <p:spPr>
          <a:xfrm flipH="1">
            <a:off x="5143500" y="2199740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BROX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222320" y="4041714"/>
            <a:ext cx="3931111" cy="593449"/>
            <a:chOff x="5348575" y="4091467"/>
            <a:chExt cx="4481225" cy="485654"/>
          </a:xfrm>
        </p:grpSpPr>
        <p:cxnSp>
          <p:nvCxnSpPr>
            <p:cNvPr id="190" name="Straight Connector 189"/>
            <p:cNvCxnSpPr/>
            <p:nvPr/>
          </p:nvCxnSpPr>
          <p:spPr>
            <a:xfrm>
              <a:off x="6697800" y="4222272"/>
              <a:ext cx="3132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6678828" y="4446316"/>
              <a:ext cx="3132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Pentagon 76"/>
            <p:cNvSpPr/>
            <p:nvPr/>
          </p:nvSpPr>
          <p:spPr>
            <a:xfrm>
              <a:off x="6907428" y="4146072"/>
              <a:ext cx="838200" cy="152400"/>
            </a:xfrm>
            <a:prstGeom prst="homePlat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 VPS51</a:t>
              </a:r>
            </a:p>
          </p:txBody>
        </p:sp>
        <p:sp>
          <p:nvSpPr>
            <p:cNvPr id="78" name="Pentagon 77"/>
            <p:cNvSpPr/>
            <p:nvPr/>
          </p:nvSpPr>
          <p:spPr>
            <a:xfrm flipH="1">
              <a:off x="8736228" y="4146072"/>
              <a:ext cx="914400" cy="152400"/>
            </a:xfrm>
            <a:prstGeom prst="homePlat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lvl="0" algn="ctr"/>
              <a:r>
                <a:rPr lang="en-US" sz="1200" dirty="0">
                  <a:solidFill>
                    <a:schemeClr val="tx1"/>
                  </a:solidFill>
                </a:rPr>
                <a:t>Novel</a:t>
              </a:r>
            </a:p>
          </p:txBody>
        </p:sp>
        <p:sp>
          <p:nvSpPr>
            <p:cNvPr id="79" name="Pentagon 78"/>
            <p:cNvSpPr/>
            <p:nvPr/>
          </p:nvSpPr>
          <p:spPr>
            <a:xfrm>
              <a:off x="7821828" y="4146072"/>
              <a:ext cx="838200" cy="152400"/>
            </a:xfrm>
            <a:prstGeom prst="homePlate">
              <a:avLst/>
            </a:prstGeom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TLR5</a:t>
              </a:r>
            </a:p>
          </p:txBody>
        </p:sp>
        <p:sp>
          <p:nvSpPr>
            <p:cNvPr id="81" name="Pentagon 80"/>
            <p:cNvSpPr/>
            <p:nvPr/>
          </p:nvSpPr>
          <p:spPr>
            <a:xfrm>
              <a:off x="6907428" y="4370116"/>
              <a:ext cx="838200" cy="152400"/>
            </a:xfrm>
            <a:prstGeom prst="homePlat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 capn1</a:t>
              </a:r>
            </a:p>
          </p:txBody>
        </p:sp>
        <p:sp>
          <p:nvSpPr>
            <p:cNvPr id="82" name="Pentagon 81"/>
            <p:cNvSpPr/>
            <p:nvPr/>
          </p:nvSpPr>
          <p:spPr>
            <a:xfrm flipH="1">
              <a:off x="8736228" y="4370116"/>
              <a:ext cx="914400" cy="152400"/>
            </a:xfrm>
            <a:prstGeom prst="homePlat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lvl="0" algn="ctr"/>
              <a:r>
                <a:rPr lang="en-US" sz="1200" dirty="0">
                  <a:solidFill>
                    <a:schemeClr val="tx1"/>
                  </a:solidFill>
                </a:rPr>
                <a:t>tm7sf2</a:t>
              </a:r>
            </a:p>
          </p:txBody>
        </p:sp>
        <p:sp>
          <p:nvSpPr>
            <p:cNvPr id="83" name="Pentagon 82"/>
            <p:cNvSpPr/>
            <p:nvPr/>
          </p:nvSpPr>
          <p:spPr>
            <a:xfrm>
              <a:off x="7821828" y="4370116"/>
              <a:ext cx="838200" cy="152400"/>
            </a:xfrm>
            <a:prstGeom prst="homePlate">
              <a:avLst/>
            </a:prstGeom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TLR5</a:t>
              </a: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5348575" y="4091467"/>
              <a:ext cx="129234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Anolis; GL344221.1</a:t>
              </a: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5443152" y="4315511"/>
              <a:ext cx="119776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Frog; GL172932.1</a:t>
              </a:r>
            </a:p>
          </p:txBody>
        </p:sp>
      </p:grpSp>
      <p:sp>
        <p:nvSpPr>
          <p:cNvPr id="169" name="TextBox 168"/>
          <p:cNvSpPr txBox="1"/>
          <p:nvPr/>
        </p:nvSpPr>
        <p:spPr>
          <a:xfrm>
            <a:off x="376530" y="5416145"/>
            <a:ext cx="14141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Platyfish; JH556754.1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697131" y="5655365"/>
            <a:ext cx="10935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Medaka; Chr 24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-304800" y="5883965"/>
            <a:ext cx="2095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Stickleback; group XVII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472710" y="6112565"/>
            <a:ext cx="1317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Tilapia; GL831178.1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636217" y="6365737"/>
            <a:ext cx="11544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Tetradon; Chr 14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552861" y="6596390"/>
            <a:ext cx="12378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Fugu; Scaffold 247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0" y="0"/>
            <a:ext cx="104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E1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0" y="5105400"/>
            <a:ext cx="104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E2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5344142" y="3691474"/>
            <a:ext cx="104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E3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6" name="Straight Connector 215"/>
          <p:cNvCxnSpPr/>
          <p:nvPr/>
        </p:nvCxnSpPr>
        <p:spPr>
          <a:xfrm>
            <a:off x="2830366" y="981423"/>
            <a:ext cx="357719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>
            <a:off x="2827200" y="3810047"/>
            <a:ext cx="27857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2827200" y="5029303"/>
            <a:ext cx="44635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1989621" y="579082"/>
            <a:ext cx="715437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2827200" y="3395472"/>
            <a:ext cx="360884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2827200" y="3596643"/>
            <a:ext cx="360884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2827200" y="3596643"/>
            <a:ext cx="27857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2827200" y="4224620"/>
            <a:ext cx="27857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2827200" y="4425791"/>
            <a:ext cx="357719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2827200" y="4001604"/>
            <a:ext cx="27857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3631277" y="4626962"/>
            <a:ext cx="186773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>
            <a:off x="1989621" y="780253"/>
            <a:ext cx="52233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>
            <a:off x="2827200" y="780253"/>
            <a:ext cx="357719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/>
        </p:nvCxnSpPr>
        <p:spPr>
          <a:xfrm>
            <a:off x="1989621" y="1182594"/>
            <a:ext cx="436860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>
            <a:off x="2827200" y="1383765"/>
            <a:ext cx="27857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>
            <a:off x="2827200" y="1584935"/>
            <a:ext cx="27857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>
            <a:off x="1989621" y="1783486"/>
            <a:ext cx="275411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>
            <a:off x="1989621" y="1987277"/>
            <a:ext cx="436860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>
            <a:off x="2827200" y="2183208"/>
            <a:ext cx="272246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>
            <a:off x="1989621" y="2389618"/>
            <a:ext cx="430529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/>
        </p:nvCxnSpPr>
        <p:spPr>
          <a:xfrm>
            <a:off x="1989621" y="2590789"/>
            <a:ext cx="715437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1989621" y="2804848"/>
            <a:ext cx="52233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>
            <a:off x="2827200" y="2993131"/>
            <a:ext cx="193104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>
            <a:off x="4484669" y="6077749"/>
            <a:ext cx="113963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>
            <a:off x="3631277" y="3194301"/>
            <a:ext cx="18360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>
            <a:off x="2827200" y="4828132"/>
            <a:ext cx="541326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/>
        </p:nvCxnSpPr>
        <p:spPr>
          <a:xfrm>
            <a:off x="4496997" y="6278919"/>
            <a:ext cx="10130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3685341" y="5474236"/>
            <a:ext cx="288074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>
            <a:off x="3685341" y="5675407"/>
            <a:ext cx="29440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76469" y="1463055"/>
            <a:ext cx="878969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Turkey; Chr 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8433" y="1865396"/>
            <a:ext cx="1097006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Zebrafinch; Chr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170" y="2468908"/>
            <a:ext cx="1194269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Turtle; JH208694.1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9288" y="2267738"/>
            <a:ext cx="876150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Anolis; Chr.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4321" y="859542"/>
            <a:ext cx="681118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Opossum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9724" y="1060713"/>
            <a:ext cx="1205714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Platypus; Ultra 462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9429" y="1261884"/>
            <a:ext cx="946009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Chicken; Chr 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5833" y="658372"/>
            <a:ext cx="899606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Mouse; Chr 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2871250"/>
            <a:ext cx="1455439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Coelacanth; JH1304771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6252" y="3678553"/>
            <a:ext cx="1249187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Tilapia; GL831311.1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034" y="3474762"/>
            <a:ext cx="1396404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Stickleback; Group XVI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6572" y="4102739"/>
            <a:ext cx="1098866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Tetraodon; Chr. 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2900" y="4706252"/>
            <a:ext cx="1042539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Zebrafish; Chr. 9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363" y="4303910"/>
            <a:ext cx="1408076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Cod; GeneScaffold 918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6098" y="457201"/>
            <a:ext cx="919340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Human; Chr X</a:t>
            </a:r>
          </a:p>
        </p:txBody>
      </p:sp>
      <p:sp>
        <p:nvSpPr>
          <p:cNvPr id="21" name="Pentagon 20"/>
          <p:cNvSpPr/>
          <p:nvPr/>
        </p:nvSpPr>
        <p:spPr>
          <a:xfrm>
            <a:off x="2190640" y="512025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Frmpd4</a:t>
            </a:r>
          </a:p>
        </p:txBody>
      </p:sp>
      <p:sp>
        <p:nvSpPr>
          <p:cNvPr id="22" name="Pentagon 21"/>
          <p:cNvSpPr/>
          <p:nvPr/>
        </p:nvSpPr>
        <p:spPr>
          <a:xfrm flipH="1">
            <a:off x="6378537" y="512025"/>
            <a:ext cx="804076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FAM9C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4039" y="2682967"/>
            <a:ext cx="1131400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Frog; GL172707.1</a:t>
            </a:r>
          </a:p>
        </p:txBody>
      </p:sp>
      <p:sp>
        <p:nvSpPr>
          <p:cNvPr id="25" name="Pentagon 24"/>
          <p:cNvSpPr/>
          <p:nvPr/>
        </p:nvSpPr>
        <p:spPr>
          <a:xfrm>
            <a:off x="3003380" y="512025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PRPS2</a:t>
            </a:r>
          </a:p>
        </p:txBody>
      </p:sp>
      <p:sp>
        <p:nvSpPr>
          <p:cNvPr id="28" name="Pentagon 27"/>
          <p:cNvSpPr/>
          <p:nvPr/>
        </p:nvSpPr>
        <p:spPr>
          <a:xfrm>
            <a:off x="3832296" y="512025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29" name="Pentagon 28"/>
          <p:cNvSpPr/>
          <p:nvPr/>
        </p:nvSpPr>
        <p:spPr>
          <a:xfrm>
            <a:off x="4669875" y="512025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</a:t>
            </a:r>
          </a:p>
        </p:txBody>
      </p:sp>
      <p:sp>
        <p:nvSpPr>
          <p:cNvPr id="31" name="Pentagon 30"/>
          <p:cNvSpPr/>
          <p:nvPr/>
        </p:nvSpPr>
        <p:spPr>
          <a:xfrm>
            <a:off x="5540958" y="512025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 TMSB4X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3" name="Pentagon 32"/>
          <p:cNvSpPr/>
          <p:nvPr/>
        </p:nvSpPr>
        <p:spPr>
          <a:xfrm flipH="1">
            <a:off x="7316626" y="512025"/>
            <a:ext cx="804076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lvl="0"/>
            <a:r>
              <a:rPr lang="en-US" sz="1200" dirty="0">
                <a:solidFill>
                  <a:schemeClr val="tx1"/>
                </a:solidFill>
              </a:rPr>
              <a:t> ATXN3L </a:t>
            </a:r>
          </a:p>
        </p:txBody>
      </p:sp>
      <p:sp>
        <p:nvSpPr>
          <p:cNvPr id="35" name="Pentagon 34"/>
          <p:cNvSpPr/>
          <p:nvPr/>
        </p:nvSpPr>
        <p:spPr>
          <a:xfrm>
            <a:off x="8187709" y="512025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EGFL6</a:t>
            </a:r>
          </a:p>
        </p:txBody>
      </p:sp>
      <p:sp>
        <p:nvSpPr>
          <p:cNvPr id="36" name="Pentagon 35"/>
          <p:cNvSpPr/>
          <p:nvPr/>
        </p:nvSpPr>
        <p:spPr>
          <a:xfrm>
            <a:off x="2190640" y="713196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Frmpd4</a:t>
            </a:r>
          </a:p>
        </p:txBody>
      </p:sp>
      <p:sp>
        <p:nvSpPr>
          <p:cNvPr id="38" name="Pentagon 37"/>
          <p:cNvSpPr/>
          <p:nvPr/>
        </p:nvSpPr>
        <p:spPr>
          <a:xfrm>
            <a:off x="3003380" y="713196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PRPS2</a:t>
            </a:r>
          </a:p>
        </p:txBody>
      </p:sp>
      <p:sp>
        <p:nvSpPr>
          <p:cNvPr id="39" name="Pentagon 38"/>
          <p:cNvSpPr/>
          <p:nvPr/>
        </p:nvSpPr>
        <p:spPr>
          <a:xfrm>
            <a:off x="3832296" y="713196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40" name="Pentagon 39"/>
          <p:cNvSpPr/>
          <p:nvPr/>
        </p:nvSpPr>
        <p:spPr>
          <a:xfrm>
            <a:off x="4669875" y="713196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</a:t>
            </a:r>
          </a:p>
        </p:txBody>
      </p:sp>
      <p:sp>
        <p:nvSpPr>
          <p:cNvPr id="41" name="Pentagon 40"/>
          <p:cNvSpPr/>
          <p:nvPr/>
        </p:nvSpPr>
        <p:spPr>
          <a:xfrm>
            <a:off x="5540958" y="713196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 TMSB4X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3" name="Pentagon 42"/>
          <p:cNvSpPr/>
          <p:nvPr/>
        </p:nvSpPr>
        <p:spPr>
          <a:xfrm>
            <a:off x="6412040" y="713196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EGFL6</a:t>
            </a:r>
          </a:p>
        </p:txBody>
      </p:sp>
      <p:sp>
        <p:nvSpPr>
          <p:cNvPr id="44" name="Pentagon 43"/>
          <p:cNvSpPr/>
          <p:nvPr/>
        </p:nvSpPr>
        <p:spPr>
          <a:xfrm>
            <a:off x="3003380" y="914366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PRPS2</a:t>
            </a:r>
          </a:p>
        </p:txBody>
      </p:sp>
      <p:sp>
        <p:nvSpPr>
          <p:cNvPr id="45" name="Pentagon 44"/>
          <p:cNvSpPr/>
          <p:nvPr/>
        </p:nvSpPr>
        <p:spPr>
          <a:xfrm>
            <a:off x="3832296" y="914366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TLR7p</a:t>
            </a:r>
          </a:p>
        </p:txBody>
      </p:sp>
      <p:sp>
        <p:nvSpPr>
          <p:cNvPr id="46" name="Pentagon 45"/>
          <p:cNvSpPr/>
          <p:nvPr/>
        </p:nvSpPr>
        <p:spPr>
          <a:xfrm>
            <a:off x="4669875" y="914366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</a:t>
            </a:r>
          </a:p>
        </p:txBody>
      </p:sp>
      <p:sp>
        <p:nvSpPr>
          <p:cNvPr id="48" name="Pentagon 47"/>
          <p:cNvSpPr/>
          <p:nvPr/>
        </p:nvSpPr>
        <p:spPr>
          <a:xfrm>
            <a:off x="2190640" y="1115537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PRPS2</a:t>
            </a:r>
          </a:p>
        </p:txBody>
      </p:sp>
      <p:sp>
        <p:nvSpPr>
          <p:cNvPr id="49" name="Pentagon 48"/>
          <p:cNvSpPr/>
          <p:nvPr/>
        </p:nvSpPr>
        <p:spPr>
          <a:xfrm>
            <a:off x="3832296" y="1115537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50" name="Pentagon 49"/>
          <p:cNvSpPr/>
          <p:nvPr/>
        </p:nvSpPr>
        <p:spPr>
          <a:xfrm>
            <a:off x="4669875" y="1115537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TLR8p</a:t>
            </a:r>
          </a:p>
        </p:txBody>
      </p:sp>
      <p:sp>
        <p:nvSpPr>
          <p:cNvPr id="51" name="Pentagon 50"/>
          <p:cNvSpPr/>
          <p:nvPr/>
        </p:nvSpPr>
        <p:spPr>
          <a:xfrm>
            <a:off x="5540958" y="1115537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 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TMSB4Y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2" name="Pentagon 51"/>
          <p:cNvSpPr/>
          <p:nvPr/>
        </p:nvSpPr>
        <p:spPr>
          <a:xfrm>
            <a:off x="3003380" y="1316708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PRPS2</a:t>
            </a:r>
          </a:p>
        </p:txBody>
      </p:sp>
      <p:sp>
        <p:nvSpPr>
          <p:cNvPr id="53" name="Pentagon 52"/>
          <p:cNvSpPr/>
          <p:nvPr/>
        </p:nvSpPr>
        <p:spPr>
          <a:xfrm>
            <a:off x="3832296" y="1316708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56" name="Pentagon 55"/>
          <p:cNvSpPr/>
          <p:nvPr/>
        </p:nvSpPr>
        <p:spPr>
          <a:xfrm>
            <a:off x="4669875" y="1316708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TMSB4X</a:t>
            </a:r>
          </a:p>
        </p:txBody>
      </p:sp>
      <p:sp>
        <p:nvSpPr>
          <p:cNvPr id="57" name="Pentagon 56"/>
          <p:cNvSpPr/>
          <p:nvPr/>
        </p:nvSpPr>
        <p:spPr>
          <a:xfrm>
            <a:off x="3003380" y="1920220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PRPS2</a:t>
            </a:r>
          </a:p>
        </p:txBody>
      </p:sp>
      <p:sp>
        <p:nvSpPr>
          <p:cNvPr id="58" name="Pentagon 57"/>
          <p:cNvSpPr/>
          <p:nvPr/>
        </p:nvSpPr>
        <p:spPr>
          <a:xfrm>
            <a:off x="3832296" y="1920220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TLR7a</a:t>
            </a:r>
          </a:p>
        </p:txBody>
      </p:sp>
      <p:sp>
        <p:nvSpPr>
          <p:cNvPr id="59" name="Pentagon 58"/>
          <p:cNvSpPr/>
          <p:nvPr/>
        </p:nvSpPr>
        <p:spPr>
          <a:xfrm>
            <a:off x="4669875" y="1920220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 TMSB4X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0" name="Pentagon 59"/>
          <p:cNvSpPr/>
          <p:nvPr/>
        </p:nvSpPr>
        <p:spPr>
          <a:xfrm>
            <a:off x="5540958" y="1920220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EGFL6</a:t>
            </a:r>
          </a:p>
        </p:txBody>
      </p:sp>
      <p:sp>
        <p:nvSpPr>
          <p:cNvPr id="61" name="Pentagon 60"/>
          <p:cNvSpPr/>
          <p:nvPr/>
        </p:nvSpPr>
        <p:spPr>
          <a:xfrm>
            <a:off x="3003380" y="1517879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PRPS2</a:t>
            </a:r>
          </a:p>
        </p:txBody>
      </p:sp>
      <p:sp>
        <p:nvSpPr>
          <p:cNvPr id="62" name="Pentagon 61"/>
          <p:cNvSpPr/>
          <p:nvPr/>
        </p:nvSpPr>
        <p:spPr>
          <a:xfrm>
            <a:off x="3832296" y="1517879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63" name="Pentagon 62"/>
          <p:cNvSpPr/>
          <p:nvPr/>
        </p:nvSpPr>
        <p:spPr>
          <a:xfrm>
            <a:off x="4669875" y="1517879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EGFL6</a:t>
            </a:r>
          </a:p>
        </p:txBody>
      </p:sp>
      <p:sp>
        <p:nvSpPr>
          <p:cNvPr id="64" name="Pentagon 63"/>
          <p:cNvSpPr/>
          <p:nvPr/>
        </p:nvSpPr>
        <p:spPr>
          <a:xfrm>
            <a:off x="3003380" y="2322562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PRPS2</a:t>
            </a:r>
          </a:p>
        </p:txBody>
      </p:sp>
      <p:sp>
        <p:nvSpPr>
          <p:cNvPr id="65" name="Pentagon 64"/>
          <p:cNvSpPr/>
          <p:nvPr/>
        </p:nvSpPr>
        <p:spPr>
          <a:xfrm>
            <a:off x="3832296" y="2322562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66" name="Pentagon 65"/>
          <p:cNvSpPr/>
          <p:nvPr/>
        </p:nvSpPr>
        <p:spPr>
          <a:xfrm>
            <a:off x="4669875" y="2322562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 TMSB4Y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7" name="Pentagon 66"/>
          <p:cNvSpPr/>
          <p:nvPr/>
        </p:nvSpPr>
        <p:spPr>
          <a:xfrm>
            <a:off x="5540958" y="2322562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EGFL6</a:t>
            </a:r>
          </a:p>
        </p:txBody>
      </p:sp>
      <p:sp>
        <p:nvSpPr>
          <p:cNvPr id="68" name="Pentagon 67"/>
          <p:cNvSpPr/>
          <p:nvPr/>
        </p:nvSpPr>
        <p:spPr>
          <a:xfrm>
            <a:off x="3003380" y="2737791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PRPS2</a:t>
            </a:r>
          </a:p>
        </p:txBody>
      </p:sp>
      <p:sp>
        <p:nvSpPr>
          <p:cNvPr id="69" name="Pentagon 68"/>
          <p:cNvSpPr/>
          <p:nvPr/>
        </p:nvSpPr>
        <p:spPr>
          <a:xfrm>
            <a:off x="3832296" y="2737791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70" name="Pentagon 69"/>
          <p:cNvSpPr/>
          <p:nvPr/>
        </p:nvSpPr>
        <p:spPr>
          <a:xfrm>
            <a:off x="5540958" y="2737791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 TMSB4X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1" name="Pentagon 70"/>
          <p:cNvSpPr/>
          <p:nvPr/>
        </p:nvSpPr>
        <p:spPr>
          <a:xfrm>
            <a:off x="6412040" y="2737791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EGFL6</a:t>
            </a:r>
          </a:p>
        </p:txBody>
      </p:sp>
      <p:sp>
        <p:nvSpPr>
          <p:cNvPr id="72" name="Pentagon 71"/>
          <p:cNvSpPr/>
          <p:nvPr/>
        </p:nvSpPr>
        <p:spPr>
          <a:xfrm>
            <a:off x="4669875" y="2737791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</a:t>
            </a:r>
          </a:p>
        </p:txBody>
      </p:sp>
      <p:sp>
        <p:nvSpPr>
          <p:cNvPr id="73" name="Pentagon 72"/>
          <p:cNvSpPr/>
          <p:nvPr/>
        </p:nvSpPr>
        <p:spPr>
          <a:xfrm>
            <a:off x="3003380" y="2523732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PRPS2</a:t>
            </a:r>
          </a:p>
        </p:txBody>
      </p:sp>
      <p:sp>
        <p:nvSpPr>
          <p:cNvPr id="74" name="Pentagon 73"/>
          <p:cNvSpPr/>
          <p:nvPr/>
        </p:nvSpPr>
        <p:spPr>
          <a:xfrm>
            <a:off x="3832296" y="2523732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75" name="Pentagon 74"/>
          <p:cNvSpPr/>
          <p:nvPr/>
        </p:nvSpPr>
        <p:spPr>
          <a:xfrm>
            <a:off x="7350129" y="2523732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TMSB4Y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6" name="Pentagon 75"/>
          <p:cNvSpPr/>
          <p:nvPr/>
        </p:nvSpPr>
        <p:spPr>
          <a:xfrm>
            <a:off x="8187709" y="2523732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EGFL6</a:t>
            </a:r>
          </a:p>
        </p:txBody>
      </p:sp>
      <p:sp>
        <p:nvSpPr>
          <p:cNvPr id="77" name="Pentagon 76"/>
          <p:cNvSpPr/>
          <p:nvPr/>
        </p:nvSpPr>
        <p:spPr>
          <a:xfrm>
            <a:off x="4669875" y="2523732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TLR8-1</a:t>
            </a:r>
          </a:p>
        </p:txBody>
      </p:sp>
      <p:sp>
        <p:nvSpPr>
          <p:cNvPr id="78" name="Pentagon 77"/>
          <p:cNvSpPr/>
          <p:nvPr/>
        </p:nvSpPr>
        <p:spPr>
          <a:xfrm>
            <a:off x="5540958" y="2523732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TLR8-2</a:t>
            </a:r>
          </a:p>
        </p:txBody>
      </p:sp>
      <p:sp>
        <p:nvSpPr>
          <p:cNvPr id="79" name="Pentagon 78"/>
          <p:cNvSpPr/>
          <p:nvPr/>
        </p:nvSpPr>
        <p:spPr>
          <a:xfrm>
            <a:off x="6412040" y="2523732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TLR8-3</a:t>
            </a:r>
          </a:p>
        </p:txBody>
      </p:sp>
      <p:sp>
        <p:nvSpPr>
          <p:cNvPr id="80" name="Pentagon 79"/>
          <p:cNvSpPr/>
          <p:nvPr/>
        </p:nvSpPr>
        <p:spPr>
          <a:xfrm>
            <a:off x="2190640" y="2322562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Frmpd4</a:t>
            </a:r>
          </a:p>
        </p:txBody>
      </p:sp>
      <p:sp>
        <p:nvSpPr>
          <p:cNvPr id="81" name="Pentagon 80"/>
          <p:cNvSpPr/>
          <p:nvPr/>
        </p:nvSpPr>
        <p:spPr>
          <a:xfrm>
            <a:off x="2190640" y="2737791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Frmpd4</a:t>
            </a:r>
          </a:p>
        </p:txBody>
      </p:sp>
      <p:sp>
        <p:nvSpPr>
          <p:cNvPr id="82" name="Pentagon 81"/>
          <p:cNvSpPr/>
          <p:nvPr/>
        </p:nvSpPr>
        <p:spPr>
          <a:xfrm>
            <a:off x="2190640" y="2523732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Frmpd4</a:t>
            </a:r>
          </a:p>
        </p:txBody>
      </p:sp>
      <p:sp>
        <p:nvSpPr>
          <p:cNvPr id="83" name="Pentagon 82"/>
          <p:cNvSpPr/>
          <p:nvPr/>
        </p:nvSpPr>
        <p:spPr>
          <a:xfrm>
            <a:off x="2190640" y="1920220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Frmpd4</a:t>
            </a:r>
          </a:p>
        </p:txBody>
      </p:sp>
      <p:sp>
        <p:nvSpPr>
          <p:cNvPr id="84" name="Pentagon 83"/>
          <p:cNvSpPr/>
          <p:nvPr/>
        </p:nvSpPr>
        <p:spPr>
          <a:xfrm>
            <a:off x="3003380" y="2926074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PRPS2</a:t>
            </a:r>
          </a:p>
        </p:txBody>
      </p:sp>
      <p:sp>
        <p:nvSpPr>
          <p:cNvPr id="85" name="Pentagon 84"/>
          <p:cNvSpPr/>
          <p:nvPr/>
        </p:nvSpPr>
        <p:spPr>
          <a:xfrm>
            <a:off x="3832296" y="2926074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87" name="Pentagon 86"/>
          <p:cNvSpPr/>
          <p:nvPr/>
        </p:nvSpPr>
        <p:spPr>
          <a:xfrm>
            <a:off x="4669875" y="3127244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EGFL6</a:t>
            </a:r>
          </a:p>
        </p:txBody>
      </p:sp>
      <p:sp>
        <p:nvSpPr>
          <p:cNvPr id="88" name="Pentagon 87"/>
          <p:cNvSpPr/>
          <p:nvPr/>
        </p:nvSpPr>
        <p:spPr>
          <a:xfrm>
            <a:off x="4691852" y="6010692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TLR7</a:t>
            </a:r>
          </a:p>
        </p:txBody>
      </p:sp>
      <p:sp>
        <p:nvSpPr>
          <p:cNvPr id="92" name="Pentagon 91"/>
          <p:cNvSpPr/>
          <p:nvPr/>
        </p:nvSpPr>
        <p:spPr>
          <a:xfrm>
            <a:off x="3832296" y="3127244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</a:t>
            </a:r>
          </a:p>
        </p:txBody>
      </p:sp>
      <p:sp>
        <p:nvSpPr>
          <p:cNvPr id="98" name="Pentagon 97"/>
          <p:cNvSpPr/>
          <p:nvPr/>
        </p:nvSpPr>
        <p:spPr>
          <a:xfrm>
            <a:off x="3003380" y="3328415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Frmpd4</a:t>
            </a:r>
          </a:p>
        </p:txBody>
      </p:sp>
      <p:sp>
        <p:nvSpPr>
          <p:cNvPr id="99" name="Pentagon 98"/>
          <p:cNvSpPr/>
          <p:nvPr/>
        </p:nvSpPr>
        <p:spPr>
          <a:xfrm>
            <a:off x="3832296" y="3328415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100" name="Pentagon 99"/>
          <p:cNvSpPr/>
          <p:nvPr/>
        </p:nvSpPr>
        <p:spPr>
          <a:xfrm>
            <a:off x="4669875" y="3328415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</a:t>
            </a:r>
          </a:p>
        </p:txBody>
      </p:sp>
      <p:sp>
        <p:nvSpPr>
          <p:cNvPr id="101" name="Pentagon 100"/>
          <p:cNvSpPr/>
          <p:nvPr/>
        </p:nvSpPr>
        <p:spPr>
          <a:xfrm>
            <a:off x="5540958" y="3328415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EGFL6</a:t>
            </a:r>
          </a:p>
        </p:txBody>
      </p:sp>
      <p:sp>
        <p:nvSpPr>
          <p:cNvPr id="105" name="Pentagon 104"/>
          <p:cNvSpPr/>
          <p:nvPr/>
        </p:nvSpPr>
        <p:spPr>
          <a:xfrm>
            <a:off x="3003380" y="3529586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Frmpd4</a:t>
            </a:r>
          </a:p>
        </p:txBody>
      </p:sp>
      <p:sp>
        <p:nvSpPr>
          <p:cNvPr id="106" name="Pentagon 105"/>
          <p:cNvSpPr/>
          <p:nvPr/>
        </p:nvSpPr>
        <p:spPr>
          <a:xfrm>
            <a:off x="3832296" y="3529586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107" name="Pentagon 106"/>
          <p:cNvSpPr/>
          <p:nvPr/>
        </p:nvSpPr>
        <p:spPr>
          <a:xfrm>
            <a:off x="4669875" y="3529586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</a:t>
            </a:r>
          </a:p>
        </p:txBody>
      </p:sp>
      <p:sp>
        <p:nvSpPr>
          <p:cNvPr id="108" name="Pentagon 107"/>
          <p:cNvSpPr/>
          <p:nvPr/>
        </p:nvSpPr>
        <p:spPr>
          <a:xfrm>
            <a:off x="5540958" y="3529586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EGFL6</a:t>
            </a:r>
          </a:p>
        </p:txBody>
      </p:sp>
      <p:sp>
        <p:nvSpPr>
          <p:cNvPr id="110" name="Pentagon 109"/>
          <p:cNvSpPr/>
          <p:nvPr/>
        </p:nvSpPr>
        <p:spPr>
          <a:xfrm>
            <a:off x="3003380" y="3733376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Frmpd4</a:t>
            </a:r>
          </a:p>
        </p:txBody>
      </p:sp>
      <p:sp>
        <p:nvSpPr>
          <p:cNvPr id="111" name="Pentagon 110"/>
          <p:cNvSpPr/>
          <p:nvPr/>
        </p:nvSpPr>
        <p:spPr>
          <a:xfrm>
            <a:off x="3832296" y="3733376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112" name="Pentagon 111"/>
          <p:cNvSpPr/>
          <p:nvPr/>
        </p:nvSpPr>
        <p:spPr>
          <a:xfrm>
            <a:off x="4669875" y="3733376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EGFL6</a:t>
            </a:r>
          </a:p>
        </p:txBody>
      </p:sp>
      <p:sp>
        <p:nvSpPr>
          <p:cNvPr id="114" name="Pentagon 113"/>
          <p:cNvSpPr/>
          <p:nvPr/>
        </p:nvSpPr>
        <p:spPr>
          <a:xfrm>
            <a:off x="3003380" y="4157563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Frmpd4</a:t>
            </a:r>
          </a:p>
        </p:txBody>
      </p:sp>
      <p:sp>
        <p:nvSpPr>
          <p:cNvPr id="115" name="Pentagon 114"/>
          <p:cNvSpPr/>
          <p:nvPr/>
        </p:nvSpPr>
        <p:spPr>
          <a:xfrm>
            <a:off x="3832296" y="4157563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116" name="Pentagon 115"/>
          <p:cNvSpPr/>
          <p:nvPr/>
        </p:nvSpPr>
        <p:spPr>
          <a:xfrm>
            <a:off x="4669875" y="4157563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EGFL6</a:t>
            </a:r>
          </a:p>
        </p:txBody>
      </p:sp>
      <p:sp>
        <p:nvSpPr>
          <p:cNvPr id="118" name="Pentagon 117"/>
          <p:cNvSpPr/>
          <p:nvPr/>
        </p:nvSpPr>
        <p:spPr>
          <a:xfrm>
            <a:off x="3003380" y="4358734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Frmpd4</a:t>
            </a:r>
          </a:p>
        </p:txBody>
      </p:sp>
      <p:sp>
        <p:nvSpPr>
          <p:cNvPr id="119" name="Pentagon 118"/>
          <p:cNvSpPr/>
          <p:nvPr/>
        </p:nvSpPr>
        <p:spPr>
          <a:xfrm>
            <a:off x="3832296" y="4358734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</a:t>
            </a:r>
          </a:p>
        </p:txBody>
      </p:sp>
      <p:sp>
        <p:nvSpPr>
          <p:cNvPr id="121" name="Pentagon 120"/>
          <p:cNvSpPr/>
          <p:nvPr/>
        </p:nvSpPr>
        <p:spPr>
          <a:xfrm>
            <a:off x="4669875" y="4358734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122" name="Pentagon 121"/>
          <p:cNvSpPr/>
          <p:nvPr/>
        </p:nvSpPr>
        <p:spPr>
          <a:xfrm>
            <a:off x="5540958" y="4358734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</a:t>
            </a:r>
          </a:p>
        </p:txBody>
      </p:sp>
      <p:sp>
        <p:nvSpPr>
          <p:cNvPr id="123" name="Pentagon 122"/>
          <p:cNvSpPr/>
          <p:nvPr/>
        </p:nvSpPr>
        <p:spPr>
          <a:xfrm>
            <a:off x="3832296" y="4761076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124" name="Pentagon 123"/>
          <p:cNvSpPr/>
          <p:nvPr/>
        </p:nvSpPr>
        <p:spPr>
          <a:xfrm>
            <a:off x="6412040" y="4761076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 TMSB4X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5" name="Pentagon 124"/>
          <p:cNvSpPr/>
          <p:nvPr/>
        </p:nvSpPr>
        <p:spPr>
          <a:xfrm>
            <a:off x="7350129" y="4761076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EGFL6</a:t>
            </a:r>
          </a:p>
        </p:txBody>
      </p:sp>
      <p:sp>
        <p:nvSpPr>
          <p:cNvPr id="126" name="Pentagon 125"/>
          <p:cNvSpPr/>
          <p:nvPr/>
        </p:nvSpPr>
        <p:spPr>
          <a:xfrm>
            <a:off x="4669875" y="4761076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</a:t>
            </a:r>
          </a:p>
        </p:txBody>
      </p:sp>
      <p:sp>
        <p:nvSpPr>
          <p:cNvPr id="127" name="Pentagon 126"/>
          <p:cNvSpPr/>
          <p:nvPr/>
        </p:nvSpPr>
        <p:spPr>
          <a:xfrm>
            <a:off x="3003380" y="4761076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Frmpd4</a:t>
            </a:r>
          </a:p>
        </p:txBody>
      </p:sp>
      <p:sp>
        <p:nvSpPr>
          <p:cNvPr id="133" name="Pentagon 132"/>
          <p:cNvSpPr/>
          <p:nvPr/>
        </p:nvSpPr>
        <p:spPr>
          <a:xfrm flipH="1">
            <a:off x="5507454" y="4761076"/>
            <a:ext cx="804076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lvl="0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36" name="Pentagon 135"/>
          <p:cNvSpPr/>
          <p:nvPr/>
        </p:nvSpPr>
        <p:spPr>
          <a:xfrm>
            <a:off x="3861521" y="5608350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mctp1b</a:t>
            </a:r>
          </a:p>
        </p:txBody>
      </p:sp>
      <p:sp>
        <p:nvSpPr>
          <p:cNvPr id="137" name="Pentagon 136"/>
          <p:cNvSpPr/>
          <p:nvPr/>
        </p:nvSpPr>
        <p:spPr>
          <a:xfrm>
            <a:off x="4691852" y="5608350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TLR8b</a:t>
            </a:r>
          </a:p>
        </p:txBody>
      </p:sp>
      <p:sp>
        <p:nvSpPr>
          <p:cNvPr id="138" name="Pentagon 137"/>
          <p:cNvSpPr/>
          <p:nvPr/>
        </p:nvSpPr>
        <p:spPr>
          <a:xfrm flipH="1">
            <a:off x="5494513" y="5608350"/>
            <a:ext cx="804076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lvl="0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52" name="Pentagon 151"/>
          <p:cNvSpPr/>
          <p:nvPr/>
        </p:nvSpPr>
        <p:spPr>
          <a:xfrm>
            <a:off x="3003380" y="4962246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Frmpd4</a:t>
            </a:r>
          </a:p>
        </p:txBody>
      </p:sp>
      <p:sp>
        <p:nvSpPr>
          <p:cNvPr id="153" name="Pentagon 152"/>
          <p:cNvSpPr/>
          <p:nvPr/>
        </p:nvSpPr>
        <p:spPr>
          <a:xfrm>
            <a:off x="4669875" y="4962246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</a:t>
            </a:r>
          </a:p>
        </p:txBody>
      </p:sp>
      <p:sp>
        <p:nvSpPr>
          <p:cNvPr id="154" name="Pentagon 153"/>
          <p:cNvSpPr/>
          <p:nvPr/>
        </p:nvSpPr>
        <p:spPr>
          <a:xfrm>
            <a:off x="6412040" y="4962246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EGFL6</a:t>
            </a:r>
          </a:p>
        </p:txBody>
      </p:sp>
      <p:sp>
        <p:nvSpPr>
          <p:cNvPr id="158" name="Pentagon 157"/>
          <p:cNvSpPr/>
          <p:nvPr/>
        </p:nvSpPr>
        <p:spPr>
          <a:xfrm>
            <a:off x="3832296" y="4962246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161" name="Pentagon 160"/>
          <p:cNvSpPr/>
          <p:nvPr/>
        </p:nvSpPr>
        <p:spPr>
          <a:xfrm>
            <a:off x="2978542" y="1115537"/>
            <a:ext cx="786747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FAML14A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290828" y="1661606"/>
            <a:ext cx="1164611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Duck; KB744694.1</a:t>
            </a:r>
          </a:p>
        </p:txBody>
      </p:sp>
      <p:sp>
        <p:nvSpPr>
          <p:cNvPr id="163" name="Pentagon 162"/>
          <p:cNvSpPr/>
          <p:nvPr/>
        </p:nvSpPr>
        <p:spPr>
          <a:xfrm>
            <a:off x="3003380" y="1716429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PRPS2</a:t>
            </a:r>
          </a:p>
        </p:txBody>
      </p:sp>
      <p:sp>
        <p:nvSpPr>
          <p:cNvPr id="164" name="Pentagon 163"/>
          <p:cNvSpPr/>
          <p:nvPr/>
        </p:nvSpPr>
        <p:spPr>
          <a:xfrm>
            <a:off x="3832296" y="1716429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166" name="Pentagon 165"/>
          <p:cNvSpPr/>
          <p:nvPr/>
        </p:nvSpPr>
        <p:spPr>
          <a:xfrm>
            <a:off x="2190640" y="1716429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Frmpd4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21651" y="2061327"/>
            <a:ext cx="1433787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Flycatcher; JH603194.1</a:t>
            </a:r>
          </a:p>
        </p:txBody>
      </p:sp>
      <p:sp>
        <p:nvSpPr>
          <p:cNvPr id="168" name="Pentagon 167"/>
          <p:cNvSpPr/>
          <p:nvPr/>
        </p:nvSpPr>
        <p:spPr>
          <a:xfrm>
            <a:off x="3003380" y="2116151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PRPS2</a:t>
            </a:r>
          </a:p>
        </p:txBody>
      </p:sp>
      <p:sp>
        <p:nvSpPr>
          <p:cNvPr id="169" name="Pentagon 168"/>
          <p:cNvSpPr/>
          <p:nvPr/>
        </p:nvSpPr>
        <p:spPr>
          <a:xfrm>
            <a:off x="3832296" y="2116151"/>
            <a:ext cx="737070" cy="134114"/>
          </a:xfrm>
          <a:prstGeom prst="homePlate">
            <a:avLst/>
          </a:prstGeom>
          <a:solidFill>
            <a:srgbClr val="00B0F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TLR7</a:t>
            </a:r>
          </a:p>
        </p:txBody>
      </p:sp>
      <p:sp>
        <p:nvSpPr>
          <p:cNvPr id="170" name="Pentagon 169"/>
          <p:cNvSpPr/>
          <p:nvPr/>
        </p:nvSpPr>
        <p:spPr>
          <a:xfrm>
            <a:off x="4669875" y="2116151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TMSB4X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1066800" y="5955868"/>
            <a:ext cx="1489269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Coelacanth; JH132710.1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77078" y="4907422"/>
            <a:ext cx="1378361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Cavefish;  KB871578.1</a:t>
            </a:r>
          </a:p>
        </p:txBody>
      </p:sp>
      <p:sp>
        <p:nvSpPr>
          <p:cNvPr id="173" name="Pentagon 172"/>
          <p:cNvSpPr/>
          <p:nvPr/>
        </p:nvSpPr>
        <p:spPr>
          <a:xfrm>
            <a:off x="5540958" y="4962246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 TMSB4X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403991" y="3879723"/>
            <a:ext cx="1051448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Medaka; Chr. 21</a:t>
            </a:r>
          </a:p>
        </p:txBody>
      </p:sp>
      <p:sp>
        <p:nvSpPr>
          <p:cNvPr id="176" name="Pentagon 175"/>
          <p:cNvSpPr/>
          <p:nvPr/>
        </p:nvSpPr>
        <p:spPr>
          <a:xfrm>
            <a:off x="3003380" y="3934547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Frmpd4</a:t>
            </a:r>
          </a:p>
        </p:txBody>
      </p:sp>
      <p:sp>
        <p:nvSpPr>
          <p:cNvPr id="177" name="Pentagon 176"/>
          <p:cNvSpPr/>
          <p:nvPr/>
        </p:nvSpPr>
        <p:spPr>
          <a:xfrm>
            <a:off x="3832296" y="3934547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</a:t>
            </a:r>
          </a:p>
        </p:txBody>
      </p:sp>
      <p:sp>
        <p:nvSpPr>
          <p:cNvPr id="178" name="Pentagon 177"/>
          <p:cNvSpPr/>
          <p:nvPr/>
        </p:nvSpPr>
        <p:spPr>
          <a:xfrm>
            <a:off x="4669875" y="3934547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EGFL6</a:t>
            </a:r>
          </a:p>
        </p:txBody>
      </p:sp>
      <p:sp>
        <p:nvSpPr>
          <p:cNvPr id="180" name="Pentagon 179"/>
          <p:cNvSpPr/>
          <p:nvPr/>
        </p:nvSpPr>
        <p:spPr>
          <a:xfrm>
            <a:off x="3832296" y="4559905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</a:t>
            </a:r>
          </a:p>
        </p:txBody>
      </p:sp>
      <p:sp>
        <p:nvSpPr>
          <p:cNvPr id="181" name="Pentagon 180"/>
          <p:cNvSpPr/>
          <p:nvPr/>
        </p:nvSpPr>
        <p:spPr>
          <a:xfrm>
            <a:off x="4669875" y="4559905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/>
                </a:solidFill>
              </a:rPr>
              <a:t>EGFL6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47363" y="4505081"/>
            <a:ext cx="1408076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Cod; GeneScaffold 888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1198457" y="6157039"/>
            <a:ext cx="1357612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Zebrafish; Zv9_NAS86</a:t>
            </a:r>
          </a:p>
        </p:txBody>
      </p:sp>
      <p:sp>
        <p:nvSpPr>
          <p:cNvPr id="184" name="Pentagon 183"/>
          <p:cNvSpPr/>
          <p:nvPr/>
        </p:nvSpPr>
        <p:spPr>
          <a:xfrm>
            <a:off x="4691852" y="6211862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</a:t>
            </a:r>
          </a:p>
        </p:txBody>
      </p:sp>
      <p:sp>
        <p:nvSpPr>
          <p:cNvPr id="186" name="Pentagon 185"/>
          <p:cNvSpPr/>
          <p:nvPr/>
        </p:nvSpPr>
        <p:spPr>
          <a:xfrm>
            <a:off x="3861521" y="5407179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mctp1b</a:t>
            </a:r>
          </a:p>
        </p:txBody>
      </p:sp>
      <p:sp>
        <p:nvSpPr>
          <p:cNvPr id="187" name="Pentagon 186"/>
          <p:cNvSpPr/>
          <p:nvPr/>
        </p:nvSpPr>
        <p:spPr>
          <a:xfrm>
            <a:off x="4691852" y="5407179"/>
            <a:ext cx="737070" cy="13411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TLR8b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1374255" y="5352356"/>
            <a:ext cx="1111610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Zebrafish; Chr. 10</a:t>
            </a:r>
          </a:p>
        </p:txBody>
      </p:sp>
      <p:sp>
        <p:nvSpPr>
          <p:cNvPr id="189" name="Pentagon 188"/>
          <p:cNvSpPr/>
          <p:nvPr/>
        </p:nvSpPr>
        <p:spPr>
          <a:xfrm flipH="1">
            <a:off x="5494513" y="5407179"/>
            <a:ext cx="804076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lvl="0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1107504" y="5553526"/>
            <a:ext cx="1378361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Cavefish;  KB872983.1</a:t>
            </a:r>
          </a:p>
        </p:txBody>
      </p:sp>
      <p:sp>
        <p:nvSpPr>
          <p:cNvPr id="191" name="TextBox 190"/>
          <p:cNvSpPr txBox="1"/>
          <p:nvPr/>
        </p:nvSpPr>
        <p:spPr>
          <a:xfrm>
            <a:off x="215274" y="3273591"/>
            <a:ext cx="1240164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Platyfish; JH556696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69071" y="3072421"/>
            <a:ext cx="1386368" cy="243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Coelacanth; JH126858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0" y="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F1</a:t>
            </a:r>
          </a:p>
        </p:txBody>
      </p:sp>
      <p:sp>
        <p:nvSpPr>
          <p:cNvPr id="211" name="TextBox 210"/>
          <p:cNvSpPr txBox="1"/>
          <p:nvPr/>
        </p:nvSpPr>
        <p:spPr>
          <a:xfrm>
            <a:off x="47363" y="5239018"/>
            <a:ext cx="1049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F2</a:t>
            </a:r>
          </a:p>
        </p:txBody>
      </p:sp>
      <p:sp>
        <p:nvSpPr>
          <p:cNvPr id="212" name="TextBox 211"/>
          <p:cNvSpPr txBox="1"/>
          <p:nvPr/>
        </p:nvSpPr>
        <p:spPr>
          <a:xfrm>
            <a:off x="76200" y="5802868"/>
            <a:ext cx="1049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F3</a:t>
            </a:r>
          </a:p>
        </p:txBody>
      </p:sp>
      <p:sp>
        <p:nvSpPr>
          <p:cNvPr id="172" name="Pentagon 50">
            <a:extLst>
              <a:ext uri="{FF2B5EF4-FFF2-40B4-BE49-F238E27FC236}">
                <a16:creationId xmlns:a16="http://schemas.microsoft.com/office/drawing/2014/main" id="{B4CE6C35-379C-492D-8689-34C953490425}"/>
              </a:ext>
            </a:extLst>
          </p:cNvPr>
          <p:cNvSpPr/>
          <p:nvPr/>
        </p:nvSpPr>
        <p:spPr>
          <a:xfrm>
            <a:off x="5549663" y="901479"/>
            <a:ext cx="737070" cy="134114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   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TMSB4Y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8" name="Straight Connector 137"/>
          <p:cNvCxnSpPr/>
          <p:nvPr/>
        </p:nvCxnSpPr>
        <p:spPr>
          <a:xfrm>
            <a:off x="3768618" y="3221995"/>
            <a:ext cx="226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3792662" y="5858962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02062" y="5627385"/>
            <a:ext cx="6192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2802062" y="6084585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2802062" y="6313185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2802062" y="5170185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802062" y="5398785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2802062" y="4712985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2802062" y="4941585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2802062" y="4255785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2802062" y="4484385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2778018" y="3450595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2778018" y="3690610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2802062" y="1045205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2802062" y="1273805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2802062" y="1502405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2802062" y="1731005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2778018" y="2642428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2802062" y="1971273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1833089" y="2413828"/>
            <a:ext cx="424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3792662" y="2188205"/>
            <a:ext cx="226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1887662" y="816605"/>
            <a:ext cx="424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1887662" y="588005"/>
            <a:ext cx="5184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45641" y="1371600"/>
            <a:ext cx="7906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Turkey; 14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1534" y="1840468"/>
            <a:ext cx="12747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Zebrafinch; Chr. 12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2299" y="2514600"/>
            <a:ext cx="12698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Turtle; JH209913.1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4959" y="2286000"/>
            <a:ext cx="9412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Anolis; Chr.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834" y="914400"/>
            <a:ext cx="11144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Platypus; Chr 14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7100" y="1164595"/>
            <a:ext cx="10791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Chicken; Chr 12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0075" y="685800"/>
            <a:ext cx="9861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Mouse; Chr. 9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" y="3548390"/>
            <a:ext cx="15359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Coelacanth;JH126569.1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8252" y="4810780"/>
            <a:ext cx="1317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Tilapia; GL831196.1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0852" y="4582180"/>
            <a:ext cx="14253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Stickleback; Group XII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4809" y="4356557"/>
            <a:ext cx="10214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Medaka; Chr 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2072" y="4127957"/>
            <a:ext cx="14141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Platyfish; JH557020.1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4890" y="5030142"/>
            <a:ext cx="1191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Tetraodon; Chr. 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0538" y="5256197"/>
            <a:ext cx="1165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Fugu; Scaffold 93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7482" y="6215390"/>
            <a:ext cx="1088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Zebrafish; Chr 8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6200" y="5496580"/>
            <a:ext cx="15600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Cod; GeneScaffold 4639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2899" y="457200"/>
            <a:ext cx="9733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Human; Chr 3</a:t>
            </a:r>
          </a:p>
        </p:txBody>
      </p:sp>
      <p:sp>
        <p:nvSpPr>
          <p:cNvPr id="21" name="Pentagon 20"/>
          <p:cNvSpPr/>
          <p:nvPr/>
        </p:nvSpPr>
        <p:spPr>
          <a:xfrm>
            <a:off x="3030662" y="5118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TWF2</a:t>
            </a:r>
          </a:p>
        </p:txBody>
      </p:sp>
      <p:sp>
        <p:nvSpPr>
          <p:cNvPr id="22" name="Pentagon 21"/>
          <p:cNvSpPr/>
          <p:nvPr/>
        </p:nvSpPr>
        <p:spPr>
          <a:xfrm flipH="1">
            <a:off x="5926262" y="5118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ALAS1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4434" y="3328228"/>
            <a:ext cx="1197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Frog; GL172851.1</a:t>
            </a:r>
          </a:p>
        </p:txBody>
      </p:sp>
      <p:sp>
        <p:nvSpPr>
          <p:cNvPr id="25" name="Pentagon 24"/>
          <p:cNvSpPr/>
          <p:nvPr/>
        </p:nvSpPr>
        <p:spPr>
          <a:xfrm>
            <a:off x="3964112" y="514782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26" name="Pentagon 25"/>
          <p:cNvSpPr/>
          <p:nvPr/>
        </p:nvSpPr>
        <p:spPr>
          <a:xfrm>
            <a:off x="3030662" y="737428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TWF2</a:t>
            </a:r>
          </a:p>
        </p:txBody>
      </p:sp>
      <p:sp>
        <p:nvSpPr>
          <p:cNvPr id="28" name="Pentagon 27"/>
          <p:cNvSpPr/>
          <p:nvPr/>
        </p:nvSpPr>
        <p:spPr>
          <a:xfrm>
            <a:off x="3964112" y="740405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27" name="Pentagon 26"/>
          <p:cNvSpPr/>
          <p:nvPr/>
        </p:nvSpPr>
        <p:spPr>
          <a:xfrm flipH="1">
            <a:off x="4897562" y="7404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ALAS1</a:t>
            </a:r>
          </a:p>
        </p:txBody>
      </p:sp>
      <p:sp>
        <p:nvSpPr>
          <p:cNvPr id="31" name="Pentagon 30"/>
          <p:cNvSpPr/>
          <p:nvPr/>
        </p:nvSpPr>
        <p:spPr>
          <a:xfrm>
            <a:off x="3964112" y="969005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30" name="Pentagon 29"/>
          <p:cNvSpPr/>
          <p:nvPr/>
        </p:nvSpPr>
        <p:spPr>
          <a:xfrm flipH="1">
            <a:off x="4897562" y="9690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ALAS1</a:t>
            </a:r>
          </a:p>
        </p:txBody>
      </p:sp>
      <p:sp>
        <p:nvSpPr>
          <p:cNvPr id="33" name="Pentagon 32"/>
          <p:cNvSpPr/>
          <p:nvPr/>
        </p:nvSpPr>
        <p:spPr>
          <a:xfrm>
            <a:off x="3940068" y="3145795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TLR9or13</a:t>
            </a:r>
          </a:p>
        </p:txBody>
      </p:sp>
      <p:sp>
        <p:nvSpPr>
          <p:cNvPr id="32" name="Pentagon 31"/>
          <p:cNvSpPr/>
          <p:nvPr/>
        </p:nvSpPr>
        <p:spPr>
          <a:xfrm flipH="1">
            <a:off x="4873518" y="31457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IP6K1</a:t>
            </a:r>
          </a:p>
        </p:txBody>
      </p:sp>
      <p:sp>
        <p:nvSpPr>
          <p:cNvPr id="35" name="Pentagon 34"/>
          <p:cNvSpPr/>
          <p:nvPr/>
        </p:nvSpPr>
        <p:spPr>
          <a:xfrm>
            <a:off x="3940068" y="3374395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34" name="Pentagon 33"/>
          <p:cNvSpPr/>
          <p:nvPr/>
        </p:nvSpPr>
        <p:spPr>
          <a:xfrm flipH="1">
            <a:off x="4873518" y="33743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TRAIP</a:t>
            </a:r>
          </a:p>
        </p:txBody>
      </p:sp>
      <p:sp>
        <p:nvSpPr>
          <p:cNvPr id="37" name="Pentagon 36"/>
          <p:cNvSpPr/>
          <p:nvPr/>
        </p:nvSpPr>
        <p:spPr>
          <a:xfrm>
            <a:off x="3940068" y="3605972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36" name="Pentagon 35"/>
          <p:cNvSpPr/>
          <p:nvPr/>
        </p:nvSpPr>
        <p:spPr>
          <a:xfrm flipH="1">
            <a:off x="4873518" y="3605972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EMC3</a:t>
            </a:r>
          </a:p>
        </p:txBody>
      </p:sp>
      <p:sp>
        <p:nvSpPr>
          <p:cNvPr id="38" name="Pentagon 37"/>
          <p:cNvSpPr/>
          <p:nvPr/>
        </p:nvSpPr>
        <p:spPr>
          <a:xfrm>
            <a:off x="3006618" y="3605972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40" name="Pentagon 39"/>
          <p:cNvSpPr/>
          <p:nvPr/>
        </p:nvSpPr>
        <p:spPr>
          <a:xfrm>
            <a:off x="3964112" y="4182562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39" name="Pentagon 38"/>
          <p:cNvSpPr/>
          <p:nvPr/>
        </p:nvSpPr>
        <p:spPr>
          <a:xfrm flipH="1">
            <a:off x="4897562" y="4182562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ERC2</a:t>
            </a:r>
          </a:p>
        </p:txBody>
      </p:sp>
      <p:sp>
        <p:nvSpPr>
          <p:cNvPr id="41" name="Pentagon 40"/>
          <p:cNvSpPr/>
          <p:nvPr/>
        </p:nvSpPr>
        <p:spPr>
          <a:xfrm>
            <a:off x="3030662" y="4182562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APEH</a:t>
            </a:r>
          </a:p>
        </p:txBody>
      </p:sp>
      <p:sp>
        <p:nvSpPr>
          <p:cNvPr id="43" name="Pentagon 42"/>
          <p:cNvSpPr/>
          <p:nvPr/>
        </p:nvSpPr>
        <p:spPr>
          <a:xfrm>
            <a:off x="3964112" y="4411162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42" name="Pentagon 41"/>
          <p:cNvSpPr/>
          <p:nvPr/>
        </p:nvSpPr>
        <p:spPr>
          <a:xfrm flipH="1">
            <a:off x="4897562" y="4411162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ERC2</a:t>
            </a:r>
          </a:p>
        </p:txBody>
      </p:sp>
      <p:sp>
        <p:nvSpPr>
          <p:cNvPr id="44" name="Pentagon 43"/>
          <p:cNvSpPr/>
          <p:nvPr/>
        </p:nvSpPr>
        <p:spPr>
          <a:xfrm>
            <a:off x="3030662" y="4411162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APEH</a:t>
            </a:r>
          </a:p>
        </p:txBody>
      </p:sp>
      <p:sp>
        <p:nvSpPr>
          <p:cNvPr id="46" name="Pentagon 45"/>
          <p:cNvSpPr/>
          <p:nvPr/>
        </p:nvSpPr>
        <p:spPr>
          <a:xfrm>
            <a:off x="3964112" y="4639762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45" name="Pentagon 44"/>
          <p:cNvSpPr/>
          <p:nvPr/>
        </p:nvSpPr>
        <p:spPr>
          <a:xfrm flipH="1">
            <a:off x="4897562" y="4639762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ERC2</a:t>
            </a:r>
          </a:p>
        </p:txBody>
      </p:sp>
      <p:sp>
        <p:nvSpPr>
          <p:cNvPr id="47" name="Pentagon 46"/>
          <p:cNvSpPr/>
          <p:nvPr/>
        </p:nvSpPr>
        <p:spPr>
          <a:xfrm>
            <a:off x="3030662" y="4639762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APEH</a:t>
            </a:r>
          </a:p>
        </p:txBody>
      </p:sp>
      <p:sp>
        <p:nvSpPr>
          <p:cNvPr id="49" name="Pentagon 48"/>
          <p:cNvSpPr/>
          <p:nvPr/>
        </p:nvSpPr>
        <p:spPr>
          <a:xfrm>
            <a:off x="3964112" y="4868362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48" name="Pentagon 47"/>
          <p:cNvSpPr/>
          <p:nvPr/>
        </p:nvSpPr>
        <p:spPr>
          <a:xfrm flipH="1">
            <a:off x="4897562" y="4868362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ERC2</a:t>
            </a:r>
          </a:p>
        </p:txBody>
      </p:sp>
      <p:sp>
        <p:nvSpPr>
          <p:cNvPr id="50" name="Pentagon 49"/>
          <p:cNvSpPr/>
          <p:nvPr/>
        </p:nvSpPr>
        <p:spPr>
          <a:xfrm>
            <a:off x="3030662" y="4868362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APEH</a:t>
            </a:r>
          </a:p>
        </p:txBody>
      </p:sp>
      <p:sp>
        <p:nvSpPr>
          <p:cNvPr id="52" name="Pentagon 51"/>
          <p:cNvSpPr/>
          <p:nvPr/>
        </p:nvSpPr>
        <p:spPr>
          <a:xfrm>
            <a:off x="3964112" y="5096962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51" name="Pentagon 50"/>
          <p:cNvSpPr/>
          <p:nvPr/>
        </p:nvSpPr>
        <p:spPr>
          <a:xfrm flipH="1">
            <a:off x="4897562" y="5096962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ERC2</a:t>
            </a:r>
          </a:p>
        </p:txBody>
      </p:sp>
      <p:sp>
        <p:nvSpPr>
          <p:cNvPr id="55" name="Pentagon 54"/>
          <p:cNvSpPr/>
          <p:nvPr/>
        </p:nvSpPr>
        <p:spPr>
          <a:xfrm>
            <a:off x="3964112" y="5325562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54" name="Pentagon 53"/>
          <p:cNvSpPr/>
          <p:nvPr/>
        </p:nvSpPr>
        <p:spPr>
          <a:xfrm flipH="1">
            <a:off x="4897562" y="5325562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ERC2</a:t>
            </a:r>
          </a:p>
        </p:txBody>
      </p:sp>
      <p:sp>
        <p:nvSpPr>
          <p:cNvPr id="56" name="Pentagon 55"/>
          <p:cNvSpPr/>
          <p:nvPr/>
        </p:nvSpPr>
        <p:spPr>
          <a:xfrm>
            <a:off x="3030662" y="5096962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APEH</a:t>
            </a:r>
          </a:p>
        </p:txBody>
      </p:sp>
      <p:sp>
        <p:nvSpPr>
          <p:cNvPr id="58" name="Pentagon 57"/>
          <p:cNvSpPr/>
          <p:nvPr/>
        </p:nvSpPr>
        <p:spPr>
          <a:xfrm flipH="1">
            <a:off x="2992562" y="555118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CAPZA3</a:t>
            </a:r>
          </a:p>
        </p:txBody>
      </p:sp>
      <p:sp>
        <p:nvSpPr>
          <p:cNvPr id="59" name="Pentagon 58"/>
          <p:cNvSpPr/>
          <p:nvPr/>
        </p:nvSpPr>
        <p:spPr>
          <a:xfrm flipH="1">
            <a:off x="2992562" y="5309796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CAPZA3</a:t>
            </a:r>
          </a:p>
        </p:txBody>
      </p:sp>
      <p:sp>
        <p:nvSpPr>
          <p:cNvPr id="61" name="Pentagon 60"/>
          <p:cNvSpPr/>
          <p:nvPr/>
        </p:nvSpPr>
        <p:spPr>
          <a:xfrm>
            <a:off x="3964112" y="6236985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60" name="Pentagon 59"/>
          <p:cNvSpPr/>
          <p:nvPr/>
        </p:nvSpPr>
        <p:spPr>
          <a:xfrm flipH="1">
            <a:off x="4897562" y="623698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ERC2</a:t>
            </a:r>
          </a:p>
        </p:txBody>
      </p:sp>
      <p:sp>
        <p:nvSpPr>
          <p:cNvPr id="62" name="Pentagon 61"/>
          <p:cNvSpPr/>
          <p:nvPr/>
        </p:nvSpPr>
        <p:spPr>
          <a:xfrm>
            <a:off x="3030662" y="623698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APEH</a:t>
            </a:r>
          </a:p>
        </p:txBody>
      </p:sp>
      <p:sp>
        <p:nvSpPr>
          <p:cNvPr id="66" name="Pentagon 65"/>
          <p:cNvSpPr/>
          <p:nvPr/>
        </p:nvSpPr>
        <p:spPr>
          <a:xfrm>
            <a:off x="3964112" y="5551185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68" name="Pentagon 67"/>
          <p:cNvSpPr/>
          <p:nvPr/>
        </p:nvSpPr>
        <p:spPr>
          <a:xfrm>
            <a:off x="5964362" y="5551185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67" name="Pentagon 66"/>
          <p:cNvSpPr/>
          <p:nvPr/>
        </p:nvSpPr>
        <p:spPr>
          <a:xfrm>
            <a:off x="4935662" y="5551185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69" name="Pentagon 68"/>
          <p:cNvSpPr/>
          <p:nvPr/>
        </p:nvSpPr>
        <p:spPr>
          <a:xfrm>
            <a:off x="7983662" y="555118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APEH</a:t>
            </a:r>
          </a:p>
        </p:txBody>
      </p:sp>
      <p:sp>
        <p:nvSpPr>
          <p:cNvPr id="70" name="Pentagon 69"/>
          <p:cNvSpPr/>
          <p:nvPr/>
        </p:nvSpPr>
        <p:spPr>
          <a:xfrm flipH="1">
            <a:off x="6916862" y="555118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77" name="Pentagon 76"/>
          <p:cNvSpPr/>
          <p:nvPr/>
        </p:nvSpPr>
        <p:spPr>
          <a:xfrm flipH="1">
            <a:off x="5926262" y="577978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ERC2</a:t>
            </a:r>
          </a:p>
        </p:txBody>
      </p:sp>
      <p:sp>
        <p:nvSpPr>
          <p:cNvPr id="79" name="Pentagon 78"/>
          <p:cNvSpPr/>
          <p:nvPr/>
        </p:nvSpPr>
        <p:spPr>
          <a:xfrm>
            <a:off x="3964112" y="5779785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TLR9_2</a:t>
            </a:r>
          </a:p>
        </p:txBody>
      </p:sp>
      <p:sp>
        <p:nvSpPr>
          <p:cNvPr id="78" name="Pentagon 77"/>
          <p:cNvSpPr/>
          <p:nvPr/>
        </p:nvSpPr>
        <p:spPr>
          <a:xfrm>
            <a:off x="4935662" y="5779785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74" name="Pentagon 73"/>
          <p:cNvSpPr/>
          <p:nvPr/>
        </p:nvSpPr>
        <p:spPr>
          <a:xfrm>
            <a:off x="3030662" y="2337628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TWF2</a:t>
            </a:r>
          </a:p>
        </p:txBody>
      </p:sp>
      <p:sp>
        <p:nvSpPr>
          <p:cNvPr id="76" name="Pentagon 75"/>
          <p:cNvSpPr/>
          <p:nvPr/>
        </p:nvSpPr>
        <p:spPr>
          <a:xfrm>
            <a:off x="3964112" y="23406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75" name="Pentagon 74"/>
          <p:cNvSpPr/>
          <p:nvPr/>
        </p:nvSpPr>
        <p:spPr>
          <a:xfrm flipH="1">
            <a:off x="4897562" y="23406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ALAS1</a:t>
            </a:r>
          </a:p>
        </p:txBody>
      </p:sp>
      <p:sp>
        <p:nvSpPr>
          <p:cNvPr id="80" name="Pentagon 79"/>
          <p:cNvSpPr/>
          <p:nvPr/>
        </p:nvSpPr>
        <p:spPr>
          <a:xfrm>
            <a:off x="3006618" y="33743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CDHR4</a:t>
            </a:r>
          </a:p>
        </p:txBody>
      </p:sp>
      <p:sp>
        <p:nvSpPr>
          <p:cNvPr id="82" name="Pentagon 81"/>
          <p:cNvSpPr/>
          <p:nvPr/>
        </p:nvSpPr>
        <p:spPr>
          <a:xfrm>
            <a:off x="3964112" y="11976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TWF2</a:t>
            </a:r>
          </a:p>
        </p:txBody>
      </p:sp>
      <p:sp>
        <p:nvSpPr>
          <p:cNvPr id="84" name="Pentagon 83"/>
          <p:cNvSpPr/>
          <p:nvPr/>
        </p:nvSpPr>
        <p:spPr>
          <a:xfrm>
            <a:off x="3964112" y="14262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TWF2</a:t>
            </a:r>
          </a:p>
        </p:txBody>
      </p:sp>
      <p:sp>
        <p:nvSpPr>
          <p:cNvPr id="83" name="Pentagon 82"/>
          <p:cNvSpPr/>
          <p:nvPr/>
        </p:nvSpPr>
        <p:spPr>
          <a:xfrm flipH="1">
            <a:off x="4897562" y="11976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ALAS1</a:t>
            </a:r>
          </a:p>
        </p:txBody>
      </p:sp>
      <p:sp>
        <p:nvSpPr>
          <p:cNvPr id="90" name="Pentagon 89"/>
          <p:cNvSpPr/>
          <p:nvPr/>
        </p:nvSpPr>
        <p:spPr>
          <a:xfrm>
            <a:off x="3030662" y="9690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SQSTM1</a:t>
            </a:r>
          </a:p>
        </p:txBody>
      </p:sp>
      <p:sp>
        <p:nvSpPr>
          <p:cNvPr id="85" name="Pentagon 84"/>
          <p:cNvSpPr/>
          <p:nvPr/>
        </p:nvSpPr>
        <p:spPr>
          <a:xfrm flipH="1">
            <a:off x="4897562" y="14262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ALAS1</a:t>
            </a:r>
          </a:p>
        </p:txBody>
      </p:sp>
      <p:sp>
        <p:nvSpPr>
          <p:cNvPr id="93" name="Pentagon 92"/>
          <p:cNvSpPr/>
          <p:nvPr/>
        </p:nvSpPr>
        <p:spPr>
          <a:xfrm flipH="1">
            <a:off x="2040062" y="5118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PPM1M</a:t>
            </a:r>
          </a:p>
        </p:txBody>
      </p:sp>
      <p:sp>
        <p:nvSpPr>
          <p:cNvPr id="95" name="Pentagon 94"/>
          <p:cNvSpPr/>
          <p:nvPr/>
        </p:nvSpPr>
        <p:spPr>
          <a:xfrm flipH="1">
            <a:off x="2040062" y="7404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PPM1M</a:t>
            </a:r>
          </a:p>
        </p:txBody>
      </p:sp>
      <p:sp>
        <p:nvSpPr>
          <p:cNvPr id="97" name="Pentagon 96"/>
          <p:cNvSpPr/>
          <p:nvPr/>
        </p:nvSpPr>
        <p:spPr>
          <a:xfrm flipH="1">
            <a:off x="2992562" y="11976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PPM1M</a:t>
            </a:r>
          </a:p>
        </p:txBody>
      </p:sp>
      <p:sp>
        <p:nvSpPr>
          <p:cNvPr id="98" name="Pentagon 97"/>
          <p:cNvSpPr/>
          <p:nvPr/>
        </p:nvSpPr>
        <p:spPr>
          <a:xfrm flipH="1">
            <a:off x="2992562" y="14262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PPM1M</a:t>
            </a:r>
          </a:p>
        </p:txBody>
      </p:sp>
      <p:sp>
        <p:nvSpPr>
          <p:cNvPr id="99" name="Pentagon 98"/>
          <p:cNvSpPr/>
          <p:nvPr/>
        </p:nvSpPr>
        <p:spPr>
          <a:xfrm>
            <a:off x="3964112" y="1895073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TWF2</a:t>
            </a:r>
          </a:p>
        </p:txBody>
      </p:sp>
      <p:sp>
        <p:nvSpPr>
          <p:cNvPr id="101" name="Pentagon 100"/>
          <p:cNvSpPr/>
          <p:nvPr/>
        </p:nvSpPr>
        <p:spPr>
          <a:xfrm flipH="1">
            <a:off x="2992562" y="1895073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PPM1M</a:t>
            </a:r>
          </a:p>
        </p:txBody>
      </p:sp>
      <p:sp>
        <p:nvSpPr>
          <p:cNvPr id="100" name="Pentagon 99"/>
          <p:cNvSpPr/>
          <p:nvPr/>
        </p:nvSpPr>
        <p:spPr>
          <a:xfrm flipH="1">
            <a:off x="4897562" y="1895073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ALAS1</a:t>
            </a:r>
          </a:p>
        </p:txBody>
      </p:sp>
      <p:sp>
        <p:nvSpPr>
          <p:cNvPr id="102" name="Pentagon 101"/>
          <p:cNvSpPr/>
          <p:nvPr/>
        </p:nvSpPr>
        <p:spPr>
          <a:xfrm flipH="1">
            <a:off x="2040062" y="23406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PPM1M</a:t>
            </a:r>
          </a:p>
        </p:txBody>
      </p:sp>
      <p:sp>
        <p:nvSpPr>
          <p:cNvPr id="105" name="Pentagon 104"/>
          <p:cNvSpPr/>
          <p:nvPr/>
        </p:nvSpPr>
        <p:spPr>
          <a:xfrm>
            <a:off x="3940068" y="25692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104" name="Pentagon 103"/>
          <p:cNvSpPr/>
          <p:nvPr/>
        </p:nvSpPr>
        <p:spPr>
          <a:xfrm flipH="1">
            <a:off x="4873518" y="25692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ALAS1</a:t>
            </a:r>
          </a:p>
        </p:txBody>
      </p:sp>
      <p:sp>
        <p:nvSpPr>
          <p:cNvPr id="106" name="Pentagon 105"/>
          <p:cNvSpPr/>
          <p:nvPr/>
        </p:nvSpPr>
        <p:spPr>
          <a:xfrm flipH="1">
            <a:off x="2968518" y="2566228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PPM1M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06418" y="1600200"/>
            <a:ext cx="12298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Duck; KB744014.1</a:t>
            </a:r>
          </a:p>
        </p:txBody>
      </p:sp>
      <p:sp>
        <p:nvSpPr>
          <p:cNvPr id="92" name="Pentagon 91"/>
          <p:cNvSpPr/>
          <p:nvPr/>
        </p:nvSpPr>
        <p:spPr>
          <a:xfrm>
            <a:off x="4935662" y="488856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103" name="Pentagon 102"/>
          <p:cNvSpPr/>
          <p:nvPr/>
        </p:nvSpPr>
        <p:spPr>
          <a:xfrm>
            <a:off x="3964112" y="165480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WDR82</a:t>
            </a:r>
          </a:p>
        </p:txBody>
      </p:sp>
      <p:sp>
        <p:nvSpPr>
          <p:cNvPr id="108" name="Pentagon 107"/>
          <p:cNvSpPr/>
          <p:nvPr/>
        </p:nvSpPr>
        <p:spPr>
          <a:xfrm flipH="1">
            <a:off x="2992562" y="16548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PPM1M</a:t>
            </a:r>
          </a:p>
        </p:txBody>
      </p:sp>
      <p:sp>
        <p:nvSpPr>
          <p:cNvPr id="107" name="Pentagon 106"/>
          <p:cNvSpPr/>
          <p:nvPr/>
        </p:nvSpPr>
        <p:spPr>
          <a:xfrm flipH="1">
            <a:off x="4897562" y="16548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ALAS1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21084" y="2057400"/>
            <a:ext cx="1515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Flycatcher; JH603227.1</a:t>
            </a:r>
          </a:p>
        </p:txBody>
      </p:sp>
      <p:sp>
        <p:nvSpPr>
          <p:cNvPr id="112" name="Pentagon 111"/>
          <p:cNvSpPr/>
          <p:nvPr/>
        </p:nvSpPr>
        <p:spPr>
          <a:xfrm flipH="1">
            <a:off x="3926012" y="2115331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PPM1M</a:t>
            </a:r>
          </a:p>
        </p:txBody>
      </p:sp>
      <p:sp>
        <p:nvSpPr>
          <p:cNvPr id="111" name="Pentagon 110"/>
          <p:cNvSpPr/>
          <p:nvPr/>
        </p:nvSpPr>
        <p:spPr>
          <a:xfrm flipH="1">
            <a:off x="4897562" y="211200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ALAS1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42299" y="3066618"/>
            <a:ext cx="12698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Turtle; JH207738.1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76200" y="5725180"/>
            <a:ext cx="15600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Cod; GeneScaffold 2185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209248" y="5953780"/>
            <a:ext cx="14269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Cavefish; KB871939.1</a:t>
            </a:r>
          </a:p>
        </p:txBody>
      </p:sp>
      <p:sp>
        <p:nvSpPr>
          <p:cNvPr id="117" name="Pentagon 116"/>
          <p:cNvSpPr/>
          <p:nvPr/>
        </p:nvSpPr>
        <p:spPr>
          <a:xfrm>
            <a:off x="3964112" y="6008385"/>
            <a:ext cx="838200" cy="1524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TLR9</a:t>
            </a:r>
          </a:p>
        </p:txBody>
      </p:sp>
      <p:sp>
        <p:nvSpPr>
          <p:cNvPr id="116" name="Pentagon 115"/>
          <p:cNvSpPr/>
          <p:nvPr/>
        </p:nvSpPr>
        <p:spPr>
          <a:xfrm flipH="1">
            <a:off x="4897562" y="600838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ERC2</a:t>
            </a:r>
          </a:p>
        </p:txBody>
      </p:sp>
      <p:sp>
        <p:nvSpPr>
          <p:cNvPr id="118" name="Pentagon 117"/>
          <p:cNvSpPr/>
          <p:nvPr/>
        </p:nvSpPr>
        <p:spPr>
          <a:xfrm>
            <a:off x="3030662" y="600838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APEH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0" y="0"/>
            <a:ext cx="1091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G1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-11966" y="2776210"/>
            <a:ext cx="1091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G2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0" y="3821668"/>
            <a:ext cx="1091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G3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Straight Connector 69"/>
          <p:cNvCxnSpPr/>
          <p:nvPr/>
        </p:nvCxnSpPr>
        <p:spPr>
          <a:xfrm>
            <a:off x="3070800" y="534144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3070800" y="762000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070800" y="990600"/>
            <a:ext cx="32766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3070800" y="1219200"/>
            <a:ext cx="219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3070800" y="1447800"/>
            <a:ext cx="219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070800" y="1676400"/>
            <a:ext cx="219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070800" y="1905000"/>
            <a:ext cx="219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3070800" y="2133600"/>
            <a:ext cx="219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3070800" y="2362200"/>
            <a:ext cx="219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1927800" y="3452318"/>
            <a:ext cx="558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1986600" y="3680918"/>
            <a:ext cx="6624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3076200" y="2590800"/>
            <a:ext cx="327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93959" y="1554052"/>
            <a:ext cx="9492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Turkey; Chr 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3434" y="1774769"/>
            <a:ext cx="12298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Duck; KB742777.1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8086" y="859795"/>
            <a:ext cx="1095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Opossum; Chr 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0985" y="1088395"/>
            <a:ext cx="10422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Platypus; Chr 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6251" y="1316995"/>
            <a:ext cx="10070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Chicken; Chr 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0753" y="631195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Mouse; Chr 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00" y="2438400"/>
            <a:ext cx="15680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Coelacanth; JH127149.1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68311" y="396766"/>
            <a:ext cx="9749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Human; Chr X</a:t>
            </a:r>
          </a:p>
        </p:txBody>
      </p:sp>
      <p:sp>
        <p:nvSpPr>
          <p:cNvPr id="21" name="Pentagon 20"/>
          <p:cNvSpPr/>
          <p:nvPr/>
        </p:nvSpPr>
        <p:spPr>
          <a:xfrm>
            <a:off x="3216284" y="25146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ATP7A</a:t>
            </a:r>
          </a:p>
        </p:txBody>
      </p:sp>
      <p:sp>
        <p:nvSpPr>
          <p:cNvPr id="29" name="Pentagon 28"/>
          <p:cNvSpPr/>
          <p:nvPr/>
        </p:nvSpPr>
        <p:spPr>
          <a:xfrm>
            <a:off x="4261472" y="2514600"/>
            <a:ext cx="838200" cy="1524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TLR13</a:t>
            </a:r>
          </a:p>
        </p:txBody>
      </p:sp>
      <p:sp>
        <p:nvSpPr>
          <p:cNvPr id="30" name="Pentagon 29"/>
          <p:cNvSpPr/>
          <p:nvPr/>
        </p:nvSpPr>
        <p:spPr>
          <a:xfrm>
            <a:off x="5318700" y="25146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PGK1</a:t>
            </a:r>
          </a:p>
        </p:txBody>
      </p:sp>
      <p:sp>
        <p:nvSpPr>
          <p:cNvPr id="31" name="Pentagon 30"/>
          <p:cNvSpPr/>
          <p:nvPr/>
        </p:nvSpPr>
        <p:spPr>
          <a:xfrm>
            <a:off x="3216284" y="6858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ATP7A</a:t>
            </a:r>
          </a:p>
        </p:txBody>
      </p:sp>
      <p:sp>
        <p:nvSpPr>
          <p:cNvPr id="32" name="Pentagon 31"/>
          <p:cNvSpPr/>
          <p:nvPr/>
        </p:nvSpPr>
        <p:spPr>
          <a:xfrm>
            <a:off x="4261472" y="685800"/>
            <a:ext cx="838200" cy="1524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TLR13</a:t>
            </a:r>
          </a:p>
        </p:txBody>
      </p:sp>
      <p:sp>
        <p:nvSpPr>
          <p:cNvPr id="33" name="Pentagon 32"/>
          <p:cNvSpPr/>
          <p:nvPr/>
        </p:nvSpPr>
        <p:spPr>
          <a:xfrm>
            <a:off x="5318700" y="6858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PGK1</a:t>
            </a:r>
          </a:p>
        </p:txBody>
      </p:sp>
      <p:sp>
        <p:nvSpPr>
          <p:cNvPr id="34" name="Pentagon 33"/>
          <p:cNvSpPr/>
          <p:nvPr/>
        </p:nvSpPr>
        <p:spPr>
          <a:xfrm>
            <a:off x="3216284" y="9144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ATP7A</a:t>
            </a:r>
          </a:p>
        </p:txBody>
      </p:sp>
      <p:sp>
        <p:nvSpPr>
          <p:cNvPr id="35" name="Pentagon 34"/>
          <p:cNvSpPr/>
          <p:nvPr/>
        </p:nvSpPr>
        <p:spPr>
          <a:xfrm>
            <a:off x="4261472" y="914400"/>
            <a:ext cx="838200" cy="1524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TLR13</a:t>
            </a:r>
          </a:p>
        </p:txBody>
      </p:sp>
      <p:sp>
        <p:nvSpPr>
          <p:cNvPr id="36" name="Pentagon 35"/>
          <p:cNvSpPr/>
          <p:nvPr/>
        </p:nvSpPr>
        <p:spPr>
          <a:xfrm>
            <a:off x="5318700" y="9144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PGK1</a:t>
            </a:r>
          </a:p>
        </p:txBody>
      </p:sp>
      <p:sp>
        <p:nvSpPr>
          <p:cNvPr id="37" name="Pentagon 36"/>
          <p:cNvSpPr/>
          <p:nvPr/>
        </p:nvSpPr>
        <p:spPr>
          <a:xfrm>
            <a:off x="2160660" y="3604718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LMTK3</a:t>
            </a:r>
          </a:p>
        </p:txBody>
      </p:sp>
      <p:sp>
        <p:nvSpPr>
          <p:cNvPr id="38" name="Pentagon 37"/>
          <p:cNvSpPr/>
          <p:nvPr/>
        </p:nvSpPr>
        <p:spPr>
          <a:xfrm>
            <a:off x="4261472" y="3604718"/>
            <a:ext cx="838200" cy="1524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TLR13</a:t>
            </a:r>
          </a:p>
        </p:txBody>
      </p:sp>
      <p:sp>
        <p:nvSpPr>
          <p:cNvPr id="40" name="Pentagon 39"/>
          <p:cNvSpPr/>
          <p:nvPr/>
        </p:nvSpPr>
        <p:spPr>
          <a:xfrm flipH="1">
            <a:off x="3178184" y="3604718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41" name="Pentagon 40"/>
          <p:cNvSpPr/>
          <p:nvPr/>
        </p:nvSpPr>
        <p:spPr>
          <a:xfrm>
            <a:off x="5318700" y="3604718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42" name="Pentagon 41"/>
          <p:cNvSpPr/>
          <p:nvPr/>
        </p:nvSpPr>
        <p:spPr>
          <a:xfrm flipH="1">
            <a:off x="6364320" y="3604718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CYTH1</a:t>
            </a:r>
          </a:p>
        </p:txBody>
      </p:sp>
      <p:sp>
        <p:nvSpPr>
          <p:cNvPr id="43" name="Pentagon 42"/>
          <p:cNvSpPr/>
          <p:nvPr/>
        </p:nvSpPr>
        <p:spPr>
          <a:xfrm flipH="1">
            <a:off x="7490400" y="3604718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KCNJ14</a:t>
            </a:r>
          </a:p>
        </p:txBody>
      </p:sp>
      <p:sp>
        <p:nvSpPr>
          <p:cNvPr id="46" name="Pentagon 45"/>
          <p:cNvSpPr/>
          <p:nvPr/>
        </p:nvSpPr>
        <p:spPr>
          <a:xfrm>
            <a:off x="2156400" y="3376118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LMTK3</a:t>
            </a:r>
          </a:p>
        </p:txBody>
      </p:sp>
      <p:sp>
        <p:nvSpPr>
          <p:cNvPr id="47" name="Pentagon 46"/>
          <p:cNvSpPr/>
          <p:nvPr/>
        </p:nvSpPr>
        <p:spPr>
          <a:xfrm>
            <a:off x="4261472" y="3376118"/>
            <a:ext cx="838200" cy="1524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TLR13</a:t>
            </a:r>
          </a:p>
        </p:txBody>
      </p:sp>
      <p:sp>
        <p:nvSpPr>
          <p:cNvPr id="48" name="Pentagon 47"/>
          <p:cNvSpPr/>
          <p:nvPr/>
        </p:nvSpPr>
        <p:spPr>
          <a:xfrm flipH="1">
            <a:off x="3178184" y="3376118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50" name="Pentagon 49"/>
          <p:cNvSpPr/>
          <p:nvPr/>
        </p:nvSpPr>
        <p:spPr>
          <a:xfrm flipH="1">
            <a:off x="5280600" y="3376118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CYTH1</a:t>
            </a:r>
          </a:p>
        </p:txBody>
      </p:sp>
      <p:sp>
        <p:nvSpPr>
          <p:cNvPr id="51" name="Pentagon 50"/>
          <p:cNvSpPr/>
          <p:nvPr/>
        </p:nvSpPr>
        <p:spPr>
          <a:xfrm flipH="1">
            <a:off x="6364320" y="3376118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KCNJ14</a:t>
            </a:r>
          </a:p>
        </p:txBody>
      </p:sp>
      <p:sp>
        <p:nvSpPr>
          <p:cNvPr id="49" name="Pentagon 48"/>
          <p:cNvSpPr/>
          <p:nvPr/>
        </p:nvSpPr>
        <p:spPr>
          <a:xfrm>
            <a:off x="3216284" y="45794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ATP7A</a:t>
            </a:r>
          </a:p>
        </p:txBody>
      </p:sp>
      <p:sp>
        <p:nvSpPr>
          <p:cNvPr id="52" name="Pentagon 51"/>
          <p:cNvSpPr/>
          <p:nvPr/>
        </p:nvSpPr>
        <p:spPr>
          <a:xfrm>
            <a:off x="5318700" y="457944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PGK1</a:t>
            </a:r>
          </a:p>
        </p:txBody>
      </p:sp>
      <p:sp>
        <p:nvSpPr>
          <p:cNvPr id="53" name="Pentagon 52"/>
          <p:cNvSpPr/>
          <p:nvPr/>
        </p:nvSpPr>
        <p:spPr>
          <a:xfrm flipH="1">
            <a:off x="4223372" y="457944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PGAM4</a:t>
            </a:r>
          </a:p>
        </p:txBody>
      </p:sp>
      <p:sp>
        <p:nvSpPr>
          <p:cNvPr id="54" name="Pentagon 53"/>
          <p:cNvSpPr/>
          <p:nvPr/>
        </p:nvSpPr>
        <p:spPr>
          <a:xfrm>
            <a:off x="3216284" y="11430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ATP7A</a:t>
            </a:r>
          </a:p>
        </p:txBody>
      </p:sp>
      <p:sp>
        <p:nvSpPr>
          <p:cNvPr id="55" name="Pentagon 54"/>
          <p:cNvSpPr/>
          <p:nvPr/>
        </p:nvSpPr>
        <p:spPr>
          <a:xfrm>
            <a:off x="4261472" y="11430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PGK1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94198" y="2002795"/>
            <a:ext cx="12490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Zebrafinch; Chr 4A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28100" y="2252990"/>
            <a:ext cx="15151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Flycatcher; JH603221.1</a:t>
            </a:r>
          </a:p>
        </p:txBody>
      </p:sp>
      <p:sp>
        <p:nvSpPr>
          <p:cNvPr id="58" name="Pentagon 57"/>
          <p:cNvSpPr/>
          <p:nvPr/>
        </p:nvSpPr>
        <p:spPr>
          <a:xfrm>
            <a:off x="3216284" y="13716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ATP7A</a:t>
            </a:r>
          </a:p>
        </p:txBody>
      </p:sp>
      <p:sp>
        <p:nvSpPr>
          <p:cNvPr id="59" name="Pentagon 58"/>
          <p:cNvSpPr/>
          <p:nvPr/>
        </p:nvSpPr>
        <p:spPr>
          <a:xfrm>
            <a:off x="4261472" y="13716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PGK1</a:t>
            </a:r>
          </a:p>
        </p:txBody>
      </p:sp>
      <p:sp>
        <p:nvSpPr>
          <p:cNvPr id="60" name="Pentagon 59"/>
          <p:cNvSpPr/>
          <p:nvPr/>
        </p:nvSpPr>
        <p:spPr>
          <a:xfrm>
            <a:off x="3216284" y="16002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ATP7A</a:t>
            </a:r>
          </a:p>
        </p:txBody>
      </p:sp>
      <p:sp>
        <p:nvSpPr>
          <p:cNvPr id="61" name="Pentagon 60"/>
          <p:cNvSpPr/>
          <p:nvPr/>
        </p:nvSpPr>
        <p:spPr>
          <a:xfrm>
            <a:off x="4261472" y="16002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PGK1</a:t>
            </a:r>
          </a:p>
        </p:txBody>
      </p:sp>
      <p:sp>
        <p:nvSpPr>
          <p:cNvPr id="62" name="Pentagon 61"/>
          <p:cNvSpPr/>
          <p:nvPr/>
        </p:nvSpPr>
        <p:spPr>
          <a:xfrm>
            <a:off x="3216284" y="18288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ATP7A</a:t>
            </a:r>
          </a:p>
        </p:txBody>
      </p:sp>
      <p:sp>
        <p:nvSpPr>
          <p:cNvPr id="63" name="Pentagon 62"/>
          <p:cNvSpPr/>
          <p:nvPr/>
        </p:nvSpPr>
        <p:spPr>
          <a:xfrm>
            <a:off x="4261472" y="18288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PGK1</a:t>
            </a:r>
          </a:p>
        </p:txBody>
      </p:sp>
      <p:sp>
        <p:nvSpPr>
          <p:cNvPr id="64" name="Pentagon 63"/>
          <p:cNvSpPr/>
          <p:nvPr/>
        </p:nvSpPr>
        <p:spPr>
          <a:xfrm>
            <a:off x="3216284" y="20574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ATP7A</a:t>
            </a:r>
          </a:p>
        </p:txBody>
      </p:sp>
      <p:sp>
        <p:nvSpPr>
          <p:cNvPr id="65" name="Pentagon 64"/>
          <p:cNvSpPr/>
          <p:nvPr/>
        </p:nvSpPr>
        <p:spPr>
          <a:xfrm>
            <a:off x="4261472" y="20574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PGK1</a:t>
            </a:r>
          </a:p>
        </p:txBody>
      </p:sp>
      <p:sp>
        <p:nvSpPr>
          <p:cNvPr id="66" name="Pentagon 65"/>
          <p:cNvSpPr/>
          <p:nvPr/>
        </p:nvSpPr>
        <p:spPr>
          <a:xfrm>
            <a:off x="3216284" y="22860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ATP7A</a:t>
            </a:r>
          </a:p>
        </p:txBody>
      </p:sp>
      <p:sp>
        <p:nvSpPr>
          <p:cNvPr id="67" name="Pentagon 66"/>
          <p:cNvSpPr/>
          <p:nvPr/>
        </p:nvSpPr>
        <p:spPr>
          <a:xfrm>
            <a:off x="4261472" y="2286000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PGK1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45494" y="3548390"/>
            <a:ext cx="1197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Frog; GL172759.1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50917" y="3299918"/>
            <a:ext cx="12923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Anolis; GL343329.1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0" y="0"/>
            <a:ext cx="1089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H1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0" y="3048000"/>
            <a:ext cx="1089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H2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Straight Connector 79"/>
          <p:cNvCxnSpPr/>
          <p:nvPr/>
        </p:nvCxnSpPr>
        <p:spPr>
          <a:xfrm>
            <a:off x="3738600" y="5476473"/>
            <a:ext cx="334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4810200" y="4057218"/>
            <a:ext cx="226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1838400" y="4285818"/>
            <a:ext cx="5220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3738600" y="2685618"/>
            <a:ext cx="334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3738600" y="2914218"/>
            <a:ext cx="334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3738600" y="3142818"/>
            <a:ext cx="334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3738600" y="3371418"/>
            <a:ext cx="334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738600" y="3600018"/>
            <a:ext cx="334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3738600" y="3828618"/>
            <a:ext cx="334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2672400" y="1245707"/>
            <a:ext cx="561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1676400" y="1515562"/>
            <a:ext cx="435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2819400" y="4572000"/>
            <a:ext cx="4356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4800600" y="4822195"/>
            <a:ext cx="1188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15260" y="4691390"/>
            <a:ext cx="11849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Anolis; GL344975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142" y="4462790"/>
            <a:ext cx="15680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Coelacanth; JH126664.1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5716" y="3247921"/>
            <a:ext cx="1317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Tilapia; GL831220.1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3012013"/>
            <a:ext cx="15937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Stickleback; Scaffold 122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137" y="2786390"/>
            <a:ext cx="10935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Medaka; Chr 16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9536" y="2554239"/>
            <a:ext cx="14141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Platyfish; JH556709.1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4578" y="3472190"/>
            <a:ext cx="14991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Tetraodon; Un random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5867" y="3697813"/>
            <a:ext cx="12378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Fugu; Scaffold 175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7545" y="4157990"/>
            <a:ext cx="11961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Zebrafish; Chr. 16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5798" y="3950985"/>
            <a:ext cx="14879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Cod; GeneScaffold 416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2436" y="1114902"/>
            <a:ext cx="1197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Frog; GL173851.1</a:t>
            </a:r>
          </a:p>
        </p:txBody>
      </p:sp>
      <p:sp>
        <p:nvSpPr>
          <p:cNvPr id="34" name="Pentagon 33"/>
          <p:cNvSpPr/>
          <p:nvPr/>
        </p:nvSpPr>
        <p:spPr>
          <a:xfrm>
            <a:off x="3052800" y="42125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lingo4b</a:t>
            </a:r>
          </a:p>
        </p:txBody>
      </p:sp>
      <p:sp>
        <p:nvSpPr>
          <p:cNvPr id="35" name="Pentagon 34"/>
          <p:cNvSpPr/>
          <p:nvPr/>
        </p:nvSpPr>
        <p:spPr>
          <a:xfrm flipH="1">
            <a:off x="1986000" y="42125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ctsk</a:t>
            </a:r>
          </a:p>
        </p:txBody>
      </p:sp>
      <p:sp>
        <p:nvSpPr>
          <p:cNvPr id="36" name="Pentagon 35"/>
          <p:cNvSpPr/>
          <p:nvPr/>
        </p:nvSpPr>
        <p:spPr>
          <a:xfrm>
            <a:off x="3967200" y="42125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37" name="Pentagon 36"/>
          <p:cNvSpPr/>
          <p:nvPr/>
        </p:nvSpPr>
        <p:spPr>
          <a:xfrm>
            <a:off x="4995900" y="4212595"/>
            <a:ext cx="838200" cy="1524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TLR18</a:t>
            </a:r>
          </a:p>
        </p:txBody>
      </p:sp>
      <p:sp>
        <p:nvSpPr>
          <p:cNvPr id="38" name="Pentagon 37"/>
          <p:cNvSpPr/>
          <p:nvPr/>
        </p:nvSpPr>
        <p:spPr>
          <a:xfrm>
            <a:off x="6024600" y="42125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s100a1</a:t>
            </a:r>
          </a:p>
        </p:txBody>
      </p:sp>
      <p:sp>
        <p:nvSpPr>
          <p:cNvPr id="40" name="Pentagon 39"/>
          <p:cNvSpPr/>
          <p:nvPr/>
        </p:nvSpPr>
        <p:spPr>
          <a:xfrm flipH="1">
            <a:off x="3929100" y="28409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ctsk</a:t>
            </a:r>
          </a:p>
        </p:txBody>
      </p:sp>
      <p:sp>
        <p:nvSpPr>
          <p:cNvPr id="42" name="Pentagon 41"/>
          <p:cNvSpPr/>
          <p:nvPr/>
        </p:nvSpPr>
        <p:spPr>
          <a:xfrm>
            <a:off x="4995900" y="2840995"/>
            <a:ext cx="838200" cy="1524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TLR18</a:t>
            </a:r>
          </a:p>
        </p:txBody>
      </p:sp>
      <p:sp>
        <p:nvSpPr>
          <p:cNvPr id="43" name="Pentagon 42"/>
          <p:cNvSpPr/>
          <p:nvPr/>
        </p:nvSpPr>
        <p:spPr>
          <a:xfrm>
            <a:off x="6024600" y="28409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s100a1</a:t>
            </a:r>
          </a:p>
        </p:txBody>
      </p:sp>
      <p:sp>
        <p:nvSpPr>
          <p:cNvPr id="44" name="Pentagon 43"/>
          <p:cNvSpPr/>
          <p:nvPr/>
        </p:nvSpPr>
        <p:spPr>
          <a:xfrm>
            <a:off x="3967200" y="26123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45" name="Pentagon 44"/>
          <p:cNvSpPr/>
          <p:nvPr/>
        </p:nvSpPr>
        <p:spPr>
          <a:xfrm>
            <a:off x="4995900" y="2612395"/>
            <a:ext cx="838200" cy="1524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TR18</a:t>
            </a:r>
          </a:p>
        </p:txBody>
      </p:sp>
      <p:sp>
        <p:nvSpPr>
          <p:cNvPr id="46" name="Pentagon 45"/>
          <p:cNvSpPr/>
          <p:nvPr/>
        </p:nvSpPr>
        <p:spPr>
          <a:xfrm>
            <a:off x="6024600" y="26123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s100a1</a:t>
            </a:r>
          </a:p>
        </p:txBody>
      </p:sp>
      <p:sp>
        <p:nvSpPr>
          <p:cNvPr id="47" name="Pentagon 46"/>
          <p:cNvSpPr/>
          <p:nvPr/>
        </p:nvSpPr>
        <p:spPr>
          <a:xfrm>
            <a:off x="3967200" y="30695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48" name="Pentagon 47"/>
          <p:cNvSpPr/>
          <p:nvPr/>
        </p:nvSpPr>
        <p:spPr>
          <a:xfrm>
            <a:off x="4995900" y="3069595"/>
            <a:ext cx="838200" cy="1524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TLR18</a:t>
            </a:r>
          </a:p>
        </p:txBody>
      </p:sp>
      <p:sp>
        <p:nvSpPr>
          <p:cNvPr id="49" name="Pentagon 48"/>
          <p:cNvSpPr/>
          <p:nvPr/>
        </p:nvSpPr>
        <p:spPr>
          <a:xfrm>
            <a:off x="6024600" y="30695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s100a1</a:t>
            </a:r>
          </a:p>
        </p:txBody>
      </p:sp>
      <p:sp>
        <p:nvSpPr>
          <p:cNvPr id="50" name="Pentagon 49"/>
          <p:cNvSpPr/>
          <p:nvPr/>
        </p:nvSpPr>
        <p:spPr>
          <a:xfrm>
            <a:off x="3967200" y="32981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51" name="Pentagon 50"/>
          <p:cNvSpPr/>
          <p:nvPr/>
        </p:nvSpPr>
        <p:spPr>
          <a:xfrm>
            <a:off x="4995900" y="3298195"/>
            <a:ext cx="838200" cy="1524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TLR18</a:t>
            </a:r>
          </a:p>
        </p:txBody>
      </p:sp>
      <p:sp>
        <p:nvSpPr>
          <p:cNvPr id="52" name="Pentagon 51"/>
          <p:cNvSpPr/>
          <p:nvPr/>
        </p:nvSpPr>
        <p:spPr>
          <a:xfrm>
            <a:off x="6024600" y="32981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s100a1</a:t>
            </a:r>
          </a:p>
        </p:txBody>
      </p:sp>
      <p:sp>
        <p:nvSpPr>
          <p:cNvPr id="53" name="Pentagon 52"/>
          <p:cNvSpPr/>
          <p:nvPr/>
        </p:nvSpPr>
        <p:spPr>
          <a:xfrm>
            <a:off x="3967200" y="35267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54" name="Pentagon 53"/>
          <p:cNvSpPr/>
          <p:nvPr/>
        </p:nvSpPr>
        <p:spPr>
          <a:xfrm>
            <a:off x="4995900" y="3526795"/>
            <a:ext cx="838200" cy="1524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TLR18</a:t>
            </a:r>
          </a:p>
        </p:txBody>
      </p:sp>
      <p:sp>
        <p:nvSpPr>
          <p:cNvPr id="55" name="Pentagon 54"/>
          <p:cNvSpPr/>
          <p:nvPr/>
        </p:nvSpPr>
        <p:spPr>
          <a:xfrm>
            <a:off x="6024600" y="35267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s100a1</a:t>
            </a:r>
          </a:p>
        </p:txBody>
      </p:sp>
      <p:sp>
        <p:nvSpPr>
          <p:cNvPr id="56" name="Pentagon 55"/>
          <p:cNvSpPr/>
          <p:nvPr/>
        </p:nvSpPr>
        <p:spPr>
          <a:xfrm>
            <a:off x="3967200" y="37553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57" name="Pentagon 56"/>
          <p:cNvSpPr/>
          <p:nvPr/>
        </p:nvSpPr>
        <p:spPr>
          <a:xfrm>
            <a:off x="4995900" y="3755395"/>
            <a:ext cx="838200" cy="1524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TLR18</a:t>
            </a:r>
          </a:p>
        </p:txBody>
      </p:sp>
      <p:sp>
        <p:nvSpPr>
          <p:cNvPr id="58" name="Pentagon 57"/>
          <p:cNvSpPr/>
          <p:nvPr/>
        </p:nvSpPr>
        <p:spPr>
          <a:xfrm>
            <a:off x="6024600" y="37553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s100a1</a:t>
            </a:r>
          </a:p>
        </p:txBody>
      </p:sp>
      <p:sp>
        <p:nvSpPr>
          <p:cNvPr id="59" name="Pentagon 58"/>
          <p:cNvSpPr/>
          <p:nvPr/>
        </p:nvSpPr>
        <p:spPr>
          <a:xfrm>
            <a:off x="4995900" y="3983995"/>
            <a:ext cx="838200" cy="1524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TLR18</a:t>
            </a:r>
          </a:p>
        </p:txBody>
      </p:sp>
      <p:sp>
        <p:nvSpPr>
          <p:cNvPr id="60" name="Pentagon 59"/>
          <p:cNvSpPr/>
          <p:nvPr/>
        </p:nvSpPr>
        <p:spPr>
          <a:xfrm>
            <a:off x="6024600" y="39839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s100a1</a:t>
            </a:r>
          </a:p>
        </p:txBody>
      </p:sp>
      <p:sp>
        <p:nvSpPr>
          <p:cNvPr id="63" name="Pentagon 62"/>
          <p:cNvSpPr/>
          <p:nvPr/>
        </p:nvSpPr>
        <p:spPr>
          <a:xfrm>
            <a:off x="4984750" y="1169507"/>
            <a:ext cx="838200" cy="152400"/>
          </a:xfrm>
          <a:prstGeom prst="homePlat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TLR14B</a:t>
            </a:r>
          </a:p>
        </p:txBody>
      </p:sp>
      <p:sp>
        <p:nvSpPr>
          <p:cNvPr id="66" name="Pentagon 65"/>
          <p:cNvSpPr/>
          <p:nvPr/>
        </p:nvSpPr>
        <p:spPr>
          <a:xfrm flipH="1">
            <a:off x="3898900" y="1169507"/>
            <a:ext cx="914400" cy="152400"/>
          </a:xfrm>
          <a:prstGeom prst="homePlat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/>
              <a:t>TLR14A</a:t>
            </a:r>
          </a:p>
        </p:txBody>
      </p:sp>
      <p:sp>
        <p:nvSpPr>
          <p:cNvPr id="67" name="Pentagon 66"/>
          <p:cNvSpPr/>
          <p:nvPr/>
        </p:nvSpPr>
        <p:spPr>
          <a:xfrm flipH="1">
            <a:off x="2860040" y="1169507"/>
            <a:ext cx="914400" cy="152400"/>
          </a:xfrm>
          <a:prstGeom prst="homePlat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/>
              <a:t>TLR14C</a:t>
            </a:r>
          </a:p>
        </p:txBody>
      </p:sp>
      <p:sp>
        <p:nvSpPr>
          <p:cNvPr id="68" name="Pentagon 67"/>
          <p:cNvSpPr/>
          <p:nvPr/>
        </p:nvSpPr>
        <p:spPr>
          <a:xfrm flipH="1">
            <a:off x="7086600" y="1169507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69" name="Pentagon 68"/>
          <p:cNvSpPr/>
          <p:nvPr/>
        </p:nvSpPr>
        <p:spPr>
          <a:xfrm flipH="1">
            <a:off x="5956300" y="1169507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NOVEL</a:t>
            </a:r>
          </a:p>
        </p:txBody>
      </p:sp>
      <p:sp>
        <p:nvSpPr>
          <p:cNvPr id="70" name="Pentagon 69"/>
          <p:cNvSpPr/>
          <p:nvPr/>
        </p:nvSpPr>
        <p:spPr>
          <a:xfrm>
            <a:off x="1892300" y="1439362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DNZ1</a:t>
            </a:r>
          </a:p>
        </p:txBody>
      </p:sp>
      <p:sp>
        <p:nvSpPr>
          <p:cNvPr id="71" name="Pentagon 70"/>
          <p:cNvSpPr/>
          <p:nvPr/>
        </p:nvSpPr>
        <p:spPr>
          <a:xfrm flipH="1">
            <a:off x="2860040" y="1439362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ADAMTS4</a:t>
            </a:r>
          </a:p>
        </p:txBody>
      </p:sp>
      <p:sp>
        <p:nvSpPr>
          <p:cNvPr id="72" name="Pentagon 71"/>
          <p:cNvSpPr/>
          <p:nvPr/>
        </p:nvSpPr>
        <p:spPr>
          <a:xfrm>
            <a:off x="3898900" y="1439362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NDUFS2</a:t>
            </a:r>
          </a:p>
        </p:txBody>
      </p:sp>
      <p:sp>
        <p:nvSpPr>
          <p:cNvPr id="73" name="Pentagon 72"/>
          <p:cNvSpPr/>
          <p:nvPr/>
        </p:nvSpPr>
        <p:spPr>
          <a:xfrm>
            <a:off x="4984750" y="1439362"/>
            <a:ext cx="838200" cy="152400"/>
          </a:xfrm>
          <a:prstGeom prst="homePlat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TLR14D</a:t>
            </a:r>
          </a:p>
        </p:txBody>
      </p:sp>
      <p:sp>
        <p:nvSpPr>
          <p:cNvPr id="74" name="Pentagon 73"/>
          <p:cNvSpPr/>
          <p:nvPr/>
        </p:nvSpPr>
        <p:spPr>
          <a:xfrm>
            <a:off x="2860040" y="45173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PAX11B</a:t>
            </a:r>
          </a:p>
        </p:txBody>
      </p:sp>
      <p:sp>
        <p:nvSpPr>
          <p:cNvPr id="75" name="Pentagon 74"/>
          <p:cNvSpPr/>
          <p:nvPr/>
        </p:nvSpPr>
        <p:spPr>
          <a:xfrm flipH="1">
            <a:off x="3898900" y="4517395"/>
            <a:ext cx="9144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ZGC</a:t>
            </a:r>
          </a:p>
        </p:txBody>
      </p:sp>
      <p:sp>
        <p:nvSpPr>
          <p:cNvPr id="76" name="Pentagon 75"/>
          <p:cNvSpPr/>
          <p:nvPr/>
        </p:nvSpPr>
        <p:spPr>
          <a:xfrm>
            <a:off x="4984750" y="4517395"/>
            <a:ext cx="838200" cy="1524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TLR18</a:t>
            </a:r>
          </a:p>
        </p:txBody>
      </p:sp>
      <p:sp>
        <p:nvSpPr>
          <p:cNvPr id="77" name="Pentagon 76"/>
          <p:cNvSpPr/>
          <p:nvPr/>
        </p:nvSpPr>
        <p:spPr>
          <a:xfrm>
            <a:off x="5956300" y="4517395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ITGA10</a:t>
            </a:r>
          </a:p>
        </p:txBody>
      </p:sp>
      <p:sp>
        <p:nvSpPr>
          <p:cNvPr id="85" name="Pentagon 84"/>
          <p:cNvSpPr/>
          <p:nvPr/>
        </p:nvSpPr>
        <p:spPr>
          <a:xfrm>
            <a:off x="4984750" y="4745995"/>
            <a:ext cx="838200" cy="152400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TLR18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02436" y="1385739"/>
            <a:ext cx="1197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Frog; GL173625.1</a:t>
            </a:r>
          </a:p>
        </p:txBody>
      </p:sp>
      <p:sp>
        <p:nvSpPr>
          <p:cNvPr id="65" name="Pentagon 64"/>
          <p:cNvSpPr/>
          <p:nvPr/>
        </p:nvSpPr>
        <p:spPr>
          <a:xfrm>
            <a:off x="3972000" y="5400273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HMCN1</a:t>
            </a:r>
          </a:p>
        </p:txBody>
      </p:sp>
      <p:sp>
        <p:nvSpPr>
          <p:cNvPr id="78" name="Pentagon 77"/>
          <p:cNvSpPr/>
          <p:nvPr/>
        </p:nvSpPr>
        <p:spPr>
          <a:xfrm>
            <a:off x="5000700" y="5400273"/>
            <a:ext cx="838800" cy="152400"/>
          </a:xfrm>
          <a:prstGeom prst="homePlate">
            <a:avLst/>
          </a:prstGeom>
          <a:solidFill>
            <a:schemeClr val="tx2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TLR27</a:t>
            </a:r>
          </a:p>
        </p:txBody>
      </p:sp>
      <p:sp>
        <p:nvSpPr>
          <p:cNvPr id="79" name="Pentagon 78"/>
          <p:cNvSpPr/>
          <p:nvPr/>
        </p:nvSpPr>
        <p:spPr>
          <a:xfrm>
            <a:off x="6029400" y="5400273"/>
            <a:ext cx="838200" cy="152400"/>
          </a:xfrm>
          <a:prstGeom prst="homePlat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PRG4</a:t>
            </a:r>
          </a:p>
        </p:txBody>
      </p:sp>
      <p:sp>
        <p:nvSpPr>
          <p:cNvPr id="81" name="Rectangle 80"/>
          <p:cNvSpPr/>
          <p:nvPr/>
        </p:nvSpPr>
        <p:spPr>
          <a:xfrm>
            <a:off x="76200" y="5345668"/>
            <a:ext cx="180530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Coelacanth; Chr:JH126934.1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0" y="381000"/>
            <a:ext cx="1004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I1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52400" y="4953000"/>
            <a:ext cx="1004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I3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0" y="2057400"/>
            <a:ext cx="1004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I2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19063</TotalTime>
  <Words>2205</Words>
  <Application>Microsoft Office PowerPoint</Application>
  <PresentationFormat>Apresentação no Ecrã (4:3)</PresentationFormat>
  <Paragraphs>1294</Paragraphs>
  <Slides>13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Imran</dc:creator>
  <cp:lastModifiedBy>Liliana Silva</cp:lastModifiedBy>
  <cp:revision>603</cp:revision>
  <cp:lastPrinted>2014-04-07T09:17:18Z</cp:lastPrinted>
  <dcterms:created xsi:type="dcterms:W3CDTF">2013-04-05T13:58:36Z</dcterms:created>
  <dcterms:modified xsi:type="dcterms:W3CDTF">2019-05-31T14:21:54Z</dcterms:modified>
</cp:coreProperties>
</file>