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6" d="100"/>
          <a:sy n="96" d="100"/>
        </p:scale>
        <p:origin x="-4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7BDD-6668-4FDF-9DD3-1A48975BC895}" type="datetimeFigureOut">
              <a:rPr lang="en-MY" smtClean="0"/>
              <a:t>2/11/2020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EEA6E-1ED7-4728-9622-7024F84B366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11171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7BDD-6668-4FDF-9DD3-1A48975BC895}" type="datetimeFigureOut">
              <a:rPr lang="en-MY" smtClean="0"/>
              <a:t>2/11/2020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EEA6E-1ED7-4728-9622-7024F84B366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88687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7BDD-6668-4FDF-9DD3-1A48975BC895}" type="datetimeFigureOut">
              <a:rPr lang="en-MY" smtClean="0"/>
              <a:t>2/11/2020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EEA6E-1ED7-4728-9622-7024F84B366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80911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7BDD-6668-4FDF-9DD3-1A48975BC895}" type="datetimeFigureOut">
              <a:rPr lang="en-MY" smtClean="0"/>
              <a:t>2/11/2020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EEA6E-1ED7-4728-9622-7024F84B366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05190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7BDD-6668-4FDF-9DD3-1A48975BC895}" type="datetimeFigureOut">
              <a:rPr lang="en-MY" smtClean="0"/>
              <a:t>2/11/2020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EEA6E-1ED7-4728-9622-7024F84B366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33616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7BDD-6668-4FDF-9DD3-1A48975BC895}" type="datetimeFigureOut">
              <a:rPr lang="en-MY" smtClean="0"/>
              <a:t>2/11/2020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EEA6E-1ED7-4728-9622-7024F84B366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10160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7BDD-6668-4FDF-9DD3-1A48975BC895}" type="datetimeFigureOut">
              <a:rPr lang="en-MY" smtClean="0"/>
              <a:t>2/11/2020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EEA6E-1ED7-4728-9622-7024F84B366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36101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7BDD-6668-4FDF-9DD3-1A48975BC895}" type="datetimeFigureOut">
              <a:rPr lang="en-MY" smtClean="0"/>
              <a:t>2/11/2020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EEA6E-1ED7-4728-9622-7024F84B366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30135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7BDD-6668-4FDF-9DD3-1A48975BC895}" type="datetimeFigureOut">
              <a:rPr lang="en-MY" smtClean="0"/>
              <a:t>2/11/2020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EEA6E-1ED7-4728-9622-7024F84B366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20091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7BDD-6668-4FDF-9DD3-1A48975BC895}" type="datetimeFigureOut">
              <a:rPr lang="en-MY" smtClean="0"/>
              <a:t>2/11/2020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EEA6E-1ED7-4728-9622-7024F84B366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95263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7BDD-6668-4FDF-9DD3-1A48975BC895}" type="datetimeFigureOut">
              <a:rPr lang="en-MY" smtClean="0"/>
              <a:t>2/11/2020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EEA6E-1ED7-4728-9622-7024F84B366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40555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07BDD-6668-4FDF-9DD3-1A48975BC895}" type="datetimeFigureOut">
              <a:rPr lang="en-MY" smtClean="0"/>
              <a:t>2/11/2020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EEA6E-1ED7-4728-9622-7024F84B366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9166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/>
          <p:cNvSpPr txBox="1">
            <a:spLocks/>
          </p:cNvSpPr>
          <p:nvPr/>
        </p:nvSpPr>
        <p:spPr>
          <a:xfrm>
            <a:off x="2828673" y="553791"/>
            <a:ext cx="5915025" cy="4465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/>
              <a:t>SUPPLEMENTARY 1-REVERSE CULTURE</a:t>
            </a:r>
            <a:endParaRPr lang="en-MY" sz="20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2079097" y="1572172"/>
            <a:ext cx="8578170" cy="2566027"/>
            <a:chOff x="880912" y="4405801"/>
            <a:chExt cx="5475488" cy="1374406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0476" y="4619264"/>
              <a:ext cx="1263794" cy="947845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 rot="5400000">
              <a:off x="1418002" y="3868714"/>
              <a:ext cx="197820" cy="12720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MY" sz="1200" dirty="0" smtClean="0">
                  <a:latin typeface="Times" pitchFamily="18" charset="0"/>
                  <a:cs typeface="Arial" panose="020B0604020202020204" pitchFamily="34" charset="0"/>
                </a:rPr>
                <a:t>MCF7, 10x</a:t>
              </a:r>
              <a:endParaRPr lang="en-MY" sz="1200" dirty="0">
                <a:latin typeface="Times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rot="5400000">
              <a:off x="5620624" y="3875833"/>
              <a:ext cx="197820" cy="1257756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MY" sz="1200" dirty="0" smtClean="0">
                  <a:latin typeface="Times" pitchFamily="18" charset="0"/>
                  <a:cs typeface="Arial" panose="020B0604020202020204" pitchFamily="34" charset="0"/>
                </a:rPr>
                <a:t>MDA-MB-231, 10x</a:t>
              </a:r>
              <a:endParaRPr lang="en-MY" sz="1200" dirty="0">
                <a:latin typeface="Times" pitchFamily="18" charset="0"/>
                <a:cs typeface="Arial" panose="020B0604020202020204" pitchFamily="34" charset="0"/>
              </a:endParaRPr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525" t="49453" r="8538" b="3443"/>
            <a:stretch/>
          </p:blipFill>
          <p:spPr>
            <a:xfrm>
              <a:off x="5091113" y="4614609"/>
              <a:ext cx="1257300" cy="952500"/>
            </a:xfrm>
            <a:prstGeom prst="rect">
              <a:avLst/>
            </a:prstGeom>
          </p:spPr>
        </p:pic>
        <p:grpSp>
          <p:nvGrpSpPr>
            <p:cNvPr id="33" name="Group 32"/>
            <p:cNvGrpSpPr/>
            <p:nvPr/>
          </p:nvGrpSpPr>
          <p:grpSpPr>
            <a:xfrm>
              <a:off x="2235943" y="4615119"/>
              <a:ext cx="1327519" cy="954000"/>
              <a:chOff x="801896" y="4559265"/>
              <a:chExt cx="1327519" cy="954000"/>
            </a:xfrm>
          </p:grpSpPr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1896" y="4559265"/>
                <a:ext cx="1263794" cy="954000"/>
              </a:xfrm>
              <a:prstGeom prst="rect">
                <a:avLst/>
              </a:prstGeom>
            </p:spPr>
          </p:pic>
          <p:grpSp>
            <p:nvGrpSpPr>
              <p:cNvPr id="45" name="Group 44"/>
              <p:cNvGrpSpPr/>
              <p:nvPr/>
            </p:nvGrpSpPr>
            <p:grpSpPr>
              <a:xfrm>
                <a:off x="1785688" y="5377217"/>
                <a:ext cx="343727" cy="90668"/>
                <a:chOff x="2663310" y="4377091"/>
                <a:chExt cx="343727" cy="90668"/>
              </a:xfrm>
            </p:grpSpPr>
            <p:sp>
              <p:nvSpPr>
                <p:cNvPr id="46" name="TextBox 45"/>
                <p:cNvSpPr txBox="1"/>
                <p:nvPr/>
              </p:nvSpPr>
              <p:spPr>
                <a:xfrm>
                  <a:off x="2663310" y="4377091"/>
                  <a:ext cx="343727" cy="906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MY" sz="500" dirty="0" smtClean="0">
                      <a:latin typeface="Times" panose="02020603050405020304" pitchFamily="18" charset="0"/>
                      <a:cs typeface="Times" panose="02020603050405020304" pitchFamily="18" charset="0"/>
                    </a:rPr>
                    <a:t>200 </a:t>
                  </a:r>
                  <a:r>
                    <a:rPr lang="el-GR" sz="500" dirty="0" smtClean="0">
                      <a:latin typeface="Times" panose="02020603050405020304" pitchFamily="18" charset="0"/>
                      <a:cs typeface="Times" panose="02020603050405020304" pitchFamily="18" charset="0"/>
                    </a:rPr>
                    <a:t>μ</a:t>
                  </a:r>
                  <a:r>
                    <a:rPr lang="en-MY" sz="500" dirty="0" smtClean="0">
                      <a:latin typeface="Times" panose="02020603050405020304" pitchFamily="18" charset="0"/>
                      <a:cs typeface="Times" panose="02020603050405020304" pitchFamily="18" charset="0"/>
                    </a:rPr>
                    <a:t>m</a:t>
                  </a:r>
                  <a:endParaRPr lang="en-US" sz="500" dirty="0">
                    <a:latin typeface="Times" panose="02020603050405020304" pitchFamily="18" charset="0"/>
                    <a:cs typeface="Times" panose="02020603050405020304" pitchFamily="18" charset="0"/>
                  </a:endParaRPr>
                </a:p>
              </p:txBody>
            </p: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2683389" y="4438632"/>
                  <a:ext cx="0" cy="2628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2875780" y="4438643"/>
                  <a:ext cx="0" cy="2628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2684558" y="4453976"/>
                  <a:ext cx="189050" cy="15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0912" y="4613109"/>
              <a:ext cx="1272000" cy="954000"/>
            </a:xfrm>
            <a:prstGeom prst="rect">
              <a:avLst/>
            </a:prstGeom>
          </p:spPr>
        </p:pic>
        <p:grpSp>
          <p:nvGrpSpPr>
            <p:cNvPr id="35" name="Group 34"/>
            <p:cNvGrpSpPr/>
            <p:nvPr/>
          </p:nvGrpSpPr>
          <p:grpSpPr>
            <a:xfrm>
              <a:off x="1897430" y="5446263"/>
              <a:ext cx="343727" cy="90667"/>
              <a:chOff x="2677970" y="4380796"/>
              <a:chExt cx="343727" cy="90667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2677970" y="4380796"/>
                <a:ext cx="343727" cy="906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MY" sz="500" dirty="0">
                    <a:latin typeface="Times" panose="02020603050405020304" pitchFamily="18" charset="0"/>
                    <a:cs typeface="Times" panose="02020603050405020304" pitchFamily="18" charset="0"/>
                  </a:rPr>
                  <a:t>200 </a:t>
                </a:r>
                <a:r>
                  <a:rPr lang="el-GR" sz="500" dirty="0">
                    <a:latin typeface="Times" panose="02020603050405020304" pitchFamily="18" charset="0"/>
                    <a:cs typeface="Times" panose="02020603050405020304" pitchFamily="18" charset="0"/>
                  </a:rPr>
                  <a:t>μ</a:t>
                </a:r>
                <a:r>
                  <a:rPr lang="en-MY" sz="500" dirty="0">
                    <a:latin typeface="Times" panose="02020603050405020304" pitchFamily="18" charset="0"/>
                    <a:cs typeface="Times" panose="02020603050405020304" pitchFamily="18" charset="0"/>
                  </a:rPr>
                  <a:t>m</a:t>
                </a:r>
                <a:endParaRPr lang="en-US" sz="500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>
                <a:off x="2683389" y="4438632"/>
                <a:ext cx="0" cy="26282"/>
              </a:xfrm>
              <a:prstGeom prst="line">
                <a:avLst/>
              </a:prstGeom>
              <a:ln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2875780" y="4438643"/>
                <a:ext cx="0" cy="26282"/>
              </a:xfrm>
              <a:prstGeom prst="line">
                <a:avLst/>
              </a:prstGeom>
              <a:ln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2684558" y="4453976"/>
                <a:ext cx="189050" cy="1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Box 35"/>
            <p:cNvSpPr txBox="1"/>
            <p:nvPr/>
          </p:nvSpPr>
          <p:spPr>
            <a:xfrm rot="5400000">
              <a:off x="1421130" y="5042075"/>
              <a:ext cx="197820" cy="1265744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MY" sz="1200" dirty="0" smtClean="0">
                  <a:latin typeface="Times" pitchFamily="18" charset="0"/>
                  <a:cs typeface="Arial" panose="020B0604020202020204" pitchFamily="34" charset="0"/>
                </a:rPr>
                <a:t>Day </a:t>
              </a:r>
              <a:r>
                <a:rPr lang="en-MY" sz="1200" dirty="0" smtClean="0">
                  <a:latin typeface="Times" pitchFamily="18" charset="0"/>
                  <a:cs typeface="Arial" panose="020B0604020202020204" pitchFamily="34" charset="0"/>
                </a:rPr>
                <a:t>3</a:t>
              </a:r>
              <a:endParaRPr lang="en-MY" sz="1200" dirty="0">
                <a:latin typeface="Times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 rot="5400000">
              <a:off x="4252487" y="5035665"/>
              <a:ext cx="197820" cy="1265744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MY" sz="1200" dirty="0" smtClean="0">
                  <a:latin typeface="Times" pitchFamily="18" charset="0"/>
                  <a:cs typeface="Arial" panose="020B0604020202020204" pitchFamily="34" charset="0"/>
                </a:rPr>
                <a:t>Day 3</a:t>
              </a:r>
              <a:endParaRPr lang="en-MY" sz="1200" dirty="0">
                <a:latin typeface="Times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5400000">
              <a:off x="2760860" y="5048425"/>
              <a:ext cx="197820" cy="1265744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MY" sz="1200" dirty="0" smtClean="0">
                  <a:latin typeface="Times" pitchFamily="18" charset="0"/>
                  <a:cs typeface="Arial" panose="020B0604020202020204" pitchFamily="34" charset="0"/>
                </a:rPr>
                <a:t>Day 7</a:t>
              </a:r>
              <a:endParaRPr lang="en-MY" sz="1200" dirty="0">
                <a:latin typeface="Times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 rot="5400000">
              <a:off x="5624618" y="5024963"/>
              <a:ext cx="197820" cy="1265744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MY" sz="1200" dirty="0" smtClean="0">
                  <a:latin typeface="Times" pitchFamily="18" charset="0"/>
                  <a:cs typeface="Arial" panose="020B0604020202020204" pitchFamily="34" charset="0"/>
                </a:rPr>
                <a:t>Day 7</a:t>
              </a:r>
              <a:endParaRPr lang="en-MY" sz="1200" dirty="0">
                <a:latin typeface="Times" pitchFamily="18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 rot="5400000">
            <a:off x="5015732" y="775980"/>
            <a:ext cx="369331" cy="199277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MY" sz="1200" dirty="0" smtClean="0">
                <a:latin typeface="Times" pitchFamily="18" charset="0"/>
                <a:cs typeface="Arial" panose="020B0604020202020204" pitchFamily="34" charset="0"/>
              </a:rPr>
              <a:t>MCF7, 10x</a:t>
            </a:r>
            <a:endParaRPr lang="en-MY" sz="1200" dirty="0">
              <a:latin typeface="Times" pitchFamily="18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rot="5400000">
            <a:off x="7355507" y="801386"/>
            <a:ext cx="369331" cy="197046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MY" sz="1200" dirty="0" smtClean="0">
                <a:latin typeface="Times" pitchFamily="18" charset="0"/>
                <a:cs typeface="Arial" panose="020B0604020202020204" pitchFamily="34" charset="0"/>
              </a:rPr>
              <a:t>MDA-MB-231, 10x</a:t>
            </a:r>
            <a:endParaRPr lang="en-MY" sz="1200" dirty="0">
              <a:latin typeface="Times" pitchFamily="18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79105" y="1574896"/>
            <a:ext cx="28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MY" dirty="0"/>
          </a:p>
        </p:txBody>
      </p:sp>
      <p:sp>
        <p:nvSpPr>
          <p:cNvPr id="53" name="TextBox 52"/>
          <p:cNvSpPr txBox="1"/>
          <p:nvPr/>
        </p:nvSpPr>
        <p:spPr>
          <a:xfrm>
            <a:off x="6218483" y="1563724"/>
            <a:ext cx="28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733325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31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2020-11-01T19:03:29Z</dcterms:created>
  <dcterms:modified xsi:type="dcterms:W3CDTF">2020-11-02T07:17:45Z</dcterms:modified>
</cp:coreProperties>
</file>