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6" r:id="rId2"/>
    <p:sldId id="261" r:id="rId3"/>
    <p:sldId id="277" r:id="rId4"/>
    <p:sldId id="268" r:id="rId5"/>
    <p:sldId id="269" r:id="rId6"/>
    <p:sldId id="276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24" userDrawn="1">
          <p15:clr>
            <a:srgbClr val="A4A3A4"/>
          </p15:clr>
        </p15:guide>
        <p15:guide id="2" pos="5664" userDrawn="1">
          <p15:clr>
            <a:srgbClr val="A4A3A4"/>
          </p15:clr>
        </p15:guide>
        <p15:guide id="3" pos="144" userDrawn="1">
          <p15:clr>
            <a:srgbClr val="A4A3A4"/>
          </p15:clr>
        </p15:guide>
        <p15:guide id="4" orient="horz" pos="4080" userDrawn="1">
          <p15:clr>
            <a:srgbClr val="A4A3A4"/>
          </p15:clr>
        </p15:guide>
        <p15:guide id="5" pos="1920" userDrawn="1">
          <p15:clr>
            <a:srgbClr val="A4A3A4"/>
          </p15:clr>
        </p15:guide>
        <p15:guide id="6" pos="3792" userDrawn="1">
          <p15:clr>
            <a:srgbClr val="A4A3A4"/>
          </p15:clr>
        </p15:guide>
        <p15:guide id="7" orient="horz" pos="1776" userDrawn="1">
          <p15:clr>
            <a:srgbClr val="A4A3A4"/>
          </p15:clr>
        </p15:guide>
        <p15:guide id="8" orient="horz" pos="29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01" autoAdjust="0"/>
    <p:restoredTop sz="94660"/>
  </p:normalViewPr>
  <p:slideViewPr>
    <p:cSldViewPr>
      <p:cViewPr varScale="1">
        <p:scale>
          <a:sx n="127" d="100"/>
          <a:sy n="127" d="100"/>
        </p:scale>
        <p:origin x="846" y="150"/>
      </p:cViewPr>
      <p:guideLst>
        <p:guide orient="horz" pos="624"/>
        <p:guide pos="5664"/>
        <p:guide pos="144"/>
        <p:guide orient="horz" pos="4080"/>
        <p:guide pos="1920"/>
        <p:guide pos="3792"/>
        <p:guide orient="horz" pos="1776"/>
        <p:guide orient="horz" pos="29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71293D-6BFC-4543-925F-8DDA82ECB0F5}" type="datetimeFigureOut">
              <a:rPr lang="en-US" smtClean="0"/>
              <a:t>9/8/2021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C4D0C0-416B-425F-82D7-64C644A56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1424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9A1BC-4B82-4E6A-9B99-4CFAB27765F5}" type="datetimeFigureOut">
              <a:rPr lang="en-US" smtClean="0"/>
              <a:pPr/>
              <a:t>9/8/2021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65B42-AA0A-4F8F-9FB1-24B4CD1667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9A1BC-4B82-4E6A-9B99-4CFAB27765F5}" type="datetimeFigureOut">
              <a:rPr lang="en-US" smtClean="0"/>
              <a:pPr/>
              <a:t>9/8/2021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65B42-AA0A-4F8F-9FB1-24B4CD1667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9A1BC-4B82-4E6A-9B99-4CFAB27765F5}" type="datetimeFigureOut">
              <a:rPr lang="en-US" smtClean="0"/>
              <a:pPr/>
              <a:t>9/8/2021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65B42-AA0A-4F8F-9FB1-24B4CD1667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9A1BC-4B82-4E6A-9B99-4CFAB27765F5}" type="datetimeFigureOut">
              <a:rPr lang="en-US" smtClean="0"/>
              <a:pPr/>
              <a:t>9/8/2021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65B42-AA0A-4F8F-9FB1-24B4CD1667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9A1BC-4B82-4E6A-9B99-4CFAB27765F5}" type="datetimeFigureOut">
              <a:rPr lang="en-US" smtClean="0"/>
              <a:pPr/>
              <a:t>9/8/2021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65B42-AA0A-4F8F-9FB1-24B4CD1667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9A1BC-4B82-4E6A-9B99-4CFAB27765F5}" type="datetimeFigureOut">
              <a:rPr lang="en-US" smtClean="0"/>
              <a:pPr/>
              <a:t>9/8/2021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65B42-AA0A-4F8F-9FB1-24B4CD1667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9A1BC-4B82-4E6A-9B99-4CFAB27765F5}" type="datetimeFigureOut">
              <a:rPr lang="en-US" smtClean="0"/>
              <a:pPr/>
              <a:t>9/8/2021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65B42-AA0A-4F8F-9FB1-24B4CD1667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9A1BC-4B82-4E6A-9B99-4CFAB27765F5}" type="datetimeFigureOut">
              <a:rPr lang="en-US" smtClean="0"/>
              <a:pPr/>
              <a:t>9/8/2021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65B42-AA0A-4F8F-9FB1-24B4CD1667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9A1BC-4B82-4E6A-9B99-4CFAB27765F5}" type="datetimeFigureOut">
              <a:rPr lang="en-US" smtClean="0"/>
              <a:pPr/>
              <a:t>9/8/2021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65B42-AA0A-4F8F-9FB1-24B4CD1667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9A1BC-4B82-4E6A-9B99-4CFAB27765F5}" type="datetimeFigureOut">
              <a:rPr lang="en-US" smtClean="0"/>
              <a:pPr/>
              <a:t>9/8/2021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65B42-AA0A-4F8F-9FB1-24B4CD1667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9A1BC-4B82-4E6A-9B99-4CFAB27765F5}" type="datetimeFigureOut">
              <a:rPr lang="en-US" smtClean="0"/>
              <a:pPr/>
              <a:t>9/8/2021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65B42-AA0A-4F8F-9FB1-24B4CD1667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E9A1BC-4B82-4E6A-9B99-4CFAB27765F5}" type="datetimeFigureOut">
              <a:rPr lang="en-US" smtClean="0"/>
              <a:pPr/>
              <a:t>9/8/2021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665B42-AA0A-4F8F-9FB1-24B4CD1667A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microsoft.com/office/2007/relationships/hdphoto" Target="../media/hdphoto6.wdp"/><Relationship Id="rId18" Type="http://schemas.openxmlformats.org/officeDocument/2006/relationships/image" Target="../media/image9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6.png"/><Relationship Id="rId17" Type="http://schemas.microsoft.com/office/2007/relationships/hdphoto" Target="../media/hdphoto8.wdp"/><Relationship Id="rId2" Type="http://schemas.openxmlformats.org/officeDocument/2006/relationships/image" Target="../media/image1.png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5" Type="http://schemas.microsoft.com/office/2007/relationships/hdphoto" Target="../media/hdphoto7.wdp"/><Relationship Id="rId10" Type="http://schemas.openxmlformats.org/officeDocument/2006/relationships/image" Target="../media/image5.png"/><Relationship Id="rId19" Type="http://schemas.microsoft.com/office/2007/relationships/hdphoto" Target="../media/hdphoto9.wdp"/><Relationship Id="rId4" Type="http://schemas.openxmlformats.org/officeDocument/2006/relationships/image" Target="../media/image2.png"/><Relationship Id="rId9" Type="http://schemas.microsoft.com/office/2007/relationships/hdphoto" Target="../media/hdphoto4.wdp"/><Relationship Id="rId1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microsoft.com/office/2007/relationships/hdphoto" Target="../media/hdphoto15.wdp"/><Relationship Id="rId18" Type="http://schemas.openxmlformats.org/officeDocument/2006/relationships/image" Target="../media/image18.png"/><Relationship Id="rId3" Type="http://schemas.microsoft.com/office/2007/relationships/hdphoto" Target="../media/hdphoto10.wdp"/><Relationship Id="rId7" Type="http://schemas.microsoft.com/office/2007/relationships/hdphoto" Target="../media/hdphoto12.wdp"/><Relationship Id="rId12" Type="http://schemas.openxmlformats.org/officeDocument/2006/relationships/image" Target="../media/image15.png"/><Relationship Id="rId17" Type="http://schemas.microsoft.com/office/2007/relationships/hdphoto" Target="../media/hdphoto17.wdp"/><Relationship Id="rId2" Type="http://schemas.openxmlformats.org/officeDocument/2006/relationships/image" Target="../media/image10.pn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microsoft.com/office/2007/relationships/hdphoto" Target="../media/hdphoto14.wdp"/><Relationship Id="rId5" Type="http://schemas.microsoft.com/office/2007/relationships/hdphoto" Target="../media/hdphoto11.wdp"/><Relationship Id="rId15" Type="http://schemas.microsoft.com/office/2007/relationships/hdphoto" Target="../media/hdphoto16.wdp"/><Relationship Id="rId10" Type="http://schemas.openxmlformats.org/officeDocument/2006/relationships/image" Target="../media/image14.png"/><Relationship Id="rId19" Type="http://schemas.microsoft.com/office/2007/relationships/hdphoto" Target="../media/hdphoto18.wdp"/><Relationship Id="rId4" Type="http://schemas.openxmlformats.org/officeDocument/2006/relationships/image" Target="../media/image11.png"/><Relationship Id="rId9" Type="http://schemas.microsoft.com/office/2007/relationships/hdphoto" Target="../media/hdphoto13.wdp"/><Relationship Id="rId1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microsoft.com/office/2007/relationships/hdphoto" Target="../media/hdphoto24.wdp"/><Relationship Id="rId18" Type="http://schemas.openxmlformats.org/officeDocument/2006/relationships/image" Target="../media/image27.png"/><Relationship Id="rId3" Type="http://schemas.microsoft.com/office/2007/relationships/hdphoto" Target="../media/hdphoto19.wdp"/><Relationship Id="rId7" Type="http://schemas.microsoft.com/office/2007/relationships/hdphoto" Target="../media/hdphoto21.wdp"/><Relationship Id="rId12" Type="http://schemas.openxmlformats.org/officeDocument/2006/relationships/image" Target="../media/image24.png"/><Relationship Id="rId17" Type="http://schemas.microsoft.com/office/2007/relationships/hdphoto" Target="../media/hdphoto26.wdp"/><Relationship Id="rId2" Type="http://schemas.openxmlformats.org/officeDocument/2006/relationships/image" Target="../media/image19.png"/><Relationship Id="rId16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microsoft.com/office/2007/relationships/hdphoto" Target="../media/hdphoto23.wdp"/><Relationship Id="rId5" Type="http://schemas.microsoft.com/office/2007/relationships/hdphoto" Target="../media/hdphoto20.wdp"/><Relationship Id="rId15" Type="http://schemas.microsoft.com/office/2007/relationships/hdphoto" Target="../media/hdphoto25.wdp"/><Relationship Id="rId10" Type="http://schemas.openxmlformats.org/officeDocument/2006/relationships/image" Target="../media/image23.png"/><Relationship Id="rId19" Type="http://schemas.microsoft.com/office/2007/relationships/hdphoto" Target="../media/hdphoto27.wdp"/><Relationship Id="rId4" Type="http://schemas.openxmlformats.org/officeDocument/2006/relationships/image" Target="../media/image20.png"/><Relationship Id="rId9" Type="http://schemas.microsoft.com/office/2007/relationships/hdphoto" Target="../media/hdphoto22.wdp"/><Relationship Id="rId1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microsoft.com/office/2007/relationships/hdphoto" Target="../media/hdphoto33.wdp"/><Relationship Id="rId18" Type="http://schemas.openxmlformats.org/officeDocument/2006/relationships/image" Target="../media/image36.png"/><Relationship Id="rId3" Type="http://schemas.microsoft.com/office/2007/relationships/hdphoto" Target="../media/hdphoto28.wdp"/><Relationship Id="rId7" Type="http://schemas.microsoft.com/office/2007/relationships/hdphoto" Target="../media/hdphoto30.wdp"/><Relationship Id="rId12" Type="http://schemas.openxmlformats.org/officeDocument/2006/relationships/image" Target="../media/image33.png"/><Relationship Id="rId17" Type="http://schemas.microsoft.com/office/2007/relationships/hdphoto" Target="../media/hdphoto35.wdp"/><Relationship Id="rId2" Type="http://schemas.openxmlformats.org/officeDocument/2006/relationships/image" Target="../media/image28.png"/><Relationship Id="rId16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microsoft.com/office/2007/relationships/hdphoto" Target="../media/hdphoto32.wdp"/><Relationship Id="rId5" Type="http://schemas.microsoft.com/office/2007/relationships/hdphoto" Target="../media/hdphoto29.wdp"/><Relationship Id="rId15" Type="http://schemas.microsoft.com/office/2007/relationships/hdphoto" Target="../media/hdphoto34.wdp"/><Relationship Id="rId10" Type="http://schemas.openxmlformats.org/officeDocument/2006/relationships/image" Target="../media/image32.png"/><Relationship Id="rId19" Type="http://schemas.microsoft.com/office/2007/relationships/hdphoto" Target="../media/hdphoto36.wdp"/><Relationship Id="rId4" Type="http://schemas.openxmlformats.org/officeDocument/2006/relationships/image" Target="../media/image29.png"/><Relationship Id="rId9" Type="http://schemas.microsoft.com/office/2007/relationships/hdphoto" Target="../media/hdphoto31.wdp"/><Relationship Id="rId14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microsoft.com/office/2007/relationships/hdphoto" Target="../media/hdphoto42.wdp"/><Relationship Id="rId18" Type="http://schemas.openxmlformats.org/officeDocument/2006/relationships/image" Target="../media/image45.png"/><Relationship Id="rId3" Type="http://schemas.microsoft.com/office/2007/relationships/hdphoto" Target="../media/hdphoto37.wdp"/><Relationship Id="rId7" Type="http://schemas.microsoft.com/office/2007/relationships/hdphoto" Target="../media/hdphoto39.wdp"/><Relationship Id="rId12" Type="http://schemas.openxmlformats.org/officeDocument/2006/relationships/image" Target="../media/image42.png"/><Relationship Id="rId17" Type="http://schemas.microsoft.com/office/2007/relationships/hdphoto" Target="../media/hdphoto44.wdp"/><Relationship Id="rId2" Type="http://schemas.openxmlformats.org/officeDocument/2006/relationships/image" Target="../media/image37.png"/><Relationship Id="rId16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11" Type="http://schemas.microsoft.com/office/2007/relationships/hdphoto" Target="../media/hdphoto41.wdp"/><Relationship Id="rId5" Type="http://schemas.microsoft.com/office/2007/relationships/hdphoto" Target="../media/hdphoto38.wdp"/><Relationship Id="rId15" Type="http://schemas.microsoft.com/office/2007/relationships/hdphoto" Target="../media/hdphoto43.wdp"/><Relationship Id="rId10" Type="http://schemas.openxmlformats.org/officeDocument/2006/relationships/image" Target="../media/image41.png"/><Relationship Id="rId19" Type="http://schemas.microsoft.com/office/2007/relationships/hdphoto" Target="../media/hdphoto45.wdp"/><Relationship Id="rId4" Type="http://schemas.openxmlformats.org/officeDocument/2006/relationships/image" Target="../media/image38.png"/><Relationship Id="rId9" Type="http://schemas.microsoft.com/office/2007/relationships/hdphoto" Target="../media/hdphoto40.wdp"/><Relationship Id="rId14" Type="http://schemas.openxmlformats.org/officeDocument/2006/relationships/image" Target="../media/image4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microsoft.com/office/2007/relationships/hdphoto" Target="../media/hdphoto51.wdp"/><Relationship Id="rId18" Type="http://schemas.openxmlformats.org/officeDocument/2006/relationships/image" Target="../media/image54.png"/><Relationship Id="rId3" Type="http://schemas.microsoft.com/office/2007/relationships/hdphoto" Target="../media/hdphoto46.wdp"/><Relationship Id="rId7" Type="http://schemas.microsoft.com/office/2007/relationships/hdphoto" Target="../media/hdphoto48.wdp"/><Relationship Id="rId12" Type="http://schemas.openxmlformats.org/officeDocument/2006/relationships/image" Target="../media/image51.png"/><Relationship Id="rId17" Type="http://schemas.microsoft.com/office/2007/relationships/hdphoto" Target="../media/hdphoto53.wdp"/><Relationship Id="rId2" Type="http://schemas.openxmlformats.org/officeDocument/2006/relationships/image" Target="../media/image46.png"/><Relationship Id="rId16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11" Type="http://schemas.microsoft.com/office/2007/relationships/hdphoto" Target="../media/hdphoto50.wdp"/><Relationship Id="rId5" Type="http://schemas.microsoft.com/office/2007/relationships/hdphoto" Target="../media/hdphoto47.wdp"/><Relationship Id="rId15" Type="http://schemas.microsoft.com/office/2007/relationships/hdphoto" Target="../media/hdphoto52.wdp"/><Relationship Id="rId10" Type="http://schemas.openxmlformats.org/officeDocument/2006/relationships/image" Target="../media/image50.png"/><Relationship Id="rId19" Type="http://schemas.microsoft.com/office/2007/relationships/hdphoto" Target="../media/hdphoto54.wdp"/><Relationship Id="rId4" Type="http://schemas.openxmlformats.org/officeDocument/2006/relationships/image" Target="../media/image47.png"/><Relationship Id="rId9" Type="http://schemas.microsoft.com/office/2007/relationships/hdphoto" Target="../media/hdphoto49.wdp"/><Relationship Id="rId1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4648200"/>
            <a:ext cx="2818003" cy="183886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905000" y="111593"/>
            <a:ext cx="541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Supplementary Figure S1 – HIF</a:t>
            </a:r>
            <a:r>
              <a:rPr lang="en-US" sz="24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l-GR" sz="24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endParaRPr lang="en-US" sz="2400" b="1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228600" y="980533"/>
            <a:ext cx="8763000" cy="5486399"/>
            <a:chOff x="228600" y="980533"/>
            <a:chExt cx="8763000" cy="5486399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8600" y="980533"/>
              <a:ext cx="2819400" cy="1848934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28600" y="2819400"/>
              <a:ext cx="2819400" cy="182880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8" cstate="email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02168" y="980533"/>
              <a:ext cx="2989431" cy="1838867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10" cstate="email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48000" y="990600"/>
              <a:ext cx="2971800" cy="1820333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6292783" y="990600"/>
              <a:ext cx="2317819" cy="3578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Bumex</a:t>
              </a:r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 (0.2 µg/mL)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36365" y="1689121"/>
              <a:ext cx="481387" cy="3578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Nx</a:t>
              </a:r>
              <a:endParaRPr 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28601" y="3354127"/>
              <a:ext cx="489151" cy="3578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Hx</a:t>
              </a:r>
              <a:endParaRPr lang="en-US" sz="1600" b="1" baseline="-25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28600" y="5405617"/>
              <a:ext cx="481387" cy="3578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IH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581401" y="1022883"/>
              <a:ext cx="2177981" cy="3578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Bumex</a:t>
              </a:r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 (0.05 µg/mL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61517" y="980533"/>
              <a:ext cx="1135233" cy="3578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Saline</a:t>
              </a:r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12" cstate="email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48000" y="2809333"/>
              <a:ext cx="2954169" cy="1838867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14" cstate="email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02168" y="2812534"/>
              <a:ext cx="2988035" cy="1835666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16" cstate="email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48000" y="4648199"/>
              <a:ext cx="2971800" cy="1818733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18" cstate="email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19102" y="4628065"/>
              <a:ext cx="2972498" cy="1838867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13649734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1751902" y="152794"/>
            <a:ext cx="57156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Supplementary Figure S2– VEGFR-2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220836" y="973346"/>
            <a:ext cx="8770764" cy="5503654"/>
            <a:chOff x="220836" y="973346"/>
            <a:chExt cx="8770764" cy="5503654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8600" y="990600"/>
              <a:ext cx="2827866" cy="182880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8600" y="2799204"/>
              <a:ext cx="2819400" cy="1837267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836" y="4628004"/>
              <a:ext cx="2835630" cy="1848996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8" cstate="email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48000" y="990600"/>
              <a:ext cx="3003547" cy="182880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10" cstate="email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51547" y="990600"/>
              <a:ext cx="2940053" cy="182880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12" cstate="email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48000" y="2819400"/>
              <a:ext cx="2971800" cy="1820333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14" cstate="email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11332" y="2799204"/>
              <a:ext cx="2980267" cy="1848996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16" cstate="email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48000" y="4636471"/>
              <a:ext cx="2971800" cy="1840529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18" cstate="email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19800" y="4648199"/>
              <a:ext cx="2971800" cy="1817071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21" name="TextBox 20"/>
            <p:cNvSpPr txBox="1"/>
            <p:nvPr/>
          </p:nvSpPr>
          <p:spPr>
            <a:xfrm>
              <a:off x="6288874" y="973347"/>
              <a:ext cx="2317819" cy="3578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Bumex</a:t>
              </a:r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 (0.2 µg/mL)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28600" y="1689121"/>
              <a:ext cx="481387" cy="3578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Nx</a:t>
              </a:r>
              <a:endParaRPr 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20836" y="3504449"/>
              <a:ext cx="489151" cy="3578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Hx</a:t>
              </a:r>
              <a:endParaRPr lang="en-US" sz="1600" b="1" baseline="-25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28600" y="5383699"/>
              <a:ext cx="481387" cy="33855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IH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482312" y="980873"/>
              <a:ext cx="2177981" cy="3578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Bumex</a:t>
              </a:r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 (0.05 µg/mL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053748" y="973346"/>
              <a:ext cx="1135233" cy="3578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Saline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77485" y="148020"/>
            <a:ext cx="5613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Supplementary Figure S3– VEGFR-3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213065" y="968728"/>
            <a:ext cx="8778535" cy="5508272"/>
            <a:chOff x="213065" y="968728"/>
            <a:chExt cx="8778535" cy="5508272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8600" y="976171"/>
              <a:ext cx="2818702" cy="1843229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3065" y="4648200"/>
              <a:ext cx="2841999" cy="182880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135" y="2797528"/>
              <a:ext cx="2835632" cy="1850672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8" cstate="email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48000" y="984988"/>
              <a:ext cx="2971102" cy="1834412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10" cstate="email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19800" y="999067"/>
              <a:ext cx="2971800" cy="1820333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12" cstate="email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56466" y="2819400"/>
              <a:ext cx="2962635" cy="182880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14" cstate="email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27566" y="2819400"/>
              <a:ext cx="2964033" cy="182880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16" cstate="email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39535" y="4622800"/>
              <a:ext cx="2979565" cy="182880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18" cstate="email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19100" y="4622800"/>
              <a:ext cx="2972499" cy="182880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6288874" y="973347"/>
              <a:ext cx="2317819" cy="3578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Bumex</a:t>
              </a:r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 (0.2 µg/mL)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36365" y="1689121"/>
              <a:ext cx="481387" cy="3578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Nx</a:t>
              </a:r>
              <a:endParaRPr 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28601" y="3354127"/>
              <a:ext cx="489151" cy="3578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Hx</a:t>
              </a:r>
              <a:endParaRPr lang="en-US" sz="1600" b="1" baseline="-25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28600" y="5405617"/>
              <a:ext cx="481387" cy="3578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IH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482312" y="980873"/>
              <a:ext cx="2177981" cy="3578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Bumex</a:t>
              </a:r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 (0.05 µg/mL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030860" y="968728"/>
              <a:ext cx="1135233" cy="3578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Saline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88757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6569" y="139339"/>
            <a:ext cx="5487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Supplementary Figure S4 – NP-1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228600" y="973347"/>
            <a:ext cx="8763000" cy="5503653"/>
            <a:chOff x="228600" y="973347"/>
            <a:chExt cx="8763000" cy="5503653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6718" y="1011703"/>
              <a:ext cx="2844800" cy="1820653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8600" y="2819399"/>
              <a:ext cx="2852918" cy="1828801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8600" y="4638132"/>
              <a:ext cx="2844800" cy="1838867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8" cstate="email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73400" y="990600"/>
              <a:ext cx="2946400" cy="182880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10" cstate="email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19800" y="990600"/>
              <a:ext cx="2971800" cy="182880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3" name="TextBox 2"/>
            <p:cNvSpPr txBox="1"/>
            <p:nvPr/>
          </p:nvSpPr>
          <p:spPr>
            <a:xfrm>
              <a:off x="6288874" y="973347"/>
              <a:ext cx="2317819" cy="3578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Bumex</a:t>
              </a:r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 (0.2 µg/mL)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36365" y="1689121"/>
              <a:ext cx="481387" cy="3578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Nx</a:t>
              </a:r>
              <a:endParaRPr 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28601" y="3354127"/>
              <a:ext cx="489151" cy="3578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Hx</a:t>
              </a:r>
              <a:endParaRPr lang="en-US" sz="1600" b="1" baseline="-25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28600" y="5405617"/>
              <a:ext cx="481387" cy="3578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IH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482312" y="980873"/>
              <a:ext cx="2177981" cy="3578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Bumex</a:t>
              </a:r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 (0.05 µg/mL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036643" y="987243"/>
              <a:ext cx="1135233" cy="3578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Saline</a:t>
              </a:r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12" cstate="email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64933" y="2819400"/>
              <a:ext cx="2954867" cy="182880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14" cstate="email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19102" y="2819400"/>
              <a:ext cx="2972498" cy="182880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16" cstate="email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57168" y="4638133"/>
              <a:ext cx="2961934" cy="1838867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18" cstate="email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19102" y="4638133"/>
              <a:ext cx="2972498" cy="1838867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32793968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2177" y="156025"/>
            <a:ext cx="56092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Supplementary Figure S5 – IGF-I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212969" y="978672"/>
            <a:ext cx="8778631" cy="5520323"/>
            <a:chOff x="212969" y="978672"/>
            <a:chExt cx="8778631" cy="5520323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7528" y="4631266"/>
              <a:ext cx="2853919" cy="1845733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8600" y="2809350"/>
              <a:ext cx="2857068" cy="183885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8600" y="999068"/>
              <a:ext cx="2845995" cy="1820332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8" cstate="email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64933" y="1005950"/>
              <a:ext cx="2971800" cy="181345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10" cstate="email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36733" y="978672"/>
              <a:ext cx="2954867" cy="1840728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3" name="TextBox 2"/>
            <p:cNvSpPr txBox="1"/>
            <p:nvPr/>
          </p:nvSpPr>
          <p:spPr>
            <a:xfrm>
              <a:off x="6301574" y="990600"/>
              <a:ext cx="2317819" cy="3578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Bumex</a:t>
              </a:r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 (0.2 µg/mL)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28600" y="1660438"/>
              <a:ext cx="481387" cy="3578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Nx</a:t>
              </a:r>
              <a:endParaRPr 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28600" y="3397916"/>
              <a:ext cx="489151" cy="3578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Hx</a:t>
              </a:r>
              <a:endParaRPr lang="en-US" sz="1600" b="1" baseline="-25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12969" y="5260410"/>
              <a:ext cx="481387" cy="3578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IH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444212" y="989016"/>
              <a:ext cx="2177981" cy="3578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Bumex</a:t>
              </a:r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 (0.05 µg/mL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016248" y="987756"/>
              <a:ext cx="1135233" cy="3578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Saline</a:t>
              </a:r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12" cstate="email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76006" y="2800883"/>
              <a:ext cx="2958774" cy="1847317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14" cstate="email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28267" y="2819400"/>
              <a:ext cx="2963333" cy="1838867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16" cstate="email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64933" y="4631267"/>
              <a:ext cx="2969847" cy="1867728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18" cstate="email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28267" y="4645697"/>
              <a:ext cx="2952261" cy="1838867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8811313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6984" y="154440"/>
            <a:ext cx="5726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Supplementary Figure S6 – IGF-IR</a:t>
            </a:r>
            <a:r>
              <a:rPr lang="el-GR" sz="2400" b="1"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198360" y="979931"/>
            <a:ext cx="8810173" cy="5505533"/>
            <a:chOff x="198360" y="979931"/>
            <a:chExt cx="8810173" cy="5505533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7900" y="4648197"/>
              <a:ext cx="2810100" cy="1837267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8600" y="2819400"/>
              <a:ext cx="2819400" cy="1837265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7580" y="990600"/>
              <a:ext cx="2808887" cy="182880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8" cstate="email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48000" y="982133"/>
              <a:ext cx="2971800" cy="1837267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10" cstate="email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28267" y="979931"/>
              <a:ext cx="2971800" cy="1839469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3" name="TextBox 2"/>
            <p:cNvSpPr txBox="1"/>
            <p:nvPr/>
          </p:nvSpPr>
          <p:spPr>
            <a:xfrm>
              <a:off x="6355257" y="1011278"/>
              <a:ext cx="2317819" cy="3578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Bumex</a:t>
              </a:r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 (0.2 µg/mL)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98360" y="1677371"/>
              <a:ext cx="481387" cy="3578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Nx</a:t>
              </a:r>
              <a:endParaRPr 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46367" y="3424727"/>
              <a:ext cx="489151" cy="3578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Hx</a:t>
              </a:r>
              <a:endParaRPr lang="en-US" sz="1600" b="1" baseline="-25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28600" y="5410158"/>
              <a:ext cx="481387" cy="3578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IH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471333" y="979931"/>
              <a:ext cx="2177981" cy="3578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Bumex</a:t>
              </a:r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 (0.05 µg/mL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990600" y="985877"/>
              <a:ext cx="1135233" cy="3578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Saline</a:t>
              </a: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12" cstate="email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48000" y="2827866"/>
              <a:ext cx="2980267" cy="1820333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14" cstate="email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28267" y="2819400"/>
              <a:ext cx="2971800" cy="1828799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16" cstate="email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48000" y="4648199"/>
              <a:ext cx="2980267" cy="1828801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18" cstate="email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28266" y="4634728"/>
              <a:ext cx="2980267" cy="1842272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324012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1472</TotalTime>
  <Words>134</Words>
  <Application>Microsoft Office PowerPoint</Application>
  <PresentationFormat>On-screen Show (4:3)</PresentationFormat>
  <Paragraphs>42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Lab</dc:creator>
  <cp:lastModifiedBy>Kay Beharry</cp:lastModifiedBy>
  <cp:revision>49</cp:revision>
  <dcterms:created xsi:type="dcterms:W3CDTF">2016-08-31T14:26:09Z</dcterms:created>
  <dcterms:modified xsi:type="dcterms:W3CDTF">2021-09-08T21:06:22Z</dcterms:modified>
</cp:coreProperties>
</file>